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Override PartName="/ppt/charts/style14.xml" ContentType="application/vnd.ms-office.chartstyle+xml"/>
  <Override PartName="/ppt/charts/colors14.xml" ContentType="application/vnd.ms-office.chartcolorstyle+xml"/>
  <Override PartName="/ppt/charts/style15.xml" ContentType="application/vnd.ms-office.chartstyle+xml"/>
  <Override PartName="/ppt/charts/colors15.xml" ContentType="application/vnd.ms-office.chartcolorstyle+xml"/>
  <Override PartName="/ppt/charts/style16.xml" ContentType="application/vnd.ms-office.chartstyle+xml"/>
  <Override PartName="/ppt/charts/colors16.xml" ContentType="application/vnd.ms-office.chartcolorstyle+xml"/>
  <Override PartName="/ppt/charts/style17.xml" ContentType="application/vnd.ms-office.chartstyle+xml"/>
  <Override PartName="/ppt/charts/colors17.xml" ContentType="application/vnd.ms-office.chartcolorstyle+xml"/>
  <Override PartName="/ppt/charts/style18.xml" ContentType="application/vnd.ms-office.chartstyle+xml"/>
  <Override PartName="/ppt/charts/colors18.xml" ContentType="application/vnd.ms-office.chartcolorstyle+xml"/>
  <Override PartName="/ppt/charts/style19.xml" ContentType="application/vnd.ms-office.chartstyle+xml"/>
  <Override PartName="/ppt/charts/colors19.xml" ContentType="application/vnd.ms-office.chartcolorstyle+xml"/>
  <Override PartName="/ppt/charts/style20.xml" ContentType="application/vnd.ms-office.chartstyle+xml"/>
  <Override PartName="/ppt/charts/colors20.xml" ContentType="application/vnd.ms-office.chartcolorstyle+xml"/>
  <Override PartName="/ppt/charts/style21.xml" ContentType="application/vnd.ms-office.chartstyle+xml"/>
  <Override PartName="/ppt/charts/colors2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74" r:id="rId3"/>
    <p:sldId id="259" r:id="rId4"/>
    <p:sldId id="257" r:id="rId5"/>
    <p:sldId id="258" r:id="rId6"/>
    <p:sldId id="267" r:id="rId7"/>
    <p:sldId id="261" r:id="rId8"/>
    <p:sldId id="262" r:id="rId9"/>
    <p:sldId id="277" r:id="rId10"/>
    <p:sldId id="263" r:id="rId11"/>
    <p:sldId id="264" r:id="rId12"/>
    <p:sldId id="270" r:id="rId13"/>
    <p:sldId id="271" r:id="rId14"/>
    <p:sldId id="266" r:id="rId15"/>
    <p:sldId id="265" r:id="rId16"/>
    <p:sldId id="269" r:id="rId17"/>
    <p:sldId id="273" r:id="rId18"/>
    <p:sldId id="275" r:id="rId19"/>
    <p:sldId id="272" r:id="rId20"/>
    <p:sldId id="276" r:id="rId21"/>
    <p:sldId id="278" r:id="rId22"/>
    <p:sldId id="268" r:id="rId23"/>
    <p:sldId id="260"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5" autoAdjust="0"/>
  </p:normalViewPr>
  <p:slideViewPr>
    <p:cSldViewPr snapToGrid="0">
      <p:cViewPr>
        <p:scale>
          <a:sx n="82" d="100"/>
          <a:sy n="82" d="100"/>
        </p:scale>
        <p:origin x="-1330"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C:\Mes%20documents%20Nicolas\Agroforesterie\Projets%20Agroforesterie\AAP%20OFB%20FR-eau-MAGE\Donn&#233;es%20terrain\Orbigny.xlsx" TargetMode="External"/></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oleObject" Target="file:///C:\Mes%20documents%20Nicolas\Agroforesterie\Projets%20Agroforesterie\AAP%20OFB%20FR-eau-MAGE\Donn&#233;es%20terrain\Orbigny.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oleObject" Target="file:///C:\Mes%20documents%20Nicolas\Agroforesterie\Projets%20Agroforesterie\AAP%20OFB%20FR-eau-MAGE\Donn&#233;es%20terrain\Watermark%20Orbigny.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oleObject" Target="file:///C:\Mes%20documents%20Nicolas\Agroforesterie\Projets%20Agroforesterie\AAP%20OFB%20FR-eau-MAGE\Donn&#233;es%20terrain\Watermark%20Orbigny.xlsx" TargetMode="External"/></Relationships>
</file>

<file path=ppt/charts/_rels/chart18.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oleObject" Target="file:///C:\Mes%20documents%20Nicolas\Agroforesterie\Projets%20Agroforesterie\AAP%20OFB%20FR-eau-MAGE\Donn&#233;es%20terrain\Watermark%20Orbigny.xlsx" TargetMode="External"/></Relationships>
</file>

<file path=ppt/charts/_rels/chart19.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oleObject" Target="file:///C:\Mes%20documents%20Nicolas\Agroforesterie\Projets%20Agroforesterie\AAP%20OFB%20FR-eau-MAGE\Donn&#233;es%20terrain\Watermark%20Orbigny.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20.xml.rels><?xml version="1.0" encoding="UTF-8" standalone="yes"?>
<Relationships xmlns="http://schemas.openxmlformats.org/package/2006/relationships"><Relationship Id="rId3" Type="http://schemas.microsoft.com/office/2011/relationships/chartStyle" Target="style20.xml"/><Relationship Id="rId2" Type="http://schemas.microsoft.com/office/2011/relationships/chartColorStyle" Target="colors20.xml"/><Relationship Id="rId1" Type="http://schemas.openxmlformats.org/officeDocument/2006/relationships/oleObject" Target="file:///C:\Mes%20documents%20Nicolas\Agroforesterie\Projets%20Agroforesterie\AAP%20OFB%20FR-eau-MAGE\Donn&#233;es%20terrain\Montenoy%20FR-eau-MAGE.xlsx" TargetMode="External"/></Relationships>
</file>

<file path=ppt/charts/_rels/chart21.xml.rels><?xml version="1.0" encoding="UTF-8" standalone="yes"?>
<Relationships xmlns="http://schemas.openxmlformats.org/package/2006/relationships"><Relationship Id="rId3" Type="http://schemas.microsoft.com/office/2011/relationships/chartStyle" Target="style21.xml"/><Relationship Id="rId2" Type="http://schemas.microsoft.com/office/2011/relationships/chartColorStyle" Target="colors21.xml"/><Relationship Id="rId1" Type="http://schemas.openxmlformats.org/officeDocument/2006/relationships/oleObject" Target="file:///C:\Mes%20documents%20Nicolas\Agroforesterie\Projets%20Agroforesterie\AAP%20OFB%20FR-eau-MAGE\Donn&#233;es%20terrain\Orbigny.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Mes%20documents%20Nicolas\Agroforesterie\Projets%20Agroforesterie\AAP%20OFB%20FR-eau-MAGE\Donn&#233;es%20terrain\Quincey%202023.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Mes%20documents%20Nicolas\Agroforesterie\Projets%20Agroforesterie\AAP%20OFB%20FR-eau-MAGE\Donn&#233;es%20terrain\Pix&#233;r&#233;court%20FR-eau-MAGE.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Mes%20documents%20Nicolas\Agroforesterie\Projets%20Agroforesterie\AAP%20OFB%20FR-eau-MAGE\Donn&#233;es%20terrain\Montenoy%20FR-eau-MAGE.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Mes%20documents%20Nicolas\Agroforesterie\Projets%20Agroforesterie\AAP%20OFB%20FR-eau-MAGE\Donn&#233;es%20terrain\Quincey%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'Quincey - Tout'!$G$1</c:f>
              <c:strCache>
                <c:ptCount val="1"/>
                <c:pt idx="0">
                  <c:v>T° Arbre - T° Champ</c:v>
                </c:pt>
              </c:strCache>
            </c:strRef>
          </c:tx>
          <c:spPr>
            <a:solidFill>
              <a:schemeClr val="accent1"/>
            </a:solidFill>
            <a:ln w="19050">
              <a:noFill/>
            </a:ln>
            <a:effectLst/>
          </c:spPr>
          <c:invertIfNegative val="0"/>
          <c:cat>
            <c:numRef>
              <c:f>'Quincey - Tout'!$D$2:$D$6212</c:f>
              <c:numCache>
                <c:formatCode>m/d/yyyy\ h:mm</c:formatCode>
                <c:ptCount val="6211"/>
                <c:pt idx="0">
                  <c:v>45202.583333333336</c:v>
                </c:pt>
                <c:pt idx="1">
                  <c:v>45202.541666666664</c:v>
                </c:pt>
                <c:pt idx="2">
                  <c:v>45202.5</c:v>
                </c:pt>
                <c:pt idx="3">
                  <c:v>45202.458333333336</c:v>
                </c:pt>
                <c:pt idx="4">
                  <c:v>45202.416666666664</c:v>
                </c:pt>
                <c:pt idx="5">
                  <c:v>45202.375</c:v>
                </c:pt>
                <c:pt idx="6">
                  <c:v>45202.333333333336</c:v>
                </c:pt>
                <c:pt idx="7">
                  <c:v>45202.291666666664</c:v>
                </c:pt>
                <c:pt idx="8">
                  <c:v>45202.25</c:v>
                </c:pt>
                <c:pt idx="9">
                  <c:v>45202.208333333336</c:v>
                </c:pt>
                <c:pt idx="10">
                  <c:v>45202.166666666664</c:v>
                </c:pt>
                <c:pt idx="11">
                  <c:v>45202.125</c:v>
                </c:pt>
                <c:pt idx="12">
                  <c:v>45202.083333333336</c:v>
                </c:pt>
                <c:pt idx="13">
                  <c:v>45202.041666666664</c:v>
                </c:pt>
                <c:pt idx="14">
                  <c:v>45202</c:v>
                </c:pt>
                <c:pt idx="15">
                  <c:v>45201.958333333336</c:v>
                </c:pt>
                <c:pt idx="16">
                  <c:v>45201.916666666664</c:v>
                </c:pt>
                <c:pt idx="17">
                  <c:v>45201.875</c:v>
                </c:pt>
                <c:pt idx="18">
                  <c:v>45201.833333333336</c:v>
                </c:pt>
                <c:pt idx="19">
                  <c:v>45201.791666666664</c:v>
                </c:pt>
                <c:pt idx="20">
                  <c:v>45201.75</c:v>
                </c:pt>
                <c:pt idx="21">
                  <c:v>45201.708333333336</c:v>
                </c:pt>
                <c:pt idx="22">
                  <c:v>45201.666666666664</c:v>
                </c:pt>
                <c:pt idx="23">
                  <c:v>45201.625</c:v>
                </c:pt>
                <c:pt idx="24">
                  <c:v>45201.583333333336</c:v>
                </c:pt>
                <c:pt idx="25">
                  <c:v>45201.541666666664</c:v>
                </c:pt>
                <c:pt idx="26">
                  <c:v>45201.5</c:v>
                </c:pt>
                <c:pt idx="27">
                  <c:v>45201.458333333336</c:v>
                </c:pt>
                <c:pt idx="28">
                  <c:v>45201.416666666664</c:v>
                </c:pt>
                <c:pt idx="29">
                  <c:v>45201.375</c:v>
                </c:pt>
                <c:pt idx="30">
                  <c:v>45201.333333333336</c:v>
                </c:pt>
                <c:pt idx="31">
                  <c:v>45201.291666666664</c:v>
                </c:pt>
                <c:pt idx="32">
                  <c:v>45201.25</c:v>
                </c:pt>
                <c:pt idx="33">
                  <c:v>45201.208333333336</c:v>
                </c:pt>
                <c:pt idx="34">
                  <c:v>45201.166666666664</c:v>
                </c:pt>
                <c:pt idx="35">
                  <c:v>45201.125</c:v>
                </c:pt>
                <c:pt idx="36">
                  <c:v>45201.083333333336</c:v>
                </c:pt>
                <c:pt idx="37">
                  <c:v>45201.041666666664</c:v>
                </c:pt>
                <c:pt idx="38">
                  <c:v>45201</c:v>
                </c:pt>
                <c:pt idx="39">
                  <c:v>45200.958333333336</c:v>
                </c:pt>
                <c:pt idx="40">
                  <c:v>45200.916666666664</c:v>
                </c:pt>
                <c:pt idx="41">
                  <c:v>45200.875</c:v>
                </c:pt>
                <c:pt idx="42">
                  <c:v>45200.833333333336</c:v>
                </c:pt>
                <c:pt idx="43">
                  <c:v>45200.791666666664</c:v>
                </c:pt>
                <c:pt idx="44">
                  <c:v>45200.75</c:v>
                </c:pt>
                <c:pt idx="45">
                  <c:v>45200.708333333336</c:v>
                </c:pt>
                <c:pt idx="46">
                  <c:v>45200.666666666664</c:v>
                </c:pt>
                <c:pt idx="47">
                  <c:v>45200.625</c:v>
                </c:pt>
                <c:pt idx="48">
                  <c:v>45200.583333333336</c:v>
                </c:pt>
                <c:pt idx="49">
                  <c:v>45200.541666666664</c:v>
                </c:pt>
                <c:pt idx="50">
                  <c:v>45200.5</c:v>
                </c:pt>
                <c:pt idx="51">
                  <c:v>45200.458333333336</c:v>
                </c:pt>
                <c:pt idx="52">
                  <c:v>45200.416666666664</c:v>
                </c:pt>
                <c:pt idx="53">
                  <c:v>45200.375</c:v>
                </c:pt>
                <c:pt idx="54">
                  <c:v>45200.333333333336</c:v>
                </c:pt>
                <c:pt idx="55">
                  <c:v>45200.291666666664</c:v>
                </c:pt>
                <c:pt idx="56">
                  <c:v>45200.25</c:v>
                </c:pt>
                <c:pt idx="57">
                  <c:v>45200.208333333336</c:v>
                </c:pt>
                <c:pt idx="58">
                  <c:v>45200.166666666664</c:v>
                </c:pt>
                <c:pt idx="59">
                  <c:v>45200.125</c:v>
                </c:pt>
                <c:pt idx="60">
                  <c:v>45200.083333333336</c:v>
                </c:pt>
                <c:pt idx="61">
                  <c:v>45200.041666666664</c:v>
                </c:pt>
                <c:pt idx="62">
                  <c:v>45200</c:v>
                </c:pt>
                <c:pt idx="63">
                  <c:v>45199.958333333336</c:v>
                </c:pt>
                <c:pt idx="64">
                  <c:v>45199.916666666664</c:v>
                </c:pt>
                <c:pt idx="65">
                  <c:v>45199.875</c:v>
                </c:pt>
                <c:pt idx="66">
                  <c:v>45199.833333333336</c:v>
                </c:pt>
                <c:pt idx="67">
                  <c:v>45199.791666666664</c:v>
                </c:pt>
                <c:pt idx="68">
                  <c:v>45199.75</c:v>
                </c:pt>
                <c:pt idx="69">
                  <c:v>45199.708333333336</c:v>
                </c:pt>
                <c:pt idx="70">
                  <c:v>45199.666666666664</c:v>
                </c:pt>
                <c:pt idx="71">
                  <c:v>45199.625</c:v>
                </c:pt>
                <c:pt idx="72">
                  <c:v>45199.583333333336</c:v>
                </c:pt>
                <c:pt idx="73">
                  <c:v>45199.541666666664</c:v>
                </c:pt>
                <c:pt idx="74">
                  <c:v>45199.5</c:v>
                </c:pt>
                <c:pt idx="75">
                  <c:v>45199.458333333336</c:v>
                </c:pt>
                <c:pt idx="76">
                  <c:v>45199.416666666664</c:v>
                </c:pt>
                <c:pt idx="77">
                  <c:v>45199.375</c:v>
                </c:pt>
                <c:pt idx="78">
                  <c:v>45199.333333333336</c:v>
                </c:pt>
                <c:pt idx="79">
                  <c:v>45199.291666666664</c:v>
                </c:pt>
                <c:pt idx="80">
                  <c:v>45199.25</c:v>
                </c:pt>
                <c:pt idx="81">
                  <c:v>45199.208333333336</c:v>
                </c:pt>
                <c:pt idx="82">
                  <c:v>45199.166666666664</c:v>
                </c:pt>
                <c:pt idx="83">
                  <c:v>45199.125</c:v>
                </c:pt>
                <c:pt idx="84">
                  <c:v>45199.083333333336</c:v>
                </c:pt>
                <c:pt idx="85">
                  <c:v>45199.041666666664</c:v>
                </c:pt>
                <c:pt idx="86">
                  <c:v>45199</c:v>
                </c:pt>
                <c:pt idx="87">
                  <c:v>45198.958333333336</c:v>
                </c:pt>
                <c:pt idx="88">
                  <c:v>45198.916666666664</c:v>
                </c:pt>
                <c:pt idx="89">
                  <c:v>45198.875</c:v>
                </c:pt>
                <c:pt idx="90">
                  <c:v>45198.833333333336</c:v>
                </c:pt>
                <c:pt idx="91">
                  <c:v>45198.791666666664</c:v>
                </c:pt>
                <c:pt idx="92">
                  <c:v>45198.75</c:v>
                </c:pt>
                <c:pt idx="93">
                  <c:v>45198.708333333336</c:v>
                </c:pt>
                <c:pt idx="94">
                  <c:v>45198.666666666664</c:v>
                </c:pt>
                <c:pt idx="95">
                  <c:v>45198.625</c:v>
                </c:pt>
                <c:pt idx="96">
                  <c:v>45198.583333333336</c:v>
                </c:pt>
                <c:pt idx="97">
                  <c:v>45198.541666666664</c:v>
                </c:pt>
                <c:pt idx="98">
                  <c:v>45198.5</c:v>
                </c:pt>
                <c:pt idx="99">
                  <c:v>45198.458333333336</c:v>
                </c:pt>
                <c:pt idx="100">
                  <c:v>45198.416666666664</c:v>
                </c:pt>
                <c:pt idx="101">
                  <c:v>45198.375</c:v>
                </c:pt>
                <c:pt idx="102">
                  <c:v>45198.333333333336</c:v>
                </c:pt>
                <c:pt idx="103">
                  <c:v>45198.291666666664</c:v>
                </c:pt>
                <c:pt idx="104">
                  <c:v>45198.25</c:v>
                </c:pt>
                <c:pt idx="105">
                  <c:v>45198.208333333336</c:v>
                </c:pt>
                <c:pt idx="106">
                  <c:v>45198.166666666664</c:v>
                </c:pt>
                <c:pt idx="107">
                  <c:v>45198.125</c:v>
                </c:pt>
                <c:pt idx="108">
                  <c:v>45198.083333333336</c:v>
                </c:pt>
                <c:pt idx="109">
                  <c:v>45198.041666666664</c:v>
                </c:pt>
                <c:pt idx="110">
                  <c:v>45198</c:v>
                </c:pt>
                <c:pt idx="111">
                  <c:v>45197.958333333336</c:v>
                </c:pt>
                <c:pt idx="112">
                  <c:v>45197.916666666664</c:v>
                </c:pt>
                <c:pt idx="113">
                  <c:v>45197.875</c:v>
                </c:pt>
                <c:pt idx="114">
                  <c:v>45197.833333333336</c:v>
                </c:pt>
                <c:pt idx="115">
                  <c:v>45197.791666666664</c:v>
                </c:pt>
                <c:pt idx="116">
                  <c:v>45197.75</c:v>
                </c:pt>
                <c:pt idx="117">
                  <c:v>45197.708333333336</c:v>
                </c:pt>
                <c:pt idx="118">
                  <c:v>45197.666666666664</c:v>
                </c:pt>
                <c:pt idx="119">
                  <c:v>45197.625</c:v>
                </c:pt>
                <c:pt idx="120">
                  <c:v>45197.583333333336</c:v>
                </c:pt>
                <c:pt idx="121">
                  <c:v>45197.541666666664</c:v>
                </c:pt>
                <c:pt idx="122">
                  <c:v>45197.5</c:v>
                </c:pt>
                <c:pt idx="123">
                  <c:v>45197.458333333336</c:v>
                </c:pt>
                <c:pt idx="124">
                  <c:v>45197.416666666664</c:v>
                </c:pt>
                <c:pt idx="125">
                  <c:v>45197.375</c:v>
                </c:pt>
                <c:pt idx="126">
                  <c:v>45197.333333333336</c:v>
                </c:pt>
                <c:pt idx="127">
                  <c:v>45197.291666666664</c:v>
                </c:pt>
                <c:pt idx="128">
                  <c:v>45197.25</c:v>
                </c:pt>
                <c:pt idx="129">
                  <c:v>45197.208333333336</c:v>
                </c:pt>
                <c:pt idx="130">
                  <c:v>45197.166666666664</c:v>
                </c:pt>
                <c:pt idx="131">
                  <c:v>45197.125</c:v>
                </c:pt>
                <c:pt idx="132">
                  <c:v>45197.083333333336</c:v>
                </c:pt>
                <c:pt idx="133">
                  <c:v>45197.041666666664</c:v>
                </c:pt>
                <c:pt idx="134">
                  <c:v>45197</c:v>
                </c:pt>
                <c:pt idx="135">
                  <c:v>45196.958333333336</c:v>
                </c:pt>
                <c:pt idx="136">
                  <c:v>45196.916666666664</c:v>
                </c:pt>
                <c:pt idx="137">
                  <c:v>45196.875</c:v>
                </c:pt>
                <c:pt idx="138">
                  <c:v>45196.833333333336</c:v>
                </c:pt>
                <c:pt idx="139">
                  <c:v>45196.791666666664</c:v>
                </c:pt>
                <c:pt idx="140">
                  <c:v>45196.75</c:v>
                </c:pt>
                <c:pt idx="141">
                  <c:v>45196.708333333336</c:v>
                </c:pt>
                <c:pt idx="142">
                  <c:v>45196.666666666664</c:v>
                </c:pt>
                <c:pt idx="143">
                  <c:v>45196.625</c:v>
                </c:pt>
                <c:pt idx="144">
                  <c:v>45196.583333333336</c:v>
                </c:pt>
                <c:pt idx="145">
                  <c:v>45196.541666666664</c:v>
                </c:pt>
                <c:pt idx="146">
                  <c:v>45196.5</c:v>
                </c:pt>
                <c:pt idx="147">
                  <c:v>45196.458333333336</c:v>
                </c:pt>
                <c:pt idx="148">
                  <c:v>45196.416666666664</c:v>
                </c:pt>
                <c:pt idx="149">
                  <c:v>45196.375</c:v>
                </c:pt>
                <c:pt idx="150">
                  <c:v>45196.333333333336</c:v>
                </c:pt>
                <c:pt idx="151">
                  <c:v>45196.291666666664</c:v>
                </c:pt>
                <c:pt idx="152">
                  <c:v>45196.25</c:v>
                </c:pt>
                <c:pt idx="153">
                  <c:v>45196.208333333336</c:v>
                </c:pt>
                <c:pt idx="154">
                  <c:v>45196.166666666664</c:v>
                </c:pt>
                <c:pt idx="155">
                  <c:v>45196.125</c:v>
                </c:pt>
                <c:pt idx="156">
                  <c:v>45196.083333333336</c:v>
                </c:pt>
                <c:pt idx="157">
                  <c:v>45196.041666666664</c:v>
                </c:pt>
                <c:pt idx="158">
                  <c:v>45196</c:v>
                </c:pt>
                <c:pt idx="159">
                  <c:v>45195.958333333336</c:v>
                </c:pt>
                <c:pt idx="160">
                  <c:v>45195.916666666664</c:v>
                </c:pt>
                <c:pt idx="161">
                  <c:v>45195.875</c:v>
                </c:pt>
                <c:pt idx="162">
                  <c:v>45195.833333333336</c:v>
                </c:pt>
                <c:pt idx="163">
                  <c:v>45195.791666666664</c:v>
                </c:pt>
                <c:pt idx="164">
                  <c:v>45195.75</c:v>
                </c:pt>
                <c:pt idx="165">
                  <c:v>45195.708333333336</c:v>
                </c:pt>
                <c:pt idx="166">
                  <c:v>45195.666666666664</c:v>
                </c:pt>
                <c:pt idx="167">
                  <c:v>45195.625</c:v>
                </c:pt>
                <c:pt idx="168">
                  <c:v>45195.583333333336</c:v>
                </c:pt>
                <c:pt idx="169">
                  <c:v>45195.541666666664</c:v>
                </c:pt>
                <c:pt idx="170">
                  <c:v>45195.5</c:v>
                </c:pt>
                <c:pt idx="171">
                  <c:v>45195.458333333336</c:v>
                </c:pt>
                <c:pt idx="172">
                  <c:v>45195.416666666664</c:v>
                </c:pt>
                <c:pt idx="173">
                  <c:v>45195.375</c:v>
                </c:pt>
                <c:pt idx="174">
                  <c:v>45195.333333333336</c:v>
                </c:pt>
                <c:pt idx="175">
                  <c:v>45195.291666666664</c:v>
                </c:pt>
                <c:pt idx="176">
                  <c:v>45195.25</c:v>
                </c:pt>
                <c:pt idx="177">
                  <c:v>45195.208333333336</c:v>
                </c:pt>
                <c:pt idx="178">
                  <c:v>45195.166666666664</c:v>
                </c:pt>
                <c:pt idx="179">
                  <c:v>45195.125</c:v>
                </c:pt>
                <c:pt idx="180">
                  <c:v>45195.083333333336</c:v>
                </c:pt>
                <c:pt idx="181">
                  <c:v>45195.041666666664</c:v>
                </c:pt>
                <c:pt idx="182">
                  <c:v>45195</c:v>
                </c:pt>
                <c:pt idx="183">
                  <c:v>45194.958333333336</c:v>
                </c:pt>
                <c:pt idx="184">
                  <c:v>45194.916666666664</c:v>
                </c:pt>
                <c:pt idx="185">
                  <c:v>45194.875</c:v>
                </c:pt>
                <c:pt idx="186">
                  <c:v>45194.833333333336</c:v>
                </c:pt>
                <c:pt idx="187">
                  <c:v>45194.791666666664</c:v>
                </c:pt>
                <c:pt idx="188">
                  <c:v>45194.75</c:v>
                </c:pt>
                <c:pt idx="189">
                  <c:v>45194.708333333336</c:v>
                </c:pt>
                <c:pt idx="190">
                  <c:v>45194.666666666664</c:v>
                </c:pt>
                <c:pt idx="191">
                  <c:v>45194.625</c:v>
                </c:pt>
                <c:pt idx="192">
                  <c:v>45194.583333333336</c:v>
                </c:pt>
                <c:pt idx="193">
                  <c:v>45194.541666666664</c:v>
                </c:pt>
                <c:pt idx="194">
                  <c:v>45194.5</c:v>
                </c:pt>
                <c:pt idx="195">
                  <c:v>45194.458333333336</c:v>
                </c:pt>
                <c:pt idx="196">
                  <c:v>45194.416666666664</c:v>
                </c:pt>
                <c:pt idx="197">
                  <c:v>45194.375</c:v>
                </c:pt>
                <c:pt idx="198">
                  <c:v>45194.333333333336</c:v>
                </c:pt>
                <c:pt idx="199">
                  <c:v>45194.291666666664</c:v>
                </c:pt>
                <c:pt idx="200">
                  <c:v>45194.25</c:v>
                </c:pt>
                <c:pt idx="201">
                  <c:v>45194.208333333336</c:v>
                </c:pt>
                <c:pt idx="202">
                  <c:v>45194.166666666664</c:v>
                </c:pt>
                <c:pt idx="203">
                  <c:v>45194.125</c:v>
                </c:pt>
                <c:pt idx="204">
                  <c:v>45194.083333333336</c:v>
                </c:pt>
                <c:pt idx="205">
                  <c:v>45194.041666666664</c:v>
                </c:pt>
                <c:pt idx="206">
                  <c:v>45194</c:v>
                </c:pt>
                <c:pt idx="207">
                  <c:v>45193.958333333336</c:v>
                </c:pt>
                <c:pt idx="208">
                  <c:v>45193.916666666664</c:v>
                </c:pt>
                <c:pt idx="209">
                  <c:v>45193.875</c:v>
                </c:pt>
                <c:pt idx="210">
                  <c:v>45193.833333333336</c:v>
                </c:pt>
                <c:pt idx="211">
                  <c:v>45193.791666666664</c:v>
                </c:pt>
                <c:pt idx="212">
                  <c:v>45193.75</c:v>
                </c:pt>
                <c:pt idx="213">
                  <c:v>45193.708333333336</c:v>
                </c:pt>
                <c:pt idx="214">
                  <c:v>45193.666666666664</c:v>
                </c:pt>
                <c:pt idx="215">
                  <c:v>45193.625</c:v>
                </c:pt>
                <c:pt idx="216">
                  <c:v>45193.583333333336</c:v>
                </c:pt>
                <c:pt idx="217">
                  <c:v>45193.541666666664</c:v>
                </c:pt>
                <c:pt idx="218">
                  <c:v>45193.5</c:v>
                </c:pt>
                <c:pt idx="219">
                  <c:v>45193.458333333336</c:v>
                </c:pt>
                <c:pt idx="220">
                  <c:v>45193.416666666664</c:v>
                </c:pt>
                <c:pt idx="221">
                  <c:v>45193.375</c:v>
                </c:pt>
                <c:pt idx="222">
                  <c:v>45193.333333333336</c:v>
                </c:pt>
                <c:pt idx="223">
                  <c:v>45193.291666666664</c:v>
                </c:pt>
                <c:pt idx="224">
                  <c:v>45193.25</c:v>
                </c:pt>
                <c:pt idx="225">
                  <c:v>45193.208333333336</c:v>
                </c:pt>
                <c:pt idx="226">
                  <c:v>45193.166666666664</c:v>
                </c:pt>
                <c:pt idx="227">
                  <c:v>45193.125</c:v>
                </c:pt>
                <c:pt idx="228">
                  <c:v>45193.083333333336</c:v>
                </c:pt>
                <c:pt idx="229">
                  <c:v>45193.041666666664</c:v>
                </c:pt>
                <c:pt idx="230">
                  <c:v>45193</c:v>
                </c:pt>
                <c:pt idx="231">
                  <c:v>45192.958333333336</c:v>
                </c:pt>
                <c:pt idx="232">
                  <c:v>45192.916666666664</c:v>
                </c:pt>
                <c:pt idx="233">
                  <c:v>45192.875</c:v>
                </c:pt>
                <c:pt idx="234">
                  <c:v>45192.833333333336</c:v>
                </c:pt>
                <c:pt idx="235">
                  <c:v>45192.791666666664</c:v>
                </c:pt>
                <c:pt idx="236">
                  <c:v>45192.75</c:v>
                </c:pt>
                <c:pt idx="237">
                  <c:v>45192.708333333336</c:v>
                </c:pt>
                <c:pt idx="238">
                  <c:v>45192.666666666664</c:v>
                </c:pt>
                <c:pt idx="239">
                  <c:v>45192.625</c:v>
                </c:pt>
                <c:pt idx="240">
                  <c:v>45192.583333333336</c:v>
                </c:pt>
                <c:pt idx="241">
                  <c:v>45192.541666666664</c:v>
                </c:pt>
                <c:pt idx="242">
                  <c:v>45192.5</c:v>
                </c:pt>
                <c:pt idx="243">
                  <c:v>45192.458333333336</c:v>
                </c:pt>
                <c:pt idx="244">
                  <c:v>45192.416666666664</c:v>
                </c:pt>
                <c:pt idx="245">
                  <c:v>45192.375</c:v>
                </c:pt>
                <c:pt idx="246">
                  <c:v>45192.333333333336</c:v>
                </c:pt>
                <c:pt idx="247">
                  <c:v>45192.291666666664</c:v>
                </c:pt>
                <c:pt idx="248">
                  <c:v>45192.25</c:v>
                </c:pt>
                <c:pt idx="249">
                  <c:v>45192.208333333336</c:v>
                </c:pt>
                <c:pt idx="250">
                  <c:v>45192.166666666664</c:v>
                </c:pt>
                <c:pt idx="251">
                  <c:v>45192.125</c:v>
                </c:pt>
                <c:pt idx="252">
                  <c:v>45192.083333333336</c:v>
                </c:pt>
                <c:pt idx="253">
                  <c:v>45192.041666666664</c:v>
                </c:pt>
                <c:pt idx="254">
                  <c:v>45192</c:v>
                </c:pt>
                <c:pt idx="255">
                  <c:v>45191.958333333336</c:v>
                </c:pt>
                <c:pt idx="256">
                  <c:v>45191.916666666664</c:v>
                </c:pt>
                <c:pt idx="257">
                  <c:v>45191.875</c:v>
                </c:pt>
                <c:pt idx="258">
                  <c:v>45191.833333333336</c:v>
                </c:pt>
                <c:pt idx="259">
                  <c:v>45191.791666666664</c:v>
                </c:pt>
                <c:pt idx="260">
                  <c:v>45191.75</c:v>
                </c:pt>
                <c:pt idx="261">
                  <c:v>45191.708333333336</c:v>
                </c:pt>
                <c:pt idx="262">
                  <c:v>45191.666666666664</c:v>
                </c:pt>
                <c:pt idx="263">
                  <c:v>45191.625</c:v>
                </c:pt>
                <c:pt idx="264">
                  <c:v>45191.583333333336</c:v>
                </c:pt>
                <c:pt idx="265">
                  <c:v>45191.541666666664</c:v>
                </c:pt>
                <c:pt idx="266">
                  <c:v>45191.5</c:v>
                </c:pt>
                <c:pt idx="267">
                  <c:v>45191.458333333336</c:v>
                </c:pt>
                <c:pt idx="268">
                  <c:v>45191.416666666664</c:v>
                </c:pt>
                <c:pt idx="269">
                  <c:v>45191.375</c:v>
                </c:pt>
                <c:pt idx="270">
                  <c:v>45191.333333333336</c:v>
                </c:pt>
                <c:pt idx="271">
                  <c:v>45191.291666666664</c:v>
                </c:pt>
                <c:pt idx="272">
                  <c:v>45191.25</c:v>
                </c:pt>
                <c:pt idx="273">
                  <c:v>45191.208333333336</c:v>
                </c:pt>
                <c:pt idx="274">
                  <c:v>45191.166666666664</c:v>
                </c:pt>
                <c:pt idx="275">
                  <c:v>45191.125</c:v>
                </c:pt>
                <c:pt idx="276">
                  <c:v>45191.083333333336</c:v>
                </c:pt>
                <c:pt idx="277">
                  <c:v>45191.041666666664</c:v>
                </c:pt>
                <c:pt idx="278">
                  <c:v>45191</c:v>
                </c:pt>
                <c:pt idx="279">
                  <c:v>45190.958333333336</c:v>
                </c:pt>
                <c:pt idx="280">
                  <c:v>45190.916666666664</c:v>
                </c:pt>
                <c:pt idx="281">
                  <c:v>45190.875</c:v>
                </c:pt>
                <c:pt idx="282">
                  <c:v>45190.833333333336</c:v>
                </c:pt>
                <c:pt idx="283">
                  <c:v>45190.791666666664</c:v>
                </c:pt>
                <c:pt idx="284">
                  <c:v>45190.75</c:v>
                </c:pt>
                <c:pt idx="285">
                  <c:v>45190.708333333336</c:v>
                </c:pt>
                <c:pt idx="286">
                  <c:v>45190.666666666664</c:v>
                </c:pt>
                <c:pt idx="287">
                  <c:v>45190.625</c:v>
                </c:pt>
                <c:pt idx="288">
                  <c:v>45190.583333333336</c:v>
                </c:pt>
                <c:pt idx="289">
                  <c:v>45190.541666666664</c:v>
                </c:pt>
                <c:pt idx="290">
                  <c:v>45190.5</c:v>
                </c:pt>
                <c:pt idx="291">
                  <c:v>45190.458333333336</c:v>
                </c:pt>
                <c:pt idx="292">
                  <c:v>45190.416666666664</c:v>
                </c:pt>
                <c:pt idx="293">
                  <c:v>45190.375</c:v>
                </c:pt>
                <c:pt idx="294">
                  <c:v>45190.333333333336</c:v>
                </c:pt>
                <c:pt idx="295">
                  <c:v>45190.291666666664</c:v>
                </c:pt>
                <c:pt idx="296">
                  <c:v>45190.25</c:v>
                </c:pt>
                <c:pt idx="297">
                  <c:v>45190.208333333336</c:v>
                </c:pt>
                <c:pt idx="298">
                  <c:v>45190.166666666664</c:v>
                </c:pt>
                <c:pt idx="299">
                  <c:v>45190.125</c:v>
                </c:pt>
                <c:pt idx="300">
                  <c:v>45190.083333333336</c:v>
                </c:pt>
                <c:pt idx="301">
                  <c:v>45190.041666666664</c:v>
                </c:pt>
                <c:pt idx="302">
                  <c:v>45190</c:v>
                </c:pt>
                <c:pt idx="303">
                  <c:v>45189.958333333336</c:v>
                </c:pt>
                <c:pt idx="304">
                  <c:v>45189.916666666664</c:v>
                </c:pt>
                <c:pt idx="305">
                  <c:v>45189.875</c:v>
                </c:pt>
                <c:pt idx="306">
                  <c:v>45189.833333333336</c:v>
                </c:pt>
                <c:pt idx="307">
                  <c:v>45189.791666666664</c:v>
                </c:pt>
                <c:pt idx="308">
                  <c:v>45189.75</c:v>
                </c:pt>
                <c:pt idx="309">
                  <c:v>45189.708333333336</c:v>
                </c:pt>
                <c:pt idx="310">
                  <c:v>45189.666666666664</c:v>
                </c:pt>
                <c:pt idx="311">
                  <c:v>45189.625</c:v>
                </c:pt>
                <c:pt idx="312">
                  <c:v>45189.583333333336</c:v>
                </c:pt>
                <c:pt idx="313">
                  <c:v>45189.541666666664</c:v>
                </c:pt>
                <c:pt idx="314">
                  <c:v>45189.5</c:v>
                </c:pt>
                <c:pt idx="315">
                  <c:v>45189.458333333336</c:v>
                </c:pt>
                <c:pt idx="316">
                  <c:v>45189.416666666664</c:v>
                </c:pt>
                <c:pt idx="317">
                  <c:v>45189.375</c:v>
                </c:pt>
                <c:pt idx="318">
                  <c:v>45189.333333333336</c:v>
                </c:pt>
                <c:pt idx="319">
                  <c:v>45189.291666666664</c:v>
                </c:pt>
                <c:pt idx="320">
                  <c:v>45189.25</c:v>
                </c:pt>
                <c:pt idx="321">
                  <c:v>45189.208333333336</c:v>
                </c:pt>
                <c:pt idx="322">
                  <c:v>45189.166666666664</c:v>
                </c:pt>
                <c:pt idx="323">
                  <c:v>45189.125</c:v>
                </c:pt>
                <c:pt idx="324">
                  <c:v>45189.083333333336</c:v>
                </c:pt>
                <c:pt idx="325">
                  <c:v>45189.041666666664</c:v>
                </c:pt>
                <c:pt idx="326">
                  <c:v>45189</c:v>
                </c:pt>
                <c:pt idx="327">
                  <c:v>45188.958333333336</c:v>
                </c:pt>
                <c:pt idx="328">
                  <c:v>45188.916666666664</c:v>
                </c:pt>
                <c:pt idx="329">
                  <c:v>45188.875</c:v>
                </c:pt>
                <c:pt idx="330">
                  <c:v>45188.833333333336</c:v>
                </c:pt>
                <c:pt idx="331">
                  <c:v>45188.791666666664</c:v>
                </c:pt>
                <c:pt idx="332">
                  <c:v>45188.75</c:v>
                </c:pt>
                <c:pt idx="333">
                  <c:v>45188.708333333336</c:v>
                </c:pt>
                <c:pt idx="334">
                  <c:v>45188.666666666664</c:v>
                </c:pt>
                <c:pt idx="335">
                  <c:v>45188.625</c:v>
                </c:pt>
                <c:pt idx="336">
                  <c:v>45188.583333333336</c:v>
                </c:pt>
                <c:pt idx="337">
                  <c:v>45188.541666666664</c:v>
                </c:pt>
                <c:pt idx="338">
                  <c:v>45188.5</c:v>
                </c:pt>
                <c:pt idx="339">
                  <c:v>45188.458333333336</c:v>
                </c:pt>
                <c:pt idx="340">
                  <c:v>45188.416666666664</c:v>
                </c:pt>
                <c:pt idx="341">
                  <c:v>45188.375</c:v>
                </c:pt>
                <c:pt idx="342">
                  <c:v>45188.333333333336</c:v>
                </c:pt>
                <c:pt idx="343">
                  <c:v>45188.291666666664</c:v>
                </c:pt>
                <c:pt idx="344">
                  <c:v>45188.25</c:v>
                </c:pt>
                <c:pt idx="345">
                  <c:v>45188.208333333336</c:v>
                </c:pt>
                <c:pt idx="346">
                  <c:v>45188.166666666664</c:v>
                </c:pt>
                <c:pt idx="347">
                  <c:v>45188.125</c:v>
                </c:pt>
                <c:pt idx="348">
                  <c:v>45188.083333333336</c:v>
                </c:pt>
                <c:pt idx="349">
                  <c:v>45188.041666666664</c:v>
                </c:pt>
                <c:pt idx="350">
                  <c:v>45188</c:v>
                </c:pt>
                <c:pt idx="351">
                  <c:v>45187.958333333336</c:v>
                </c:pt>
                <c:pt idx="352">
                  <c:v>45187.916666666664</c:v>
                </c:pt>
                <c:pt idx="353">
                  <c:v>45187.875</c:v>
                </c:pt>
                <c:pt idx="354">
                  <c:v>45187.833333333336</c:v>
                </c:pt>
                <c:pt idx="355">
                  <c:v>45187.791666666664</c:v>
                </c:pt>
                <c:pt idx="356">
                  <c:v>45187.75</c:v>
                </c:pt>
                <c:pt idx="357">
                  <c:v>45187.708333333336</c:v>
                </c:pt>
                <c:pt idx="358">
                  <c:v>45187.666666666664</c:v>
                </c:pt>
                <c:pt idx="359">
                  <c:v>45187.625</c:v>
                </c:pt>
                <c:pt idx="360">
                  <c:v>45187.583333333336</c:v>
                </c:pt>
                <c:pt idx="361">
                  <c:v>45187.541666666664</c:v>
                </c:pt>
                <c:pt idx="362">
                  <c:v>45187.5</c:v>
                </c:pt>
                <c:pt idx="363">
                  <c:v>45187.458333333336</c:v>
                </c:pt>
                <c:pt idx="364">
                  <c:v>45187.416666666664</c:v>
                </c:pt>
                <c:pt idx="365">
                  <c:v>45187.375</c:v>
                </c:pt>
                <c:pt idx="366">
                  <c:v>45187.333333333336</c:v>
                </c:pt>
                <c:pt idx="367">
                  <c:v>45187.291666666664</c:v>
                </c:pt>
                <c:pt idx="368">
                  <c:v>45187.25</c:v>
                </c:pt>
                <c:pt idx="369">
                  <c:v>45187.208333333336</c:v>
                </c:pt>
                <c:pt idx="370">
                  <c:v>45187.166666666664</c:v>
                </c:pt>
                <c:pt idx="371">
                  <c:v>45187.125</c:v>
                </c:pt>
                <c:pt idx="372">
                  <c:v>45187.083333333336</c:v>
                </c:pt>
                <c:pt idx="373">
                  <c:v>45187.041666666664</c:v>
                </c:pt>
                <c:pt idx="374">
                  <c:v>45187</c:v>
                </c:pt>
                <c:pt idx="375">
                  <c:v>45186.958333333336</c:v>
                </c:pt>
                <c:pt idx="376">
                  <c:v>45186.916666666664</c:v>
                </c:pt>
                <c:pt idx="377">
                  <c:v>45186.875</c:v>
                </c:pt>
                <c:pt idx="378">
                  <c:v>45186.833333333336</c:v>
                </c:pt>
                <c:pt idx="379">
                  <c:v>45186.791666666664</c:v>
                </c:pt>
                <c:pt idx="380">
                  <c:v>45186.75</c:v>
                </c:pt>
                <c:pt idx="381">
                  <c:v>45186.708333333336</c:v>
                </c:pt>
                <c:pt idx="382">
                  <c:v>45186.666666666664</c:v>
                </c:pt>
                <c:pt idx="383">
                  <c:v>45186.625</c:v>
                </c:pt>
                <c:pt idx="384">
                  <c:v>45186.583333333336</c:v>
                </c:pt>
                <c:pt idx="385">
                  <c:v>45186.541666666664</c:v>
                </c:pt>
                <c:pt idx="386">
                  <c:v>45186.5</c:v>
                </c:pt>
                <c:pt idx="387">
                  <c:v>45186.458333333336</c:v>
                </c:pt>
                <c:pt idx="388">
                  <c:v>45186.416666666664</c:v>
                </c:pt>
                <c:pt idx="389">
                  <c:v>45186.375</c:v>
                </c:pt>
                <c:pt idx="390">
                  <c:v>45186.333333333336</c:v>
                </c:pt>
                <c:pt idx="391">
                  <c:v>45186.291666666664</c:v>
                </c:pt>
                <c:pt idx="392">
                  <c:v>45186.25</c:v>
                </c:pt>
                <c:pt idx="393">
                  <c:v>45186.208333333336</c:v>
                </c:pt>
                <c:pt idx="394">
                  <c:v>45186.166666666664</c:v>
                </c:pt>
                <c:pt idx="395">
                  <c:v>45186.125</c:v>
                </c:pt>
                <c:pt idx="396">
                  <c:v>45186.083333333336</c:v>
                </c:pt>
                <c:pt idx="397">
                  <c:v>45186.041666666664</c:v>
                </c:pt>
                <c:pt idx="398">
                  <c:v>45186</c:v>
                </c:pt>
                <c:pt idx="399">
                  <c:v>45185.958333333336</c:v>
                </c:pt>
                <c:pt idx="400">
                  <c:v>45185.916666666664</c:v>
                </c:pt>
                <c:pt idx="401">
                  <c:v>45185.875</c:v>
                </c:pt>
                <c:pt idx="402">
                  <c:v>45185.833333333336</c:v>
                </c:pt>
                <c:pt idx="403">
                  <c:v>45185.791666666664</c:v>
                </c:pt>
                <c:pt idx="404">
                  <c:v>45185.75</c:v>
                </c:pt>
                <c:pt idx="405">
                  <c:v>45185.708333333336</c:v>
                </c:pt>
                <c:pt idx="406">
                  <c:v>45185.666666666664</c:v>
                </c:pt>
                <c:pt idx="407">
                  <c:v>45185.625</c:v>
                </c:pt>
                <c:pt idx="408">
                  <c:v>45185.583333333336</c:v>
                </c:pt>
                <c:pt idx="409">
                  <c:v>45185.541666666664</c:v>
                </c:pt>
                <c:pt idx="410">
                  <c:v>45185.5</c:v>
                </c:pt>
                <c:pt idx="411">
                  <c:v>45185.458333333336</c:v>
                </c:pt>
                <c:pt idx="412">
                  <c:v>45185.416666666664</c:v>
                </c:pt>
                <c:pt idx="413">
                  <c:v>45185.375</c:v>
                </c:pt>
                <c:pt idx="414">
                  <c:v>45185.333333333336</c:v>
                </c:pt>
                <c:pt idx="415">
                  <c:v>45185.291666666664</c:v>
                </c:pt>
                <c:pt idx="416">
                  <c:v>45185.25</c:v>
                </c:pt>
                <c:pt idx="417">
                  <c:v>45185.208333333336</c:v>
                </c:pt>
                <c:pt idx="418">
                  <c:v>45185.166666666664</c:v>
                </c:pt>
                <c:pt idx="419">
                  <c:v>45185.125</c:v>
                </c:pt>
                <c:pt idx="420">
                  <c:v>45185.083333333336</c:v>
                </c:pt>
                <c:pt idx="421">
                  <c:v>45185.041666666664</c:v>
                </c:pt>
                <c:pt idx="422">
                  <c:v>45185</c:v>
                </c:pt>
                <c:pt idx="423">
                  <c:v>45184.958333333336</c:v>
                </c:pt>
                <c:pt idx="424">
                  <c:v>45184.916666666664</c:v>
                </c:pt>
                <c:pt idx="425">
                  <c:v>45184.875</c:v>
                </c:pt>
                <c:pt idx="426">
                  <c:v>45184.833333333336</c:v>
                </c:pt>
                <c:pt idx="427">
                  <c:v>45184.791666666664</c:v>
                </c:pt>
                <c:pt idx="428">
                  <c:v>45184.75</c:v>
                </c:pt>
                <c:pt idx="429">
                  <c:v>45184.708333333336</c:v>
                </c:pt>
                <c:pt idx="430">
                  <c:v>45184.666666666664</c:v>
                </c:pt>
                <c:pt idx="431">
                  <c:v>45184.625</c:v>
                </c:pt>
                <c:pt idx="432">
                  <c:v>45184.583333333336</c:v>
                </c:pt>
                <c:pt idx="433">
                  <c:v>45184.541666666664</c:v>
                </c:pt>
                <c:pt idx="434">
                  <c:v>45184.5</c:v>
                </c:pt>
                <c:pt idx="435">
                  <c:v>45184.458333333336</c:v>
                </c:pt>
                <c:pt idx="436">
                  <c:v>45184.416666666664</c:v>
                </c:pt>
                <c:pt idx="437">
                  <c:v>45184.375</c:v>
                </c:pt>
                <c:pt idx="438">
                  <c:v>45184.333333333336</c:v>
                </c:pt>
                <c:pt idx="439">
                  <c:v>45184.291666666664</c:v>
                </c:pt>
                <c:pt idx="440">
                  <c:v>45184.25</c:v>
                </c:pt>
                <c:pt idx="441">
                  <c:v>45184.208333333336</c:v>
                </c:pt>
                <c:pt idx="442">
                  <c:v>45184.166666666664</c:v>
                </c:pt>
                <c:pt idx="443">
                  <c:v>45184.125</c:v>
                </c:pt>
                <c:pt idx="444">
                  <c:v>45184.083333333336</c:v>
                </c:pt>
                <c:pt idx="445">
                  <c:v>45184.041666666664</c:v>
                </c:pt>
                <c:pt idx="446">
                  <c:v>45184</c:v>
                </c:pt>
                <c:pt idx="447">
                  <c:v>45183.958333333336</c:v>
                </c:pt>
                <c:pt idx="448">
                  <c:v>45183.916666666664</c:v>
                </c:pt>
                <c:pt idx="449">
                  <c:v>45183.875</c:v>
                </c:pt>
                <c:pt idx="450">
                  <c:v>45183.833333333336</c:v>
                </c:pt>
                <c:pt idx="451">
                  <c:v>45183.791666666664</c:v>
                </c:pt>
                <c:pt idx="452">
                  <c:v>45183.75</c:v>
                </c:pt>
                <c:pt idx="453">
                  <c:v>45183.708333333336</c:v>
                </c:pt>
                <c:pt idx="454">
                  <c:v>45183.666666666664</c:v>
                </c:pt>
                <c:pt idx="455">
                  <c:v>45183.625</c:v>
                </c:pt>
                <c:pt idx="456">
                  <c:v>45183.583333333336</c:v>
                </c:pt>
                <c:pt idx="457">
                  <c:v>45183.541666666664</c:v>
                </c:pt>
                <c:pt idx="458">
                  <c:v>45183.5</c:v>
                </c:pt>
                <c:pt idx="459">
                  <c:v>45183.458333333336</c:v>
                </c:pt>
                <c:pt idx="460">
                  <c:v>45183.416666666664</c:v>
                </c:pt>
                <c:pt idx="461">
                  <c:v>45183.375</c:v>
                </c:pt>
                <c:pt idx="462">
                  <c:v>45183.333333333336</c:v>
                </c:pt>
                <c:pt idx="463">
                  <c:v>45183.291666666664</c:v>
                </c:pt>
                <c:pt idx="464">
                  <c:v>45183.25</c:v>
                </c:pt>
                <c:pt idx="465">
                  <c:v>45183.208333333336</c:v>
                </c:pt>
                <c:pt idx="466">
                  <c:v>45183.166666666664</c:v>
                </c:pt>
                <c:pt idx="467">
                  <c:v>45183.125</c:v>
                </c:pt>
                <c:pt idx="468">
                  <c:v>45183.083333333336</c:v>
                </c:pt>
                <c:pt idx="469">
                  <c:v>45183.041666666664</c:v>
                </c:pt>
                <c:pt idx="470">
                  <c:v>45183</c:v>
                </c:pt>
                <c:pt idx="471">
                  <c:v>45182.958333333336</c:v>
                </c:pt>
                <c:pt idx="472">
                  <c:v>45182.916666666664</c:v>
                </c:pt>
                <c:pt idx="473">
                  <c:v>45182.875</c:v>
                </c:pt>
                <c:pt idx="474">
                  <c:v>45182.833333333336</c:v>
                </c:pt>
                <c:pt idx="475">
                  <c:v>45182.791666666664</c:v>
                </c:pt>
                <c:pt idx="476">
                  <c:v>45182.75</c:v>
                </c:pt>
                <c:pt idx="477">
                  <c:v>45182.708333333336</c:v>
                </c:pt>
                <c:pt idx="478">
                  <c:v>45182.666666666664</c:v>
                </c:pt>
                <c:pt idx="479">
                  <c:v>45182.625</c:v>
                </c:pt>
                <c:pt idx="480">
                  <c:v>45182.583333333336</c:v>
                </c:pt>
                <c:pt idx="481">
                  <c:v>45182.541666666664</c:v>
                </c:pt>
                <c:pt idx="482">
                  <c:v>45182.5</c:v>
                </c:pt>
                <c:pt idx="483">
                  <c:v>45182.458333333336</c:v>
                </c:pt>
                <c:pt idx="484">
                  <c:v>45182.416666666664</c:v>
                </c:pt>
                <c:pt idx="485">
                  <c:v>45182.375</c:v>
                </c:pt>
                <c:pt idx="486">
                  <c:v>45182.333333333336</c:v>
                </c:pt>
                <c:pt idx="487">
                  <c:v>45182.291666666664</c:v>
                </c:pt>
                <c:pt idx="488">
                  <c:v>45182.25</c:v>
                </c:pt>
                <c:pt idx="489">
                  <c:v>45182.208333333336</c:v>
                </c:pt>
                <c:pt idx="490">
                  <c:v>45182.166666666664</c:v>
                </c:pt>
                <c:pt idx="491">
                  <c:v>45182.125</c:v>
                </c:pt>
                <c:pt idx="492">
                  <c:v>45182.083333333336</c:v>
                </c:pt>
                <c:pt idx="493">
                  <c:v>45182.041666666664</c:v>
                </c:pt>
                <c:pt idx="494">
                  <c:v>45182</c:v>
                </c:pt>
                <c:pt idx="495">
                  <c:v>45181.958333333336</c:v>
                </c:pt>
                <c:pt idx="496">
                  <c:v>45181.916666666664</c:v>
                </c:pt>
                <c:pt idx="497">
                  <c:v>45181.875</c:v>
                </c:pt>
                <c:pt idx="498">
                  <c:v>45181.833333333336</c:v>
                </c:pt>
                <c:pt idx="499">
                  <c:v>45181.791666666664</c:v>
                </c:pt>
                <c:pt idx="500">
                  <c:v>45181.75</c:v>
                </c:pt>
                <c:pt idx="501">
                  <c:v>45181.708333333336</c:v>
                </c:pt>
                <c:pt idx="502">
                  <c:v>45181.666666666664</c:v>
                </c:pt>
                <c:pt idx="503">
                  <c:v>45181.625</c:v>
                </c:pt>
                <c:pt idx="504">
                  <c:v>45181.583333333336</c:v>
                </c:pt>
                <c:pt idx="505">
                  <c:v>45181.541666666664</c:v>
                </c:pt>
                <c:pt idx="506">
                  <c:v>45181.5</c:v>
                </c:pt>
                <c:pt idx="507">
                  <c:v>45181.458333333336</c:v>
                </c:pt>
                <c:pt idx="508">
                  <c:v>45181.416666666664</c:v>
                </c:pt>
                <c:pt idx="509">
                  <c:v>45181.375</c:v>
                </c:pt>
                <c:pt idx="510">
                  <c:v>45181.333333333336</c:v>
                </c:pt>
                <c:pt idx="511">
                  <c:v>45181.291666666664</c:v>
                </c:pt>
                <c:pt idx="512">
                  <c:v>45181.25</c:v>
                </c:pt>
                <c:pt idx="513">
                  <c:v>45181.208333333336</c:v>
                </c:pt>
                <c:pt idx="514">
                  <c:v>45181.166666666664</c:v>
                </c:pt>
                <c:pt idx="515">
                  <c:v>45181.125</c:v>
                </c:pt>
                <c:pt idx="516">
                  <c:v>45181.083333333336</c:v>
                </c:pt>
                <c:pt idx="517">
                  <c:v>45181.041666666664</c:v>
                </c:pt>
                <c:pt idx="518">
                  <c:v>45181</c:v>
                </c:pt>
                <c:pt idx="519">
                  <c:v>45180.958333333336</c:v>
                </c:pt>
                <c:pt idx="520">
                  <c:v>45180.916666666664</c:v>
                </c:pt>
                <c:pt idx="521">
                  <c:v>45180.875</c:v>
                </c:pt>
                <c:pt idx="522">
                  <c:v>45180.833333333336</c:v>
                </c:pt>
                <c:pt idx="523">
                  <c:v>45180.791666666664</c:v>
                </c:pt>
                <c:pt idx="524">
                  <c:v>45180.75</c:v>
                </c:pt>
                <c:pt idx="525">
                  <c:v>45180.708333333336</c:v>
                </c:pt>
                <c:pt idx="526">
                  <c:v>45180.666666666664</c:v>
                </c:pt>
                <c:pt idx="527">
                  <c:v>45180.625</c:v>
                </c:pt>
                <c:pt idx="528">
                  <c:v>45180.583333333336</c:v>
                </c:pt>
                <c:pt idx="529">
                  <c:v>45180.541666666664</c:v>
                </c:pt>
                <c:pt idx="530">
                  <c:v>45180.5</c:v>
                </c:pt>
                <c:pt idx="531">
                  <c:v>45180.458333333336</c:v>
                </c:pt>
                <c:pt idx="532">
                  <c:v>45180.416666666664</c:v>
                </c:pt>
                <c:pt idx="533">
                  <c:v>45180.375</c:v>
                </c:pt>
                <c:pt idx="534">
                  <c:v>45180.333333333336</c:v>
                </c:pt>
                <c:pt idx="535">
                  <c:v>45180.291666666664</c:v>
                </c:pt>
                <c:pt idx="536">
                  <c:v>45180.25</c:v>
                </c:pt>
                <c:pt idx="537">
                  <c:v>45180.208333333336</c:v>
                </c:pt>
                <c:pt idx="538">
                  <c:v>45180.166666666664</c:v>
                </c:pt>
                <c:pt idx="539">
                  <c:v>45180.125</c:v>
                </c:pt>
                <c:pt idx="540">
                  <c:v>45180.083333333336</c:v>
                </c:pt>
                <c:pt idx="541">
                  <c:v>45180.041666666664</c:v>
                </c:pt>
                <c:pt idx="542">
                  <c:v>45180</c:v>
                </c:pt>
                <c:pt idx="543">
                  <c:v>45179.958333333336</c:v>
                </c:pt>
                <c:pt idx="544">
                  <c:v>45179.916666666664</c:v>
                </c:pt>
                <c:pt idx="545">
                  <c:v>45179.875</c:v>
                </c:pt>
                <c:pt idx="546">
                  <c:v>45179.833333333336</c:v>
                </c:pt>
                <c:pt idx="547">
                  <c:v>45179.791666666664</c:v>
                </c:pt>
                <c:pt idx="548">
                  <c:v>45179.75</c:v>
                </c:pt>
                <c:pt idx="549">
                  <c:v>45179.708333333336</c:v>
                </c:pt>
                <c:pt idx="550">
                  <c:v>45179.666666666664</c:v>
                </c:pt>
                <c:pt idx="551">
                  <c:v>45179.625</c:v>
                </c:pt>
                <c:pt idx="552">
                  <c:v>45179.583333333336</c:v>
                </c:pt>
                <c:pt idx="553">
                  <c:v>45179.541666666664</c:v>
                </c:pt>
                <c:pt idx="554">
                  <c:v>45179.5</c:v>
                </c:pt>
                <c:pt idx="555">
                  <c:v>45179.458333333336</c:v>
                </c:pt>
                <c:pt idx="556">
                  <c:v>45179.416666666664</c:v>
                </c:pt>
                <c:pt idx="557">
                  <c:v>45179.375</c:v>
                </c:pt>
                <c:pt idx="558">
                  <c:v>45179.333333333336</c:v>
                </c:pt>
                <c:pt idx="559">
                  <c:v>45179.291666666664</c:v>
                </c:pt>
                <c:pt idx="560">
                  <c:v>45179.25</c:v>
                </c:pt>
                <c:pt idx="561">
                  <c:v>45179.208333333336</c:v>
                </c:pt>
                <c:pt idx="562">
                  <c:v>45179.166666666664</c:v>
                </c:pt>
                <c:pt idx="563">
                  <c:v>45179.125</c:v>
                </c:pt>
                <c:pt idx="564">
                  <c:v>45179.083333333336</c:v>
                </c:pt>
                <c:pt idx="565">
                  <c:v>45179.041666666664</c:v>
                </c:pt>
                <c:pt idx="566">
                  <c:v>45179</c:v>
                </c:pt>
                <c:pt idx="567">
                  <c:v>45178.958333333336</c:v>
                </c:pt>
                <c:pt idx="568">
                  <c:v>45178.916666666664</c:v>
                </c:pt>
                <c:pt idx="569">
                  <c:v>45178.875</c:v>
                </c:pt>
                <c:pt idx="570">
                  <c:v>45178.833333333336</c:v>
                </c:pt>
                <c:pt idx="571">
                  <c:v>45178.791666666664</c:v>
                </c:pt>
                <c:pt idx="572">
                  <c:v>45178.75</c:v>
                </c:pt>
                <c:pt idx="573">
                  <c:v>45178.708333333336</c:v>
                </c:pt>
                <c:pt idx="574">
                  <c:v>45178.666666666664</c:v>
                </c:pt>
                <c:pt idx="575">
                  <c:v>45178.625</c:v>
                </c:pt>
                <c:pt idx="576">
                  <c:v>45178.583333333336</c:v>
                </c:pt>
                <c:pt idx="577">
                  <c:v>45178.541666666664</c:v>
                </c:pt>
                <c:pt idx="578">
                  <c:v>45178.5</c:v>
                </c:pt>
                <c:pt idx="579">
                  <c:v>45178.458333333336</c:v>
                </c:pt>
                <c:pt idx="580">
                  <c:v>45178.416666666664</c:v>
                </c:pt>
                <c:pt idx="581">
                  <c:v>45178.375</c:v>
                </c:pt>
                <c:pt idx="582">
                  <c:v>45178.333333333336</c:v>
                </c:pt>
                <c:pt idx="583">
                  <c:v>45178.291666666664</c:v>
                </c:pt>
                <c:pt idx="584">
                  <c:v>45178.25</c:v>
                </c:pt>
                <c:pt idx="585">
                  <c:v>45178.208333333336</c:v>
                </c:pt>
                <c:pt idx="586">
                  <c:v>45178.166666666664</c:v>
                </c:pt>
                <c:pt idx="587">
                  <c:v>45178.125</c:v>
                </c:pt>
                <c:pt idx="588">
                  <c:v>45178.083333333336</c:v>
                </c:pt>
                <c:pt idx="589">
                  <c:v>45178.041666666664</c:v>
                </c:pt>
                <c:pt idx="590">
                  <c:v>45178</c:v>
                </c:pt>
                <c:pt idx="591">
                  <c:v>45177.958333333336</c:v>
                </c:pt>
                <c:pt idx="592">
                  <c:v>45177.916666666664</c:v>
                </c:pt>
                <c:pt idx="593">
                  <c:v>45177.875</c:v>
                </c:pt>
                <c:pt idx="594">
                  <c:v>45177.833333333336</c:v>
                </c:pt>
                <c:pt idx="595">
                  <c:v>45177.791666666664</c:v>
                </c:pt>
                <c:pt idx="596">
                  <c:v>45177.75</c:v>
                </c:pt>
                <c:pt idx="597">
                  <c:v>45177.708333333336</c:v>
                </c:pt>
                <c:pt idx="598">
                  <c:v>45177.666666666664</c:v>
                </c:pt>
                <c:pt idx="599">
                  <c:v>45177.625</c:v>
                </c:pt>
                <c:pt idx="600">
                  <c:v>45177.583333333336</c:v>
                </c:pt>
                <c:pt idx="601">
                  <c:v>45177.541666666664</c:v>
                </c:pt>
                <c:pt idx="602">
                  <c:v>45177.5</c:v>
                </c:pt>
                <c:pt idx="603">
                  <c:v>45177.458333333336</c:v>
                </c:pt>
                <c:pt idx="604">
                  <c:v>45177.416666666664</c:v>
                </c:pt>
                <c:pt idx="605">
                  <c:v>45177.375</c:v>
                </c:pt>
                <c:pt idx="606">
                  <c:v>45177.333333333336</c:v>
                </c:pt>
                <c:pt idx="607">
                  <c:v>45177.291666666664</c:v>
                </c:pt>
                <c:pt idx="608">
                  <c:v>45177.25</c:v>
                </c:pt>
                <c:pt idx="609">
                  <c:v>45177.208333333336</c:v>
                </c:pt>
                <c:pt idx="610">
                  <c:v>45177.166666666664</c:v>
                </c:pt>
                <c:pt idx="611">
                  <c:v>45177.125</c:v>
                </c:pt>
                <c:pt idx="612">
                  <c:v>45177.083333333336</c:v>
                </c:pt>
                <c:pt idx="613">
                  <c:v>45177.041666666664</c:v>
                </c:pt>
                <c:pt idx="614">
                  <c:v>45177</c:v>
                </c:pt>
                <c:pt idx="615">
                  <c:v>45176.958333333336</c:v>
                </c:pt>
                <c:pt idx="616">
                  <c:v>45176.916666666664</c:v>
                </c:pt>
                <c:pt idx="617">
                  <c:v>45176.875</c:v>
                </c:pt>
                <c:pt idx="618">
                  <c:v>45176.833333333336</c:v>
                </c:pt>
                <c:pt idx="619">
                  <c:v>45176.791666666664</c:v>
                </c:pt>
                <c:pt idx="620">
                  <c:v>45176.75</c:v>
                </c:pt>
                <c:pt idx="621">
                  <c:v>45176.708333333336</c:v>
                </c:pt>
                <c:pt idx="622">
                  <c:v>45176.666666666664</c:v>
                </c:pt>
                <c:pt idx="623">
                  <c:v>45176.625</c:v>
                </c:pt>
                <c:pt idx="624">
                  <c:v>45176.583333333336</c:v>
                </c:pt>
                <c:pt idx="625">
                  <c:v>45176.541666666664</c:v>
                </c:pt>
                <c:pt idx="626">
                  <c:v>45176.5</c:v>
                </c:pt>
                <c:pt idx="627">
                  <c:v>45176.458333333336</c:v>
                </c:pt>
                <c:pt idx="628">
                  <c:v>45176.416666666664</c:v>
                </c:pt>
                <c:pt idx="629">
                  <c:v>45176.375</c:v>
                </c:pt>
                <c:pt idx="630">
                  <c:v>45176.333333333336</c:v>
                </c:pt>
                <c:pt idx="631">
                  <c:v>45176.291666666664</c:v>
                </c:pt>
                <c:pt idx="632">
                  <c:v>45176.25</c:v>
                </c:pt>
                <c:pt idx="633">
                  <c:v>45176.208333333336</c:v>
                </c:pt>
                <c:pt idx="634">
                  <c:v>45176.166666666664</c:v>
                </c:pt>
                <c:pt idx="635">
                  <c:v>45176.125</c:v>
                </c:pt>
                <c:pt idx="636">
                  <c:v>45176.083333333336</c:v>
                </c:pt>
                <c:pt idx="637">
                  <c:v>45176.041666666664</c:v>
                </c:pt>
                <c:pt idx="638">
                  <c:v>45176</c:v>
                </c:pt>
                <c:pt idx="639">
                  <c:v>45175.958333333336</c:v>
                </c:pt>
                <c:pt idx="640">
                  <c:v>45175.916666666664</c:v>
                </c:pt>
                <c:pt idx="641">
                  <c:v>45175.875</c:v>
                </c:pt>
                <c:pt idx="642">
                  <c:v>45175.833333333336</c:v>
                </c:pt>
                <c:pt idx="643">
                  <c:v>45175.791666666664</c:v>
                </c:pt>
                <c:pt idx="644">
                  <c:v>45175.75</c:v>
                </c:pt>
                <c:pt idx="645">
                  <c:v>45175.708333333336</c:v>
                </c:pt>
                <c:pt idx="646">
                  <c:v>45175.666666666664</c:v>
                </c:pt>
                <c:pt idx="647">
                  <c:v>45175.625</c:v>
                </c:pt>
                <c:pt idx="648">
                  <c:v>45175.583333333336</c:v>
                </c:pt>
                <c:pt idx="649">
                  <c:v>45175.541666666664</c:v>
                </c:pt>
                <c:pt idx="650">
                  <c:v>45175.5</c:v>
                </c:pt>
                <c:pt idx="651">
                  <c:v>45175.458333333336</c:v>
                </c:pt>
                <c:pt idx="652">
                  <c:v>45175.416666666664</c:v>
                </c:pt>
                <c:pt idx="653">
                  <c:v>45175.375</c:v>
                </c:pt>
                <c:pt idx="654">
                  <c:v>45175.333333333336</c:v>
                </c:pt>
                <c:pt idx="655">
                  <c:v>45175.291666666664</c:v>
                </c:pt>
                <c:pt idx="656">
                  <c:v>45175.25</c:v>
                </c:pt>
                <c:pt idx="657">
                  <c:v>45175.208333333336</c:v>
                </c:pt>
                <c:pt idx="658">
                  <c:v>45175.166666666664</c:v>
                </c:pt>
                <c:pt idx="659">
                  <c:v>45175.125</c:v>
                </c:pt>
                <c:pt idx="660">
                  <c:v>45175.083333333336</c:v>
                </c:pt>
                <c:pt idx="661">
                  <c:v>45175.041666666664</c:v>
                </c:pt>
                <c:pt idx="662">
                  <c:v>45175</c:v>
                </c:pt>
                <c:pt idx="663">
                  <c:v>45174.958333333336</c:v>
                </c:pt>
                <c:pt idx="664">
                  <c:v>45174.916666666664</c:v>
                </c:pt>
                <c:pt idx="665">
                  <c:v>45174.875</c:v>
                </c:pt>
                <c:pt idx="666">
                  <c:v>45174.833333333336</c:v>
                </c:pt>
                <c:pt idx="667">
                  <c:v>45174.791666666664</c:v>
                </c:pt>
                <c:pt idx="668">
                  <c:v>45174.75</c:v>
                </c:pt>
                <c:pt idx="669">
                  <c:v>45174.708333333336</c:v>
                </c:pt>
                <c:pt idx="670">
                  <c:v>45174.666666666664</c:v>
                </c:pt>
                <c:pt idx="671">
                  <c:v>45174.625</c:v>
                </c:pt>
                <c:pt idx="672">
                  <c:v>45174.583333333336</c:v>
                </c:pt>
                <c:pt idx="673">
                  <c:v>45174.541666666664</c:v>
                </c:pt>
                <c:pt idx="674">
                  <c:v>45174.5</c:v>
                </c:pt>
                <c:pt idx="675">
                  <c:v>45174.458333333336</c:v>
                </c:pt>
                <c:pt idx="676">
                  <c:v>45174.416666666664</c:v>
                </c:pt>
                <c:pt idx="677">
                  <c:v>45174.375</c:v>
                </c:pt>
                <c:pt idx="678">
                  <c:v>45174.333333333336</c:v>
                </c:pt>
                <c:pt idx="679">
                  <c:v>45174.291666666664</c:v>
                </c:pt>
                <c:pt idx="680">
                  <c:v>45174.25</c:v>
                </c:pt>
                <c:pt idx="681">
                  <c:v>45174.208333333336</c:v>
                </c:pt>
                <c:pt idx="682">
                  <c:v>45174.166666666664</c:v>
                </c:pt>
                <c:pt idx="683">
                  <c:v>45174.125</c:v>
                </c:pt>
                <c:pt idx="684">
                  <c:v>45174.083333333336</c:v>
                </c:pt>
                <c:pt idx="685">
                  <c:v>45174.041666666664</c:v>
                </c:pt>
                <c:pt idx="686">
                  <c:v>45174</c:v>
                </c:pt>
                <c:pt idx="687">
                  <c:v>45173.958333333336</c:v>
                </c:pt>
                <c:pt idx="688">
                  <c:v>45173.916666666664</c:v>
                </c:pt>
                <c:pt idx="689">
                  <c:v>45173.875</c:v>
                </c:pt>
                <c:pt idx="690">
                  <c:v>45173.833333333336</c:v>
                </c:pt>
                <c:pt idx="691">
                  <c:v>45173.791666666664</c:v>
                </c:pt>
                <c:pt idx="692">
                  <c:v>45173.75</c:v>
                </c:pt>
                <c:pt idx="693">
                  <c:v>45173.708333333336</c:v>
                </c:pt>
                <c:pt idx="694">
                  <c:v>45173.666666666664</c:v>
                </c:pt>
                <c:pt idx="695">
                  <c:v>45173.625</c:v>
                </c:pt>
                <c:pt idx="696">
                  <c:v>45173.583333333336</c:v>
                </c:pt>
                <c:pt idx="697">
                  <c:v>45173.541666666664</c:v>
                </c:pt>
                <c:pt idx="698">
                  <c:v>45173.5</c:v>
                </c:pt>
                <c:pt idx="699">
                  <c:v>45173.458333333336</c:v>
                </c:pt>
                <c:pt idx="700">
                  <c:v>45173.416666666664</c:v>
                </c:pt>
                <c:pt idx="701">
                  <c:v>45173.375</c:v>
                </c:pt>
                <c:pt idx="702">
                  <c:v>45173.333333333336</c:v>
                </c:pt>
                <c:pt idx="703">
                  <c:v>45173.291666666664</c:v>
                </c:pt>
                <c:pt idx="704">
                  <c:v>45173.25</c:v>
                </c:pt>
                <c:pt idx="705">
                  <c:v>45173.208333333336</c:v>
                </c:pt>
                <c:pt idx="706">
                  <c:v>45173.166666666664</c:v>
                </c:pt>
                <c:pt idx="707">
                  <c:v>45173.125</c:v>
                </c:pt>
                <c:pt idx="708">
                  <c:v>45173.083333333336</c:v>
                </c:pt>
                <c:pt idx="709">
                  <c:v>45173.041666666664</c:v>
                </c:pt>
                <c:pt idx="710">
                  <c:v>45173</c:v>
                </c:pt>
                <c:pt idx="711">
                  <c:v>45172.958333333336</c:v>
                </c:pt>
                <c:pt idx="712">
                  <c:v>45172.916666666664</c:v>
                </c:pt>
                <c:pt idx="713">
                  <c:v>45172.875</c:v>
                </c:pt>
                <c:pt idx="714">
                  <c:v>45172.833333333336</c:v>
                </c:pt>
                <c:pt idx="715">
                  <c:v>45172.791666666664</c:v>
                </c:pt>
                <c:pt idx="716">
                  <c:v>45172.75</c:v>
                </c:pt>
                <c:pt idx="717">
                  <c:v>45172.708333333336</c:v>
                </c:pt>
                <c:pt idx="718">
                  <c:v>45172.666666666664</c:v>
                </c:pt>
                <c:pt idx="719">
                  <c:v>45172.625</c:v>
                </c:pt>
                <c:pt idx="720">
                  <c:v>45172.583333333336</c:v>
                </c:pt>
                <c:pt idx="721">
                  <c:v>45172.541666666664</c:v>
                </c:pt>
                <c:pt idx="722">
                  <c:v>45172.5</c:v>
                </c:pt>
                <c:pt idx="723">
                  <c:v>45172.458333333336</c:v>
                </c:pt>
                <c:pt idx="724">
                  <c:v>45172.416666666664</c:v>
                </c:pt>
                <c:pt idx="725">
                  <c:v>45172.375</c:v>
                </c:pt>
                <c:pt idx="726">
                  <c:v>45172.333333333336</c:v>
                </c:pt>
                <c:pt idx="727">
                  <c:v>45172.291666666664</c:v>
                </c:pt>
                <c:pt idx="728">
                  <c:v>45172.25</c:v>
                </c:pt>
                <c:pt idx="729">
                  <c:v>45172.208333333336</c:v>
                </c:pt>
                <c:pt idx="730">
                  <c:v>45172.166666666664</c:v>
                </c:pt>
                <c:pt idx="731">
                  <c:v>45172.125</c:v>
                </c:pt>
                <c:pt idx="732">
                  <c:v>45172.083333333336</c:v>
                </c:pt>
                <c:pt idx="733">
                  <c:v>45172.041666666664</c:v>
                </c:pt>
                <c:pt idx="734">
                  <c:v>45172</c:v>
                </c:pt>
                <c:pt idx="735">
                  <c:v>45171.958333333336</c:v>
                </c:pt>
                <c:pt idx="736">
                  <c:v>45171.916666666664</c:v>
                </c:pt>
                <c:pt idx="737">
                  <c:v>45171.875</c:v>
                </c:pt>
                <c:pt idx="738">
                  <c:v>45171.833333333336</c:v>
                </c:pt>
                <c:pt idx="739">
                  <c:v>45171.791666666664</c:v>
                </c:pt>
                <c:pt idx="740">
                  <c:v>45171.75</c:v>
                </c:pt>
                <c:pt idx="741">
                  <c:v>45171.708333333336</c:v>
                </c:pt>
                <c:pt idx="742">
                  <c:v>45171.666666666664</c:v>
                </c:pt>
                <c:pt idx="743">
                  <c:v>45171.625</c:v>
                </c:pt>
                <c:pt idx="744">
                  <c:v>45171.583333333336</c:v>
                </c:pt>
                <c:pt idx="745">
                  <c:v>45171.541666666664</c:v>
                </c:pt>
                <c:pt idx="746">
                  <c:v>45171.5</c:v>
                </c:pt>
                <c:pt idx="747">
                  <c:v>45171.458333333336</c:v>
                </c:pt>
                <c:pt idx="748">
                  <c:v>45171.416666666664</c:v>
                </c:pt>
                <c:pt idx="749">
                  <c:v>45171.375</c:v>
                </c:pt>
                <c:pt idx="750">
                  <c:v>45171.333333333336</c:v>
                </c:pt>
                <c:pt idx="751">
                  <c:v>45171.291666666664</c:v>
                </c:pt>
                <c:pt idx="752">
                  <c:v>45171.25</c:v>
                </c:pt>
                <c:pt idx="753">
                  <c:v>45171.208333333336</c:v>
                </c:pt>
                <c:pt idx="754">
                  <c:v>45171.166666666664</c:v>
                </c:pt>
                <c:pt idx="755">
                  <c:v>45171.125</c:v>
                </c:pt>
                <c:pt idx="756">
                  <c:v>45171.083333333336</c:v>
                </c:pt>
                <c:pt idx="757">
                  <c:v>45171.041666666664</c:v>
                </c:pt>
                <c:pt idx="758">
                  <c:v>45171</c:v>
                </c:pt>
                <c:pt idx="759">
                  <c:v>45170.958333333336</c:v>
                </c:pt>
                <c:pt idx="760">
                  <c:v>45170.916666666664</c:v>
                </c:pt>
                <c:pt idx="761">
                  <c:v>45170.875</c:v>
                </c:pt>
                <c:pt idx="762">
                  <c:v>45170.833333333336</c:v>
                </c:pt>
                <c:pt idx="763">
                  <c:v>45170.791666666664</c:v>
                </c:pt>
                <c:pt idx="764">
                  <c:v>45170.75</c:v>
                </c:pt>
                <c:pt idx="765">
                  <c:v>45170.708333333336</c:v>
                </c:pt>
                <c:pt idx="766">
                  <c:v>45170.666666666664</c:v>
                </c:pt>
                <c:pt idx="767">
                  <c:v>45170.625</c:v>
                </c:pt>
                <c:pt idx="768">
                  <c:v>45170.583333333336</c:v>
                </c:pt>
                <c:pt idx="769">
                  <c:v>45170.541666666664</c:v>
                </c:pt>
                <c:pt idx="770">
                  <c:v>45170.5</c:v>
                </c:pt>
                <c:pt idx="771">
                  <c:v>45170.458333333336</c:v>
                </c:pt>
                <c:pt idx="772">
                  <c:v>45170.416666666664</c:v>
                </c:pt>
                <c:pt idx="773">
                  <c:v>45170.375</c:v>
                </c:pt>
                <c:pt idx="774">
                  <c:v>45170.333333333336</c:v>
                </c:pt>
                <c:pt idx="775">
                  <c:v>45170.291666666664</c:v>
                </c:pt>
                <c:pt idx="776">
                  <c:v>45170.25</c:v>
                </c:pt>
                <c:pt idx="777">
                  <c:v>45170.208333333336</c:v>
                </c:pt>
                <c:pt idx="778">
                  <c:v>45170.166666666664</c:v>
                </c:pt>
                <c:pt idx="779">
                  <c:v>45170.125</c:v>
                </c:pt>
                <c:pt idx="780">
                  <c:v>45170.083333333336</c:v>
                </c:pt>
                <c:pt idx="781">
                  <c:v>45170.041666666664</c:v>
                </c:pt>
                <c:pt idx="782">
                  <c:v>45170</c:v>
                </c:pt>
                <c:pt idx="783">
                  <c:v>45169.958333333336</c:v>
                </c:pt>
                <c:pt idx="784">
                  <c:v>45169.916666666664</c:v>
                </c:pt>
                <c:pt idx="785">
                  <c:v>45169.875</c:v>
                </c:pt>
                <c:pt idx="786">
                  <c:v>45169.833333333336</c:v>
                </c:pt>
                <c:pt idx="787">
                  <c:v>45169.791666666664</c:v>
                </c:pt>
                <c:pt idx="788">
                  <c:v>45169.75</c:v>
                </c:pt>
                <c:pt idx="789">
                  <c:v>45169.708333333336</c:v>
                </c:pt>
                <c:pt idx="790">
                  <c:v>45169.666666666664</c:v>
                </c:pt>
                <c:pt idx="791">
                  <c:v>45169.625</c:v>
                </c:pt>
                <c:pt idx="792">
                  <c:v>45169.583333333336</c:v>
                </c:pt>
                <c:pt idx="793">
                  <c:v>45169.541666666664</c:v>
                </c:pt>
                <c:pt idx="794">
                  <c:v>45169.5</c:v>
                </c:pt>
                <c:pt idx="795">
                  <c:v>45169.458333333336</c:v>
                </c:pt>
                <c:pt idx="796">
                  <c:v>45169.416666666664</c:v>
                </c:pt>
                <c:pt idx="797">
                  <c:v>45169.375</c:v>
                </c:pt>
                <c:pt idx="798">
                  <c:v>45169.333333333336</c:v>
                </c:pt>
                <c:pt idx="799">
                  <c:v>45169.291666666664</c:v>
                </c:pt>
                <c:pt idx="800">
                  <c:v>45169.25</c:v>
                </c:pt>
                <c:pt idx="801">
                  <c:v>45169.208333333336</c:v>
                </c:pt>
                <c:pt idx="802">
                  <c:v>45169.166666666664</c:v>
                </c:pt>
                <c:pt idx="803">
                  <c:v>45169.125</c:v>
                </c:pt>
                <c:pt idx="804">
                  <c:v>45169.083333333336</c:v>
                </c:pt>
                <c:pt idx="805">
                  <c:v>45169.041666666664</c:v>
                </c:pt>
                <c:pt idx="806">
                  <c:v>45169</c:v>
                </c:pt>
                <c:pt idx="807">
                  <c:v>45168.958333333336</c:v>
                </c:pt>
                <c:pt idx="808">
                  <c:v>45168.916666666664</c:v>
                </c:pt>
                <c:pt idx="809">
                  <c:v>45168.875</c:v>
                </c:pt>
                <c:pt idx="810">
                  <c:v>45168.833333333336</c:v>
                </c:pt>
                <c:pt idx="811">
                  <c:v>45168.791666666664</c:v>
                </c:pt>
                <c:pt idx="812">
                  <c:v>45168.75</c:v>
                </c:pt>
                <c:pt idx="813">
                  <c:v>45168.708333333336</c:v>
                </c:pt>
                <c:pt idx="814">
                  <c:v>45168.666666666664</c:v>
                </c:pt>
                <c:pt idx="815">
                  <c:v>45168.625</c:v>
                </c:pt>
                <c:pt idx="816">
                  <c:v>45168.583333333336</c:v>
                </c:pt>
                <c:pt idx="817">
                  <c:v>45168.541666666664</c:v>
                </c:pt>
                <c:pt idx="818">
                  <c:v>45168.5</c:v>
                </c:pt>
                <c:pt idx="819">
                  <c:v>45168.458333333336</c:v>
                </c:pt>
                <c:pt idx="820">
                  <c:v>45168.416666666664</c:v>
                </c:pt>
                <c:pt idx="821">
                  <c:v>45168.375</c:v>
                </c:pt>
                <c:pt idx="822">
                  <c:v>45168.333333333336</c:v>
                </c:pt>
                <c:pt idx="823">
                  <c:v>45168.291666666664</c:v>
                </c:pt>
                <c:pt idx="824">
                  <c:v>45168.25</c:v>
                </c:pt>
                <c:pt idx="825">
                  <c:v>45168.208333333336</c:v>
                </c:pt>
                <c:pt idx="826">
                  <c:v>45168.166666666664</c:v>
                </c:pt>
                <c:pt idx="827">
                  <c:v>45168.125</c:v>
                </c:pt>
                <c:pt idx="828">
                  <c:v>45168.083333333336</c:v>
                </c:pt>
                <c:pt idx="829">
                  <c:v>45168.041666666664</c:v>
                </c:pt>
                <c:pt idx="830">
                  <c:v>45168</c:v>
                </c:pt>
                <c:pt idx="831">
                  <c:v>45167.958333333336</c:v>
                </c:pt>
                <c:pt idx="832">
                  <c:v>45167.916666666664</c:v>
                </c:pt>
                <c:pt idx="833">
                  <c:v>45167.875</c:v>
                </c:pt>
                <c:pt idx="834">
                  <c:v>45167.833333333336</c:v>
                </c:pt>
                <c:pt idx="835">
                  <c:v>45167.791666666664</c:v>
                </c:pt>
                <c:pt idx="836">
                  <c:v>45167.75</c:v>
                </c:pt>
                <c:pt idx="837">
                  <c:v>45167.708333333336</c:v>
                </c:pt>
                <c:pt idx="838">
                  <c:v>45167.666666666664</c:v>
                </c:pt>
                <c:pt idx="839">
                  <c:v>45167.625</c:v>
                </c:pt>
                <c:pt idx="840">
                  <c:v>45167.583333333336</c:v>
                </c:pt>
                <c:pt idx="841">
                  <c:v>45167.541666666664</c:v>
                </c:pt>
                <c:pt idx="842">
                  <c:v>45167.5</c:v>
                </c:pt>
                <c:pt idx="843">
                  <c:v>45167.458333333336</c:v>
                </c:pt>
                <c:pt idx="844">
                  <c:v>45167.416666666664</c:v>
                </c:pt>
                <c:pt idx="845">
                  <c:v>45167.375</c:v>
                </c:pt>
                <c:pt idx="846">
                  <c:v>45167.333333333336</c:v>
                </c:pt>
                <c:pt idx="847">
                  <c:v>45167.291666666664</c:v>
                </c:pt>
                <c:pt idx="848">
                  <c:v>45167.25</c:v>
                </c:pt>
                <c:pt idx="849">
                  <c:v>45167.208333333336</c:v>
                </c:pt>
                <c:pt idx="850">
                  <c:v>45167.166666666664</c:v>
                </c:pt>
                <c:pt idx="851">
                  <c:v>45167.125</c:v>
                </c:pt>
                <c:pt idx="852">
                  <c:v>45167.083333333336</c:v>
                </c:pt>
                <c:pt idx="853">
                  <c:v>45167.041666666664</c:v>
                </c:pt>
                <c:pt idx="854">
                  <c:v>45167</c:v>
                </c:pt>
                <c:pt idx="855">
                  <c:v>45166.958333333336</c:v>
                </c:pt>
                <c:pt idx="856">
                  <c:v>45166.916666666664</c:v>
                </c:pt>
                <c:pt idx="857">
                  <c:v>45166.875</c:v>
                </c:pt>
                <c:pt idx="858">
                  <c:v>45166.833333333336</c:v>
                </c:pt>
                <c:pt idx="859">
                  <c:v>45166.791666666664</c:v>
                </c:pt>
                <c:pt idx="860">
                  <c:v>45166.75</c:v>
                </c:pt>
                <c:pt idx="861">
                  <c:v>45166.708333333336</c:v>
                </c:pt>
                <c:pt idx="862">
                  <c:v>45166.666666666664</c:v>
                </c:pt>
                <c:pt idx="863">
                  <c:v>45166.625</c:v>
                </c:pt>
                <c:pt idx="864">
                  <c:v>45166.583333333336</c:v>
                </c:pt>
                <c:pt idx="865">
                  <c:v>45166.541666666664</c:v>
                </c:pt>
                <c:pt idx="866">
                  <c:v>45166.5</c:v>
                </c:pt>
                <c:pt idx="867">
                  <c:v>45166.458333333336</c:v>
                </c:pt>
                <c:pt idx="868">
                  <c:v>45166.416666666664</c:v>
                </c:pt>
                <c:pt idx="869">
                  <c:v>45166.375</c:v>
                </c:pt>
                <c:pt idx="870">
                  <c:v>45166.333333333336</c:v>
                </c:pt>
                <c:pt idx="871">
                  <c:v>45166.291666666664</c:v>
                </c:pt>
                <c:pt idx="872">
                  <c:v>45166.25</c:v>
                </c:pt>
                <c:pt idx="873">
                  <c:v>45166.208333333336</c:v>
                </c:pt>
                <c:pt idx="874">
                  <c:v>45166.166666666664</c:v>
                </c:pt>
                <c:pt idx="875">
                  <c:v>45166.125</c:v>
                </c:pt>
                <c:pt idx="876">
                  <c:v>45166.083333333336</c:v>
                </c:pt>
                <c:pt idx="877">
                  <c:v>45166.041666666664</c:v>
                </c:pt>
                <c:pt idx="878">
                  <c:v>45166</c:v>
                </c:pt>
                <c:pt idx="879">
                  <c:v>45165.958333333336</c:v>
                </c:pt>
                <c:pt idx="880">
                  <c:v>45165.916666666664</c:v>
                </c:pt>
                <c:pt idx="881">
                  <c:v>45165.875</c:v>
                </c:pt>
                <c:pt idx="882">
                  <c:v>45165.833333333336</c:v>
                </c:pt>
                <c:pt idx="883">
                  <c:v>45165.791666666664</c:v>
                </c:pt>
                <c:pt idx="884">
                  <c:v>45165.75</c:v>
                </c:pt>
                <c:pt idx="885">
                  <c:v>45165.708333333336</c:v>
                </c:pt>
                <c:pt idx="886">
                  <c:v>45165.666666666664</c:v>
                </c:pt>
                <c:pt idx="887">
                  <c:v>45165.625</c:v>
                </c:pt>
                <c:pt idx="888">
                  <c:v>45165.583333333336</c:v>
                </c:pt>
                <c:pt idx="889">
                  <c:v>45165.541666666664</c:v>
                </c:pt>
                <c:pt idx="890">
                  <c:v>45165.5</c:v>
                </c:pt>
                <c:pt idx="891">
                  <c:v>45165.458333333336</c:v>
                </c:pt>
                <c:pt idx="892">
                  <c:v>45165.416666666664</c:v>
                </c:pt>
                <c:pt idx="893">
                  <c:v>45165.375</c:v>
                </c:pt>
                <c:pt idx="894">
                  <c:v>45165.333333333336</c:v>
                </c:pt>
                <c:pt idx="895">
                  <c:v>45165.291666666664</c:v>
                </c:pt>
                <c:pt idx="896">
                  <c:v>45165.25</c:v>
                </c:pt>
                <c:pt idx="897">
                  <c:v>45165.208333333336</c:v>
                </c:pt>
                <c:pt idx="898">
                  <c:v>45165.166666666664</c:v>
                </c:pt>
                <c:pt idx="899">
                  <c:v>45165.125</c:v>
                </c:pt>
                <c:pt idx="900">
                  <c:v>45165.083333333336</c:v>
                </c:pt>
                <c:pt idx="901">
                  <c:v>45165.041666666664</c:v>
                </c:pt>
                <c:pt idx="902">
                  <c:v>45165</c:v>
                </c:pt>
                <c:pt idx="903">
                  <c:v>45164.958333333336</c:v>
                </c:pt>
                <c:pt idx="904">
                  <c:v>45164.916666666664</c:v>
                </c:pt>
                <c:pt idx="905">
                  <c:v>45164.875</c:v>
                </c:pt>
                <c:pt idx="906">
                  <c:v>45164.833333333336</c:v>
                </c:pt>
                <c:pt idx="907">
                  <c:v>45164.791666666664</c:v>
                </c:pt>
                <c:pt idx="908">
                  <c:v>45164.75</c:v>
                </c:pt>
                <c:pt idx="909">
                  <c:v>45164.708333333336</c:v>
                </c:pt>
                <c:pt idx="910">
                  <c:v>45164.666666666664</c:v>
                </c:pt>
                <c:pt idx="911">
                  <c:v>45164.625</c:v>
                </c:pt>
                <c:pt idx="912">
                  <c:v>45164.583333333336</c:v>
                </c:pt>
                <c:pt idx="913">
                  <c:v>45164.541666666664</c:v>
                </c:pt>
                <c:pt idx="914">
                  <c:v>45164.5</c:v>
                </c:pt>
                <c:pt idx="915">
                  <c:v>45164.458333333336</c:v>
                </c:pt>
                <c:pt idx="916">
                  <c:v>45164.416666666664</c:v>
                </c:pt>
                <c:pt idx="917">
                  <c:v>45164.375</c:v>
                </c:pt>
                <c:pt idx="918">
                  <c:v>45164.333333333336</c:v>
                </c:pt>
                <c:pt idx="919">
                  <c:v>45164.291666666664</c:v>
                </c:pt>
                <c:pt idx="920">
                  <c:v>45164.25</c:v>
                </c:pt>
                <c:pt idx="921">
                  <c:v>45164.208333333336</c:v>
                </c:pt>
                <c:pt idx="922">
                  <c:v>45164.166666666664</c:v>
                </c:pt>
                <c:pt idx="923">
                  <c:v>45164.125</c:v>
                </c:pt>
                <c:pt idx="924">
                  <c:v>45164.083333333336</c:v>
                </c:pt>
                <c:pt idx="925">
                  <c:v>45164.041666666664</c:v>
                </c:pt>
                <c:pt idx="926">
                  <c:v>45164</c:v>
                </c:pt>
                <c:pt idx="927">
                  <c:v>45163.958333333336</c:v>
                </c:pt>
                <c:pt idx="928">
                  <c:v>45163.916666666664</c:v>
                </c:pt>
                <c:pt idx="929">
                  <c:v>45163.875</c:v>
                </c:pt>
                <c:pt idx="930">
                  <c:v>45163.833333333336</c:v>
                </c:pt>
                <c:pt idx="931">
                  <c:v>45163.791666666664</c:v>
                </c:pt>
                <c:pt idx="932">
                  <c:v>45163.75</c:v>
                </c:pt>
                <c:pt idx="933">
                  <c:v>45163.708333333336</c:v>
                </c:pt>
                <c:pt idx="934">
                  <c:v>45163.666666666664</c:v>
                </c:pt>
                <c:pt idx="935">
                  <c:v>45163.625</c:v>
                </c:pt>
                <c:pt idx="936">
                  <c:v>45163.583333333336</c:v>
                </c:pt>
                <c:pt idx="937">
                  <c:v>45163.541666666664</c:v>
                </c:pt>
                <c:pt idx="938">
                  <c:v>45163.5</c:v>
                </c:pt>
                <c:pt idx="939">
                  <c:v>45163.458333333336</c:v>
                </c:pt>
                <c:pt idx="940">
                  <c:v>45163.416666666664</c:v>
                </c:pt>
                <c:pt idx="941">
                  <c:v>45163.375</c:v>
                </c:pt>
                <c:pt idx="942">
                  <c:v>45163.333333333336</c:v>
                </c:pt>
                <c:pt idx="943">
                  <c:v>45163.291666666664</c:v>
                </c:pt>
                <c:pt idx="944">
                  <c:v>45163.25</c:v>
                </c:pt>
                <c:pt idx="945">
                  <c:v>45163.208333333336</c:v>
                </c:pt>
                <c:pt idx="946">
                  <c:v>45163.166666666664</c:v>
                </c:pt>
                <c:pt idx="947">
                  <c:v>45163.125</c:v>
                </c:pt>
                <c:pt idx="948">
                  <c:v>45163.083333333336</c:v>
                </c:pt>
                <c:pt idx="949">
                  <c:v>45163.041666666664</c:v>
                </c:pt>
                <c:pt idx="950">
                  <c:v>45163</c:v>
                </c:pt>
                <c:pt idx="951">
                  <c:v>45162.958333333336</c:v>
                </c:pt>
                <c:pt idx="952">
                  <c:v>45162.916666666664</c:v>
                </c:pt>
                <c:pt idx="953">
                  <c:v>45162.875</c:v>
                </c:pt>
                <c:pt idx="954">
                  <c:v>45162.833333333336</c:v>
                </c:pt>
                <c:pt idx="955">
                  <c:v>45162.791666666664</c:v>
                </c:pt>
                <c:pt idx="956">
                  <c:v>45162.75</c:v>
                </c:pt>
                <c:pt idx="957">
                  <c:v>45162.708333333336</c:v>
                </c:pt>
                <c:pt idx="958">
                  <c:v>45162.666666666664</c:v>
                </c:pt>
                <c:pt idx="959">
                  <c:v>45162.625</c:v>
                </c:pt>
                <c:pt idx="960">
                  <c:v>45162.583333333336</c:v>
                </c:pt>
                <c:pt idx="961">
                  <c:v>45162.541666666664</c:v>
                </c:pt>
                <c:pt idx="962">
                  <c:v>45162.5</c:v>
                </c:pt>
                <c:pt idx="963">
                  <c:v>45162.458333333336</c:v>
                </c:pt>
                <c:pt idx="964">
                  <c:v>45162.416666666664</c:v>
                </c:pt>
                <c:pt idx="965">
                  <c:v>45162.375</c:v>
                </c:pt>
                <c:pt idx="966">
                  <c:v>45162.333333333336</c:v>
                </c:pt>
                <c:pt idx="967">
                  <c:v>45162.291666666664</c:v>
                </c:pt>
                <c:pt idx="968">
                  <c:v>45162.25</c:v>
                </c:pt>
                <c:pt idx="969">
                  <c:v>45162.208333333336</c:v>
                </c:pt>
                <c:pt idx="970">
                  <c:v>45162.166666666664</c:v>
                </c:pt>
                <c:pt idx="971">
                  <c:v>45162.125</c:v>
                </c:pt>
                <c:pt idx="972">
                  <c:v>45162.083333333336</c:v>
                </c:pt>
                <c:pt idx="973">
                  <c:v>45162.041666666664</c:v>
                </c:pt>
                <c:pt idx="974">
                  <c:v>45162</c:v>
                </c:pt>
                <c:pt idx="975">
                  <c:v>45161.958333333336</c:v>
                </c:pt>
                <c:pt idx="976">
                  <c:v>45161.916666666664</c:v>
                </c:pt>
                <c:pt idx="977">
                  <c:v>45161.875</c:v>
                </c:pt>
                <c:pt idx="978">
                  <c:v>45161.833333333336</c:v>
                </c:pt>
                <c:pt idx="979">
                  <c:v>45161.791666666664</c:v>
                </c:pt>
                <c:pt idx="980">
                  <c:v>45161.75</c:v>
                </c:pt>
                <c:pt idx="981">
                  <c:v>45161.708333333336</c:v>
                </c:pt>
                <c:pt idx="982">
                  <c:v>45161.666666666664</c:v>
                </c:pt>
                <c:pt idx="983">
                  <c:v>45161.625</c:v>
                </c:pt>
                <c:pt idx="984">
                  <c:v>45161.583333333336</c:v>
                </c:pt>
                <c:pt idx="985">
                  <c:v>45161.541666666664</c:v>
                </c:pt>
                <c:pt idx="986">
                  <c:v>45161.5</c:v>
                </c:pt>
                <c:pt idx="987">
                  <c:v>45161.458333333336</c:v>
                </c:pt>
                <c:pt idx="988">
                  <c:v>45161.416666666664</c:v>
                </c:pt>
                <c:pt idx="989">
                  <c:v>45161.375</c:v>
                </c:pt>
                <c:pt idx="990">
                  <c:v>45161.333333333336</c:v>
                </c:pt>
                <c:pt idx="991">
                  <c:v>45161.291666666664</c:v>
                </c:pt>
                <c:pt idx="992">
                  <c:v>45161.25</c:v>
                </c:pt>
                <c:pt idx="993">
                  <c:v>45161.208333333336</c:v>
                </c:pt>
                <c:pt idx="994">
                  <c:v>45161.166666666664</c:v>
                </c:pt>
                <c:pt idx="995">
                  <c:v>45161.125</c:v>
                </c:pt>
                <c:pt idx="996">
                  <c:v>45161.083333333336</c:v>
                </c:pt>
                <c:pt idx="997">
                  <c:v>45161.041666666664</c:v>
                </c:pt>
                <c:pt idx="998">
                  <c:v>45161</c:v>
                </c:pt>
                <c:pt idx="999">
                  <c:v>45160.958333333336</c:v>
                </c:pt>
                <c:pt idx="1000">
                  <c:v>45160.916666666664</c:v>
                </c:pt>
                <c:pt idx="1001">
                  <c:v>45160.875</c:v>
                </c:pt>
                <c:pt idx="1002">
                  <c:v>45160.833333333336</c:v>
                </c:pt>
                <c:pt idx="1003">
                  <c:v>45160.791666666664</c:v>
                </c:pt>
                <c:pt idx="1004">
                  <c:v>45160.75</c:v>
                </c:pt>
                <c:pt idx="1005">
                  <c:v>45160.708333333336</c:v>
                </c:pt>
                <c:pt idx="1006">
                  <c:v>45160.666666666664</c:v>
                </c:pt>
                <c:pt idx="1007">
                  <c:v>45160.625</c:v>
                </c:pt>
                <c:pt idx="1008">
                  <c:v>45160.583333333336</c:v>
                </c:pt>
                <c:pt idx="1009">
                  <c:v>45160.541666666664</c:v>
                </c:pt>
                <c:pt idx="1010">
                  <c:v>45160.5</c:v>
                </c:pt>
                <c:pt idx="1011">
                  <c:v>45160.458333333336</c:v>
                </c:pt>
                <c:pt idx="1012">
                  <c:v>45160.416666666664</c:v>
                </c:pt>
                <c:pt idx="1013">
                  <c:v>45160.375</c:v>
                </c:pt>
                <c:pt idx="1014">
                  <c:v>45160.333333333336</c:v>
                </c:pt>
                <c:pt idx="1015">
                  <c:v>45160.291666666664</c:v>
                </c:pt>
                <c:pt idx="1016">
                  <c:v>45160.25</c:v>
                </c:pt>
                <c:pt idx="1017">
                  <c:v>45160.208333333336</c:v>
                </c:pt>
                <c:pt idx="1018">
                  <c:v>45160.166666666664</c:v>
                </c:pt>
                <c:pt idx="1019">
                  <c:v>45160.125</c:v>
                </c:pt>
                <c:pt idx="1020">
                  <c:v>45160.083333333336</c:v>
                </c:pt>
                <c:pt idx="1021">
                  <c:v>45160.041666666664</c:v>
                </c:pt>
                <c:pt idx="1022">
                  <c:v>45160</c:v>
                </c:pt>
                <c:pt idx="1023">
                  <c:v>45159.958333333336</c:v>
                </c:pt>
                <c:pt idx="1024">
                  <c:v>45159.916666666664</c:v>
                </c:pt>
                <c:pt idx="1025">
                  <c:v>45159.875</c:v>
                </c:pt>
                <c:pt idx="1026">
                  <c:v>45159.833333333336</c:v>
                </c:pt>
                <c:pt idx="1027">
                  <c:v>45159.791666666664</c:v>
                </c:pt>
                <c:pt idx="1028">
                  <c:v>45159.75</c:v>
                </c:pt>
                <c:pt idx="1029">
                  <c:v>45159.708333333336</c:v>
                </c:pt>
                <c:pt idx="1030">
                  <c:v>45159.666666666664</c:v>
                </c:pt>
                <c:pt idx="1031">
                  <c:v>45159.625</c:v>
                </c:pt>
                <c:pt idx="1032">
                  <c:v>45159.583333333336</c:v>
                </c:pt>
                <c:pt idx="1033">
                  <c:v>45159.541666666664</c:v>
                </c:pt>
                <c:pt idx="1034">
                  <c:v>45159.5</c:v>
                </c:pt>
                <c:pt idx="1035">
                  <c:v>45159.458333333336</c:v>
                </c:pt>
                <c:pt idx="1036">
                  <c:v>45159.416666666664</c:v>
                </c:pt>
                <c:pt idx="1037">
                  <c:v>45159.375</c:v>
                </c:pt>
                <c:pt idx="1038">
                  <c:v>45159.333333333336</c:v>
                </c:pt>
                <c:pt idx="1039">
                  <c:v>45159.291666666664</c:v>
                </c:pt>
                <c:pt idx="1040">
                  <c:v>45159.25</c:v>
                </c:pt>
                <c:pt idx="1041">
                  <c:v>45159.208333333336</c:v>
                </c:pt>
                <c:pt idx="1042">
                  <c:v>45159.166666666664</c:v>
                </c:pt>
                <c:pt idx="1043">
                  <c:v>45159.125</c:v>
                </c:pt>
                <c:pt idx="1044">
                  <c:v>45159.083333333336</c:v>
                </c:pt>
                <c:pt idx="1045">
                  <c:v>45159.041666666664</c:v>
                </c:pt>
                <c:pt idx="1046">
                  <c:v>45159</c:v>
                </c:pt>
                <c:pt idx="1047">
                  <c:v>45158.958333333336</c:v>
                </c:pt>
                <c:pt idx="1048">
                  <c:v>45158.916666666664</c:v>
                </c:pt>
                <c:pt idx="1049">
                  <c:v>45158.875</c:v>
                </c:pt>
                <c:pt idx="1050">
                  <c:v>45158.833333333336</c:v>
                </c:pt>
                <c:pt idx="1051">
                  <c:v>45158.791666666664</c:v>
                </c:pt>
                <c:pt idx="1052">
                  <c:v>45158.75</c:v>
                </c:pt>
                <c:pt idx="1053">
                  <c:v>45158.708333333336</c:v>
                </c:pt>
                <c:pt idx="1054">
                  <c:v>45158.666666666664</c:v>
                </c:pt>
                <c:pt idx="1055">
                  <c:v>45158.625</c:v>
                </c:pt>
                <c:pt idx="1056">
                  <c:v>45158.583333333336</c:v>
                </c:pt>
                <c:pt idx="1057">
                  <c:v>45158.541666666664</c:v>
                </c:pt>
                <c:pt idx="1058">
                  <c:v>45158.5</c:v>
                </c:pt>
                <c:pt idx="1059">
                  <c:v>45158.458333333336</c:v>
                </c:pt>
                <c:pt idx="1060">
                  <c:v>45158.416666666664</c:v>
                </c:pt>
                <c:pt idx="1061">
                  <c:v>45158.375</c:v>
                </c:pt>
                <c:pt idx="1062">
                  <c:v>45158.333333333336</c:v>
                </c:pt>
                <c:pt idx="1063">
                  <c:v>45158.291666666664</c:v>
                </c:pt>
                <c:pt idx="1064">
                  <c:v>45158.25</c:v>
                </c:pt>
                <c:pt idx="1065">
                  <c:v>45158.208333333336</c:v>
                </c:pt>
                <c:pt idx="1066">
                  <c:v>45158.166666666664</c:v>
                </c:pt>
                <c:pt idx="1067">
                  <c:v>45158.125</c:v>
                </c:pt>
                <c:pt idx="1068">
                  <c:v>45158.083333333336</c:v>
                </c:pt>
                <c:pt idx="1069">
                  <c:v>45158.041666666664</c:v>
                </c:pt>
                <c:pt idx="1070">
                  <c:v>45158</c:v>
                </c:pt>
                <c:pt idx="1071">
                  <c:v>45157.958333333336</c:v>
                </c:pt>
                <c:pt idx="1072">
                  <c:v>45157.916666666664</c:v>
                </c:pt>
                <c:pt idx="1073">
                  <c:v>45157.875</c:v>
                </c:pt>
                <c:pt idx="1074">
                  <c:v>45157.833333333336</c:v>
                </c:pt>
                <c:pt idx="1075">
                  <c:v>45157.791666666664</c:v>
                </c:pt>
                <c:pt idx="1076">
                  <c:v>45157.75</c:v>
                </c:pt>
                <c:pt idx="1077">
                  <c:v>45157.708333333336</c:v>
                </c:pt>
                <c:pt idx="1078">
                  <c:v>45157.666666666664</c:v>
                </c:pt>
                <c:pt idx="1079">
                  <c:v>45157.625</c:v>
                </c:pt>
                <c:pt idx="1080">
                  <c:v>45157.583333333336</c:v>
                </c:pt>
                <c:pt idx="1081">
                  <c:v>45157.541666666664</c:v>
                </c:pt>
                <c:pt idx="1082">
                  <c:v>45157.5</c:v>
                </c:pt>
                <c:pt idx="1083">
                  <c:v>45157.458333333336</c:v>
                </c:pt>
                <c:pt idx="1084">
                  <c:v>45157.416666666664</c:v>
                </c:pt>
                <c:pt idx="1085">
                  <c:v>45157.375</c:v>
                </c:pt>
                <c:pt idx="1086">
                  <c:v>45157.333333333336</c:v>
                </c:pt>
                <c:pt idx="1087">
                  <c:v>45157.291666666664</c:v>
                </c:pt>
                <c:pt idx="1088">
                  <c:v>45157.25</c:v>
                </c:pt>
                <c:pt idx="1089">
                  <c:v>45157.208333333336</c:v>
                </c:pt>
                <c:pt idx="1090">
                  <c:v>45157.166666666664</c:v>
                </c:pt>
                <c:pt idx="1091">
                  <c:v>45157.125</c:v>
                </c:pt>
                <c:pt idx="1092">
                  <c:v>45157.083333333336</c:v>
                </c:pt>
                <c:pt idx="1093">
                  <c:v>45157.041666666664</c:v>
                </c:pt>
                <c:pt idx="1094">
                  <c:v>45157</c:v>
                </c:pt>
                <c:pt idx="1095">
                  <c:v>45156.958333333336</c:v>
                </c:pt>
                <c:pt idx="1096">
                  <c:v>45156.916666666664</c:v>
                </c:pt>
                <c:pt idx="1097">
                  <c:v>45156.875</c:v>
                </c:pt>
                <c:pt idx="1098">
                  <c:v>45156.833333333336</c:v>
                </c:pt>
                <c:pt idx="1099">
                  <c:v>45156.791666666664</c:v>
                </c:pt>
                <c:pt idx="1100">
                  <c:v>45156.75</c:v>
                </c:pt>
                <c:pt idx="1101">
                  <c:v>45156.708333333336</c:v>
                </c:pt>
                <c:pt idx="1102">
                  <c:v>45156.666666666664</c:v>
                </c:pt>
                <c:pt idx="1103">
                  <c:v>45156.625</c:v>
                </c:pt>
                <c:pt idx="1104">
                  <c:v>45156.583333333336</c:v>
                </c:pt>
                <c:pt idx="1105">
                  <c:v>45156.541666666664</c:v>
                </c:pt>
                <c:pt idx="1106">
                  <c:v>45156.5</c:v>
                </c:pt>
                <c:pt idx="1107">
                  <c:v>45156.458333333336</c:v>
                </c:pt>
                <c:pt idx="1108">
                  <c:v>45156.416666666664</c:v>
                </c:pt>
                <c:pt idx="1109">
                  <c:v>45156.375</c:v>
                </c:pt>
                <c:pt idx="1110">
                  <c:v>45156.333333333336</c:v>
                </c:pt>
                <c:pt idx="1111">
                  <c:v>45156.291666666664</c:v>
                </c:pt>
                <c:pt idx="1112">
                  <c:v>45156.25</c:v>
                </c:pt>
                <c:pt idx="1113">
                  <c:v>45156.208333333336</c:v>
                </c:pt>
                <c:pt idx="1114">
                  <c:v>45156.166666666664</c:v>
                </c:pt>
                <c:pt idx="1115">
                  <c:v>45156.125</c:v>
                </c:pt>
                <c:pt idx="1116">
                  <c:v>45156.083333333336</c:v>
                </c:pt>
                <c:pt idx="1117">
                  <c:v>45156.041666666664</c:v>
                </c:pt>
                <c:pt idx="1118">
                  <c:v>45156</c:v>
                </c:pt>
                <c:pt idx="1119">
                  <c:v>45155.958333333336</c:v>
                </c:pt>
                <c:pt idx="1120">
                  <c:v>45155.916666666664</c:v>
                </c:pt>
                <c:pt idx="1121">
                  <c:v>45155.875</c:v>
                </c:pt>
                <c:pt idx="1122">
                  <c:v>45155.833333333336</c:v>
                </c:pt>
                <c:pt idx="1123">
                  <c:v>45155.791666666664</c:v>
                </c:pt>
                <c:pt idx="1124">
                  <c:v>45155.75</c:v>
                </c:pt>
                <c:pt idx="1125">
                  <c:v>45155.708333333336</c:v>
                </c:pt>
                <c:pt idx="1126">
                  <c:v>45155.666666666664</c:v>
                </c:pt>
                <c:pt idx="1127">
                  <c:v>45155.625</c:v>
                </c:pt>
                <c:pt idx="1128">
                  <c:v>45155.583333333336</c:v>
                </c:pt>
                <c:pt idx="1129">
                  <c:v>45155.541666666664</c:v>
                </c:pt>
                <c:pt idx="1130">
                  <c:v>45155.5</c:v>
                </c:pt>
                <c:pt idx="1131">
                  <c:v>45155.458333333336</c:v>
                </c:pt>
                <c:pt idx="1132">
                  <c:v>45155.416666666664</c:v>
                </c:pt>
                <c:pt idx="1133">
                  <c:v>45155.375</c:v>
                </c:pt>
                <c:pt idx="1134">
                  <c:v>45155.333333333336</c:v>
                </c:pt>
                <c:pt idx="1135">
                  <c:v>45155.291666666664</c:v>
                </c:pt>
                <c:pt idx="1136">
                  <c:v>45155.25</c:v>
                </c:pt>
                <c:pt idx="1137">
                  <c:v>45155.208333333336</c:v>
                </c:pt>
                <c:pt idx="1138">
                  <c:v>45155.166666666664</c:v>
                </c:pt>
                <c:pt idx="1139">
                  <c:v>45155.125</c:v>
                </c:pt>
                <c:pt idx="1140">
                  <c:v>45155.083333333336</c:v>
                </c:pt>
                <c:pt idx="1141">
                  <c:v>45155.041666666664</c:v>
                </c:pt>
                <c:pt idx="1142">
                  <c:v>45155</c:v>
                </c:pt>
                <c:pt idx="1143">
                  <c:v>45154.958333333336</c:v>
                </c:pt>
                <c:pt idx="1144">
                  <c:v>45154.916666666664</c:v>
                </c:pt>
                <c:pt idx="1145">
                  <c:v>45154.875</c:v>
                </c:pt>
                <c:pt idx="1146">
                  <c:v>45154.833333333336</c:v>
                </c:pt>
                <c:pt idx="1147">
                  <c:v>45154.791666666664</c:v>
                </c:pt>
                <c:pt idx="1148">
                  <c:v>45154.75</c:v>
                </c:pt>
                <c:pt idx="1149">
                  <c:v>45154.708333333336</c:v>
                </c:pt>
                <c:pt idx="1150">
                  <c:v>45154.666666666664</c:v>
                </c:pt>
                <c:pt idx="1151">
                  <c:v>45154.625</c:v>
                </c:pt>
                <c:pt idx="1152">
                  <c:v>45154.583333333336</c:v>
                </c:pt>
                <c:pt idx="1153">
                  <c:v>45154.541666666664</c:v>
                </c:pt>
                <c:pt idx="1154">
                  <c:v>45154.5</c:v>
                </c:pt>
                <c:pt idx="1155">
                  <c:v>45154.458333333336</c:v>
                </c:pt>
                <c:pt idx="1156">
                  <c:v>45154.416666666664</c:v>
                </c:pt>
                <c:pt idx="1157">
                  <c:v>45154.375</c:v>
                </c:pt>
                <c:pt idx="1158">
                  <c:v>45154.333333333336</c:v>
                </c:pt>
                <c:pt idx="1159">
                  <c:v>45154.291666666664</c:v>
                </c:pt>
                <c:pt idx="1160">
                  <c:v>45154.25</c:v>
                </c:pt>
                <c:pt idx="1161">
                  <c:v>45154.208333333336</c:v>
                </c:pt>
                <c:pt idx="1162">
                  <c:v>45154.166666666664</c:v>
                </c:pt>
                <c:pt idx="1163">
                  <c:v>45154.125</c:v>
                </c:pt>
                <c:pt idx="1164">
                  <c:v>45154.083333333336</c:v>
                </c:pt>
                <c:pt idx="1165">
                  <c:v>45154.041666666664</c:v>
                </c:pt>
                <c:pt idx="1166">
                  <c:v>45154</c:v>
                </c:pt>
                <c:pt idx="1167">
                  <c:v>45153.958333333336</c:v>
                </c:pt>
                <c:pt idx="1168">
                  <c:v>45153.916666666664</c:v>
                </c:pt>
                <c:pt idx="1169">
                  <c:v>45153.875</c:v>
                </c:pt>
                <c:pt idx="1170">
                  <c:v>45153.833333333336</c:v>
                </c:pt>
                <c:pt idx="1171">
                  <c:v>45153.791666666664</c:v>
                </c:pt>
                <c:pt idx="1172">
                  <c:v>45153.75</c:v>
                </c:pt>
                <c:pt idx="1173">
                  <c:v>45153.708333333336</c:v>
                </c:pt>
                <c:pt idx="1174">
                  <c:v>45153.666666666664</c:v>
                </c:pt>
                <c:pt idx="1175">
                  <c:v>45153.625</c:v>
                </c:pt>
                <c:pt idx="1176">
                  <c:v>45153.583333333336</c:v>
                </c:pt>
                <c:pt idx="1177">
                  <c:v>45153.541666666664</c:v>
                </c:pt>
                <c:pt idx="1178">
                  <c:v>45153.5</c:v>
                </c:pt>
                <c:pt idx="1179">
                  <c:v>45153.458333333336</c:v>
                </c:pt>
                <c:pt idx="1180">
                  <c:v>45153.416666666664</c:v>
                </c:pt>
                <c:pt idx="1181">
                  <c:v>45153.375</c:v>
                </c:pt>
                <c:pt idx="1182">
                  <c:v>45153.333333333336</c:v>
                </c:pt>
                <c:pt idx="1183">
                  <c:v>45153.291666666664</c:v>
                </c:pt>
                <c:pt idx="1184">
                  <c:v>45153.25</c:v>
                </c:pt>
                <c:pt idx="1185">
                  <c:v>45153.208333333336</c:v>
                </c:pt>
                <c:pt idx="1186">
                  <c:v>45153.166666666664</c:v>
                </c:pt>
                <c:pt idx="1187">
                  <c:v>45153.125</c:v>
                </c:pt>
                <c:pt idx="1188">
                  <c:v>45153.083333333336</c:v>
                </c:pt>
                <c:pt idx="1189">
                  <c:v>45153.041666666664</c:v>
                </c:pt>
                <c:pt idx="1190">
                  <c:v>45153</c:v>
                </c:pt>
                <c:pt idx="1191">
                  <c:v>45152.958333333336</c:v>
                </c:pt>
                <c:pt idx="1192">
                  <c:v>45152.916666666664</c:v>
                </c:pt>
                <c:pt idx="1193">
                  <c:v>45152.875</c:v>
                </c:pt>
                <c:pt idx="1194">
                  <c:v>45152.833333333336</c:v>
                </c:pt>
                <c:pt idx="1195">
                  <c:v>45152.791666666664</c:v>
                </c:pt>
                <c:pt idx="1196">
                  <c:v>45152.75</c:v>
                </c:pt>
                <c:pt idx="1197">
                  <c:v>45152.708333333336</c:v>
                </c:pt>
                <c:pt idx="1198">
                  <c:v>45152.666666666664</c:v>
                </c:pt>
                <c:pt idx="1199">
                  <c:v>45152.625</c:v>
                </c:pt>
                <c:pt idx="1200">
                  <c:v>45152.583333333336</c:v>
                </c:pt>
                <c:pt idx="1201">
                  <c:v>45152.541666666664</c:v>
                </c:pt>
                <c:pt idx="1202">
                  <c:v>45152.5</c:v>
                </c:pt>
                <c:pt idx="1203">
                  <c:v>45152.458333333336</c:v>
                </c:pt>
                <c:pt idx="1204">
                  <c:v>45152.416666666664</c:v>
                </c:pt>
                <c:pt idx="1205">
                  <c:v>45152.375</c:v>
                </c:pt>
                <c:pt idx="1206">
                  <c:v>45152.333333333336</c:v>
                </c:pt>
                <c:pt idx="1207">
                  <c:v>45152.291666666664</c:v>
                </c:pt>
                <c:pt idx="1208">
                  <c:v>45152.25</c:v>
                </c:pt>
                <c:pt idx="1209">
                  <c:v>45152.208333333336</c:v>
                </c:pt>
                <c:pt idx="1210">
                  <c:v>45152.166666666664</c:v>
                </c:pt>
                <c:pt idx="1211">
                  <c:v>45152.125</c:v>
                </c:pt>
                <c:pt idx="1212">
                  <c:v>45152.083333333336</c:v>
                </c:pt>
                <c:pt idx="1213">
                  <c:v>45152.041666666664</c:v>
                </c:pt>
                <c:pt idx="1214">
                  <c:v>45152</c:v>
                </c:pt>
                <c:pt idx="1215">
                  <c:v>45151.958333333336</c:v>
                </c:pt>
                <c:pt idx="1216">
                  <c:v>45151.916666666664</c:v>
                </c:pt>
                <c:pt idx="1217">
                  <c:v>45151.875</c:v>
                </c:pt>
                <c:pt idx="1218">
                  <c:v>45151.833333333336</c:v>
                </c:pt>
                <c:pt idx="1219">
                  <c:v>45151.791666666664</c:v>
                </c:pt>
                <c:pt idx="1220">
                  <c:v>45151.75</c:v>
                </c:pt>
                <c:pt idx="1221">
                  <c:v>45151.708333333336</c:v>
                </c:pt>
                <c:pt idx="1222">
                  <c:v>45151.666666666664</c:v>
                </c:pt>
                <c:pt idx="1223">
                  <c:v>45151.625</c:v>
                </c:pt>
                <c:pt idx="1224">
                  <c:v>45151.583333333336</c:v>
                </c:pt>
                <c:pt idx="1225">
                  <c:v>45151.541666666664</c:v>
                </c:pt>
                <c:pt idx="1226">
                  <c:v>45151.5</c:v>
                </c:pt>
                <c:pt idx="1227">
                  <c:v>45151.458333333336</c:v>
                </c:pt>
                <c:pt idx="1228">
                  <c:v>45151.416666666664</c:v>
                </c:pt>
                <c:pt idx="1229">
                  <c:v>45151.375</c:v>
                </c:pt>
                <c:pt idx="1230">
                  <c:v>45151.333333333336</c:v>
                </c:pt>
                <c:pt idx="1231">
                  <c:v>45151.291666666664</c:v>
                </c:pt>
                <c:pt idx="1232">
                  <c:v>45151.25</c:v>
                </c:pt>
                <c:pt idx="1233">
                  <c:v>45151.208333333336</c:v>
                </c:pt>
                <c:pt idx="1234">
                  <c:v>45151.166666666664</c:v>
                </c:pt>
                <c:pt idx="1235">
                  <c:v>45151.125</c:v>
                </c:pt>
                <c:pt idx="1236">
                  <c:v>45151.083333333336</c:v>
                </c:pt>
                <c:pt idx="1237">
                  <c:v>45151.041666666664</c:v>
                </c:pt>
                <c:pt idx="1238">
                  <c:v>45151</c:v>
                </c:pt>
                <c:pt idx="1239">
                  <c:v>45150.958333333336</c:v>
                </c:pt>
                <c:pt idx="1240">
                  <c:v>45150.916666666664</c:v>
                </c:pt>
                <c:pt idx="1241">
                  <c:v>45150.875</c:v>
                </c:pt>
                <c:pt idx="1242">
                  <c:v>45150.833333333336</c:v>
                </c:pt>
                <c:pt idx="1243">
                  <c:v>45150.791666666664</c:v>
                </c:pt>
                <c:pt idx="1244">
                  <c:v>45150.75</c:v>
                </c:pt>
                <c:pt idx="1245">
                  <c:v>45150.708333333336</c:v>
                </c:pt>
                <c:pt idx="1246">
                  <c:v>45150.666666666664</c:v>
                </c:pt>
                <c:pt idx="1247">
                  <c:v>45150.625</c:v>
                </c:pt>
                <c:pt idx="1248">
                  <c:v>45150.583333333336</c:v>
                </c:pt>
                <c:pt idx="1249">
                  <c:v>45150.541666666664</c:v>
                </c:pt>
                <c:pt idx="1250">
                  <c:v>45150.5</c:v>
                </c:pt>
                <c:pt idx="1251">
                  <c:v>45150.458333333336</c:v>
                </c:pt>
                <c:pt idx="1252">
                  <c:v>45150.416666666664</c:v>
                </c:pt>
                <c:pt idx="1253">
                  <c:v>45150.375</c:v>
                </c:pt>
                <c:pt idx="1254">
                  <c:v>45150.333333333336</c:v>
                </c:pt>
                <c:pt idx="1255">
                  <c:v>45150.291666666664</c:v>
                </c:pt>
                <c:pt idx="1256">
                  <c:v>45150.25</c:v>
                </c:pt>
                <c:pt idx="1257">
                  <c:v>45150.208333333336</c:v>
                </c:pt>
                <c:pt idx="1258">
                  <c:v>45150.166666666664</c:v>
                </c:pt>
                <c:pt idx="1259">
                  <c:v>45150.125</c:v>
                </c:pt>
                <c:pt idx="1260">
                  <c:v>45150.083333333336</c:v>
                </c:pt>
                <c:pt idx="1261">
                  <c:v>45150.041666666664</c:v>
                </c:pt>
                <c:pt idx="1262">
                  <c:v>45150</c:v>
                </c:pt>
                <c:pt idx="1263">
                  <c:v>45149.958333333336</c:v>
                </c:pt>
                <c:pt idx="1264">
                  <c:v>45149.916666666664</c:v>
                </c:pt>
                <c:pt idx="1265">
                  <c:v>45149.875</c:v>
                </c:pt>
                <c:pt idx="1266">
                  <c:v>45149.833333333336</c:v>
                </c:pt>
                <c:pt idx="1267">
                  <c:v>45149.791666666664</c:v>
                </c:pt>
                <c:pt idx="1268">
                  <c:v>45149.75</c:v>
                </c:pt>
                <c:pt idx="1269">
                  <c:v>45149.708333333336</c:v>
                </c:pt>
                <c:pt idx="1270">
                  <c:v>45149.666666666664</c:v>
                </c:pt>
                <c:pt idx="1271">
                  <c:v>45149.625</c:v>
                </c:pt>
                <c:pt idx="1272">
                  <c:v>45149.583333333336</c:v>
                </c:pt>
                <c:pt idx="1273">
                  <c:v>45149.541666666664</c:v>
                </c:pt>
                <c:pt idx="1274">
                  <c:v>45149.5</c:v>
                </c:pt>
                <c:pt idx="1275">
                  <c:v>45149.458333333336</c:v>
                </c:pt>
                <c:pt idx="1276">
                  <c:v>45149.416666666664</c:v>
                </c:pt>
                <c:pt idx="1277">
                  <c:v>45149.375</c:v>
                </c:pt>
                <c:pt idx="1278">
                  <c:v>45149.333333333336</c:v>
                </c:pt>
                <c:pt idx="1279">
                  <c:v>45149.291666666664</c:v>
                </c:pt>
                <c:pt idx="1280">
                  <c:v>45149.25</c:v>
                </c:pt>
                <c:pt idx="1281">
                  <c:v>45149.208333333336</c:v>
                </c:pt>
                <c:pt idx="1282">
                  <c:v>45149.166666666664</c:v>
                </c:pt>
                <c:pt idx="1283">
                  <c:v>45149.125</c:v>
                </c:pt>
                <c:pt idx="1284">
                  <c:v>45149.083333333336</c:v>
                </c:pt>
                <c:pt idx="1285">
                  <c:v>45149.041666666664</c:v>
                </c:pt>
                <c:pt idx="1286">
                  <c:v>45149</c:v>
                </c:pt>
                <c:pt idx="1287">
                  <c:v>45148.958333333336</c:v>
                </c:pt>
                <c:pt idx="1288">
                  <c:v>45148.916666666664</c:v>
                </c:pt>
                <c:pt idx="1289">
                  <c:v>45148.875</c:v>
                </c:pt>
                <c:pt idx="1290">
                  <c:v>45148.833333333336</c:v>
                </c:pt>
                <c:pt idx="1291">
                  <c:v>45148.791666666664</c:v>
                </c:pt>
                <c:pt idx="1292">
                  <c:v>45148.75</c:v>
                </c:pt>
                <c:pt idx="1293">
                  <c:v>45148.708333333336</c:v>
                </c:pt>
                <c:pt idx="1294">
                  <c:v>45148.666666666664</c:v>
                </c:pt>
                <c:pt idx="1295">
                  <c:v>45148.625</c:v>
                </c:pt>
                <c:pt idx="1296">
                  <c:v>45148.583333333336</c:v>
                </c:pt>
                <c:pt idx="1297">
                  <c:v>45148.541666666664</c:v>
                </c:pt>
                <c:pt idx="1298">
                  <c:v>45148.5</c:v>
                </c:pt>
                <c:pt idx="1299">
                  <c:v>45148.458333333336</c:v>
                </c:pt>
                <c:pt idx="1300">
                  <c:v>45148.416666666664</c:v>
                </c:pt>
                <c:pt idx="1301">
                  <c:v>45148.375</c:v>
                </c:pt>
                <c:pt idx="1302">
                  <c:v>45148.333333333336</c:v>
                </c:pt>
                <c:pt idx="1303">
                  <c:v>45148.291666666664</c:v>
                </c:pt>
                <c:pt idx="1304">
                  <c:v>45148.25</c:v>
                </c:pt>
                <c:pt idx="1305">
                  <c:v>45148.208333333336</c:v>
                </c:pt>
                <c:pt idx="1306">
                  <c:v>45148.166666666664</c:v>
                </c:pt>
                <c:pt idx="1307">
                  <c:v>45148.125</c:v>
                </c:pt>
                <c:pt idx="1308">
                  <c:v>45148.083333333336</c:v>
                </c:pt>
                <c:pt idx="1309">
                  <c:v>45148.041666666664</c:v>
                </c:pt>
                <c:pt idx="1310">
                  <c:v>45148</c:v>
                </c:pt>
                <c:pt idx="1311">
                  <c:v>45147.958333333336</c:v>
                </c:pt>
                <c:pt idx="1312">
                  <c:v>45147.916666666664</c:v>
                </c:pt>
                <c:pt idx="1313">
                  <c:v>45147.875</c:v>
                </c:pt>
                <c:pt idx="1314">
                  <c:v>45147.833333333336</c:v>
                </c:pt>
                <c:pt idx="1315">
                  <c:v>45147.791666666664</c:v>
                </c:pt>
                <c:pt idx="1316">
                  <c:v>45147.75</c:v>
                </c:pt>
                <c:pt idx="1317">
                  <c:v>45147.708333333336</c:v>
                </c:pt>
                <c:pt idx="1318">
                  <c:v>45147.666666666664</c:v>
                </c:pt>
                <c:pt idx="1319">
                  <c:v>45147.625</c:v>
                </c:pt>
                <c:pt idx="1320">
                  <c:v>45147.583333333336</c:v>
                </c:pt>
                <c:pt idx="1321">
                  <c:v>45147.541666666664</c:v>
                </c:pt>
                <c:pt idx="1322">
                  <c:v>45147.5</c:v>
                </c:pt>
                <c:pt idx="1323">
                  <c:v>45147.458333333336</c:v>
                </c:pt>
                <c:pt idx="1324">
                  <c:v>45147.416666666664</c:v>
                </c:pt>
                <c:pt idx="1325">
                  <c:v>45147.375</c:v>
                </c:pt>
                <c:pt idx="1326">
                  <c:v>45147.333333333336</c:v>
                </c:pt>
                <c:pt idx="1327">
                  <c:v>45147.291666666664</c:v>
                </c:pt>
                <c:pt idx="1328">
                  <c:v>45147.25</c:v>
                </c:pt>
                <c:pt idx="1329">
                  <c:v>45147.208333333336</c:v>
                </c:pt>
                <c:pt idx="1330">
                  <c:v>45147.166666666664</c:v>
                </c:pt>
                <c:pt idx="1331">
                  <c:v>45147.125</c:v>
                </c:pt>
                <c:pt idx="1332">
                  <c:v>45147.083333333336</c:v>
                </c:pt>
                <c:pt idx="1333">
                  <c:v>45147.041666666664</c:v>
                </c:pt>
                <c:pt idx="1334">
                  <c:v>45147</c:v>
                </c:pt>
                <c:pt idx="1335">
                  <c:v>45146.958333333336</c:v>
                </c:pt>
                <c:pt idx="1336">
                  <c:v>45146.916666666664</c:v>
                </c:pt>
                <c:pt idx="1337">
                  <c:v>45146.875</c:v>
                </c:pt>
                <c:pt idx="1338">
                  <c:v>45146.833333333336</c:v>
                </c:pt>
                <c:pt idx="1339">
                  <c:v>45146.791666666664</c:v>
                </c:pt>
                <c:pt idx="1340">
                  <c:v>45146.75</c:v>
                </c:pt>
                <c:pt idx="1341">
                  <c:v>45146.708333333336</c:v>
                </c:pt>
                <c:pt idx="1342">
                  <c:v>45146.666666666664</c:v>
                </c:pt>
                <c:pt idx="1343">
                  <c:v>45146.625</c:v>
                </c:pt>
                <c:pt idx="1344">
                  <c:v>45146.583333333336</c:v>
                </c:pt>
                <c:pt idx="1345">
                  <c:v>45146.541666666664</c:v>
                </c:pt>
                <c:pt idx="1346">
                  <c:v>45146.5</c:v>
                </c:pt>
                <c:pt idx="1347">
                  <c:v>45146.458333333336</c:v>
                </c:pt>
                <c:pt idx="1348">
                  <c:v>45146.416666666664</c:v>
                </c:pt>
                <c:pt idx="1349">
                  <c:v>45146.375</c:v>
                </c:pt>
                <c:pt idx="1350">
                  <c:v>45146.333333333336</c:v>
                </c:pt>
                <c:pt idx="1351">
                  <c:v>45146.291666666664</c:v>
                </c:pt>
                <c:pt idx="1352">
                  <c:v>45146.25</c:v>
                </c:pt>
                <c:pt idx="1353">
                  <c:v>45146.208333333336</c:v>
                </c:pt>
                <c:pt idx="1354">
                  <c:v>45146.166666666664</c:v>
                </c:pt>
                <c:pt idx="1355">
                  <c:v>45146.125</c:v>
                </c:pt>
                <c:pt idx="1356">
                  <c:v>45146.083333333336</c:v>
                </c:pt>
                <c:pt idx="1357">
                  <c:v>45146.041666666664</c:v>
                </c:pt>
                <c:pt idx="1358">
                  <c:v>45146</c:v>
                </c:pt>
                <c:pt idx="1359">
                  <c:v>45145.958333333336</c:v>
                </c:pt>
                <c:pt idx="1360">
                  <c:v>45145.916666666664</c:v>
                </c:pt>
                <c:pt idx="1361">
                  <c:v>45145.875</c:v>
                </c:pt>
                <c:pt idx="1362">
                  <c:v>45145.833333333336</c:v>
                </c:pt>
                <c:pt idx="1363">
                  <c:v>45145.791666666664</c:v>
                </c:pt>
                <c:pt idx="1364">
                  <c:v>45145.75</c:v>
                </c:pt>
                <c:pt idx="1365">
                  <c:v>45145.708333333336</c:v>
                </c:pt>
                <c:pt idx="1366">
                  <c:v>45145.666666666664</c:v>
                </c:pt>
                <c:pt idx="1367">
                  <c:v>45145.625</c:v>
                </c:pt>
                <c:pt idx="1368">
                  <c:v>45145.583333333336</c:v>
                </c:pt>
                <c:pt idx="1369">
                  <c:v>45145.541666666664</c:v>
                </c:pt>
                <c:pt idx="1370">
                  <c:v>45145.5</c:v>
                </c:pt>
                <c:pt idx="1371">
                  <c:v>45145.458333333336</c:v>
                </c:pt>
                <c:pt idx="1372">
                  <c:v>45145.416666666664</c:v>
                </c:pt>
                <c:pt idx="1373">
                  <c:v>45145.375</c:v>
                </c:pt>
                <c:pt idx="1374">
                  <c:v>45145.333333333336</c:v>
                </c:pt>
                <c:pt idx="1375">
                  <c:v>45145.291666666664</c:v>
                </c:pt>
                <c:pt idx="1376">
                  <c:v>45145.25</c:v>
                </c:pt>
                <c:pt idx="1377">
                  <c:v>45145.208333333336</c:v>
                </c:pt>
                <c:pt idx="1378">
                  <c:v>45145.166666666664</c:v>
                </c:pt>
                <c:pt idx="1379">
                  <c:v>45145.125</c:v>
                </c:pt>
                <c:pt idx="1380">
                  <c:v>45145.083333333336</c:v>
                </c:pt>
                <c:pt idx="1381">
                  <c:v>45145.041666666664</c:v>
                </c:pt>
                <c:pt idx="1382">
                  <c:v>45145</c:v>
                </c:pt>
                <c:pt idx="1383">
                  <c:v>45144.958333333336</c:v>
                </c:pt>
                <c:pt idx="1384">
                  <c:v>45144.916666666664</c:v>
                </c:pt>
                <c:pt idx="1385">
                  <c:v>45144.875</c:v>
                </c:pt>
                <c:pt idx="1386">
                  <c:v>45144.833333333336</c:v>
                </c:pt>
                <c:pt idx="1387">
                  <c:v>45144.791666666664</c:v>
                </c:pt>
                <c:pt idx="1388">
                  <c:v>45144.75</c:v>
                </c:pt>
                <c:pt idx="1389">
                  <c:v>45144.708333333336</c:v>
                </c:pt>
                <c:pt idx="1390">
                  <c:v>45144.666666666664</c:v>
                </c:pt>
                <c:pt idx="1391">
                  <c:v>45144.625</c:v>
                </c:pt>
                <c:pt idx="1392">
                  <c:v>45144.583333333336</c:v>
                </c:pt>
                <c:pt idx="1393">
                  <c:v>45144.541666666664</c:v>
                </c:pt>
                <c:pt idx="1394">
                  <c:v>45144.5</c:v>
                </c:pt>
                <c:pt idx="1395">
                  <c:v>45144.458333333336</c:v>
                </c:pt>
                <c:pt idx="1396">
                  <c:v>45144.416666666664</c:v>
                </c:pt>
                <c:pt idx="1397">
                  <c:v>45144.375</c:v>
                </c:pt>
                <c:pt idx="1398">
                  <c:v>45144.333333333336</c:v>
                </c:pt>
                <c:pt idx="1399">
                  <c:v>45144.291666666664</c:v>
                </c:pt>
                <c:pt idx="1400">
                  <c:v>45144.25</c:v>
                </c:pt>
                <c:pt idx="1401">
                  <c:v>45144.208333333336</c:v>
                </c:pt>
                <c:pt idx="1402">
                  <c:v>45144.166666666664</c:v>
                </c:pt>
                <c:pt idx="1403">
                  <c:v>45144.125</c:v>
                </c:pt>
                <c:pt idx="1404">
                  <c:v>45144.083333333336</c:v>
                </c:pt>
                <c:pt idx="1405">
                  <c:v>45144.041666666664</c:v>
                </c:pt>
                <c:pt idx="1406">
                  <c:v>45144</c:v>
                </c:pt>
                <c:pt idx="1407">
                  <c:v>45143.958333333336</c:v>
                </c:pt>
                <c:pt idx="1408">
                  <c:v>45143.916666666664</c:v>
                </c:pt>
                <c:pt idx="1409">
                  <c:v>45143.875</c:v>
                </c:pt>
                <c:pt idx="1410">
                  <c:v>45143.833333333336</c:v>
                </c:pt>
                <c:pt idx="1411">
                  <c:v>45143.791666666664</c:v>
                </c:pt>
                <c:pt idx="1412">
                  <c:v>45143.75</c:v>
                </c:pt>
                <c:pt idx="1413">
                  <c:v>45143.708333333336</c:v>
                </c:pt>
                <c:pt idx="1414">
                  <c:v>45143.666666666664</c:v>
                </c:pt>
                <c:pt idx="1415">
                  <c:v>45143.625</c:v>
                </c:pt>
                <c:pt idx="1416">
                  <c:v>45143.583333333336</c:v>
                </c:pt>
                <c:pt idx="1417">
                  <c:v>45143.541666666664</c:v>
                </c:pt>
                <c:pt idx="1418">
                  <c:v>45143.5</c:v>
                </c:pt>
                <c:pt idx="1419">
                  <c:v>45143.458333333336</c:v>
                </c:pt>
                <c:pt idx="1420">
                  <c:v>45143.416666666664</c:v>
                </c:pt>
                <c:pt idx="1421">
                  <c:v>45143.375</c:v>
                </c:pt>
                <c:pt idx="1422">
                  <c:v>45143.333333333336</c:v>
                </c:pt>
                <c:pt idx="1423">
                  <c:v>45143.291666666664</c:v>
                </c:pt>
                <c:pt idx="1424">
                  <c:v>45143.25</c:v>
                </c:pt>
                <c:pt idx="1425">
                  <c:v>45143.208333333336</c:v>
                </c:pt>
                <c:pt idx="1426">
                  <c:v>45143.166666666664</c:v>
                </c:pt>
                <c:pt idx="1427">
                  <c:v>45143.125</c:v>
                </c:pt>
                <c:pt idx="1428">
                  <c:v>45143.083333333336</c:v>
                </c:pt>
                <c:pt idx="1429">
                  <c:v>45143.041666666664</c:v>
                </c:pt>
                <c:pt idx="1430">
                  <c:v>45143</c:v>
                </c:pt>
                <c:pt idx="1431">
                  <c:v>45142.958333333336</c:v>
                </c:pt>
                <c:pt idx="1432">
                  <c:v>45142.916666666664</c:v>
                </c:pt>
                <c:pt idx="1433">
                  <c:v>45142.875</c:v>
                </c:pt>
                <c:pt idx="1434">
                  <c:v>45142.833333333336</c:v>
                </c:pt>
                <c:pt idx="1435">
                  <c:v>45142.791666666664</c:v>
                </c:pt>
                <c:pt idx="1436">
                  <c:v>45142.75</c:v>
                </c:pt>
                <c:pt idx="1437">
                  <c:v>45142.708333333336</c:v>
                </c:pt>
                <c:pt idx="1438">
                  <c:v>45142.666666666664</c:v>
                </c:pt>
                <c:pt idx="1439">
                  <c:v>45142.625</c:v>
                </c:pt>
                <c:pt idx="1440">
                  <c:v>45142.583333333336</c:v>
                </c:pt>
                <c:pt idx="1441">
                  <c:v>45142.541666666664</c:v>
                </c:pt>
                <c:pt idx="1442">
                  <c:v>45142.5</c:v>
                </c:pt>
                <c:pt idx="1443">
                  <c:v>45142.458333333336</c:v>
                </c:pt>
                <c:pt idx="1444">
                  <c:v>45142.416666666664</c:v>
                </c:pt>
                <c:pt idx="1445">
                  <c:v>45142.375</c:v>
                </c:pt>
                <c:pt idx="1446">
                  <c:v>45142.333333333336</c:v>
                </c:pt>
                <c:pt idx="1447">
                  <c:v>45142.291666666664</c:v>
                </c:pt>
                <c:pt idx="1448">
                  <c:v>45142.25</c:v>
                </c:pt>
                <c:pt idx="1449">
                  <c:v>45142.208333333336</c:v>
                </c:pt>
                <c:pt idx="1450">
                  <c:v>45142.166666666664</c:v>
                </c:pt>
                <c:pt idx="1451">
                  <c:v>45142.125</c:v>
                </c:pt>
                <c:pt idx="1452">
                  <c:v>45142.083333333336</c:v>
                </c:pt>
                <c:pt idx="1453">
                  <c:v>45142.041666666664</c:v>
                </c:pt>
                <c:pt idx="1454">
                  <c:v>45142</c:v>
                </c:pt>
                <c:pt idx="1455">
                  <c:v>45141.958333333336</c:v>
                </c:pt>
                <c:pt idx="1456">
                  <c:v>45141.916666666664</c:v>
                </c:pt>
                <c:pt idx="1457">
                  <c:v>45141.875</c:v>
                </c:pt>
                <c:pt idx="1458">
                  <c:v>45141.833333333336</c:v>
                </c:pt>
                <c:pt idx="1459">
                  <c:v>45141.791666666664</c:v>
                </c:pt>
                <c:pt idx="1460">
                  <c:v>45141.75</c:v>
                </c:pt>
                <c:pt idx="1461">
                  <c:v>45141.708333333336</c:v>
                </c:pt>
                <c:pt idx="1462">
                  <c:v>45141.666666666664</c:v>
                </c:pt>
                <c:pt idx="1463">
                  <c:v>45141.625</c:v>
                </c:pt>
                <c:pt idx="1464">
                  <c:v>45141.583333333336</c:v>
                </c:pt>
                <c:pt idx="1465">
                  <c:v>45141.541666666664</c:v>
                </c:pt>
                <c:pt idx="1466">
                  <c:v>45141.5</c:v>
                </c:pt>
                <c:pt idx="1467">
                  <c:v>45141.458333333336</c:v>
                </c:pt>
                <c:pt idx="1468">
                  <c:v>45141.416666666664</c:v>
                </c:pt>
                <c:pt idx="1469">
                  <c:v>45141.375</c:v>
                </c:pt>
                <c:pt idx="1470">
                  <c:v>45141.333333333336</c:v>
                </c:pt>
                <c:pt idx="1471">
                  <c:v>45141.291666666664</c:v>
                </c:pt>
                <c:pt idx="1472">
                  <c:v>45141.25</c:v>
                </c:pt>
                <c:pt idx="1473">
                  <c:v>45141.208333333336</c:v>
                </c:pt>
                <c:pt idx="1474">
                  <c:v>45141.166666666664</c:v>
                </c:pt>
                <c:pt idx="1475">
                  <c:v>45141.125</c:v>
                </c:pt>
                <c:pt idx="1476">
                  <c:v>45141.083333333336</c:v>
                </c:pt>
                <c:pt idx="1477">
                  <c:v>45141.041666666664</c:v>
                </c:pt>
                <c:pt idx="1478">
                  <c:v>45141</c:v>
                </c:pt>
                <c:pt idx="1479">
                  <c:v>45140.958333333336</c:v>
                </c:pt>
                <c:pt idx="1480">
                  <c:v>45140.916666666664</c:v>
                </c:pt>
                <c:pt idx="1481">
                  <c:v>45140.875</c:v>
                </c:pt>
                <c:pt idx="1482">
                  <c:v>45140.833333333336</c:v>
                </c:pt>
                <c:pt idx="1483">
                  <c:v>45140.791666666664</c:v>
                </c:pt>
                <c:pt idx="1484">
                  <c:v>45140.75</c:v>
                </c:pt>
                <c:pt idx="1485">
                  <c:v>45140.708333333336</c:v>
                </c:pt>
                <c:pt idx="1486">
                  <c:v>45140.666666666664</c:v>
                </c:pt>
                <c:pt idx="1487">
                  <c:v>45140.625</c:v>
                </c:pt>
                <c:pt idx="1488">
                  <c:v>45140.583333333336</c:v>
                </c:pt>
                <c:pt idx="1489">
                  <c:v>45140.541666666664</c:v>
                </c:pt>
                <c:pt idx="1490">
                  <c:v>45140.5</c:v>
                </c:pt>
                <c:pt idx="1491">
                  <c:v>45140.458333333336</c:v>
                </c:pt>
                <c:pt idx="1492">
                  <c:v>45140.416666666664</c:v>
                </c:pt>
                <c:pt idx="1493">
                  <c:v>45140.375</c:v>
                </c:pt>
                <c:pt idx="1494">
                  <c:v>45140.333333333336</c:v>
                </c:pt>
                <c:pt idx="1495">
                  <c:v>45140.291666666664</c:v>
                </c:pt>
                <c:pt idx="1496">
                  <c:v>45140.25</c:v>
                </c:pt>
                <c:pt idx="1497">
                  <c:v>45140.208333333336</c:v>
                </c:pt>
                <c:pt idx="1498">
                  <c:v>45140.166666666664</c:v>
                </c:pt>
                <c:pt idx="1499">
                  <c:v>45140.125</c:v>
                </c:pt>
                <c:pt idx="1500">
                  <c:v>45140.083333333336</c:v>
                </c:pt>
                <c:pt idx="1501">
                  <c:v>45140.041666666664</c:v>
                </c:pt>
                <c:pt idx="1502">
                  <c:v>45140</c:v>
                </c:pt>
                <c:pt idx="1503">
                  <c:v>45139.958333333336</c:v>
                </c:pt>
                <c:pt idx="1504">
                  <c:v>45139.916666666664</c:v>
                </c:pt>
                <c:pt idx="1505">
                  <c:v>45139.875</c:v>
                </c:pt>
                <c:pt idx="1506">
                  <c:v>45139.833333333336</c:v>
                </c:pt>
                <c:pt idx="1507">
                  <c:v>45139.791666666664</c:v>
                </c:pt>
                <c:pt idx="1508">
                  <c:v>45139.75</c:v>
                </c:pt>
                <c:pt idx="1509">
                  <c:v>45139.708333333336</c:v>
                </c:pt>
                <c:pt idx="1510">
                  <c:v>45139.666666666664</c:v>
                </c:pt>
                <c:pt idx="1511">
                  <c:v>45139.625</c:v>
                </c:pt>
                <c:pt idx="1512">
                  <c:v>45139.583333333336</c:v>
                </c:pt>
                <c:pt idx="1513">
                  <c:v>45139.541666666664</c:v>
                </c:pt>
                <c:pt idx="1514">
                  <c:v>45139.5</c:v>
                </c:pt>
                <c:pt idx="1515">
                  <c:v>45139.458333333336</c:v>
                </c:pt>
                <c:pt idx="1516">
                  <c:v>45139.416666666664</c:v>
                </c:pt>
                <c:pt idx="1517">
                  <c:v>45139.375</c:v>
                </c:pt>
                <c:pt idx="1518">
                  <c:v>45139.333333333336</c:v>
                </c:pt>
                <c:pt idx="1519">
                  <c:v>45139.291666666664</c:v>
                </c:pt>
                <c:pt idx="1520">
                  <c:v>45139.25</c:v>
                </c:pt>
                <c:pt idx="1521">
                  <c:v>45139.208333333336</c:v>
                </c:pt>
                <c:pt idx="1522">
                  <c:v>45139.166666666664</c:v>
                </c:pt>
                <c:pt idx="1523">
                  <c:v>45139.125</c:v>
                </c:pt>
                <c:pt idx="1524">
                  <c:v>45139.083333333336</c:v>
                </c:pt>
                <c:pt idx="1525">
                  <c:v>45139.041666666664</c:v>
                </c:pt>
                <c:pt idx="1526">
                  <c:v>45139</c:v>
                </c:pt>
                <c:pt idx="1527">
                  <c:v>45138.958333333336</c:v>
                </c:pt>
                <c:pt idx="1528">
                  <c:v>45138.916666666664</c:v>
                </c:pt>
                <c:pt idx="1529">
                  <c:v>45138.875</c:v>
                </c:pt>
                <c:pt idx="1530">
                  <c:v>45138.833333333336</c:v>
                </c:pt>
                <c:pt idx="1531">
                  <c:v>45138.791666666664</c:v>
                </c:pt>
                <c:pt idx="1532">
                  <c:v>45138.75</c:v>
                </c:pt>
                <c:pt idx="1533">
                  <c:v>45138.708333333336</c:v>
                </c:pt>
                <c:pt idx="1534">
                  <c:v>45138.666666666664</c:v>
                </c:pt>
                <c:pt idx="1535">
                  <c:v>45138.625</c:v>
                </c:pt>
                <c:pt idx="1536">
                  <c:v>45138.583333333336</c:v>
                </c:pt>
                <c:pt idx="1537">
                  <c:v>45138.541666666664</c:v>
                </c:pt>
                <c:pt idx="1538">
                  <c:v>45138.5</c:v>
                </c:pt>
                <c:pt idx="1539">
                  <c:v>45138.458333333336</c:v>
                </c:pt>
                <c:pt idx="1540">
                  <c:v>45138.416666666664</c:v>
                </c:pt>
                <c:pt idx="1541">
                  <c:v>45138.375</c:v>
                </c:pt>
                <c:pt idx="1542">
                  <c:v>45138.333333333336</c:v>
                </c:pt>
                <c:pt idx="1543">
                  <c:v>45138.291666666664</c:v>
                </c:pt>
                <c:pt idx="1544">
                  <c:v>45138.25</c:v>
                </c:pt>
                <c:pt idx="1545">
                  <c:v>45138.208333333336</c:v>
                </c:pt>
                <c:pt idx="1546">
                  <c:v>45138.166666666664</c:v>
                </c:pt>
                <c:pt idx="1547">
                  <c:v>45138.125</c:v>
                </c:pt>
                <c:pt idx="1548">
                  <c:v>45138.083333333336</c:v>
                </c:pt>
                <c:pt idx="1549">
                  <c:v>45138.041666666664</c:v>
                </c:pt>
                <c:pt idx="1550">
                  <c:v>45138</c:v>
                </c:pt>
                <c:pt idx="1551">
                  <c:v>45137.958333333336</c:v>
                </c:pt>
                <c:pt idx="1552">
                  <c:v>45137.916666666664</c:v>
                </c:pt>
                <c:pt idx="1553">
                  <c:v>45137.875</c:v>
                </c:pt>
                <c:pt idx="1554">
                  <c:v>45137.833333333336</c:v>
                </c:pt>
                <c:pt idx="1555">
                  <c:v>45137.791666666664</c:v>
                </c:pt>
                <c:pt idx="1556">
                  <c:v>45137.75</c:v>
                </c:pt>
                <c:pt idx="1557">
                  <c:v>45137.708333333336</c:v>
                </c:pt>
                <c:pt idx="1558">
                  <c:v>45137.666666666664</c:v>
                </c:pt>
                <c:pt idx="1559">
                  <c:v>45137.625</c:v>
                </c:pt>
                <c:pt idx="1560">
                  <c:v>45137.583333333336</c:v>
                </c:pt>
                <c:pt idx="1561">
                  <c:v>45137.541666666664</c:v>
                </c:pt>
                <c:pt idx="1562">
                  <c:v>45137.5</c:v>
                </c:pt>
                <c:pt idx="1563">
                  <c:v>45137.458333333336</c:v>
                </c:pt>
                <c:pt idx="1564">
                  <c:v>45137.416666666664</c:v>
                </c:pt>
                <c:pt idx="1565">
                  <c:v>45137.375</c:v>
                </c:pt>
                <c:pt idx="1566">
                  <c:v>45137.333333333336</c:v>
                </c:pt>
                <c:pt idx="1567">
                  <c:v>45137.291666666664</c:v>
                </c:pt>
                <c:pt idx="1568">
                  <c:v>45137.25</c:v>
                </c:pt>
                <c:pt idx="1569">
                  <c:v>45137.208333333336</c:v>
                </c:pt>
                <c:pt idx="1570">
                  <c:v>45137.166666666664</c:v>
                </c:pt>
                <c:pt idx="1571">
                  <c:v>45137.125</c:v>
                </c:pt>
                <c:pt idx="1572">
                  <c:v>45137.083333333336</c:v>
                </c:pt>
                <c:pt idx="1573">
                  <c:v>45137.041666666664</c:v>
                </c:pt>
                <c:pt idx="1574">
                  <c:v>45137</c:v>
                </c:pt>
                <c:pt idx="1575">
                  <c:v>45136.958333333336</c:v>
                </c:pt>
                <c:pt idx="1576">
                  <c:v>45136.916666666664</c:v>
                </c:pt>
                <c:pt idx="1577">
                  <c:v>45136.875</c:v>
                </c:pt>
                <c:pt idx="1578">
                  <c:v>45136.833333333336</c:v>
                </c:pt>
                <c:pt idx="1579">
                  <c:v>45136.791666666664</c:v>
                </c:pt>
                <c:pt idx="1580">
                  <c:v>45136.75</c:v>
                </c:pt>
                <c:pt idx="1581">
                  <c:v>45136.708333333336</c:v>
                </c:pt>
                <c:pt idx="1582">
                  <c:v>45136.666666666664</c:v>
                </c:pt>
                <c:pt idx="1583">
                  <c:v>45136.625</c:v>
                </c:pt>
                <c:pt idx="1584">
                  <c:v>45136.583333333336</c:v>
                </c:pt>
                <c:pt idx="1585">
                  <c:v>45136.541666666664</c:v>
                </c:pt>
                <c:pt idx="1586">
                  <c:v>45136.5</c:v>
                </c:pt>
                <c:pt idx="1587">
                  <c:v>45136.458333333336</c:v>
                </c:pt>
                <c:pt idx="1588">
                  <c:v>45136.416666666664</c:v>
                </c:pt>
                <c:pt idx="1589">
                  <c:v>45136.375</c:v>
                </c:pt>
                <c:pt idx="1590">
                  <c:v>45136.333333333336</c:v>
                </c:pt>
                <c:pt idx="1591">
                  <c:v>45136.291666666664</c:v>
                </c:pt>
                <c:pt idx="1592">
                  <c:v>45136.25</c:v>
                </c:pt>
                <c:pt idx="1593">
                  <c:v>45136.208333333336</c:v>
                </c:pt>
                <c:pt idx="1594">
                  <c:v>45136.166666666664</c:v>
                </c:pt>
                <c:pt idx="1595">
                  <c:v>45136.125</c:v>
                </c:pt>
                <c:pt idx="1596">
                  <c:v>45136.083333333336</c:v>
                </c:pt>
                <c:pt idx="1597">
                  <c:v>45136.041666666664</c:v>
                </c:pt>
                <c:pt idx="1598">
                  <c:v>45136</c:v>
                </c:pt>
                <c:pt idx="1599">
                  <c:v>45135.958333333336</c:v>
                </c:pt>
                <c:pt idx="1600">
                  <c:v>45135.916666666664</c:v>
                </c:pt>
                <c:pt idx="1601">
                  <c:v>45135.875</c:v>
                </c:pt>
                <c:pt idx="1602">
                  <c:v>45135.833333333336</c:v>
                </c:pt>
                <c:pt idx="1603">
                  <c:v>45135.791666666664</c:v>
                </c:pt>
                <c:pt idx="1604">
                  <c:v>45135.75</c:v>
                </c:pt>
                <c:pt idx="1605">
                  <c:v>45135.708333333336</c:v>
                </c:pt>
                <c:pt idx="1606">
                  <c:v>45135.666666666664</c:v>
                </c:pt>
                <c:pt idx="1607">
                  <c:v>45135.625</c:v>
                </c:pt>
                <c:pt idx="1608">
                  <c:v>45135.583333333336</c:v>
                </c:pt>
                <c:pt idx="1609">
                  <c:v>45135.541666666664</c:v>
                </c:pt>
                <c:pt idx="1610">
                  <c:v>45135.5</c:v>
                </c:pt>
                <c:pt idx="1611">
                  <c:v>45135.458333333336</c:v>
                </c:pt>
                <c:pt idx="1612">
                  <c:v>45135.416666666664</c:v>
                </c:pt>
                <c:pt idx="1613">
                  <c:v>45135.375</c:v>
                </c:pt>
                <c:pt idx="1614">
                  <c:v>45135.333333333336</c:v>
                </c:pt>
                <c:pt idx="1615">
                  <c:v>45135.291666666664</c:v>
                </c:pt>
                <c:pt idx="1616">
                  <c:v>45135.25</c:v>
                </c:pt>
                <c:pt idx="1617">
                  <c:v>45135.208333333336</c:v>
                </c:pt>
                <c:pt idx="1618">
                  <c:v>45135.166666666664</c:v>
                </c:pt>
                <c:pt idx="1619">
                  <c:v>45135.125</c:v>
                </c:pt>
                <c:pt idx="1620">
                  <c:v>45135.083333333336</c:v>
                </c:pt>
                <c:pt idx="1621">
                  <c:v>45135.041666666664</c:v>
                </c:pt>
                <c:pt idx="1622">
                  <c:v>45135</c:v>
                </c:pt>
                <c:pt idx="1623">
                  <c:v>45134.958333333336</c:v>
                </c:pt>
                <c:pt idx="1624">
                  <c:v>45134.916666666664</c:v>
                </c:pt>
                <c:pt idx="1625">
                  <c:v>45134.875</c:v>
                </c:pt>
                <c:pt idx="1626">
                  <c:v>45134.833333333336</c:v>
                </c:pt>
                <c:pt idx="1627">
                  <c:v>45134.791666666664</c:v>
                </c:pt>
                <c:pt idx="1628">
                  <c:v>45134.75</c:v>
                </c:pt>
                <c:pt idx="1629">
                  <c:v>45134.708333333336</c:v>
                </c:pt>
                <c:pt idx="1630">
                  <c:v>45134.666666666664</c:v>
                </c:pt>
                <c:pt idx="1631">
                  <c:v>45134.625</c:v>
                </c:pt>
                <c:pt idx="1632">
                  <c:v>45134.583333333336</c:v>
                </c:pt>
                <c:pt idx="1633">
                  <c:v>45134.541666666664</c:v>
                </c:pt>
                <c:pt idx="1634">
                  <c:v>45134.5</c:v>
                </c:pt>
                <c:pt idx="1635">
                  <c:v>45134.458333333336</c:v>
                </c:pt>
                <c:pt idx="1636">
                  <c:v>45134.416666666664</c:v>
                </c:pt>
                <c:pt idx="1637">
                  <c:v>45134.375</c:v>
                </c:pt>
                <c:pt idx="1638">
                  <c:v>45134.333333333336</c:v>
                </c:pt>
                <c:pt idx="1639">
                  <c:v>45134.291666666664</c:v>
                </c:pt>
                <c:pt idx="1640">
                  <c:v>45134.25</c:v>
                </c:pt>
                <c:pt idx="1641">
                  <c:v>45134.208333333336</c:v>
                </c:pt>
                <c:pt idx="1642">
                  <c:v>45134.166666666664</c:v>
                </c:pt>
                <c:pt idx="1643">
                  <c:v>45134.125</c:v>
                </c:pt>
                <c:pt idx="1644">
                  <c:v>45134.083333333336</c:v>
                </c:pt>
                <c:pt idx="1645">
                  <c:v>45134.041666666664</c:v>
                </c:pt>
                <c:pt idx="1646">
                  <c:v>45134</c:v>
                </c:pt>
                <c:pt idx="1647">
                  <c:v>45133.958333333336</c:v>
                </c:pt>
                <c:pt idx="1648">
                  <c:v>45133.916666666664</c:v>
                </c:pt>
                <c:pt idx="1649">
                  <c:v>45133.875</c:v>
                </c:pt>
                <c:pt idx="1650">
                  <c:v>45133.833333333336</c:v>
                </c:pt>
                <c:pt idx="1651">
                  <c:v>45133.791666666664</c:v>
                </c:pt>
                <c:pt idx="1652">
                  <c:v>45133.75</c:v>
                </c:pt>
                <c:pt idx="1653">
                  <c:v>45133.708333333336</c:v>
                </c:pt>
                <c:pt idx="1654">
                  <c:v>45133.666666666664</c:v>
                </c:pt>
                <c:pt idx="1655">
                  <c:v>45133.625</c:v>
                </c:pt>
                <c:pt idx="1656">
                  <c:v>45133.583333333336</c:v>
                </c:pt>
                <c:pt idx="1657">
                  <c:v>45133.541666666664</c:v>
                </c:pt>
                <c:pt idx="1658">
                  <c:v>45133.5</c:v>
                </c:pt>
                <c:pt idx="1659">
                  <c:v>45133.458333333336</c:v>
                </c:pt>
                <c:pt idx="1660">
                  <c:v>45133.416666666664</c:v>
                </c:pt>
                <c:pt idx="1661">
                  <c:v>45133.375</c:v>
                </c:pt>
                <c:pt idx="1662">
                  <c:v>45133.333333333336</c:v>
                </c:pt>
                <c:pt idx="1663">
                  <c:v>45133.291666666664</c:v>
                </c:pt>
                <c:pt idx="1664">
                  <c:v>45133.25</c:v>
                </c:pt>
                <c:pt idx="1665">
                  <c:v>45133.208333333336</c:v>
                </c:pt>
                <c:pt idx="1666">
                  <c:v>45133.166666666664</c:v>
                </c:pt>
                <c:pt idx="1667">
                  <c:v>45133.125</c:v>
                </c:pt>
                <c:pt idx="1668">
                  <c:v>45133.083333333336</c:v>
                </c:pt>
                <c:pt idx="1669">
                  <c:v>45133.041666666664</c:v>
                </c:pt>
                <c:pt idx="1670">
                  <c:v>45133</c:v>
                </c:pt>
                <c:pt idx="1671">
                  <c:v>45132.958333333336</c:v>
                </c:pt>
                <c:pt idx="1672">
                  <c:v>45132.916666666664</c:v>
                </c:pt>
                <c:pt idx="1673">
                  <c:v>45132.875</c:v>
                </c:pt>
                <c:pt idx="1674">
                  <c:v>45132.833333333336</c:v>
                </c:pt>
                <c:pt idx="1675">
                  <c:v>45132.791666666664</c:v>
                </c:pt>
                <c:pt idx="1676">
                  <c:v>45132.75</c:v>
                </c:pt>
                <c:pt idx="1677">
                  <c:v>45132.708333333336</c:v>
                </c:pt>
                <c:pt idx="1678">
                  <c:v>45132.666666666664</c:v>
                </c:pt>
                <c:pt idx="1679">
                  <c:v>45132.625</c:v>
                </c:pt>
                <c:pt idx="1680">
                  <c:v>45132.583333333336</c:v>
                </c:pt>
                <c:pt idx="1681">
                  <c:v>45132.541666666664</c:v>
                </c:pt>
                <c:pt idx="1682">
                  <c:v>45132.5</c:v>
                </c:pt>
                <c:pt idx="1683">
                  <c:v>45132.458333333336</c:v>
                </c:pt>
                <c:pt idx="1684">
                  <c:v>45132.416666666664</c:v>
                </c:pt>
                <c:pt idx="1685">
                  <c:v>45132.375</c:v>
                </c:pt>
                <c:pt idx="1686">
                  <c:v>45132.333333333336</c:v>
                </c:pt>
                <c:pt idx="1687">
                  <c:v>45132.291666666664</c:v>
                </c:pt>
                <c:pt idx="1688">
                  <c:v>45132.25</c:v>
                </c:pt>
                <c:pt idx="1689">
                  <c:v>45132.208333333336</c:v>
                </c:pt>
                <c:pt idx="1690">
                  <c:v>45132.166666666664</c:v>
                </c:pt>
                <c:pt idx="1691">
                  <c:v>45132.125</c:v>
                </c:pt>
                <c:pt idx="1692">
                  <c:v>45132.083333333336</c:v>
                </c:pt>
                <c:pt idx="1693">
                  <c:v>45132.041666666664</c:v>
                </c:pt>
                <c:pt idx="1694">
                  <c:v>45132</c:v>
                </c:pt>
                <c:pt idx="1695">
                  <c:v>45131.958333333336</c:v>
                </c:pt>
                <c:pt idx="1696">
                  <c:v>45131.916666666664</c:v>
                </c:pt>
                <c:pt idx="1697">
                  <c:v>45131.875</c:v>
                </c:pt>
                <c:pt idx="1698">
                  <c:v>45131.833333333336</c:v>
                </c:pt>
                <c:pt idx="1699">
                  <c:v>45131.791666666664</c:v>
                </c:pt>
                <c:pt idx="1700">
                  <c:v>45131.75</c:v>
                </c:pt>
                <c:pt idx="1701">
                  <c:v>45131.708333333336</c:v>
                </c:pt>
                <c:pt idx="1702">
                  <c:v>45131.666666666664</c:v>
                </c:pt>
                <c:pt idx="1703">
                  <c:v>45131.625</c:v>
                </c:pt>
                <c:pt idx="1704">
                  <c:v>45131.583333333336</c:v>
                </c:pt>
                <c:pt idx="1705">
                  <c:v>45131.541666666664</c:v>
                </c:pt>
                <c:pt idx="1706">
                  <c:v>45131.5</c:v>
                </c:pt>
                <c:pt idx="1707">
                  <c:v>45131.458333333336</c:v>
                </c:pt>
                <c:pt idx="1708">
                  <c:v>45131.416666666664</c:v>
                </c:pt>
                <c:pt idx="1709">
                  <c:v>45131.375</c:v>
                </c:pt>
                <c:pt idx="1710">
                  <c:v>45131.333333333336</c:v>
                </c:pt>
                <c:pt idx="1711">
                  <c:v>45131.291666666664</c:v>
                </c:pt>
                <c:pt idx="1712">
                  <c:v>45131.25</c:v>
                </c:pt>
                <c:pt idx="1713">
                  <c:v>45131.208333333336</c:v>
                </c:pt>
                <c:pt idx="1714">
                  <c:v>45131.166666666664</c:v>
                </c:pt>
                <c:pt idx="1715">
                  <c:v>45131.125</c:v>
                </c:pt>
                <c:pt idx="1716">
                  <c:v>45131.083333333336</c:v>
                </c:pt>
                <c:pt idx="1717">
                  <c:v>45131.041666666664</c:v>
                </c:pt>
                <c:pt idx="1718">
                  <c:v>45131</c:v>
                </c:pt>
                <c:pt idx="1719">
                  <c:v>45130.958333333336</c:v>
                </c:pt>
                <c:pt idx="1720">
                  <c:v>45130.916666666664</c:v>
                </c:pt>
                <c:pt idx="1721">
                  <c:v>45130.875</c:v>
                </c:pt>
                <c:pt idx="1722">
                  <c:v>45130.833333333336</c:v>
                </c:pt>
                <c:pt idx="1723">
                  <c:v>45130.791666666664</c:v>
                </c:pt>
                <c:pt idx="1724">
                  <c:v>45130.75</c:v>
                </c:pt>
                <c:pt idx="1725">
                  <c:v>45130.708333333336</c:v>
                </c:pt>
                <c:pt idx="1726">
                  <c:v>45130.666666666664</c:v>
                </c:pt>
                <c:pt idx="1727">
                  <c:v>45130.625</c:v>
                </c:pt>
                <c:pt idx="1728">
                  <c:v>45130.583333333336</c:v>
                </c:pt>
                <c:pt idx="1729">
                  <c:v>45130.541666666664</c:v>
                </c:pt>
                <c:pt idx="1730">
                  <c:v>45130.5</c:v>
                </c:pt>
                <c:pt idx="1731">
                  <c:v>45130.458333333336</c:v>
                </c:pt>
                <c:pt idx="1732">
                  <c:v>45130.416666666664</c:v>
                </c:pt>
                <c:pt idx="1733">
                  <c:v>45130.375</c:v>
                </c:pt>
                <c:pt idx="1734">
                  <c:v>45130.333333333336</c:v>
                </c:pt>
                <c:pt idx="1735">
                  <c:v>45130.291666666664</c:v>
                </c:pt>
                <c:pt idx="1736">
                  <c:v>45130.25</c:v>
                </c:pt>
                <c:pt idx="1737">
                  <c:v>45130.208333333336</c:v>
                </c:pt>
                <c:pt idx="1738">
                  <c:v>45130.166666666664</c:v>
                </c:pt>
                <c:pt idx="1739">
                  <c:v>45130.125</c:v>
                </c:pt>
                <c:pt idx="1740">
                  <c:v>45130.083333333336</c:v>
                </c:pt>
                <c:pt idx="1741">
                  <c:v>45130.041666666664</c:v>
                </c:pt>
                <c:pt idx="1742">
                  <c:v>45130</c:v>
                </c:pt>
                <c:pt idx="1743">
                  <c:v>45129.958333333336</c:v>
                </c:pt>
                <c:pt idx="1744">
                  <c:v>45129.916666666664</c:v>
                </c:pt>
                <c:pt idx="1745">
                  <c:v>45129.875</c:v>
                </c:pt>
                <c:pt idx="1746">
                  <c:v>45129.833333333336</c:v>
                </c:pt>
                <c:pt idx="1747">
                  <c:v>45129.791666666664</c:v>
                </c:pt>
                <c:pt idx="1748">
                  <c:v>45129.75</c:v>
                </c:pt>
                <c:pt idx="1749">
                  <c:v>45129.708333333336</c:v>
                </c:pt>
                <c:pt idx="1750">
                  <c:v>45129.666666666664</c:v>
                </c:pt>
                <c:pt idx="1751">
                  <c:v>45129.625</c:v>
                </c:pt>
                <c:pt idx="1752">
                  <c:v>45129.583333333336</c:v>
                </c:pt>
                <c:pt idx="1753">
                  <c:v>45129.541666666664</c:v>
                </c:pt>
                <c:pt idx="1754">
                  <c:v>45129.5</c:v>
                </c:pt>
                <c:pt idx="1755">
                  <c:v>45129.458333333336</c:v>
                </c:pt>
                <c:pt idx="1756">
                  <c:v>45129.416666666664</c:v>
                </c:pt>
                <c:pt idx="1757">
                  <c:v>45129.375</c:v>
                </c:pt>
                <c:pt idx="1758">
                  <c:v>45129.333333333336</c:v>
                </c:pt>
                <c:pt idx="1759">
                  <c:v>45129.291666666664</c:v>
                </c:pt>
                <c:pt idx="1760">
                  <c:v>45129.25</c:v>
                </c:pt>
                <c:pt idx="1761">
                  <c:v>45129.208333333336</c:v>
                </c:pt>
                <c:pt idx="1762">
                  <c:v>45129.166666666664</c:v>
                </c:pt>
                <c:pt idx="1763">
                  <c:v>45129.125</c:v>
                </c:pt>
                <c:pt idx="1764">
                  <c:v>45129.083333333336</c:v>
                </c:pt>
                <c:pt idx="1765">
                  <c:v>45129.041666666664</c:v>
                </c:pt>
                <c:pt idx="1766">
                  <c:v>45129</c:v>
                </c:pt>
                <c:pt idx="1767">
                  <c:v>45128.958333333336</c:v>
                </c:pt>
                <c:pt idx="1768">
                  <c:v>45128.916666666664</c:v>
                </c:pt>
                <c:pt idx="1769">
                  <c:v>45128.875</c:v>
                </c:pt>
                <c:pt idx="1770">
                  <c:v>45128.833333333336</c:v>
                </c:pt>
                <c:pt idx="1771">
                  <c:v>45128.791666666664</c:v>
                </c:pt>
                <c:pt idx="1772">
                  <c:v>45128.75</c:v>
                </c:pt>
                <c:pt idx="1773">
                  <c:v>45128.708333333336</c:v>
                </c:pt>
                <c:pt idx="1774">
                  <c:v>45128.666666666664</c:v>
                </c:pt>
                <c:pt idx="1775">
                  <c:v>45128.625</c:v>
                </c:pt>
                <c:pt idx="1776">
                  <c:v>45128.583333333336</c:v>
                </c:pt>
                <c:pt idx="1777">
                  <c:v>45128.541666666664</c:v>
                </c:pt>
                <c:pt idx="1778">
                  <c:v>45128.5</c:v>
                </c:pt>
                <c:pt idx="1779">
                  <c:v>45128.458333333336</c:v>
                </c:pt>
                <c:pt idx="1780">
                  <c:v>45128.416666666664</c:v>
                </c:pt>
                <c:pt idx="1781">
                  <c:v>45128.375</c:v>
                </c:pt>
                <c:pt idx="1782">
                  <c:v>45128.333333333336</c:v>
                </c:pt>
                <c:pt idx="1783">
                  <c:v>45128.291666666664</c:v>
                </c:pt>
                <c:pt idx="1784">
                  <c:v>45128.25</c:v>
                </c:pt>
                <c:pt idx="1785">
                  <c:v>45128.208333333336</c:v>
                </c:pt>
                <c:pt idx="1786">
                  <c:v>45128.166666666664</c:v>
                </c:pt>
                <c:pt idx="1787">
                  <c:v>45128.125</c:v>
                </c:pt>
                <c:pt idx="1788">
                  <c:v>45128.083333333336</c:v>
                </c:pt>
                <c:pt idx="1789">
                  <c:v>45128.041666666664</c:v>
                </c:pt>
                <c:pt idx="1790">
                  <c:v>45128</c:v>
                </c:pt>
                <c:pt idx="1791">
                  <c:v>45127.958333333336</c:v>
                </c:pt>
                <c:pt idx="1792">
                  <c:v>45127.916666666664</c:v>
                </c:pt>
                <c:pt idx="1793">
                  <c:v>45127.875</c:v>
                </c:pt>
                <c:pt idx="1794">
                  <c:v>45127.833333333336</c:v>
                </c:pt>
                <c:pt idx="1795">
                  <c:v>45127.791666666664</c:v>
                </c:pt>
                <c:pt idx="1796">
                  <c:v>45127.75</c:v>
                </c:pt>
                <c:pt idx="1797">
                  <c:v>45127.708333333336</c:v>
                </c:pt>
                <c:pt idx="1798">
                  <c:v>45127.666666666664</c:v>
                </c:pt>
                <c:pt idx="1799">
                  <c:v>45127.625</c:v>
                </c:pt>
                <c:pt idx="1800">
                  <c:v>45127.583333333336</c:v>
                </c:pt>
                <c:pt idx="1801">
                  <c:v>45127.541666666664</c:v>
                </c:pt>
                <c:pt idx="1802">
                  <c:v>45127.5</c:v>
                </c:pt>
                <c:pt idx="1803">
                  <c:v>45127.458333333336</c:v>
                </c:pt>
                <c:pt idx="1804">
                  <c:v>45127.416666666664</c:v>
                </c:pt>
                <c:pt idx="1805">
                  <c:v>45127.375</c:v>
                </c:pt>
                <c:pt idx="1806">
                  <c:v>45127.333333333336</c:v>
                </c:pt>
                <c:pt idx="1807">
                  <c:v>45127.291666666664</c:v>
                </c:pt>
                <c:pt idx="1808">
                  <c:v>45127.25</c:v>
                </c:pt>
                <c:pt idx="1809">
                  <c:v>45127.208333333336</c:v>
                </c:pt>
                <c:pt idx="1810">
                  <c:v>45127.166666666664</c:v>
                </c:pt>
                <c:pt idx="1811">
                  <c:v>45127.125</c:v>
                </c:pt>
                <c:pt idx="1812">
                  <c:v>45127.083333333336</c:v>
                </c:pt>
                <c:pt idx="1813">
                  <c:v>45127.041666666664</c:v>
                </c:pt>
                <c:pt idx="1814">
                  <c:v>45127</c:v>
                </c:pt>
                <c:pt idx="1815">
                  <c:v>45126.958333333336</c:v>
                </c:pt>
                <c:pt idx="1816">
                  <c:v>45126.916666666664</c:v>
                </c:pt>
                <c:pt idx="1817">
                  <c:v>45126.875</c:v>
                </c:pt>
                <c:pt idx="1818">
                  <c:v>45126.833333333336</c:v>
                </c:pt>
                <c:pt idx="1819">
                  <c:v>45126.791666666664</c:v>
                </c:pt>
                <c:pt idx="1820">
                  <c:v>45126.75</c:v>
                </c:pt>
                <c:pt idx="1821">
                  <c:v>45126.708333333336</c:v>
                </c:pt>
                <c:pt idx="1822">
                  <c:v>45126.666666666664</c:v>
                </c:pt>
                <c:pt idx="1823">
                  <c:v>45126.625</c:v>
                </c:pt>
                <c:pt idx="1824">
                  <c:v>45126.583333333336</c:v>
                </c:pt>
                <c:pt idx="1825">
                  <c:v>45126.541666666664</c:v>
                </c:pt>
                <c:pt idx="1826">
                  <c:v>45126.5</c:v>
                </c:pt>
                <c:pt idx="1827">
                  <c:v>45126.458333333336</c:v>
                </c:pt>
                <c:pt idx="1828">
                  <c:v>45126.416666666664</c:v>
                </c:pt>
                <c:pt idx="1829">
                  <c:v>45126.375</c:v>
                </c:pt>
                <c:pt idx="1830">
                  <c:v>45126.333333333336</c:v>
                </c:pt>
                <c:pt idx="1831">
                  <c:v>45126.291666666664</c:v>
                </c:pt>
                <c:pt idx="1832">
                  <c:v>45126.25</c:v>
                </c:pt>
                <c:pt idx="1833">
                  <c:v>45126.208333333336</c:v>
                </c:pt>
                <c:pt idx="1834">
                  <c:v>45126.166666666664</c:v>
                </c:pt>
                <c:pt idx="1835">
                  <c:v>45126.125</c:v>
                </c:pt>
                <c:pt idx="1836">
                  <c:v>45126.083333333336</c:v>
                </c:pt>
                <c:pt idx="1837">
                  <c:v>45126.041666666664</c:v>
                </c:pt>
                <c:pt idx="1838">
                  <c:v>45126</c:v>
                </c:pt>
                <c:pt idx="1839">
                  <c:v>45125.958333333336</c:v>
                </c:pt>
                <c:pt idx="1840">
                  <c:v>45125.916666666664</c:v>
                </c:pt>
                <c:pt idx="1841">
                  <c:v>45125.875</c:v>
                </c:pt>
                <c:pt idx="1842">
                  <c:v>45125.833333333336</c:v>
                </c:pt>
                <c:pt idx="1843">
                  <c:v>45125.791666666664</c:v>
                </c:pt>
                <c:pt idx="1844">
                  <c:v>45125.75</c:v>
                </c:pt>
                <c:pt idx="1845">
                  <c:v>45125.708333333336</c:v>
                </c:pt>
                <c:pt idx="1846">
                  <c:v>45125.666666666664</c:v>
                </c:pt>
                <c:pt idx="1847">
                  <c:v>45125.625</c:v>
                </c:pt>
                <c:pt idx="1848">
                  <c:v>45125.583333333336</c:v>
                </c:pt>
                <c:pt idx="1849">
                  <c:v>45125.541666666664</c:v>
                </c:pt>
                <c:pt idx="1850">
                  <c:v>45125.5</c:v>
                </c:pt>
                <c:pt idx="1851">
                  <c:v>45125.458333333336</c:v>
                </c:pt>
                <c:pt idx="1852">
                  <c:v>45125.416666666664</c:v>
                </c:pt>
                <c:pt idx="1853">
                  <c:v>45125.375</c:v>
                </c:pt>
                <c:pt idx="1854">
                  <c:v>45125.333333333336</c:v>
                </c:pt>
                <c:pt idx="1855">
                  <c:v>45125.291666666664</c:v>
                </c:pt>
                <c:pt idx="1856">
                  <c:v>45125.25</c:v>
                </c:pt>
                <c:pt idx="1857">
                  <c:v>45125.208333333336</c:v>
                </c:pt>
                <c:pt idx="1858">
                  <c:v>45125.166666666664</c:v>
                </c:pt>
                <c:pt idx="1859">
                  <c:v>45125.125</c:v>
                </c:pt>
                <c:pt idx="1860">
                  <c:v>45125.083333333336</c:v>
                </c:pt>
                <c:pt idx="1861">
                  <c:v>45125.041666666664</c:v>
                </c:pt>
                <c:pt idx="1862">
                  <c:v>45125</c:v>
                </c:pt>
                <c:pt idx="1863">
                  <c:v>45124.958333333336</c:v>
                </c:pt>
                <c:pt idx="1864">
                  <c:v>45124.916666666664</c:v>
                </c:pt>
                <c:pt idx="1865">
                  <c:v>45124.875</c:v>
                </c:pt>
                <c:pt idx="1866">
                  <c:v>45124.833333333336</c:v>
                </c:pt>
                <c:pt idx="1867">
                  <c:v>45124.791666666664</c:v>
                </c:pt>
                <c:pt idx="1868">
                  <c:v>45124.75</c:v>
                </c:pt>
                <c:pt idx="1869">
                  <c:v>45124.708333333336</c:v>
                </c:pt>
                <c:pt idx="1870">
                  <c:v>45124.666666666664</c:v>
                </c:pt>
                <c:pt idx="1871">
                  <c:v>45124.625</c:v>
                </c:pt>
                <c:pt idx="1872">
                  <c:v>45124.583333333336</c:v>
                </c:pt>
                <c:pt idx="1873">
                  <c:v>45124.541666666664</c:v>
                </c:pt>
                <c:pt idx="1874">
                  <c:v>45124.5</c:v>
                </c:pt>
                <c:pt idx="1875">
                  <c:v>45124.458333333336</c:v>
                </c:pt>
                <c:pt idx="1876">
                  <c:v>45124.416666666664</c:v>
                </c:pt>
                <c:pt idx="1877">
                  <c:v>45124.375</c:v>
                </c:pt>
                <c:pt idx="1878">
                  <c:v>45124.333333333336</c:v>
                </c:pt>
                <c:pt idx="1879">
                  <c:v>45124.291666666664</c:v>
                </c:pt>
                <c:pt idx="1880">
                  <c:v>45124.25</c:v>
                </c:pt>
                <c:pt idx="1881">
                  <c:v>45124.208333333336</c:v>
                </c:pt>
                <c:pt idx="1882">
                  <c:v>45124.166666666664</c:v>
                </c:pt>
                <c:pt idx="1883">
                  <c:v>45124.125</c:v>
                </c:pt>
                <c:pt idx="1884">
                  <c:v>45124.083333333336</c:v>
                </c:pt>
                <c:pt idx="1885">
                  <c:v>45124.041666666664</c:v>
                </c:pt>
                <c:pt idx="1886">
                  <c:v>45124</c:v>
                </c:pt>
                <c:pt idx="1887">
                  <c:v>45123.958333333336</c:v>
                </c:pt>
                <c:pt idx="1888">
                  <c:v>45123.916666666664</c:v>
                </c:pt>
                <c:pt idx="1889">
                  <c:v>45123.875</c:v>
                </c:pt>
                <c:pt idx="1890">
                  <c:v>45123.833333333336</c:v>
                </c:pt>
                <c:pt idx="1891">
                  <c:v>45123.791666666664</c:v>
                </c:pt>
                <c:pt idx="1892">
                  <c:v>45123.75</c:v>
                </c:pt>
                <c:pt idx="1893">
                  <c:v>45123.708333333336</c:v>
                </c:pt>
                <c:pt idx="1894">
                  <c:v>45123.666666666664</c:v>
                </c:pt>
                <c:pt idx="1895">
                  <c:v>45123.625</c:v>
                </c:pt>
                <c:pt idx="1896">
                  <c:v>45123.583333333336</c:v>
                </c:pt>
                <c:pt idx="1897">
                  <c:v>45123.541666666664</c:v>
                </c:pt>
                <c:pt idx="1898">
                  <c:v>45123.5</c:v>
                </c:pt>
                <c:pt idx="1899">
                  <c:v>45123.458333333336</c:v>
                </c:pt>
                <c:pt idx="1900">
                  <c:v>45123.416666666664</c:v>
                </c:pt>
                <c:pt idx="1901">
                  <c:v>45123.375</c:v>
                </c:pt>
                <c:pt idx="1902">
                  <c:v>45123.333333333336</c:v>
                </c:pt>
                <c:pt idx="1903">
                  <c:v>45123.291666666664</c:v>
                </c:pt>
                <c:pt idx="1904">
                  <c:v>45123.25</c:v>
                </c:pt>
                <c:pt idx="1905">
                  <c:v>45123.208333333336</c:v>
                </c:pt>
                <c:pt idx="1906">
                  <c:v>45123.166666666664</c:v>
                </c:pt>
                <c:pt idx="1907">
                  <c:v>45123.125</c:v>
                </c:pt>
                <c:pt idx="1908">
                  <c:v>45123.083333333336</c:v>
                </c:pt>
                <c:pt idx="1909">
                  <c:v>45123.041666666664</c:v>
                </c:pt>
                <c:pt idx="1910">
                  <c:v>45123</c:v>
                </c:pt>
                <c:pt idx="1911">
                  <c:v>45122.958333333336</c:v>
                </c:pt>
                <c:pt idx="1912">
                  <c:v>45122.916666666664</c:v>
                </c:pt>
                <c:pt idx="1913">
                  <c:v>45122.875</c:v>
                </c:pt>
                <c:pt idx="1914">
                  <c:v>45122.833333333336</c:v>
                </c:pt>
                <c:pt idx="1915">
                  <c:v>45122.791666666664</c:v>
                </c:pt>
                <c:pt idx="1916">
                  <c:v>45122.75</c:v>
                </c:pt>
                <c:pt idx="1917">
                  <c:v>45122.708333333336</c:v>
                </c:pt>
                <c:pt idx="1918">
                  <c:v>45122.666666666664</c:v>
                </c:pt>
                <c:pt idx="1919">
                  <c:v>45122.625</c:v>
                </c:pt>
                <c:pt idx="1920">
                  <c:v>45122.583333333336</c:v>
                </c:pt>
                <c:pt idx="1921">
                  <c:v>45122.541666666664</c:v>
                </c:pt>
                <c:pt idx="1922">
                  <c:v>45122.5</c:v>
                </c:pt>
                <c:pt idx="1923">
                  <c:v>45122.458333333336</c:v>
                </c:pt>
                <c:pt idx="1924">
                  <c:v>45122.416666666664</c:v>
                </c:pt>
                <c:pt idx="1925">
                  <c:v>45122.375</c:v>
                </c:pt>
                <c:pt idx="1926">
                  <c:v>45122.333333333336</c:v>
                </c:pt>
                <c:pt idx="1927">
                  <c:v>45122.291666666664</c:v>
                </c:pt>
                <c:pt idx="1928">
                  <c:v>45122.25</c:v>
                </c:pt>
                <c:pt idx="1929">
                  <c:v>45122.208333333336</c:v>
                </c:pt>
                <c:pt idx="1930">
                  <c:v>45122.166666666664</c:v>
                </c:pt>
                <c:pt idx="1931">
                  <c:v>45122.125</c:v>
                </c:pt>
                <c:pt idx="1932">
                  <c:v>45122.083333333336</c:v>
                </c:pt>
                <c:pt idx="1933">
                  <c:v>45122.041666666664</c:v>
                </c:pt>
                <c:pt idx="1934">
                  <c:v>45122</c:v>
                </c:pt>
                <c:pt idx="1935">
                  <c:v>45121.958333333336</c:v>
                </c:pt>
                <c:pt idx="1936">
                  <c:v>45121.916666666664</c:v>
                </c:pt>
                <c:pt idx="1937">
                  <c:v>45121.875</c:v>
                </c:pt>
                <c:pt idx="1938">
                  <c:v>45121.833333333336</c:v>
                </c:pt>
                <c:pt idx="1939">
                  <c:v>45121.791666666664</c:v>
                </c:pt>
                <c:pt idx="1940">
                  <c:v>45121.75</c:v>
                </c:pt>
                <c:pt idx="1941">
                  <c:v>45121.708333333336</c:v>
                </c:pt>
                <c:pt idx="1942">
                  <c:v>45121.666666666664</c:v>
                </c:pt>
                <c:pt idx="1943">
                  <c:v>45121.625</c:v>
                </c:pt>
                <c:pt idx="1944">
                  <c:v>45121.583333333336</c:v>
                </c:pt>
                <c:pt idx="1945">
                  <c:v>45121.541666666664</c:v>
                </c:pt>
                <c:pt idx="1946">
                  <c:v>45121.5</c:v>
                </c:pt>
                <c:pt idx="1947">
                  <c:v>45121.458333333336</c:v>
                </c:pt>
                <c:pt idx="1948">
                  <c:v>45121.416666666664</c:v>
                </c:pt>
                <c:pt idx="1949">
                  <c:v>45121.375</c:v>
                </c:pt>
                <c:pt idx="1950">
                  <c:v>45121.333333333336</c:v>
                </c:pt>
                <c:pt idx="1951">
                  <c:v>45121.291666666664</c:v>
                </c:pt>
                <c:pt idx="1952">
                  <c:v>45121.25</c:v>
                </c:pt>
                <c:pt idx="1953">
                  <c:v>45121.208333333336</c:v>
                </c:pt>
                <c:pt idx="1954">
                  <c:v>45121.166666666664</c:v>
                </c:pt>
                <c:pt idx="1955">
                  <c:v>45121.125</c:v>
                </c:pt>
                <c:pt idx="1956">
                  <c:v>45121.083333333336</c:v>
                </c:pt>
                <c:pt idx="1957">
                  <c:v>45121.041666666664</c:v>
                </c:pt>
                <c:pt idx="1958">
                  <c:v>45121</c:v>
                </c:pt>
                <c:pt idx="1959">
                  <c:v>45120.958333333336</c:v>
                </c:pt>
                <c:pt idx="1960">
                  <c:v>45120.916666666664</c:v>
                </c:pt>
                <c:pt idx="1961">
                  <c:v>45120.875</c:v>
                </c:pt>
                <c:pt idx="1962">
                  <c:v>45120.833333333336</c:v>
                </c:pt>
                <c:pt idx="1963">
                  <c:v>45120.791666666664</c:v>
                </c:pt>
                <c:pt idx="1964">
                  <c:v>45120.75</c:v>
                </c:pt>
                <c:pt idx="1965">
                  <c:v>45120.708333333336</c:v>
                </c:pt>
                <c:pt idx="1966">
                  <c:v>45120.666666666664</c:v>
                </c:pt>
                <c:pt idx="1967">
                  <c:v>45120.625</c:v>
                </c:pt>
                <c:pt idx="1968">
                  <c:v>45120.583333333336</c:v>
                </c:pt>
                <c:pt idx="1969">
                  <c:v>45120.541666666664</c:v>
                </c:pt>
                <c:pt idx="1970">
                  <c:v>45120.5</c:v>
                </c:pt>
                <c:pt idx="1971">
                  <c:v>45120.458333333336</c:v>
                </c:pt>
                <c:pt idx="1972">
                  <c:v>45120.416666666664</c:v>
                </c:pt>
                <c:pt idx="1973">
                  <c:v>45120.375</c:v>
                </c:pt>
                <c:pt idx="1974">
                  <c:v>45120.333333333336</c:v>
                </c:pt>
                <c:pt idx="1975">
                  <c:v>45120.291666666664</c:v>
                </c:pt>
                <c:pt idx="1976">
                  <c:v>45120.25</c:v>
                </c:pt>
                <c:pt idx="1977">
                  <c:v>45120.208333333336</c:v>
                </c:pt>
                <c:pt idx="1978">
                  <c:v>45120.166666666664</c:v>
                </c:pt>
                <c:pt idx="1979">
                  <c:v>45120.125</c:v>
                </c:pt>
                <c:pt idx="1980">
                  <c:v>45120.083333333336</c:v>
                </c:pt>
                <c:pt idx="1981">
                  <c:v>45120.041666666664</c:v>
                </c:pt>
                <c:pt idx="1982">
                  <c:v>45120</c:v>
                </c:pt>
                <c:pt idx="1983">
                  <c:v>45119.958333333336</c:v>
                </c:pt>
                <c:pt idx="1984">
                  <c:v>45119.916666666664</c:v>
                </c:pt>
                <c:pt idx="1985">
                  <c:v>45119.875</c:v>
                </c:pt>
                <c:pt idx="1986">
                  <c:v>45119.833333333336</c:v>
                </c:pt>
                <c:pt idx="1987">
                  <c:v>45119.791666666664</c:v>
                </c:pt>
                <c:pt idx="1988">
                  <c:v>45119.75</c:v>
                </c:pt>
                <c:pt idx="1989">
                  <c:v>45119.708333333336</c:v>
                </c:pt>
                <c:pt idx="1990">
                  <c:v>45119.666666666664</c:v>
                </c:pt>
                <c:pt idx="1991">
                  <c:v>45119.625</c:v>
                </c:pt>
                <c:pt idx="1992">
                  <c:v>45119.583333333336</c:v>
                </c:pt>
                <c:pt idx="1993">
                  <c:v>45119.541666666664</c:v>
                </c:pt>
                <c:pt idx="1994">
                  <c:v>45119.5</c:v>
                </c:pt>
                <c:pt idx="1995">
                  <c:v>45119.458333333336</c:v>
                </c:pt>
                <c:pt idx="1996">
                  <c:v>45119.416666666664</c:v>
                </c:pt>
                <c:pt idx="1997">
                  <c:v>45119.375</c:v>
                </c:pt>
                <c:pt idx="1998">
                  <c:v>45119.333333333336</c:v>
                </c:pt>
                <c:pt idx="1999">
                  <c:v>45119.291666666664</c:v>
                </c:pt>
                <c:pt idx="2000">
                  <c:v>45119.25</c:v>
                </c:pt>
                <c:pt idx="2001">
                  <c:v>45119.208333333336</c:v>
                </c:pt>
                <c:pt idx="2002">
                  <c:v>45119.166666666664</c:v>
                </c:pt>
                <c:pt idx="2003">
                  <c:v>45119.125</c:v>
                </c:pt>
                <c:pt idx="2004">
                  <c:v>45119.083333333336</c:v>
                </c:pt>
                <c:pt idx="2005">
                  <c:v>45119.041666666664</c:v>
                </c:pt>
                <c:pt idx="2006">
                  <c:v>45119</c:v>
                </c:pt>
                <c:pt idx="2007">
                  <c:v>45118.958333333336</c:v>
                </c:pt>
                <c:pt idx="2008">
                  <c:v>45118.916666666664</c:v>
                </c:pt>
                <c:pt idx="2009">
                  <c:v>45118.875</c:v>
                </c:pt>
                <c:pt idx="2010">
                  <c:v>45118.833333333336</c:v>
                </c:pt>
                <c:pt idx="2011">
                  <c:v>45118.791666666664</c:v>
                </c:pt>
                <c:pt idx="2012">
                  <c:v>45118.75</c:v>
                </c:pt>
                <c:pt idx="2013">
                  <c:v>45118.708333333336</c:v>
                </c:pt>
                <c:pt idx="2014">
                  <c:v>45118.666666666664</c:v>
                </c:pt>
                <c:pt idx="2015">
                  <c:v>45118.625</c:v>
                </c:pt>
                <c:pt idx="2016">
                  <c:v>45118.583333333336</c:v>
                </c:pt>
                <c:pt idx="2017">
                  <c:v>45118.541666666664</c:v>
                </c:pt>
                <c:pt idx="2018">
                  <c:v>45118.5</c:v>
                </c:pt>
                <c:pt idx="2019">
                  <c:v>45118.458333333336</c:v>
                </c:pt>
                <c:pt idx="2020">
                  <c:v>45118.416666666664</c:v>
                </c:pt>
                <c:pt idx="2021">
                  <c:v>45118.375</c:v>
                </c:pt>
                <c:pt idx="2022">
                  <c:v>45118.333333333336</c:v>
                </c:pt>
                <c:pt idx="2023">
                  <c:v>45118.291666666664</c:v>
                </c:pt>
                <c:pt idx="2024">
                  <c:v>45118.25</c:v>
                </c:pt>
                <c:pt idx="2025">
                  <c:v>45118.208333333336</c:v>
                </c:pt>
                <c:pt idx="2026">
                  <c:v>45118.166666666664</c:v>
                </c:pt>
                <c:pt idx="2027">
                  <c:v>45118.125</c:v>
                </c:pt>
                <c:pt idx="2028">
                  <c:v>45118.083333333336</c:v>
                </c:pt>
                <c:pt idx="2029">
                  <c:v>45118.041666666664</c:v>
                </c:pt>
                <c:pt idx="2030">
                  <c:v>45118</c:v>
                </c:pt>
                <c:pt idx="2031">
                  <c:v>45117.958333333336</c:v>
                </c:pt>
                <c:pt idx="2032">
                  <c:v>45117.916666666664</c:v>
                </c:pt>
                <c:pt idx="2033">
                  <c:v>45117.875</c:v>
                </c:pt>
                <c:pt idx="2034">
                  <c:v>45117.833333333336</c:v>
                </c:pt>
                <c:pt idx="2035">
                  <c:v>45117.791666666664</c:v>
                </c:pt>
                <c:pt idx="2036">
                  <c:v>45117.75</c:v>
                </c:pt>
                <c:pt idx="2037">
                  <c:v>45117.708333333336</c:v>
                </c:pt>
                <c:pt idx="2038">
                  <c:v>45117.666666666664</c:v>
                </c:pt>
                <c:pt idx="2039">
                  <c:v>45117.625</c:v>
                </c:pt>
                <c:pt idx="2040">
                  <c:v>45117.583333333336</c:v>
                </c:pt>
                <c:pt idx="2041">
                  <c:v>45117.541666666664</c:v>
                </c:pt>
                <c:pt idx="2042">
                  <c:v>45117.5</c:v>
                </c:pt>
                <c:pt idx="2043">
                  <c:v>45117.458333333336</c:v>
                </c:pt>
                <c:pt idx="2044">
                  <c:v>45117.416666666664</c:v>
                </c:pt>
                <c:pt idx="2045">
                  <c:v>45117.375</c:v>
                </c:pt>
                <c:pt idx="2046">
                  <c:v>45117.333333333336</c:v>
                </c:pt>
                <c:pt idx="2047">
                  <c:v>45117.291666666664</c:v>
                </c:pt>
                <c:pt idx="2048">
                  <c:v>45117.25</c:v>
                </c:pt>
                <c:pt idx="2049">
                  <c:v>45117.208333333336</c:v>
                </c:pt>
                <c:pt idx="2050">
                  <c:v>45117.166666666664</c:v>
                </c:pt>
                <c:pt idx="2051">
                  <c:v>45117.125</c:v>
                </c:pt>
                <c:pt idx="2052">
                  <c:v>45117.083333333336</c:v>
                </c:pt>
                <c:pt idx="2053">
                  <c:v>45117.041666666664</c:v>
                </c:pt>
                <c:pt idx="2054">
                  <c:v>45117</c:v>
                </c:pt>
                <c:pt idx="2055">
                  <c:v>45116.958333333336</c:v>
                </c:pt>
                <c:pt idx="2056">
                  <c:v>45116.916666666664</c:v>
                </c:pt>
                <c:pt idx="2057">
                  <c:v>45116.875</c:v>
                </c:pt>
                <c:pt idx="2058">
                  <c:v>45116.833333333336</c:v>
                </c:pt>
                <c:pt idx="2059">
                  <c:v>45116.791666666664</c:v>
                </c:pt>
                <c:pt idx="2060">
                  <c:v>45116.75</c:v>
                </c:pt>
                <c:pt idx="2061">
                  <c:v>45116.708333333336</c:v>
                </c:pt>
                <c:pt idx="2062">
                  <c:v>45116.666666666664</c:v>
                </c:pt>
                <c:pt idx="2063">
                  <c:v>45116.625</c:v>
                </c:pt>
                <c:pt idx="2064">
                  <c:v>45116.583333333336</c:v>
                </c:pt>
                <c:pt idx="2065">
                  <c:v>45116.541666666664</c:v>
                </c:pt>
                <c:pt idx="2066">
                  <c:v>45116.5</c:v>
                </c:pt>
                <c:pt idx="2067">
                  <c:v>45116.458333333336</c:v>
                </c:pt>
                <c:pt idx="2068">
                  <c:v>45116.416666666664</c:v>
                </c:pt>
                <c:pt idx="2069">
                  <c:v>45116.375</c:v>
                </c:pt>
                <c:pt idx="2070">
                  <c:v>45116.333333333336</c:v>
                </c:pt>
                <c:pt idx="2071">
                  <c:v>45116.291666666664</c:v>
                </c:pt>
                <c:pt idx="2072">
                  <c:v>45116.25</c:v>
                </c:pt>
                <c:pt idx="2073">
                  <c:v>45116.208333333336</c:v>
                </c:pt>
                <c:pt idx="2074">
                  <c:v>45116.166666666664</c:v>
                </c:pt>
                <c:pt idx="2075">
                  <c:v>45116.125</c:v>
                </c:pt>
                <c:pt idx="2076">
                  <c:v>45116.083333333336</c:v>
                </c:pt>
                <c:pt idx="2077">
                  <c:v>45116.041666666664</c:v>
                </c:pt>
                <c:pt idx="2078">
                  <c:v>45116</c:v>
                </c:pt>
                <c:pt idx="2079">
                  <c:v>45115.958333333336</c:v>
                </c:pt>
                <c:pt idx="2080">
                  <c:v>45115.916666666664</c:v>
                </c:pt>
                <c:pt idx="2081">
                  <c:v>45115.875</c:v>
                </c:pt>
                <c:pt idx="2082">
                  <c:v>45115.833333333336</c:v>
                </c:pt>
                <c:pt idx="2083">
                  <c:v>45115.791666666664</c:v>
                </c:pt>
                <c:pt idx="2084">
                  <c:v>45115.75</c:v>
                </c:pt>
                <c:pt idx="2085">
                  <c:v>45115.708333333336</c:v>
                </c:pt>
                <c:pt idx="2086">
                  <c:v>45115.666666666664</c:v>
                </c:pt>
                <c:pt idx="2087">
                  <c:v>45115.625</c:v>
                </c:pt>
                <c:pt idx="2088">
                  <c:v>45115.583333333336</c:v>
                </c:pt>
                <c:pt idx="2089">
                  <c:v>45115.541666666664</c:v>
                </c:pt>
                <c:pt idx="2090">
                  <c:v>45115.5</c:v>
                </c:pt>
                <c:pt idx="2091">
                  <c:v>45115.458333333336</c:v>
                </c:pt>
                <c:pt idx="2092">
                  <c:v>45115.416666666664</c:v>
                </c:pt>
                <c:pt idx="2093">
                  <c:v>45115.375</c:v>
                </c:pt>
                <c:pt idx="2094">
                  <c:v>45115.333333333336</c:v>
                </c:pt>
                <c:pt idx="2095">
                  <c:v>45115.291666666664</c:v>
                </c:pt>
                <c:pt idx="2096">
                  <c:v>45115.25</c:v>
                </c:pt>
                <c:pt idx="2097">
                  <c:v>45115.208333333336</c:v>
                </c:pt>
                <c:pt idx="2098">
                  <c:v>45115.166666666664</c:v>
                </c:pt>
                <c:pt idx="2099">
                  <c:v>45115.125</c:v>
                </c:pt>
                <c:pt idx="2100">
                  <c:v>45115.083333333336</c:v>
                </c:pt>
                <c:pt idx="2101">
                  <c:v>45115.041666666664</c:v>
                </c:pt>
                <c:pt idx="2102">
                  <c:v>45115</c:v>
                </c:pt>
                <c:pt idx="2103">
                  <c:v>45114.958333333336</c:v>
                </c:pt>
                <c:pt idx="2104">
                  <c:v>45114.916666666664</c:v>
                </c:pt>
                <c:pt idx="2105">
                  <c:v>45114.875</c:v>
                </c:pt>
                <c:pt idx="2106">
                  <c:v>45114.833333333336</c:v>
                </c:pt>
                <c:pt idx="2107">
                  <c:v>45114.791666666664</c:v>
                </c:pt>
                <c:pt idx="2108">
                  <c:v>45114.75</c:v>
                </c:pt>
                <c:pt idx="2109">
                  <c:v>45114.708333333336</c:v>
                </c:pt>
                <c:pt idx="2110">
                  <c:v>45114.666666666664</c:v>
                </c:pt>
                <c:pt idx="2111">
                  <c:v>45114.625</c:v>
                </c:pt>
                <c:pt idx="2112">
                  <c:v>45114.583333333336</c:v>
                </c:pt>
                <c:pt idx="2113">
                  <c:v>45114.541666666664</c:v>
                </c:pt>
                <c:pt idx="2114">
                  <c:v>45114.5</c:v>
                </c:pt>
                <c:pt idx="2115">
                  <c:v>45114.458333333336</c:v>
                </c:pt>
                <c:pt idx="2116">
                  <c:v>45114.416666666664</c:v>
                </c:pt>
                <c:pt idx="2117">
                  <c:v>45114.375</c:v>
                </c:pt>
                <c:pt idx="2118">
                  <c:v>45114.333333333336</c:v>
                </c:pt>
                <c:pt idx="2119">
                  <c:v>45114.291666666664</c:v>
                </c:pt>
                <c:pt idx="2120">
                  <c:v>45114.25</c:v>
                </c:pt>
                <c:pt idx="2121">
                  <c:v>45114.208333333336</c:v>
                </c:pt>
                <c:pt idx="2122">
                  <c:v>45114.166666666664</c:v>
                </c:pt>
                <c:pt idx="2123">
                  <c:v>45114.125</c:v>
                </c:pt>
                <c:pt idx="2124">
                  <c:v>45114.083333333336</c:v>
                </c:pt>
                <c:pt idx="2125">
                  <c:v>45114.041666666664</c:v>
                </c:pt>
                <c:pt idx="2126">
                  <c:v>45114</c:v>
                </c:pt>
                <c:pt idx="2127">
                  <c:v>45113.958333333336</c:v>
                </c:pt>
                <c:pt idx="2128">
                  <c:v>45113.916666666664</c:v>
                </c:pt>
                <c:pt idx="2129">
                  <c:v>45113.875</c:v>
                </c:pt>
                <c:pt idx="2130">
                  <c:v>45113.833333333336</c:v>
                </c:pt>
                <c:pt idx="2131">
                  <c:v>45113.791666666664</c:v>
                </c:pt>
                <c:pt idx="2132">
                  <c:v>45113.75</c:v>
                </c:pt>
                <c:pt idx="2133">
                  <c:v>45113.708333333336</c:v>
                </c:pt>
                <c:pt idx="2134">
                  <c:v>45113.666666666664</c:v>
                </c:pt>
                <c:pt idx="2135">
                  <c:v>45113.625</c:v>
                </c:pt>
                <c:pt idx="2136">
                  <c:v>45113.583333333336</c:v>
                </c:pt>
                <c:pt idx="2137">
                  <c:v>45113.541666666664</c:v>
                </c:pt>
                <c:pt idx="2138">
                  <c:v>45113.5</c:v>
                </c:pt>
                <c:pt idx="2139">
                  <c:v>45113.458333333336</c:v>
                </c:pt>
                <c:pt idx="2140">
                  <c:v>45113.416666666664</c:v>
                </c:pt>
                <c:pt idx="2141">
                  <c:v>45113.375</c:v>
                </c:pt>
                <c:pt idx="2142">
                  <c:v>45113.333333333336</c:v>
                </c:pt>
                <c:pt idx="2143">
                  <c:v>45113.291666666664</c:v>
                </c:pt>
                <c:pt idx="2144">
                  <c:v>45113.25</c:v>
                </c:pt>
                <c:pt idx="2145">
                  <c:v>45113.208333333336</c:v>
                </c:pt>
                <c:pt idx="2146">
                  <c:v>45113.166666666664</c:v>
                </c:pt>
                <c:pt idx="2147">
                  <c:v>45113.125</c:v>
                </c:pt>
                <c:pt idx="2148">
                  <c:v>45113.083333333336</c:v>
                </c:pt>
                <c:pt idx="2149">
                  <c:v>45113.041666666664</c:v>
                </c:pt>
                <c:pt idx="2150">
                  <c:v>45113</c:v>
                </c:pt>
                <c:pt idx="2151">
                  <c:v>45112.958333333336</c:v>
                </c:pt>
                <c:pt idx="2152">
                  <c:v>45112.916666666664</c:v>
                </c:pt>
                <c:pt idx="2153">
                  <c:v>45112.875</c:v>
                </c:pt>
                <c:pt idx="2154">
                  <c:v>45112.833333333336</c:v>
                </c:pt>
                <c:pt idx="2155">
                  <c:v>45112.791666666664</c:v>
                </c:pt>
                <c:pt idx="2156">
                  <c:v>45112.75</c:v>
                </c:pt>
                <c:pt idx="2157">
                  <c:v>45112.708333333336</c:v>
                </c:pt>
                <c:pt idx="2158">
                  <c:v>45112.666666666664</c:v>
                </c:pt>
                <c:pt idx="2159">
                  <c:v>45112.625</c:v>
                </c:pt>
                <c:pt idx="2160">
                  <c:v>45112.583333333336</c:v>
                </c:pt>
                <c:pt idx="2161">
                  <c:v>45112.541666666664</c:v>
                </c:pt>
                <c:pt idx="2162">
                  <c:v>45112.5</c:v>
                </c:pt>
                <c:pt idx="2163">
                  <c:v>45112.458333333336</c:v>
                </c:pt>
                <c:pt idx="2164">
                  <c:v>45112.416666666664</c:v>
                </c:pt>
                <c:pt idx="2165">
                  <c:v>45112.375</c:v>
                </c:pt>
                <c:pt idx="2166">
                  <c:v>45112.333333333336</c:v>
                </c:pt>
                <c:pt idx="2167">
                  <c:v>45112.291666666664</c:v>
                </c:pt>
                <c:pt idx="2168">
                  <c:v>45112.25</c:v>
                </c:pt>
                <c:pt idx="2169">
                  <c:v>45112.208333333336</c:v>
                </c:pt>
                <c:pt idx="2170">
                  <c:v>45112.166666666664</c:v>
                </c:pt>
                <c:pt idx="2171">
                  <c:v>45112.125</c:v>
                </c:pt>
                <c:pt idx="2172">
                  <c:v>45112.083333333336</c:v>
                </c:pt>
                <c:pt idx="2173">
                  <c:v>45112.041666666664</c:v>
                </c:pt>
                <c:pt idx="2174">
                  <c:v>45112</c:v>
                </c:pt>
                <c:pt idx="2175">
                  <c:v>45111.958333333336</c:v>
                </c:pt>
                <c:pt idx="2176">
                  <c:v>45111.916666666664</c:v>
                </c:pt>
                <c:pt idx="2177">
                  <c:v>45111.875</c:v>
                </c:pt>
                <c:pt idx="2178">
                  <c:v>45111.833333333336</c:v>
                </c:pt>
                <c:pt idx="2179">
                  <c:v>45111.791666666664</c:v>
                </c:pt>
                <c:pt idx="2180">
                  <c:v>45111.75</c:v>
                </c:pt>
                <c:pt idx="2181">
                  <c:v>45111.708333333336</c:v>
                </c:pt>
                <c:pt idx="2182">
                  <c:v>45111.666666666664</c:v>
                </c:pt>
                <c:pt idx="2183">
                  <c:v>45111.625</c:v>
                </c:pt>
                <c:pt idx="2184">
                  <c:v>45111.583333333336</c:v>
                </c:pt>
                <c:pt idx="2185">
                  <c:v>45111.541666666664</c:v>
                </c:pt>
                <c:pt idx="2186">
                  <c:v>45111.5</c:v>
                </c:pt>
                <c:pt idx="2187">
                  <c:v>45111.458333333336</c:v>
                </c:pt>
                <c:pt idx="2188">
                  <c:v>45111.416666666664</c:v>
                </c:pt>
                <c:pt idx="2189">
                  <c:v>45111.375</c:v>
                </c:pt>
                <c:pt idx="2190">
                  <c:v>45111.333333333336</c:v>
                </c:pt>
                <c:pt idx="2191">
                  <c:v>45111.291666666664</c:v>
                </c:pt>
                <c:pt idx="2192">
                  <c:v>45111.25</c:v>
                </c:pt>
                <c:pt idx="2193">
                  <c:v>45111.208333333336</c:v>
                </c:pt>
                <c:pt idx="2194">
                  <c:v>45111.166666666664</c:v>
                </c:pt>
                <c:pt idx="2195">
                  <c:v>45111.125</c:v>
                </c:pt>
                <c:pt idx="2196">
                  <c:v>45111.083333333336</c:v>
                </c:pt>
                <c:pt idx="2197">
                  <c:v>45111.041666666664</c:v>
                </c:pt>
                <c:pt idx="2198">
                  <c:v>45111</c:v>
                </c:pt>
                <c:pt idx="2199">
                  <c:v>45110.958333333336</c:v>
                </c:pt>
                <c:pt idx="2200">
                  <c:v>45110.916666666664</c:v>
                </c:pt>
                <c:pt idx="2201">
                  <c:v>45110.875</c:v>
                </c:pt>
                <c:pt idx="2202">
                  <c:v>45110.833333333336</c:v>
                </c:pt>
                <c:pt idx="2203">
                  <c:v>45110.791666666664</c:v>
                </c:pt>
                <c:pt idx="2204">
                  <c:v>45110.75</c:v>
                </c:pt>
                <c:pt idx="2205">
                  <c:v>45110.708333333336</c:v>
                </c:pt>
                <c:pt idx="2206">
                  <c:v>45110.666666666664</c:v>
                </c:pt>
                <c:pt idx="2207">
                  <c:v>45110.625</c:v>
                </c:pt>
                <c:pt idx="2208">
                  <c:v>45110.583333333336</c:v>
                </c:pt>
                <c:pt idx="2209">
                  <c:v>45110.541666666664</c:v>
                </c:pt>
                <c:pt idx="2210">
                  <c:v>45110.5</c:v>
                </c:pt>
                <c:pt idx="2211">
                  <c:v>45110.458333333336</c:v>
                </c:pt>
                <c:pt idx="2212" formatCode="d/m/yy\ h:mm;@">
                  <c:v>45110.416666666664</c:v>
                </c:pt>
                <c:pt idx="2213" formatCode="d/m/yy\ h:mm;@">
                  <c:v>45110.375</c:v>
                </c:pt>
                <c:pt idx="2214" formatCode="d/m/yy\ h:mm;@">
                  <c:v>45110.333333391201</c:v>
                </c:pt>
                <c:pt idx="2215" formatCode="d/m/yy\ h:mm;@">
                  <c:v>45110.29166678241</c:v>
                </c:pt>
                <c:pt idx="2216" formatCode="d/m/yy\ h:mm;@">
                  <c:v>45110.250000173612</c:v>
                </c:pt>
                <c:pt idx="2217" formatCode="d/m/yy\ h:mm;@">
                  <c:v>45110.208333564813</c:v>
                </c:pt>
                <c:pt idx="2218" formatCode="d/m/yy\ h:mm;@">
                  <c:v>45110.166666956022</c:v>
                </c:pt>
                <c:pt idx="2219" formatCode="d/m/yy\ h:mm;@">
                  <c:v>45110.125000347223</c:v>
                </c:pt>
                <c:pt idx="2220" formatCode="d/m/yy\ h:mm;@">
                  <c:v>45110.083333738425</c:v>
                </c:pt>
                <c:pt idx="2221" formatCode="d/m/yy\ h:mm;@">
                  <c:v>45110.041667129626</c:v>
                </c:pt>
                <c:pt idx="2222" formatCode="d/m/yy\ h:mm;@">
                  <c:v>45110.000000520835</c:v>
                </c:pt>
                <c:pt idx="2223" formatCode="d/m/yy\ h:mm;@">
                  <c:v>45109.958333912036</c:v>
                </c:pt>
                <c:pt idx="2224" formatCode="d/m/yy\ h:mm;@">
                  <c:v>45109.916667303238</c:v>
                </c:pt>
                <c:pt idx="2225" formatCode="d/m/yy\ h:mm;@">
                  <c:v>45109.875000694446</c:v>
                </c:pt>
                <c:pt idx="2226" formatCode="d/m/yy\ h:mm;@">
                  <c:v>45109.833334085648</c:v>
                </c:pt>
                <c:pt idx="2227" formatCode="d/m/yy\ h:mm;@">
                  <c:v>45109.791667476849</c:v>
                </c:pt>
                <c:pt idx="2228" formatCode="d/m/yy\ h:mm;@">
                  <c:v>45109.750000868058</c:v>
                </c:pt>
                <c:pt idx="2229" formatCode="d/m/yy\ h:mm;@">
                  <c:v>45109.70833425926</c:v>
                </c:pt>
                <c:pt idx="2230" formatCode="d/m/yy\ h:mm;@">
                  <c:v>45109.666667650461</c:v>
                </c:pt>
                <c:pt idx="2231" formatCode="d/m/yy\ h:mm;@">
                  <c:v>45109.62500104167</c:v>
                </c:pt>
                <c:pt idx="2232" formatCode="d/m/yy\ h:mm;@">
                  <c:v>45109.583334432871</c:v>
                </c:pt>
                <c:pt idx="2233" formatCode="d/m/yy\ h:mm;@">
                  <c:v>45109.541667824073</c:v>
                </c:pt>
                <c:pt idx="2234" formatCode="d/m/yy\ h:mm;@">
                  <c:v>45109.500001215281</c:v>
                </c:pt>
                <c:pt idx="2235" formatCode="d/m/yy\ h:mm;@">
                  <c:v>45109.458334606483</c:v>
                </c:pt>
                <c:pt idx="2236" formatCode="d/m/yy\ h:mm;@">
                  <c:v>45109.416667997684</c:v>
                </c:pt>
                <c:pt idx="2237" formatCode="d/m/yy\ h:mm;@">
                  <c:v>45109.375001388886</c:v>
                </c:pt>
                <c:pt idx="2238" formatCode="d/m/yy\ h:mm;@">
                  <c:v>45109.333334780094</c:v>
                </c:pt>
                <c:pt idx="2239" formatCode="d/m/yy\ h:mm;@">
                  <c:v>45109.291668171296</c:v>
                </c:pt>
                <c:pt idx="2240" formatCode="d/m/yy\ h:mm;@">
                  <c:v>45109.250001562497</c:v>
                </c:pt>
                <c:pt idx="2241" formatCode="d/m/yy\ h:mm;@">
                  <c:v>45109.208334953706</c:v>
                </c:pt>
                <c:pt idx="2242" formatCode="d/m/yy\ h:mm;@">
                  <c:v>45109.166668344908</c:v>
                </c:pt>
                <c:pt idx="2243" formatCode="d/m/yy\ h:mm;@">
                  <c:v>45109.125001736109</c:v>
                </c:pt>
                <c:pt idx="2244" formatCode="d/m/yy\ h:mm;@">
                  <c:v>45109.083335127318</c:v>
                </c:pt>
                <c:pt idx="2245" formatCode="d/m/yy\ h:mm;@">
                  <c:v>45109.041668518519</c:v>
                </c:pt>
                <c:pt idx="2246" formatCode="d/m/yy\ h:mm;@">
                  <c:v>45109.000001909721</c:v>
                </c:pt>
                <c:pt idx="2247" formatCode="d/m/yy\ h:mm;@">
                  <c:v>45108.958335300929</c:v>
                </c:pt>
                <c:pt idx="2248" formatCode="d/m/yy\ h:mm;@">
                  <c:v>45108.916668692131</c:v>
                </c:pt>
                <c:pt idx="2249" formatCode="d/m/yy\ h:mm;@">
                  <c:v>45108.875002083332</c:v>
                </c:pt>
                <c:pt idx="2250" formatCode="d/m/yy\ h:mm;@">
                  <c:v>45108.833335474534</c:v>
                </c:pt>
                <c:pt idx="2251" formatCode="d/m/yy\ h:mm;@">
                  <c:v>45108.791668865742</c:v>
                </c:pt>
                <c:pt idx="2252" formatCode="d/m/yy\ h:mm;@">
                  <c:v>45108.750002256944</c:v>
                </c:pt>
                <c:pt idx="2253" formatCode="d/m/yy\ h:mm;@">
                  <c:v>45108.708335648145</c:v>
                </c:pt>
                <c:pt idx="2254" formatCode="d/m/yy\ h:mm;@">
                  <c:v>45108.666669039354</c:v>
                </c:pt>
                <c:pt idx="2255" formatCode="d/m/yy\ h:mm;@">
                  <c:v>45108.625002430555</c:v>
                </c:pt>
                <c:pt idx="2256" formatCode="d/m/yy\ h:mm;@">
                  <c:v>45108.583335821757</c:v>
                </c:pt>
                <c:pt idx="2257" formatCode="d/m/yy\ h:mm;@">
                  <c:v>45108.541669212966</c:v>
                </c:pt>
                <c:pt idx="2258" formatCode="d/m/yy\ h:mm;@">
                  <c:v>45108.500002604167</c:v>
                </c:pt>
                <c:pt idx="2259" formatCode="d/m/yy\ h:mm;@">
                  <c:v>45108.458336111114</c:v>
                </c:pt>
                <c:pt idx="2260" formatCode="d/m/yy\ h:mm;@">
                  <c:v>45108.416669560182</c:v>
                </c:pt>
                <c:pt idx="2261" formatCode="d/m/yy\ h:mm;@">
                  <c:v>45108.375003009256</c:v>
                </c:pt>
                <c:pt idx="2262" formatCode="d/m/yy\ h:mm;@">
                  <c:v>45108.33333645833</c:v>
                </c:pt>
                <c:pt idx="2263" formatCode="d/m/yy\ h:mm;@">
                  <c:v>45108.291669907405</c:v>
                </c:pt>
                <c:pt idx="2264" formatCode="d/m/yy\ h:mm;@">
                  <c:v>45108.250003356479</c:v>
                </c:pt>
                <c:pt idx="2265" formatCode="d/m/yy\ h:mm;@">
                  <c:v>45108.208336805554</c:v>
                </c:pt>
                <c:pt idx="2266" formatCode="d/m/yy\ h:mm;@">
                  <c:v>45108.166670254628</c:v>
                </c:pt>
                <c:pt idx="2267" formatCode="d/m/yy\ h:mm;@">
                  <c:v>45108.125003703703</c:v>
                </c:pt>
                <c:pt idx="2268" formatCode="d/m/yy\ h:mm;@">
                  <c:v>45108.083337152777</c:v>
                </c:pt>
                <c:pt idx="2269" formatCode="d/m/yy\ h:mm;@">
                  <c:v>45108.041670601851</c:v>
                </c:pt>
                <c:pt idx="2270" formatCode="d/m/yy\ h:mm;@">
                  <c:v>45108.000004050926</c:v>
                </c:pt>
                <c:pt idx="2271" formatCode="d/m/yy\ h:mm;@">
                  <c:v>45107.9583375</c:v>
                </c:pt>
                <c:pt idx="2272" formatCode="d/m/yy\ h:mm;@">
                  <c:v>45107.916670949075</c:v>
                </c:pt>
                <c:pt idx="2273" formatCode="d/m/yy\ h:mm;@">
                  <c:v>45107.875004398149</c:v>
                </c:pt>
                <c:pt idx="2274" formatCode="d/m/yy\ h:mm;@">
                  <c:v>45107.833337847223</c:v>
                </c:pt>
                <c:pt idx="2275" formatCode="d/m/yy\ h:mm;@">
                  <c:v>45107.791671296298</c:v>
                </c:pt>
                <c:pt idx="2276" formatCode="d/m/yy\ h:mm;@">
                  <c:v>45107.750004745372</c:v>
                </c:pt>
                <c:pt idx="2277" formatCode="d/m/yy\ h:mm;@">
                  <c:v>45107.708338194447</c:v>
                </c:pt>
                <c:pt idx="2278" formatCode="d/m/yy\ h:mm;@">
                  <c:v>45107.666671643521</c:v>
                </c:pt>
                <c:pt idx="2279" formatCode="d/m/yy\ h:mm;@">
                  <c:v>45107.625005092596</c:v>
                </c:pt>
                <c:pt idx="2280" formatCode="d/m/yy\ h:mm;@">
                  <c:v>45107.58333854167</c:v>
                </c:pt>
                <c:pt idx="2281" formatCode="d/m/yy\ h:mm;@">
                  <c:v>45107.541671990744</c:v>
                </c:pt>
                <c:pt idx="2282" formatCode="d/m/yy\ h:mm;@">
                  <c:v>45107.500005439812</c:v>
                </c:pt>
                <c:pt idx="2283" formatCode="d/m/yy\ h:mm;@">
                  <c:v>45107.458338888886</c:v>
                </c:pt>
                <c:pt idx="2284" formatCode="d/m/yy\ h:mm;@">
                  <c:v>45107.41667233796</c:v>
                </c:pt>
                <c:pt idx="2285" formatCode="d/m/yy\ h:mm;@">
                  <c:v>45107.375005787035</c:v>
                </c:pt>
                <c:pt idx="2286" formatCode="d/m/yy\ h:mm;@">
                  <c:v>45107.333339236109</c:v>
                </c:pt>
                <c:pt idx="2287" formatCode="d/m/yy\ h:mm;@">
                  <c:v>45107.291672685184</c:v>
                </c:pt>
                <c:pt idx="2288" formatCode="d/m/yy\ h:mm;@">
                  <c:v>45107.250006134258</c:v>
                </c:pt>
                <c:pt idx="2289" formatCode="d/m/yy\ h:mm;@">
                  <c:v>45107.208339583332</c:v>
                </c:pt>
                <c:pt idx="2290" formatCode="d/m/yy\ h:mm;@">
                  <c:v>45107.166673032407</c:v>
                </c:pt>
                <c:pt idx="2291" formatCode="d/m/yy\ h:mm;@">
                  <c:v>45107.125006481481</c:v>
                </c:pt>
                <c:pt idx="2292" formatCode="d/m/yy\ h:mm;@">
                  <c:v>45107.083339930556</c:v>
                </c:pt>
                <c:pt idx="2293" formatCode="d/m/yy\ h:mm;@">
                  <c:v>45107.04167337963</c:v>
                </c:pt>
                <c:pt idx="2294" formatCode="d/m/yy\ h:mm;@">
                  <c:v>45107.000006828704</c:v>
                </c:pt>
                <c:pt idx="2295" formatCode="d/m/yy\ h:mm;@">
                  <c:v>45106.958340277779</c:v>
                </c:pt>
                <c:pt idx="2296" formatCode="d/m/yy\ h:mm;@">
                  <c:v>45106.916673726853</c:v>
                </c:pt>
                <c:pt idx="2297" formatCode="d/m/yy\ h:mm;@">
                  <c:v>45106.875007175928</c:v>
                </c:pt>
                <c:pt idx="2298" formatCode="d/m/yy\ h:mm;@">
                  <c:v>45106.833340625002</c:v>
                </c:pt>
                <c:pt idx="2299" formatCode="d/m/yy\ h:mm;@">
                  <c:v>45106.791674074077</c:v>
                </c:pt>
                <c:pt idx="2300" formatCode="d/m/yy\ h:mm;@">
                  <c:v>45106.750007523151</c:v>
                </c:pt>
                <c:pt idx="2301" formatCode="d/m/yy\ h:mm;@">
                  <c:v>45106.708340972225</c:v>
                </c:pt>
                <c:pt idx="2302" formatCode="d/m/yy\ h:mm;@">
                  <c:v>45106.6666744213</c:v>
                </c:pt>
                <c:pt idx="2303" formatCode="d/m/yy\ h:mm;@">
                  <c:v>45106.625007870367</c:v>
                </c:pt>
                <c:pt idx="2304" formatCode="d/m/yy\ h:mm;@">
                  <c:v>45106.583341319441</c:v>
                </c:pt>
                <c:pt idx="2305" formatCode="d/m/yy\ h:mm;@">
                  <c:v>45106.541674768516</c:v>
                </c:pt>
                <c:pt idx="2306" formatCode="d/m/yy\ h:mm;@">
                  <c:v>45106.50000821759</c:v>
                </c:pt>
                <c:pt idx="2307" formatCode="d/m/yy\ h:mm;@">
                  <c:v>45106.458341666665</c:v>
                </c:pt>
                <c:pt idx="2308" formatCode="d/m/yy\ h:mm;@">
                  <c:v>45106.416675115739</c:v>
                </c:pt>
                <c:pt idx="2309" formatCode="d/m/yy\ h:mm;@">
                  <c:v>45106.375008564813</c:v>
                </c:pt>
                <c:pt idx="2310" formatCode="d/m/yy\ h:mm;@">
                  <c:v>45106.333342013888</c:v>
                </c:pt>
                <c:pt idx="2311" formatCode="d/m/yy\ h:mm;@">
                  <c:v>45106.291675462962</c:v>
                </c:pt>
                <c:pt idx="2312" formatCode="d/m/yy\ h:mm;@">
                  <c:v>45106.250008912037</c:v>
                </c:pt>
                <c:pt idx="2313" formatCode="d/m/yy\ h:mm;@">
                  <c:v>45106.208342361111</c:v>
                </c:pt>
                <c:pt idx="2314" formatCode="d/m/yy\ h:mm;@">
                  <c:v>45106.166675810186</c:v>
                </c:pt>
                <c:pt idx="2315" formatCode="d/m/yy\ h:mm;@">
                  <c:v>45106.12500925926</c:v>
                </c:pt>
                <c:pt idx="2316" formatCode="d/m/yy\ h:mm;@">
                  <c:v>45106.083342708334</c:v>
                </c:pt>
                <c:pt idx="2317" formatCode="d/m/yy\ h:mm;@">
                  <c:v>45106.041676157409</c:v>
                </c:pt>
                <c:pt idx="2318" formatCode="d/m/yy\ h:mm;@">
                  <c:v>45106.000009606483</c:v>
                </c:pt>
                <c:pt idx="2319" formatCode="d/m/yy\ h:mm;@">
                  <c:v>45105.958343055558</c:v>
                </c:pt>
                <c:pt idx="2320" formatCode="d/m/yy\ h:mm;@">
                  <c:v>45105.916676504632</c:v>
                </c:pt>
                <c:pt idx="2321" formatCode="d/m/yy\ h:mm;@">
                  <c:v>45105.875009953706</c:v>
                </c:pt>
                <c:pt idx="2322" formatCode="d/m/yy\ h:mm;@">
                  <c:v>45105.833343402781</c:v>
                </c:pt>
                <c:pt idx="2323" formatCode="d/m/yy\ h:mm;@">
                  <c:v>45105.791676851855</c:v>
                </c:pt>
                <c:pt idx="2324" formatCode="d/m/yy\ h:mm;@">
                  <c:v>45105.750010300922</c:v>
                </c:pt>
                <c:pt idx="2325" formatCode="d/m/yy\ h:mm;@">
                  <c:v>45105.708343749997</c:v>
                </c:pt>
                <c:pt idx="2326" formatCode="d/m/yy\ h:mm;@">
                  <c:v>45105.666677199071</c:v>
                </c:pt>
                <c:pt idx="2327" formatCode="d/m/yy\ h:mm;@">
                  <c:v>45105.625010648146</c:v>
                </c:pt>
                <c:pt idx="2328" formatCode="d/m/yy\ h:mm;@">
                  <c:v>45105.58334409722</c:v>
                </c:pt>
                <c:pt idx="2329" formatCode="d/m/yy\ h:mm;@">
                  <c:v>45105.541677546295</c:v>
                </c:pt>
                <c:pt idx="2330" formatCode="d/m/yy\ h:mm;@">
                  <c:v>45105.500010995369</c:v>
                </c:pt>
                <c:pt idx="2331" formatCode="d/m/yy\ h:mm;@">
                  <c:v>45105.458344444443</c:v>
                </c:pt>
                <c:pt idx="2332" formatCode="d/m/yy\ h:mm;@">
                  <c:v>45105.416677893518</c:v>
                </c:pt>
                <c:pt idx="2333" formatCode="d/m/yy\ h:mm;@">
                  <c:v>45105.375011342592</c:v>
                </c:pt>
                <c:pt idx="2334" formatCode="d/m/yy\ h:mm;@">
                  <c:v>45105.333344791667</c:v>
                </c:pt>
                <c:pt idx="2335" formatCode="d/m/yy\ h:mm;@">
                  <c:v>45105.291678240741</c:v>
                </c:pt>
                <c:pt idx="2336" formatCode="d/m/yy\ h:mm;@">
                  <c:v>45105.250011689815</c:v>
                </c:pt>
                <c:pt idx="2337" formatCode="d/m/yy\ h:mm;@">
                  <c:v>45105.20834513889</c:v>
                </c:pt>
                <c:pt idx="2338" formatCode="d/m/yy\ h:mm;@">
                  <c:v>45105.166678587964</c:v>
                </c:pt>
                <c:pt idx="2339" formatCode="d/m/yy\ h:mm;@">
                  <c:v>45105.125012037039</c:v>
                </c:pt>
                <c:pt idx="2340" formatCode="d/m/yy\ h:mm;@">
                  <c:v>45105.083345486113</c:v>
                </c:pt>
                <c:pt idx="2341" formatCode="d/m/yy\ h:mm;@">
                  <c:v>45105.041678935188</c:v>
                </c:pt>
                <c:pt idx="2342" formatCode="d/m/yy\ h:mm;@">
                  <c:v>45105.000012384262</c:v>
                </c:pt>
                <c:pt idx="2343" formatCode="d/m/yy\ h:mm;@">
                  <c:v>45104.958345833336</c:v>
                </c:pt>
                <c:pt idx="2344" formatCode="d/m/yy\ h:mm;@">
                  <c:v>45104.916679282411</c:v>
                </c:pt>
                <c:pt idx="2345" formatCode="d/m/yy\ h:mm;@">
                  <c:v>45104.875012731478</c:v>
                </c:pt>
                <c:pt idx="2346" formatCode="d/m/yy\ h:mm;@">
                  <c:v>45104.833346180552</c:v>
                </c:pt>
                <c:pt idx="2347" formatCode="d/m/yy\ h:mm;@">
                  <c:v>45104.791679629627</c:v>
                </c:pt>
                <c:pt idx="2348" formatCode="d/m/yy\ h:mm;@">
                  <c:v>45104.750013078701</c:v>
                </c:pt>
                <c:pt idx="2349" formatCode="d/m/yy\ h:mm;@">
                  <c:v>45104.708346527776</c:v>
                </c:pt>
                <c:pt idx="2350" formatCode="d/m/yy\ h:mm;@">
                  <c:v>45104.66667997685</c:v>
                </c:pt>
                <c:pt idx="2351" formatCode="d/m/yy\ h:mm;@">
                  <c:v>45104.625013425924</c:v>
                </c:pt>
                <c:pt idx="2352" formatCode="d/m/yy\ h:mm;@">
                  <c:v>45104.583346874999</c:v>
                </c:pt>
                <c:pt idx="2353" formatCode="d/m/yy\ h:mm;@">
                  <c:v>45104.541680324073</c:v>
                </c:pt>
                <c:pt idx="2354" formatCode="d/m/yy\ h:mm;@">
                  <c:v>45104.500013773148</c:v>
                </c:pt>
                <c:pt idx="2355" formatCode="d/m/yy\ h:mm;@">
                  <c:v>45104.458347222222</c:v>
                </c:pt>
                <c:pt idx="2356" formatCode="d/m/yy\ h:mm;@">
                  <c:v>45104.416680671296</c:v>
                </c:pt>
                <c:pt idx="2357" formatCode="d/m/yy\ h:mm;@">
                  <c:v>45104.375014120371</c:v>
                </c:pt>
                <c:pt idx="2358" formatCode="d/m/yy\ h:mm;@">
                  <c:v>45104.333347569445</c:v>
                </c:pt>
                <c:pt idx="2359" formatCode="d/m/yy\ h:mm;@">
                  <c:v>45104.29168101852</c:v>
                </c:pt>
                <c:pt idx="2360" formatCode="d/m/yy\ h:mm;@">
                  <c:v>45104.250014467594</c:v>
                </c:pt>
                <c:pt idx="2361" formatCode="d/m/yy\ h:mm;@">
                  <c:v>45104.208347916669</c:v>
                </c:pt>
                <c:pt idx="2362" formatCode="d/m/yy\ h:mm;@">
                  <c:v>45104.166681365743</c:v>
                </c:pt>
                <c:pt idx="2363" formatCode="d/m/yy\ h:mm;@">
                  <c:v>45104.125014814817</c:v>
                </c:pt>
                <c:pt idx="2364" formatCode="d/m/yy\ h:mm;@">
                  <c:v>45104.083348263892</c:v>
                </c:pt>
                <c:pt idx="2365" formatCode="d/m/yy\ h:mm;@">
                  <c:v>45104.041681712966</c:v>
                </c:pt>
                <c:pt idx="2366" formatCode="d/m/yy\ h:mm;@">
                  <c:v>45104.000015162041</c:v>
                </c:pt>
                <c:pt idx="2367" formatCode="d/m/yy\ h:mm;@">
                  <c:v>45103.958348611108</c:v>
                </c:pt>
                <c:pt idx="2368" formatCode="d/m/yy\ h:mm;@">
                  <c:v>45103.916682060182</c:v>
                </c:pt>
                <c:pt idx="2369" formatCode="d/m/yy\ h:mm;@">
                  <c:v>45103.875015509257</c:v>
                </c:pt>
                <c:pt idx="2370" formatCode="d/m/yy\ h:mm;@">
                  <c:v>45103.833348958331</c:v>
                </c:pt>
                <c:pt idx="2371" formatCode="d/m/yy\ h:mm;@">
                  <c:v>45103.791682407405</c:v>
                </c:pt>
                <c:pt idx="2372" formatCode="d/m/yy\ h:mm;@">
                  <c:v>45103.75001585648</c:v>
                </c:pt>
                <c:pt idx="2373" formatCode="d/m/yy\ h:mm;@">
                  <c:v>45103.708349305554</c:v>
                </c:pt>
                <c:pt idx="2374" formatCode="d/m/yy\ h:mm;@">
                  <c:v>45103.666682754629</c:v>
                </c:pt>
                <c:pt idx="2375" formatCode="d/m/yy\ h:mm;@">
                  <c:v>45103.625016203703</c:v>
                </c:pt>
                <c:pt idx="2376" formatCode="d/m/yy\ h:mm;@">
                  <c:v>45103.583349652778</c:v>
                </c:pt>
                <c:pt idx="2377" formatCode="d/m/yy\ h:mm;@">
                  <c:v>45103.541683101852</c:v>
                </c:pt>
                <c:pt idx="2378" formatCode="d/m/yy\ h:mm;@">
                  <c:v>45103.500016550926</c:v>
                </c:pt>
                <c:pt idx="2379" formatCode="d/m/yy\ h:mm;@">
                  <c:v>45103.458350000001</c:v>
                </c:pt>
                <c:pt idx="2380" formatCode="d/m/yy\ h:mm;@">
                  <c:v>45103.416683449075</c:v>
                </c:pt>
                <c:pt idx="2381" formatCode="d/m/yy\ h:mm;@">
                  <c:v>45103.37501689815</c:v>
                </c:pt>
                <c:pt idx="2382" formatCode="d/m/yy\ h:mm;@">
                  <c:v>45103.333350347224</c:v>
                </c:pt>
                <c:pt idx="2383" formatCode="d/m/yy\ h:mm;@">
                  <c:v>45103.291683796298</c:v>
                </c:pt>
                <c:pt idx="2384" formatCode="d/m/yy\ h:mm;@">
                  <c:v>45103.250017245373</c:v>
                </c:pt>
                <c:pt idx="2385" formatCode="d/m/yy\ h:mm;@">
                  <c:v>45103.208350694447</c:v>
                </c:pt>
                <c:pt idx="2386" formatCode="d/m/yy\ h:mm;@">
                  <c:v>45103.166684143522</c:v>
                </c:pt>
                <c:pt idx="2387" formatCode="d/m/yy\ h:mm;@">
                  <c:v>45103.125017592596</c:v>
                </c:pt>
                <c:pt idx="2388" formatCode="d/m/yy\ h:mm;@">
                  <c:v>45103.083351041663</c:v>
                </c:pt>
                <c:pt idx="2389" formatCode="d/m/yy\ h:mm;@">
                  <c:v>45103.041684490738</c:v>
                </c:pt>
                <c:pt idx="2390" formatCode="d/m/yy\ h:mm;@">
                  <c:v>45103.000017939812</c:v>
                </c:pt>
                <c:pt idx="2391" formatCode="d/m/yy\ h:mm;@">
                  <c:v>45102.958351388887</c:v>
                </c:pt>
                <c:pt idx="2392" formatCode="d/m/yy\ h:mm;@">
                  <c:v>45102.916684837961</c:v>
                </c:pt>
                <c:pt idx="2393" formatCode="d/m/yy\ h:mm;@">
                  <c:v>45102.875018287035</c:v>
                </c:pt>
                <c:pt idx="2394" formatCode="d/m/yy\ h:mm;@">
                  <c:v>45102.83335173611</c:v>
                </c:pt>
                <c:pt idx="2395" formatCode="d/m/yy\ h:mm;@">
                  <c:v>45102.791685185184</c:v>
                </c:pt>
                <c:pt idx="2396" formatCode="d/m/yy\ h:mm;@">
                  <c:v>45102.750018634259</c:v>
                </c:pt>
                <c:pt idx="2397" formatCode="d/m/yy\ h:mm;@">
                  <c:v>45102.708352083333</c:v>
                </c:pt>
                <c:pt idx="2398" formatCode="d/m/yy\ h:mm;@">
                  <c:v>45102.666685532407</c:v>
                </c:pt>
                <c:pt idx="2399" formatCode="d/m/yy\ h:mm;@">
                  <c:v>45102.625018981482</c:v>
                </c:pt>
                <c:pt idx="2400" formatCode="d/m/yy\ h:mm;@">
                  <c:v>45102.583352430556</c:v>
                </c:pt>
                <c:pt idx="2401" formatCode="d/m/yy\ h:mm;@">
                  <c:v>45102.541685879631</c:v>
                </c:pt>
                <c:pt idx="2402" formatCode="d/m/yy\ h:mm;@">
                  <c:v>45102.500019328705</c:v>
                </c:pt>
                <c:pt idx="2403" formatCode="d/m/yy\ h:mm;@">
                  <c:v>45102.45835277778</c:v>
                </c:pt>
                <c:pt idx="2404" formatCode="d/m/yy\ h:mm;@">
                  <c:v>45102.416686226854</c:v>
                </c:pt>
                <c:pt idx="2405" formatCode="d/m/yy\ h:mm;@">
                  <c:v>45102.375019675928</c:v>
                </c:pt>
                <c:pt idx="2406" formatCode="d/m/yy\ h:mm;@">
                  <c:v>45102.333353125003</c:v>
                </c:pt>
                <c:pt idx="2407" formatCode="d/m/yy\ h:mm;@">
                  <c:v>45102.291686574077</c:v>
                </c:pt>
                <c:pt idx="2408" formatCode="d/m/yy\ h:mm;@">
                  <c:v>45102.250020023152</c:v>
                </c:pt>
                <c:pt idx="2409" formatCode="d/m/yy\ h:mm;@">
                  <c:v>45102.208353472219</c:v>
                </c:pt>
                <c:pt idx="2410" formatCode="d/m/yy\ h:mm;@">
                  <c:v>45102.166686921293</c:v>
                </c:pt>
                <c:pt idx="2411" formatCode="d/m/yy\ h:mm;@">
                  <c:v>45102.125020370368</c:v>
                </c:pt>
                <c:pt idx="2412" formatCode="d/m/yy\ h:mm;@">
                  <c:v>45102.083353819442</c:v>
                </c:pt>
                <c:pt idx="2413" formatCode="d/m/yy\ h:mm;@">
                  <c:v>45102.041687268516</c:v>
                </c:pt>
                <c:pt idx="2414" formatCode="d/m/yy\ h:mm;@">
                  <c:v>45102.000020717591</c:v>
                </c:pt>
                <c:pt idx="2415" formatCode="d/m/yy\ h:mm;@">
                  <c:v>45101.958354166665</c:v>
                </c:pt>
                <c:pt idx="2416" formatCode="d/m/yy\ h:mm;@">
                  <c:v>45101.91668761574</c:v>
                </c:pt>
                <c:pt idx="2417" formatCode="d/m/yy\ h:mm;@">
                  <c:v>45101.875021064814</c:v>
                </c:pt>
                <c:pt idx="2418" formatCode="d/m/yy\ h:mm;@">
                  <c:v>45101.833354513888</c:v>
                </c:pt>
                <c:pt idx="2419" formatCode="d/m/yy\ h:mm;@">
                  <c:v>45101.791687962963</c:v>
                </c:pt>
                <c:pt idx="2420" formatCode="d/m/yy\ h:mm;@">
                  <c:v>45101.750021412037</c:v>
                </c:pt>
                <c:pt idx="2421" formatCode="d/m/yy\ h:mm;@">
                  <c:v>45101.708354861112</c:v>
                </c:pt>
                <c:pt idx="2422" formatCode="d/m/yy\ h:mm;@">
                  <c:v>45101.666688310186</c:v>
                </c:pt>
                <c:pt idx="2423" formatCode="d/m/yy\ h:mm;@">
                  <c:v>45101.625021759261</c:v>
                </c:pt>
                <c:pt idx="2424" formatCode="d/m/yy\ h:mm;@">
                  <c:v>45101.583355208335</c:v>
                </c:pt>
                <c:pt idx="2425" formatCode="d/m/yy\ h:mm;@">
                  <c:v>45101.541688657409</c:v>
                </c:pt>
                <c:pt idx="2426" formatCode="d/m/yy\ h:mm;@">
                  <c:v>45101.500022106484</c:v>
                </c:pt>
                <c:pt idx="2427" formatCode="d/m/yy\ h:mm;@">
                  <c:v>45101.458355555558</c:v>
                </c:pt>
                <c:pt idx="2428" formatCode="d/m/yy\ h:mm;@">
                  <c:v>45101.416689004633</c:v>
                </c:pt>
                <c:pt idx="2429" formatCode="d/m/yy\ h:mm;@">
                  <c:v>45101.375022453707</c:v>
                </c:pt>
                <c:pt idx="2430" formatCode="d/m/yy\ h:mm;@">
                  <c:v>45101.333355902774</c:v>
                </c:pt>
                <c:pt idx="2431" formatCode="d/m/yy\ h:mm;@">
                  <c:v>45101.291689351849</c:v>
                </c:pt>
                <c:pt idx="2432" formatCode="d/m/yy\ h:mm;@">
                  <c:v>45101.250022800923</c:v>
                </c:pt>
                <c:pt idx="2433" formatCode="d/m/yy\ h:mm;@">
                  <c:v>45101.208356249997</c:v>
                </c:pt>
                <c:pt idx="2434" formatCode="d/m/yy\ h:mm;@">
                  <c:v>45101.166689699072</c:v>
                </c:pt>
                <c:pt idx="2435" formatCode="d/m/yy\ h:mm;@">
                  <c:v>45101.125023148146</c:v>
                </c:pt>
                <c:pt idx="2436" formatCode="d/m/yy\ h:mm;@">
                  <c:v>45101.083356597221</c:v>
                </c:pt>
                <c:pt idx="2437" formatCode="d/m/yy\ h:mm;@">
                  <c:v>45101.041690046295</c:v>
                </c:pt>
                <c:pt idx="2438" formatCode="d/m/yy\ h:mm;@">
                  <c:v>45101.00002349537</c:v>
                </c:pt>
                <c:pt idx="2439" formatCode="d/m/yy\ h:mm;@">
                  <c:v>45100.958356944444</c:v>
                </c:pt>
                <c:pt idx="2440" formatCode="d/m/yy\ h:mm;@">
                  <c:v>45100.916690393518</c:v>
                </c:pt>
                <c:pt idx="2441" formatCode="d/m/yy\ h:mm;@">
                  <c:v>45100.875023842593</c:v>
                </c:pt>
                <c:pt idx="2442" formatCode="d/m/yy\ h:mm;@">
                  <c:v>45100.833357291667</c:v>
                </c:pt>
                <c:pt idx="2443" formatCode="d/m/yy\ h:mm;@">
                  <c:v>45100.791690740742</c:v>
                </c:pt>
                <c:pt idx="2444" formatCode="d/m/yy\ h:mm;@">
                  <c:v>45100.750024189816</c:v>
                </c:pt>
                <c:pt idx="2445" formatCode="d/m/yy\ h:mm;@">
                  <c:v>45100.70835763889</c:v>
                </c:pt>
                <c:pt idx="2446" formatCode="d/m/yy\ h:mm;@">
                  <c:v>45100.666691087965</c:v>
                </c:pt>
                <c:pt idx="2447" formatCode="d/m/yy\ h:mm;@">
                  <c:v>45100.625024537039</c:v>
                </c:pt>
                <c:pt idx="2448" formatCode="d/m/yy\ h:mm;@">
                  <c:v>45100.583357986114</c:v>
                </c:pt>
                <c:pt idx="2449" formatCode="d/m/yy\ h:mm;@">
                  <c:v>45100.541691435188</c:v>
                </c:pt>
                <c:pt idx="2450" formatCode="d/m/yy\ h:mm;@">
                  <c:v>45100.500024884263</c:v>
                </c:pt>
                <c:pt idx="2451" formatCode="d/m/yy\ h:mm;@">
                  <c:v>45100.458358333337</c:v>
                </c:pt>
                <c:pt idx="2452" formatCode="d/m/yy\ h:mm;@">
                  <c:v>45100.416691782404</c:v>
                </c:pt>
                <c:pt idx="2453" formatCode="d/m/yy\ h:mm;@">
                  <c:v>45100.375025231479</c:v>
                </c:pt>
                <c:pt idx="2454" formatCode="d/m/yy\ h:mm;@">
                  <c:v>45100.333358680553</c:v>
                </c:pt>
                <c:pt idx="2455" formatCode="d/m/yy\ h:mm;@">
                  <c:v>45100.291692129627</c:v>
                </c:pt>
                <c:pt idx="2456" formatCode="d/m/yy\ h:mm;@">
                  <c:v>45100.250025578702</c:v>
                </c:pt>
                <c:pt idx="2457" formatCode="d/m/yy\ h:mm;@">
                  <c:v>45100.208359027776</c:v>
                </c:pt>
                <c:pt idx="2458" formatCode="d/m/yy\ h:mm;@">
                  <c:v>45100.166692476851</c:v>
                </c:pt>
                <c:pt idx="2459" formatCode="d/m/yy\ h:mm;@">
                  <c:v>45100.125025925925</c:v>
                </c:pt>
                <c:pt idx="2460" formatCode="d/m/yy\ h:mm;@">
                  <c:v>45100.083359374999</c:v>
                </c:pt>
                <c:pt idx="2461" formatCode="d/m/yy\ h:mm;@">
                  <c:v>45100.041692824074</c:v>
                </c:pt>
                <c:pt idx="2462" formatCode="d/m/yy\ h:mm;@">
                  <c:v>45100.000026273148</c:v>
                </c:pt>
                <c:pt idx="2463" formatCode="d/m/yy\ h:mm;@">
                  <c:v>45099.958359722223</c:v>
                </c:pt>
                <c:pt idx="2464" formatCode="d/m/yy\ h:mm;@">
                  <c:v>45099.916693171297</c:v>
                </c:pt>
                <c:pt idx="2465" formatCode="d/m/yy\ h:mm;@">
                  <c:v>45099.875026620372</c:v>
                </c:pt>
                <c:pt idx="2466" formatCode="d/m/yy\ h:mm;@">
                  <c:v>45099.833360069446</c:v>
                </c:pt>
                <c:pt idx="2467" formatCode="d/m/yy\ h:mm;@">
                  <c:v>45099.79169351852</c:v>
                </c:pt>
                <c:pt idx="2468" formatCode="d/m/yy\ h:mm;@">
                  <c:v>45099.750026967595</c:v>
                </c:pt>
                <c:pt idx="2469" formatCode="d/m/yy\ h:mm;@">
                  <c:v>45099.708360416669</c:v>
                </c:pt>
                <c:pt idx="2470" formatCode="d/m/yy\ h:mm;@">
                  <c:v>45099.666693865744</c:v>
                </c:pt>
                <c:pt idx="2471" formatCode="d/m/yy\ h:mm;@">
                  <c:v>45099.625027314818</c:v>
                </c:pt>
                <c:pt idx="2472" formatCode="d/m/yy\ h:mm;@">
                  <c:v>45099.583360763892</c:v>
                </c:pt>
                <c:pt idx="2473" formatCode="d/m/yy\ h:mm;@">
                  <c:v>45099.54169421296</c:v>
                </c:pt>
                <c:pt idx="2474" formatCode="d/m/yy\ h:mm;@">
                  <c:v>45099.500027662034</c:v>
                </c:pt>
                <c:pt idx="2475" formatCode="d/m/yy\ h:mm;@">
                  <c:v>45099.458361111108</c:v>
                </c:pt>
                <c:pt idx="2476" formatCode="d/m/yy\ h:mm;@">
                  <c:v>45099.416694560183</c:v>
                </c:pt>
                <c:pt idx="2477" formatCode="d/m/yy\ h:mm;@">
                  <c:v>45099.375028009257</c:v>
                </c:pt>
                <c:pt idx="2478" formatCode="d/m/yy\ h:mm;@">
                  <c:v>45099.333361458332</c:v>
                </c:pt>
                <c:pt idx="2479" formatCode="d/m/yy\ h:mm;@">
                  <c:v>45099.291694907406</c:v>
                </c:pt>
                <c:pt idx="2480" formatCode="d/m/yy\ h:mm;@">
                  <c:v>45099.25002835648</c:v>
                </c:pt>
                <c:pt idx="2481" formatCode="d/m/yy\ h:mm;@">
                  <c:v>45099.208361805555</c:v>
                </c:pt>
                <c:pt idx="2482" formatCode="d/m/yy\ h:mm;@">
                  <c:v>45099.166695254629</c:v>
                </c:pt>
                <c:pt idx="2483" formatCode="d/m/yy\ h:mm;@">
                  <c:v>45099.125028703704</c:v>
                </c:pt>
                <c:pt idx="2484" formatCode="d/m/yy\ h:mm;@">
                  <c:v>45099.083362152778</c:v>
                </c:pt>
                <c:pt idx="2485" formatCode="d/m/yy\ h:mm;@">
                  <c:v>45099.041695601853</c:v>
                </c:pt>
                <c:pt idx="2486" formatCode="d/m/yy\ h:mm;@">
                  <c:v>45099.000029050927</c:v>
                </c:pt>
                <c:pt idx="2487" formatCode="d/m/yy\ h:mm;@">
                  <c:v>45098.958362500001</c:v>
                </c:pt>
                <c:pt idx="2488" formatCode="d/m/yy\ h:mm;@">
                  <c:v>45098.916695949076</c:v>
                </c:pt>
                <c:pt idx="2489" formatCode="d/m/yy\ h:mm;@">
                  <c:v>45098.87502939815</c:v>
                </c:pt>
                <c:pt idx="2490" formatCode="d/m/yy\ h:mm;@">
                  <c:v>45098.833362847225</c:v>
                </c:pt>
                <c:pt idx="2491" formatCode="d/m/yy\ h:mm;@">
                  <c:v>45098.791696296299</c:v>
                </c:pt>
                <c:pt idx="2492" formatCode="d/m/yy\ h:mm;@">
                  <c:v>45098.750029745373</c:v>
                </c:pt>
                <c:pt idx="2493" formatCode="d/m/yy\ h:mm;@">
                  <c:v>45098.708363194448</c:v>
                </c:pt>
                <c:pt idx="2494" formatCode="d/m/yy\ h:mm;@">
                  <c:v>45098.666696643515</c:v>
                </c:pt>
                <c:pt idx="2495" formatCode="d/m/yy\ h:mm;@">
                  <c:v>45098.625030092589</c:v>
                </c:pt>
                <c:pt idx="2496" formatCode="d/m/yy\ h:mm;@">
                  <c:v>45098.583363541664</c:v>
                </c:pt>
                <c:pt idx="2497" formatCode="d/m/yy\ h:mm;@">
                  <c:v>45098.541696990738</c:v>
                </c:pt>
                <c:pt idx="2498" formatCode="d/m/yy\ h:mm;@">
                  <c:v>45098.500030439813</c:v>
                </c:pt>
                <c:pt idx="2499" formatCode="d/m/yy\ h:mm;@">
                  <c:v>45098.458363888887</c:v>
                </c:pt>
                <c:pt idx="2500" formatCode="d/m/yy\ h:mm;@">
                  <c:v>45098.416697337962</c:v>
                </c:pt>
                <c:pt idx="2501" formatCode="d/m/yy\ h:mm;@">
                  <c:v>45098.375030787036</c:v>
                </c:pt>
                <c:pt idx="2502" formatCode="d/m/yy\ h:mm;@">
                  <c:v>45098.33336423611</c:v>
                </c:pt>
                <c:pt idx="2503" formatCode="d/m/yy\ h:mm;@">
                  <c:v>45098.291697685185</c:v>
                </c:pt>
                <c:pt idx="2504" formatCode="d/m/yy\ h:mm;@">
                  <c:v>45098.250031134259</c:v>
                </c:pt>
                <c:pt idx="2505" formatCode="d/m/yy\ h:mm;@">
                  <c:v>45098.208364583334</c:v>
                </c:pt>
                <c:pt idx="2506" formatCode="d/m/yy\ h:mm;@">
                  <c:v>45098.166698032408</c:v>
                </c:pt>
                <c:pt idx="2507" formatCode="d/m/yy\ h:mm;@">
                  <c:v>45098.125031481482</c:v>
                </c:pt>
                <c:pt idx="2508" formatCode="d/m/yy\ h:mm;@">
                  <c:v>45098.083364930557</c:v>
                </c:pt>
                <c:pt idx="2509" formatCode="d/m/yy\ h:mm;@">
                  <c:v>45098.041698379631</c:v>
                </c:pt>
                <c:pt idx="2510" formatCode="d/m/yy\ h:mm;@">
                  <c:v>45098.000031828706</c:v>
                </c:pt>
                <c:pt idx="2511" formatCode="d/m/yy\ h:mm;@">
                  <c:v>45097.95836527778</c:v>
                </c:pt>
                <c:pt idx="2512" formatCode="d/m/yy\ h:mm;@">
                  <c:v>45097.916698726855</c:v>
                </c:pt>
                <c:pt idx="2513" formatCode="d/m/yy\ h:mm;@">
                  <c:v>45097.875032175929</c:v>
                </c:pt>
                <c:pt idx="2514" formatCode="d/m/yy\ h:mm;@">
                  <c:v>45097.833365625003</c:v>
                </c:pt>
                <c:pt idx="2515" formatCode="d/m/yy\ h:mm;@">
                  <c:v>45097.79169907407</c:v>
                </c:pt>
                <c:pt idx="2516" formatCode="d/m/yy\ h:mm;@">
                  <c:v>45097.750032523145</c:v>
                </c:pt>
                <c:pt idx="2517" formatCode="d/m/yy\ h:mm;@">
                  <c:v>45097.708365972219</c:v>
                </c:pt>
                <c:pt idx="2518" formatCode="d/m/yy\ h:mm;@">
                  <c:v>45097.666699421294</c:v>
                </c:pt>
                <c:pt idx="2519" formatCode="d/m/yy\ h:mm;@">
                  <c:v>45097.625032870368</c:v>
                </c:pt>
                <c:pt idx="2520" formatCode="d/m/yy\ h:mm;@">
                  <c:v>45097.583366319443</c:v>
                </c:pt>
                <c:pt idx="2521" formatCode="d/m/yy\ h:mm;@">
                  <c:v>45097.541699768517</c:v>
                </c:pt>
                <c:pt idx="2522" formatCode="d/m/yy\ h:mm;@">
                  <c:v>45097.500033217591</c:v>
                </c:pt>
                <c:pt idx="2523" formatCode="d/m/yy\ h:mm;@">
                  <c:v>45097.458366666666</c:v>
                </c:pt>
                <c:pt idx="2524" formatCode="d/m/yy\ h:mm;@">
                  <c:v>45097.41670011574</c:v>
                </c:pt>
                <c:pt idx="2525" formatCode="d/m/yy\ h:mm;@">
                  <c:v>45097.375033564815</c:v>
                </c:pt>
                <c:pt idx="2526" formatCode="d/m/yy\ h:mm;@">
                  <c:v>45097.333367013889</c:v>
                </c:pt>
                <c:pt idx="2527" formatCode="d/m/yy\ h:mm;@">
                  <c:v>45097.291700462963</c:v>
                </c:pt>
                <c:pt idx="2528" formatCode="d/m/yy\ h:mm;@">
                  <c:v>45097.250033912038</c:v>
                </c:pt>
                <c:pt idx="2529" formatCode="d/m/yy\ h:mm;@">
                  <c:v>45097.208367361112</c:v>
                </c:pt>
                <c:pt idx="2530" formatCode="d/m/yy\ h:mm;@">
                  <c:v>45097.166700810187</c:v>
                </c:pt>
                <c:pt idx="2531" formatCode="d/m/yy\ h:mm;@">
                  <c:v>45097.125034259261</c:v>
                </c:pt>
                <c:pt idx="2532" formatCode="d/m/yy\ h:mm;@">
                  <c:v>45097.083367708336</c:v>
                </c:pt>
                <c:pt idx="2533" formatCode="d/m/yy\ h:mm;@">
                  <c:v>45097.04170115741</c:v>
                </c:pt>
                <c:pt idx="2534" formatCode="d/m/yy\ h:mm;@">
                  <c:v>45097.000034606484</c:v>
                </c:pt>
                <c:pt idx="2535" formatCode="d/m/yy\ h:mm;@">
                  <c:v>45096.958368055559</c:v>
                </c:pt>
                <c:pt idx="2536" formatCode="d/m/yy\ h:mm;@">
                  <c:v>45096.916701504633</c:v>
                </c:pt>
                <c:pt idx="2537" formatCode="d/m/yy\ h:mm;@">
                  <c:v>45096.8750349537</c:v>
                </c:pt>
                <c:pt idx="2538" formatCode="d/m/yy\ h:mm;@">
                  <c:v>45096.833368402775</c:v>
                </c:pt>
                <c:pt idx="2539" formatCode="d/m/yy\ h:mm;@">
                  <c:v>45096.791701851849</c:v>
                </c:pt>
                <c:pt idx="2540" formatCode="d/m/yy\ h:mm;@">
                  <c:v>45096.750035300924</c:v>
                </c:pt>
                <c:pt idx="2541" formatCode="d/m/yy\ h:mm;@">
                  <c:v>45096.708368749998</c:v>
                </c:pt>
                <c:pt idx="2542" formatCode="d/m/yy\ h:mm;@">
                  <c:v>45096.666702199072</c:v>
                </c:pt>
                <c:pt idx="2543" formatCode="d/m/yy\ h:mm;@">
                  <c:v>45096.625035648147</c:v>
                </c:pt>
                <c:pt idx="2544" formatCode="d/m/yy\ h:mm;@">
                  <c:v>45096.583369097221</c:v>
                </c:pt>
                <c:pt idx="2545" formatCode="d/m/yy\ h:mm;@">
                  <c:v>45096.541702546296</c:v>
                </c:pt>
                <c:pt idx="2546" formatCode="d/m/yy\ h:mm;@">
                  <c:v>45096.50003599537</c:v>
                </c:pt>
                <c:pt idx="2547" formatCode="d/m/yy\ h:mm;@">
                  <c:v>45096.458369444445</c:v>
                </c:pt>
                <c:pt idx="2548" formatCode="d/m/yy\ h:mm;@">
                  <c:v>45096.416702893519</c:v>
                </c:pt>
                <c:pt idx="2549" formatCode="d/m/yy\ h:mm;@">
                  <c:v>45096.375036342593</c:v>
                </c:pt>
                <c:pt idx="2550" formatCode="d/m/yy\ h:mm;@">
                  <c:v>45096.333369791668</c:v>
                </c:pt>
                <c:pt idx="2551" formatCode="d/m/yy\ h:mm;@">
                  <c:v>45096.291703240742</c:v>
                </c:pt>
                <c:pt idx="2552" formatCode="d/m/yy\ h:mm;@">
                  <c:v>45096.250036689817</c:v>
                </c:pt>
                <c:pt idx="2553" formatCode="d/m/yy\ h:mm;@">
                  <c:v>45096.208370138891</c:v>
                </c:pt>
                <c:pt idx="2554" formatCode="d/m/yy\ h:mm;@">
                  <c:v>45096.166703587965</c:v>
                </c:pt>
                <c:pt idx="2555" formatCode="d/m/yy\ h:mm;@">
                  <c:v>45096.12503703704</c:v>
                </c:pt>
                <c:pt idx="2556" formatCode="d/m/yy\ h:mm;@">
                  <c:v>45096.083370486114</c:v>
                </c:pt>
                <c:pt idx="2557" formatCode="d/m/yy\ h:mm;@">
                  <c:v>45096.041703935189</c:v>
                </c:pt>
                <c:pt idx="2558" formatCode="d/m/yy\ h:mm;@">
                  <c:v>45096.000037384256</c:v>
                </c:pt>
                <c:pt idx="2559" formatCode="d/m/yy\ h:mm;@">
                  <c:v>45095.95837083333</c:v>
                </c:pt>
                <c:pt idx="2560" formatCode="d/m/yy\ h:mm;@">
                  <c:v>45095.916704282405</c:v>
                </c:pt>
                <c:pt idx="2561" formatCode="d/m/yy\ h:mm;@">
                  <c:v>45095.875037731479</c:v>
                </c:pt>
                <c:pt idx="2562" formatCode="d/m/yy\ h:mm;@">
                  <c:v>45095.833371180554</c:v>
                </c:pt>
                <c:pt idx="2563" formatCode="d/m/yy\ h:mm;@">
                  <c:v>45095.791704629628</c:v>
                </c:pt>
                <c:pt idx="2564" formatCode="d/m/yy\ h:mm;@">
                  <c:v>45095.750038078702</c:v>
                </c:pt>
                <c:pt idx="2565" formatCode="d/m/yy\ h:mm;@">
                  <c:v>45095.708371527777</c:v>
                </c:pt>
                <c:pt idx="2566" formatCode="d/m/yy\ h:mm;@">
                  <c:v>45095.666704976851</c:v>
                </c:pt>
                <c:pt idx="2567" formatCode="d/m/yy\ h:mm;@">
                  <c:v>45095.625038425926</c:v>
                </c:pt>
                <c:pt idx="2568" formatCode="d/m/yy\ h:mm;@">
                  <c:v>45095.583371875</c:v>
                </c:pt>
                <c:pt idx="2569" formatCode="d/m/yy\ h:mm;@">
                  <c:v>45095.541705324074</c:v>
                </c:pt>
                <c:pt idx="2570" formatCode="d/m/yy\ h:mm;@">
                  <c:v>45095.500038773149</c:v>
                </c:pt>
                <c:pt idx="2571" formatCode="d/m/yy\ h:mm;@">
                  <c:v>45095.458372222223</c:v>
                </c:pt>
                <c:pt idx="2572" formatCode="d/m/yy\ h:mm;@">
                  <c:v>45095.416705671298</c:v>
                </c:pt>
                <c:pt idx="2573" formatCode="d/m/yy\ h:mm;@">
                  <c:v>45095.375039120372</c:v>
                </c:pt>
                <c:pt idx="2574" formatCode="d/m/yy\ h:mm;@">
                  <c:v>45095.333372569447</c:v>
                </c:pt>
                <c:pt idx="2575" formatCode="d/m/yy\ h:mm;@">
                  <c:v>45095.291706018521</c:v>
                </c:pt>
                <c:pt idx="2576" formatCode="d/m/yy\ h:mm;@">
                  <c:v>45095.250039467595</c:v>
                </c:pt>
                <c:pt idx="2577" formatCode="d/m/yy\ h:mm;@">
                  <c:v>45095.20837291667</c:v>
                </c:pt>
                <c:pt idx="2578" formatCode="d/m/yy\ h:mm;@">
                  <c:v>45095.166706365744</c:v>
                </c:pt>
                <c:pt idx="2579" formatCode="d/m/yy\ h:mm;@">
                  <c:v>45095.125039814811</c:v>
                </c:pt>
                <c:pt idx="2580" formatCode="d/m/yy\ h:mm;@">
                  <c:v>45095.083373263886</c:v>
                </c:pt>
                <c:pt idx="2581" formatCode="d/m/yy\ h:mm;@">
                  <c:v>45095.04170671296</c:v>
                </c:pt>
                <c:pt idx="2582" formatCode="d/m/yy\ h:mm;@">
                  <c:v>45095.000040162035</c:v>
                </c:pt>
                <c:pt idx="2583" formatCode="d/m/yy\ h:mm;@">
                  <c:v>45094.958373611109</c:v>
                </c:pt>
                <c:pt idx="2584" formatCode="d/m/yy\ h:mm;@">
                  <c:v>45094.916707060183</c:v>
                </c:pt>
                <c:pt idx="2585" formatCode="d/m/yy\ h:mm;@">
                  <c:v>45094.875040509258</c:v>
                </c:pt>
                <c:pt idx="2586" formatCode="d/m/yy\ h:mm;@">
                  <c:v>45094.833373958332</c:v>
                </c:pt>
                <c:pt idx="2587" formatCode="d/m/yy\ h:mm;@">
                  <c:v>45094.791707407407</c:v>
                </c:pt>
                <c:pt idx="2588" formatCode="d/m/yy\ h:mm;@">
                  <c:v>45094.750040856481</c:v>
                </c:pt>
                <c:pt idx="2589" formatCode="d/m/yy\ h:mm;@">
                  <c:v>45094.708374305555</c:v>
                </c:pt>
                <c:pt idx="2590" formatCode="d/m/yy\ h:mm;@">
                  <c:v>45094.66670775463</c:v>
                </c:pt>
                <c:pt idx="2591" formatCode="d/m/yy\ h:mm;@">
                  <c:v>45094.625041203704</c:v>
                </c:pt>
                <c:pt idx="2592" formatCode="d/m/yy\ h:mm;@">
                  <c:v>45094.583374652779</c:v>
                </c:pt>
                <c:pt idx="2593" formatCode="d/m/yy\ h:mm;@">
                  <c:v>45094.541708101853</c:v>
                </c:pt>
                <c:pt idx="2594" formatCode="d/m/yy\ h:mm;@">
                  <c:v>45094.500041550928</c:v>
                </c:pt>
                <c:pt idx="2595" formatCode="d/m/yy\ h:mm;@">
                  <c:v>45094.458375000002</c:v>
                </c:pt>
                <c:pt idx="2596" formatCode="d/m/yy\ h:mm;@">
                  <c:v>45094.416708449076</c:v>
                </c:pt>
                <c:pt idx="2597" formatCode="d/m/yy\ h:mm;@">
                  <c:v>45094.375041898151</c:v>
                </c:pt>
                <c:pt idx="2598" formatCode="d/m/yy\ h:mm;@">
                  <c:v>45094.333375347225</c:v>
                </c:pt>
                <c:pt idx="2599" formatCode="d/m/yy\ h:mm;@">
                  <c:v>45094.2917087963</c:v>
                </c:pt>
                <c:pt idx="2600" formatCode="d/m/yy\ h:mm;@">
                  <c:v>45094.250042245367</c:v>
                </c:pt>
                <c:pt idx="2601" formatCode="d/m/yy\ h:mm;@">
                  <c:v>45094.208375694441</c:v>
                </c:pt>
                <c:pt idx="2602" formatCode="d/m/yy\ h:mm;@">
                  <c:v>45094.166709143516</c:v>
                </c:pt>
                <c:pt idx="2603" formatCode="d/m/yy\ h:mm;@">
                  <c:v>45094.12504259259</c:v>
                </c:pt>
                <c:pt idx="2604" formatCode="d/m/yy\ h:mm;@">
                  <c:v>45094.083376041664</c:v>
                </c:pt>
                <c:pt idx="2605" formatCode="d/m/yy\ h:mm;@">
                  <c:v>45094.041709490739</c:v>
                </c:pt>
                <c:pt idx="2606" formatCode="d/m/yy\ h:mm;@">
                  <c:v>45094.000042939813</c:v>
                </c:pt>
                <c:pt idx="2607" formatCode="d/m/yy\ h:mm;@">
                  <c:v>45093.958376388888</c:v>
                </c:pt>
                <c:pt idx="2608" formatCode="d/m/yy\ h:mm;@">
                  <c:v>45093.916709837962</c:v>
                </c:pt>
                <c:pt idx="2609" formatCode="d/m/yy\ h:mm;@">
                  <c:v>45093.875043287037</c:v>
                </c:pt>
                <c:pt idx="2610" formatCode="d/m/yy\ h:mm;@">
                  <c:v>45093.833376736111</c:v>
                </c:pt>
                <c:pt idx="2611" formatCode="d/m/yy\ h:mm;@">
                  <c:v>45093.791710185185</c:v>
                </c:pt>
                <c:pt idx="2612" formatCode="d/m/yy\ h:mm;@">
                  <c:v>45093.75004363426</c:v>
                </c:pt>
                <c:pt idx="2613" formatCode="d/m/yy\ h:mm;@">
                  <c:v>45093.708377083334</c:v>
                </c:pt>
                <c:pt idx="2614" formatCode="d/m/yy\ h:mm;@">
                  <c:v>45093.666710532409</c:v>
                </c:pt>
                <c:pt idx="2615" formatCode="d/m/yy\ h:mm;@">
                  <c:v>45093.625043981483</c:v>
                </c:pt>
                <c:pt idx="2616" formatCode="d/m/yy\ h:mm;@">
                  <c:v>45093.583377430557</c:v>
                </c:pt>
                <c:pt idx="2617" formatCode="d/m/yy\ h:mm;@">
                  <c:v>45093.541710879632</c:v>
                </c:pt>
                <c:pt idx="2618" formatCode="d/m/yy\ h:mm;@">
                  <c:v>45093.500044328706</c:v>
                </c:pt>
                <c:pt idx="2619" formatCode="d/m/yy\ h:mm;@">
                  <c:v>45093.458377777781</c:v>
                </c:pt>
                <c:pt idx="2620" formatCode="d/m/yy\ h:mm;@">
                  <c:v>45093.416711226855</c:v>
                </c:pt>
                <c:pt idx="2621" formatCode="d/m/yy\ h:mm;@">
                  <c:v>45093.37504467593</c:v>
                </c:pt>
                <c:pt idx="2622" formatCode="d/m/yy\ h:mm;@">
                  <c:v>45093.333378124997</c:v>
                </c:pt>
                <c:pt idx="2623" formatCode="d/m/yy\ h:mm;@">
                  <c:v>45093.291711574071</c:v>
                </c:pt>
                <c:pt idx="2624" formatCode="d/m/yy\ h:mm;@">
                  <c:v>45093.250045023146</c:v>
                </c:pt>
                <c:pt idx="2625" formatCode="d/m/yy\ h:mm;@">
                  <c:v>45093.20837847222</c:v>
                </c:pt>
                <c:pt idx="2626" formatCode="d/m/yy\ h:mm;@">
                  <c:v>45093.166711921294</c:v>
                </c:pt>
                <c:pt idx="2627" formatCode="d/m/yy\ h:mm;@">
                  <c:v>45093.125045370369</c:v>
                </c:pt>
                <c:pt idx="2628" formatCode="d/m/yy\ h:mm;@">
                  <c:v>45093.083378819443</c:v>
                </c:pt>
                <c:pt idx="2629" formatCode="d/m/yy\ h:mm;@">
                  <c:v>45093.041712268518</c:v>
                </c:pt>
                <c:pt idx="2630" formatCode="d/m/yy\ h:mm;@">
                  <c:v>45093.000045717592</c:v>
                </c:pt>
                <c:pt idx="2631" formatCode="d/m/yy\ h:mm;@">
                  <c:v>45092.958379166666</c:v>
                </c:pt>
                <c:pt idx="2632" formatCode="d/m/yy\ h:mm;@">
                  <c:v>45092.916712615741</c:v>
                </c:pt>
                <c:pt idx="2633" formatCode="d/m/yy\ h:mm;@">
                  <c:v>45092.875046064815</c:v>
                </c:pt>
                <c:pt idx="2634" formatCode="d/m/yy\ h:mm;@">
                  <c:v>45092.83337951389</c:v>
                </c:pt>
                <c:pt idx="2635" formatCode="d/m/yy\ h:mm;@">
                  <c:v>45092.791712962964</c:v>
                </c:pt>
                <c:pt idx="2636" formatCode="d/m/yy\ h:mm;@">
                  <c:v>45092.750046412039</c:v>
                </c:pt>
                <c:pt idx="2637" formatCode="d/m/yy\ h:mm;@">
                  <c:v>45092.708379861113</c:v>
                </c:pt>
                <c:pt idx="2638" formatCode="d/m/yy\ h:mm;@">
                  <c:v>45092.666713310187</c:v>
                </c:pt>
                <c:pt idx="2639" formatCode="d/m/yy\ h:mm;@">
                  <c:v>45092.625046759262</c:v>
                </c:pt>
                <c:pt idx="2640" formatCode="d/m/yy\ h:mm;@">
                  <c:v>45092.583380208336</c:v>
                </c:pt>
                <c:pt idx="2641" formatCode="d/m/yy\ h:mm;@">
                  <c:v>45092.541713657411</c:v>
                </c:pt>
                <c:pt idx="2642" formatCode="d/m/yy\ h:mm;@">
                  <c:v>45092.500047106485</c:v>
                </c:pt>
                <c:pt idx="2643" formatCode="d/m/yy\ h:mm;@">
                  <c:v>45092.458380555552</c:v>
                </c:pt>
                <c:pt idx="2644" formatCode="d/m/yy\ h:mm;@">
                  <c:v>45092.416714004627</c:v>
                </c:pt>
                <c:pt idx="2645" formatCode="d/m/yy\ h:mm;@">
                  <c:v>45092.375047453701</c:v>
                </c:pt>
                <c:pt idx="2646" formatCode="d/m/yy\ h:mm;@">
                  <c:v>45092.333380902775</c:v>
                </c:pt>
                <c:pt idx="2647" formatCode="d/m/yy\ h:mm;@">
                  <c:v>45092.29171435185</c:v>
                </c:pt>
                <c:pt idx="2648" formatCode="d/m/yy\ h:mm;@">
                  <c:v>45092.250047800924</c:v>
                </c:pt>
                <c:pt idx="2649" formatCode="d/m/yy\ h:mm;@">
                  <c:v>45092.208381249999</c:v>
                </c:pt>
                <c:pt idx="2650" formatCode="d/m/yy\ h:mm;@">
                  <c:v>45092.166714699073</c:v>
                </c:pt>
                <c:pt idx="2651" formatCode="d/m/yy\ h:mm;@">
                  <c:v>45092.125048148147</c:v>
                </c:pt>
                <c:pt idx="2652" formatCode="d/m/yy\ h:mm;@">
                  <c:v>45092.083381597222</c:v>
                </c:pt>
                <c:pt idx="2653" formatCode="d/m/yy\ h:mm;@">
                  <c:v>45092.041715046296</c:v>
                </c:pt>
                <c:pt idx="2654" formatCode="d/m/yy\ h:mm;@">
                  <c:v>45092.000048495371</c:v>
                </c:pt>
                <c:pt idx="2655" formatCode="d/m/yy\ h:mm;@">
                  <c:v>45091.958381944445</c:v>
                </c:pt>
                <c:pt idx="2656" formatCode="d/m/yy\ h:mm;@">
                  <c:v>45091.91671539352</c:v>
                </c:pt>
                <c:pt idx="2657" formatCode="d/m/yy\ h:mm;@">
                  <c:v>45091.875048842594</c:v>
                </c:pt>
                <c:pt idx="2658" formatCode="d/m/yy\ h:mm;@">
                  <c:v>45091.833382291668</c:v>
                </c:pt>
                <c:pt idx="2659" formatCode="d/m/yy\ h:mm;@">
                  <c:v>45091.791715740743</c:v>
                </c:pt>
                <c:pt idx="2660" formatCode="d/m/yy\ h:mm;@">
                  <c:v>45091.750049189817</c:v>
                </c:pt>
                <c:pt idx="2661" formatCode="d/m/yy\ h:mm;@">
                  <c:v>45091.708382638892</c:v>
                </c:pt>
                <c:pt idx="2662" formatCode="d/m/yy\ h:mm;@">
                  <c:v>45091.666716087966</c:v>
                </c:pt>
                <c:pt idx="2663" formatCode="d/m/yy\ h:mm;@">
                  <c:v>45091.62504953704</c:v>
                </c:pt>
                <c:pt idx="2664" formatCode="d/m/yy\ h:mm;@">
                  <c:v>45091.583382986108</c:v>
                </c:pt>
                <c:pt idx="2665" formatCode="d/m/yy\ h:mm;@">
                  <c:v>45091.541716435182</c:v>
                </c:pt>
                <c:pt idx="2666" formatCode="d/m/yy\ h:mm;@">
                  <c:v>45091.500049884256</c:v>
                </c:pt>
                <c:pt idx="2667" formatCode="d/m/yy\ h:mm;@">
                  <c:v>45091.458383333331</c:v>
                </c:pt>
                <c:pt idx="2668" formatCode="d/m/yy\ h:mm;@">
                  <c:v>45091.416716782405</c:v>
                </c:pt>
                <c:pt idx="2669" formatCode="d/m/yy\ h:mm;@">
                  <c:v>45091.37505023148</c:v>
                </c:pt>
                <c:pt idx="2670" formatCode="d/m/yy\ h:mm;@">
                  <c:v>45091.333383680554</c:v>
                </c:pt>
                <c:pt idx="2671" formatCode="d/m/yy\ h:mm;@">
                  <c:v>45091.291717129629</c:v>
                </c:pt>
                <c:pt idx="2672" formatCode="d/m/yy\ h:mm;@">
                  <c:v>45091.250050578703</c:v>
                </c:pt>
                <c:pt idx="2673" formatCode="d/m/yy\ h:mm;@">
                  <c:v>45091.208384027777</c:v>
                </c:pt>
                <c:pt idx="2674" formatCode="d/m/yy\ h:mm;@">
                  <c:v>45091.166717476852</c:v>
                </c:pt>
                <c:pt idx="2675" formatCode="d/m/yy\ h:mm;@">
                  <c:v>45091.125050925926</c:v>
                </c:pt>
                <c:pt idx="2676" formatCode="d/m/yy\ h:mm;@">
                  <c:v>45091.083384375001</c:v>
                </c:pt>
                <c:pt idx="2677" formatCode="d/m/yy\ h:mm;@">
                  <c:v>45091.041717824075</c:v>
                </c:pt>
                <c:pt idx="2678" formatCode="d/m/yy\ h:mm;@">
                  <c:v>45091.000051273149</c:v>
                </c:pt>
                <c:pt idx="2679" formatCode="d/m/yy\ h:mm;@">
                  <c:v>45090.958384722224</c:v>
                </c:pt>
                <c:pt idx="2680" formatCode="d/m/yy\ h:mm;@">
                  <c:v>45090.916718171298</c:v>
                </c:pt>
                <c:pt idx="2681" formatCode="d/m/yy\ h:mm;@">
                  <c:v>45090.875051620373</c:v>
                </c:pt>
                <c:pt idx="2682" formatCode="d/m/yy\ h:mm;@">
                  <c:v>45090.833385069447</c:v>
                </c:pt>
                <c:pt idx="2683" formatCode="d/m/yy\ h:mm;@">
                  <c:v>45090.791718518522</c:v>
                </c:pt>
                <c:pt idx="2684" formatCode="d/m/yy\ h:mm;@">
                  <c:v>45090.750051967596</c:v>
                </c:pt>
                <c:pt idx="2685" formatCode="d/m/yy\ h:mm;@">
                  <c:v>45090.708385416663</c:v>
                </c:pt>
                <c:pt idx="2686" formatCode="d/m/yy\ h:mm;@">
                  <c:v>45090.666718865737</c:v>
                </c:pt>
                <c:pt idx="2687" formatCode="d/m/yy\ h:mm;@">
                  <c:v>45090.625052314812</c:v>
                </c:pt>
                <c:pt idx="2688" formatCode="d/m/yy\ h:mm;@">
                  <c:v>45090.583385763886</c:v>
                </c:pt>
                <c:pt idx="2689" formatCode="d/m/yy\ h:mm;@">
                  <c:v>45090.541719212961</c:v>
                </c:pt>
                <c:pt idx="2690" formatCode="d/m/yy\ h:mm;@">
                  <c:v>45090.500052662035</c:v>
                </c:pt>
                <c:pt idx="2691" formatCode="d/m/yy\ h:mm;@">
                  <c:v>45090.45838611111</c:v>
                </c:pt>
                <c:pt idx="2692" formatCode="d/m/yy\ h:mm;@">
                  <c:v>45090.416719560184</c:v>
                </c:pt>
                <c:pt idx="2693" formatCode="d/m/yy\ h:mm;@">
                  <c:v>45090.375053009258</c:v>
                </c:pt>
                <c:pt idx="2694" formatCode="d/m/yy\ h:mm;@">
                  <c:v>45090.333386458333</c:v>
                </c:pt>
                <c:pt idx="2695" formatCode="d/m/yy\ h:mm;@">
                  <c:v>45090.291719907407</c:v>
                </c:pt>
                <c:pt idx="2696" formatCode="d/m/yy\ h:mm;@">
                  <c:v>45090.250053356482</c:v>
                </c:pt>
                <c:pt idx="2697" formatCode="d/m/yy\ h:mm;@">
                  <c:v>45090.208386805556</c:v>
                </c:pt>
                <c:pt idx="2698" formatCode="d/m/yy\ h:mm;@">
                  <c:v>45090.16672025463</c:v>
                </c:pt>
                <c:pt idx="2699" formatCode="d/m/yy\ h:mm;@">
                  <c:v>45090.125053703705</c:v>
                </c:pt>
                <c:pt idx="2700" formatCode="d/m/yy\ h:mm;@">
                  <c:v>45090.083387152779</c:v>
                </c:pt>
                <c:pt idx="2701" formatCode="d/m/yy\ h:mm;@">
                  <c:v>45090.041720601854</c:v>
                </c:pt>
                <c:pt idx="2702" formatCode="d/m/yy\ h:mm;@">
                  <c:v>45090.000054050928</c:v>
                </c:pt>
                <c:pt idx="2703" formatCode="d/m/yy\ h:mm;@">
                  <c:v>45089.958387500003</c:v>
                </c:pt>
                <c:pt idx="2704" formatCode="d/m/yy\ h:mm;@">
                  <c:v>45089.916720949077</c:v>
                </c:pt>
                <c:pt idx="2705" formatCode="d/m/yy\ h:mm;@">
                  <c:v>45089.875054398151</c:v>
                </c:pt>
                <c:pt idx="2706" formatCode="d/m/yy\ h:mm;@">
                  <c:v>45089.833387847226</c:v>
                </c:pt>
                <c:pt idx="2707" formatCode="d/m/yy\ h:mm;@">
                  <c:v>45089.791721296293</c:v>
                </c:pt>
                <c:pt idx="2708" formatCode="d/m/yy\ h:mm;@">
                  <c:v>45089.750054745367</c:v>
                </c:pt>
                <c:pt idx="2709" formatCode="d/m/yy\ h:mm;@">
                  <c:v>45089.708388194442</c:v>
                </c:pt>
                <c:pt idx="2710" formatCode="d/m/yy\ h:mm;@">
                  <c:v>45089.666721643516</c:v>
                </c:pt>
                <c:pt idx="2711" formatCode="d/m/yy\ h:mm;@">
                  <c:v>45089.625055092591</c:v>
                </c:pt>
                <c:pt idx="2712" formatCode="d/m/yy\ h:mm;@">
                  <c:v>45089.583388541665</c:v>
                </c:pt>
                <c:pt idx="2713" formatCode="d/m/yy\ h:mm;@">
                  <c:v>45089.541721990739</c:v>
                </c:pt>
                <c:pt idx="2714" formatCode="d/m/yy\ h:mm;@">
                  <c:v>45089.500055439814</c:v>
                </c:pt>
                <c:pt idx="2715" formatCode="d/m/yy\ h:mm;@">
                  <c:v>45089.458388888888</c:v>
                </c:pt>
                <c:pt idx="2716" formatCode="d/m/yy\ h:mm;@">
                  <c:v>45089.416722337963</c:v>
                </c:pt>
                <c:pt idx="2717" formatCode="d/m/yy\ h:mm;@">
                  <c:v>45089.375055787037</c:v>
                </c:pt>
                <c:pt idx="2718" formatCode="d/m/yy\ h:mm;@">
                  <c:v>45089.333389236112</c:v>
                </c:pt>
                <c:pt idx="2719" formatCode="d/m/yy\ h:mm;@">
                  <c:v>45089.291722685186</c:v>
                </c:pt>
                <c:pt idx="2720" formatCode="d/m/yy\ h:mm;@">
                  <c:v>45089.25005613426</c:v>
                </c:pt>
                <c:pt idx="2721" formatCode="d/m/yy\ h:mm;@">
                  <c:v>45089.208389583335</c:v>
                </c:pt>
                <c:pt idx="2722" formatCode="d/m/yy\ h:mm;@">
                  <c:v>45089.166723032409</c:v>
                </c:pt>
                <c:pt idx="2723" formatCode="d/m/yy\ h:mm;@">
                  <c:v>45089.125056481484</c:v>
                </c:pt>
                <c:pt idx="2724" formatCode="d/m/yy\ h:mm;@">
                  <c:v>45089.083389930558</c:v>
                </c:pt>
                <c:pt idx="2725" formatCode="d/m/yy\ h:mm;@">
                  <c:v>45089.041723379632</c:v>
                </c:pt>
                <c:pt idx="2726" formatCode="d/m/yy\ h:mm;@">
                  <c:v>45089.000056828707</c:v>
                </c:pt>
                <c:pt idx="2727" formatCode="d/m/yy\ h:mm;@">
                  <c:v>45088.958390277781</c:v>
                </c:pt>
                <c:pt idx="2728" formatCode="d/m/yy\ h:mm;@">
                  <c:v>45088.916723726848</c:v>
                </c:pt>
                <c:pt idx="2729" formatCode="d/m/yy\ h:mm;@">
                  <c:v>45088.875057175923</c:v>
                </c:pt>
                <c:pt idx="2730" formatCode="d/m/yy\ h:mm;@">
                  <c:v>45088.833390624997</c:v>
                </c:pt>
                <c:pt idx="2731" formatCode="d/m/yy\ h:mm;@">
                  <c:v>45088.791724074072</c:v>
                </c:pt>
                <c:pt idx="2732" formatCode="d/m/yy\ h:mm;@">
                  <c:v>45088.750057523146</c:v>
                </c:pt>
                <c:pt idx="2733" formatCode="d/m/yy\ h:mm;@">
                  <c:v>45088.708390972221</c:v>
                </c:pt>
                <c:pt idx="2734" formatCode="d/m/yy\ h:mm;@">
                  <c:v>45088.666724421295</c:v>
                </c:pt>
                <c:pt idx="2735" formatCode="d/m/yy\ h:mm;@">
                  <c:v>45088.625057870369</c:v>
                </c:pt>
                <c:pt idx="2736" formatCode="d/m/yy\ h:mm;@">
                  <c:v>45088.583391319444</c:v>
                </c:pt>
                <c:pt idx="2737" formatCode="d/m/yy\ h:mm;@">
                  <c:v>45088.541724768518</c:v>
                </c:pt>
                <c:pt idx="2738" formatCode="d/m/yy\ h:mm;@">
                  <c:v>45088.500058217593</c:v>
                </c:pt>
                <c:pt idx="2739" formatCode="d/m/yy\ h:mm;@">
                  <c:v>45088.458391666667</c:v>
                </c:pt>
                <c:pt idx="2740" formatCode="d/m/yy\ h:mm;@">
                  <c:v>45088.416725115741</c:v>
                </c:pt>
                <c:pt idx="2741" formatCode="d/m/yy\ h:mm;@">
                  <c:v>45088.375058564816</c:v>
                </c:pt>
                <c:pt idx="2742" formatCode="d/m/yy\ h:mm;@">
                  <c:v>45088.33339201389</c:v>
                </c:pt>
                <c:pt idx="2743" formatCode="d/m/yy\ h:mm;@">
                  <c:v>45088.291725462965</c:v>
                </c:pt>
                <c:pt idx="2744" formatCode="d/m/yy\ h:mm;@">
                  <c:v>45088.250058912039</c:v>
                </c:pt>
                <c:pt idx="2745" formatCode="d/m/yy\ h:mm;@">
                  <c:v>45088.208392361114</c:v>
                </c:pt>
                <c:pt idx="2746" formatCode="d/m/yy\ h:mm;@">
                  <c:v>45088.166725810188</c:v>
                </c:pt>
                <c:pt idx="2747" formatCode="d/m/yy\ h:mm;@">
                  <c:v>45088.125059259262</c:v>
                </c:pt>
                <c:pt idx="2748" formatCode="d/m/yy\ h:mm;@">
                  <c:v>45088.083392708337</c:v>
                </c:pt>
                <c:pt idx="2749" formatCode="d/m/yy\ h:mm;@">
                  <c:v>45088.041726157404</c:v>
                </c:pt>
                <c:pt idx="2750" formatCode="d/m/yy\ h:mm;@">
                  <c:v>45088.000059606478</c:v>
                </c:pt>
                <c:pt idx="2751" formatCode="d/m/yy\ h:mm;@">
                  <c:v>45087.958393055553</c:v>
                </c:pt>
                <c:pt idx="2752" formatCode="d/m/yy\ h:mm;@">
                  <c:v>45087.916726504627</c:v>
                </c:pt>
                <c:pt idx="2753" formatCode="d/m/yy\ h:mm;@">
                  <c:v>45087.875059953702</c:v>
                </c:pt>
                <c:pt idx="2754" formatCode="d/m/yy\ h:mm;@">
                  <c:v>45087.833393402776</c:v>
                </c:pt>
                <c:pt idx="2755" formatCode="d/m/yy\ h:mm;@">
                  <c:v>45087.79172685185</c:v>
                </c:pt>
                <c:pt idx="2756" formatCode="d/m/yy\ h:mm;@">
                  <c:v>45087.750060300925</c:v>
                </c:pt>
                <c:pt idx="2757" formatCode="d/m/yy\ h:mm;@">
                  <c:v>45087.708393749999</c:v>
                </c:pt>
                <c:pt idx="2758" formatCode="d/m/yy\ h:mm;@">
                  <c:v>45087.666727199074</c:v>
                </c:pt>
                <c:pt idx="2759" formatCode="d/m/yy\ h:mm;@">
                  <c:v>45087.625060648148</c:v>
                </c:pt>
                <c:pt idx="2760" formatCode="d/m/yy\ h:mm;@">
                  <c:v>45087.583394097222</c:v>
                </c:pt>
                <c:pt idx="2761" formatCode="d/m/yy\ h:mm;@">
                  <c:v>45087.541727546297</c:v>
                </c:pt>
                <c:pt idx="2762" formatCode="d/m/yy\ h:mm;@">
                  <c:v>45087.500060995371</c:v>
                </c:pt>
                <c:pt idx="2763" formatCode="d/m/yy\ h:mm;@">
                  <c:v>45087.458394444446</c:v>
                </c:pt>
                <c:pt idx="2764" formatCode="d/m/yy\ h:mm;@">
                  <c:v>45087.41672789352</c:v>
                </c:pt>
                <c:pt idx="2765" formatCode="d/m/yy\ h:mm;@">
                  <c:v>45087.375061342595</c:v>
                </c:pt>
                <c:pt idx="2766" formatCode="d/m/yy\ h:mm;@">
                  <c:v>45087.333394791669</c:v>
                </c:pt>
                <c:pt idx="2767" formatCode="d/m/yy\ h:mm;@">
                  <c:v>45087.291728240743</c:v>
                </c:pt>
                <c:pt idx="2768" formatCode="d/m/yy\ h:mm;@">
                  <c:v>45087.250061689818</c:v>
                </c:pt>
                <c:pt idx="2769" formatCode="d/m/yy\ h:mm;@">
                  <c:v>45087.208395138892</c:v>
                </c:pt>
                <c:pt idx="2770" formatCode="d/m/yy\ h:mm;@">
                  <c:v>45087.166728587959</c:v>
                </c:pt>
                <c:pt idx="2771" formatCode="d/m/yy\ h:mm;@">
                  <c:v>45087.125062037034</c:v>
                </c:pt>
                <c:pt idx="2772" formatCode="d/m/yy\ h:mm;@">
                  <c:v>45087.083395486108</c:v>
                </c:pt>
                <c:pt idx="2773" formatCode="d/m/yy\ h:mm;@">
                  <c:v>45087.041728935183</c:v>
                </c:pt>
                <c:pt idx="2774" formatCode="d/m/yy\ h:mm;@">
                  <c:v>45087.000062384257</c:v>
                </c:pt>
                <c:pt idx="2775" formatCode="d/m/yy\ h:mm;@">
                  <c:v>45086.958395833331</c:v>
                </c:pt>
                <c:pt idx="2776" formatCode="d/m/yy\ h:mm;@">
                  <c:v>45086.916729282406</c:v>
                </c:pt>
                <c:pt idx="2777" formatCode="d/m/yy\ h:mm;@">
                  <c:v>45086.87506273148</c:v>
                </c:pt>
                <c:pt idx="2778" formatCode="d/m/yy\ h:mm;@">
                  <c:v>45086.833396180555</c:v>
                </c:pt>
                <c:pt idx="2779" formatCode="d/m/yy\ h:mm;@">
                  <c:v>45086.791729629629</c:v>
                </c:pt>
                <c:pt idx="2780" formatCode="d/m/yy\ h:mm;@">
                  <c:v>45086.750063078704</c:v>
                </c:pt>
                <c:pt idx="2781" formatCode="d/m/yy\ h:mm;@">
                  <c:v>45086.708396527778</c:v>
                </c:pt>
                <c:pt idx="2782" formatCode="d/m/yy\ h:mm;@">
                  <c:v>45086.666729976852</c:v>
                </c:pt>
                <c:pt idx="2783" formatCode="d/m/yy\ h:mm;@">
                  <c:v>45086.625063425927</c:v>
                </c:pt>
                <c:pt idx="2784" formatCode="d/m/yy\ h:mm;@">
                  <c:v>45086.583396875001</c:v>
                </c:pt>
                <c:pt idx="2785" formatCode="d/m/yy\ h:mm;@">
                  <c:v>45086.541730324076</c:v>
                </c:pt>
                <c:pt idx="2786" formatCode="d/m/yy\ h:mm;@">
                  <c:v>45086.50006377315</c:v>
                </c:pt>
                <c:pt idx="2787" formatCode="d/m/yy\ h:mm;@">
                  <c:v>45086.458397222224</c:v>
                </c:pt>
                <c:pt idx="2788" formatCode="d/m/yy\ h:mm;@">
                  <c:v>45086.416730671299</c:v>
                </c:pt>
                <c:pt idx="2789" formatCode="d/m/yy\ h:mm;@">
                  <c:v>45086.375064120373</c:v>
                </c:pt>
                <c:pt idx="2790" formatCode="d/m/yy\ h:mm;@">
                  <c:v>45086.333397569448</c:v>
                </c:pt>
                <c:pt idx="2791" formatCode="d/m/yy\ h:mm;@">
                  <c:v>45086.291731018522</c:v>
                </c:pt>
                <c:pt idx="2792" formatCode="d/m/yy\ h:mm;@">
                  <c:v>45086.250064467589</c:v>
                </c:pt>
                <c:pt idx="2793" formatCode="d/m/yy\ h:mm;@">
                  <c:v>45086.208397916664</c:v>
                </c:pt>
                <c:pt idx="2794" formatCode="d/m/yy\ h:mm;@">
                  <c:v>45086.166731365738</c:v>
                </c:pt>
                <c:pt idx="2795" formatCode="d/m/yy\ h:mm;@">
                  <c:v>45086.125064814813</c:v>
                </c:pt>
                <c:pt idx="2796" formatCode="d/m/yy\ h:mm;@">
                  <c:v>45086.083398263887</c:v>
                </c:pt>
                <c:pt idx="2797" formatCode="d/m/yy\ h:mm;@">
                  <c:v>45086.041731712961</c:v>
                </c:pt>
                <c:pt idx="2798" formatCode="d/m/yy\ h:mm;@">
                  <c:v>45086.000065162036</c:v>
                </c:pt>
                <c:pt idx="2799" formatCode="d/m/yy\ h:mm;@">
                  <c:v>45085.95839861111</c:v>
                </c:pt>
                <c:pt idx="2800" formatCode="d/m/yy\ h:mm;@">
                  <c:v>45085.916732060185</c:v>
                </c:pt>
                <c:pt idx="2801" formatCode="d/m/yy\ h:mm;@">
                  <c:v>45085.875065509259</c:v>
                </c:pt>
                <c:pt idx="2802" formatCode="d/m/yy\ h:mm;@">
                  <c:v>45085.833398958333</c:v>
                </c:pt>
                <c:pt idx="2803" formatCode="d/m/yy\ h:mm;@">
                  <c:v>45085.791732407408</c:v>
                </c:pt>
                <c:pt idx="2804" formatCode="d/m/yy\ h:mm;@">
                  <c:v>45085.750065856482</c:v>
                </c:pt>
                <c:pt idx="2805" formatCode="d/m/yy\ h:mm;@">
                  <c:v>45085.708399305557</c:v>
                </c:pt>
                <c:pt idx="2806" formatCode="d/m/yy\ h:mm;@">
                  <c:v>45085.666732754631</c:v>
                </c:pt>
                <c:pt idx="2807" formatCode="d/m/yy\ h:mm;@">
                  <c:v>45085.625066203706</c:v>
                </c:pt>
                <c:pt idx="2808" formatCode="d/m/yy\ h:mm;@">
                  <c:v>45085.58339965278</c:v>
                </c:pt>
                <c:pt idx="2809" formatCode="d/m/yy\ h:mm;@">
                  <c:v>45085.541733101854</c:v>
                </c:pt>
                <c:pt idx="2810" formatCode="d/m/yy\ h:mm;@">
                  <c:v>45085.500066550929</c:v>
                </c:pt>
                <c:pt idx="2811" formatCode="d/m/yy\ h:mm;@">
                  <c:v>45085.458400000003</c:v>
                </c:pt>
                <c:pt idx="2812" formatCode="d/m/yy\ h:mm;@">
                  <c:v>45085.416733449078</c:v>
                </c:pt>
                <c:pt idx="2813" formatCode="d/m/yy\ h:mm;@">
                  <c:v>45085.375066898145</c:v>
                </c:pt>
                <c:pt idx="2814" formatCode="d/m/yy\ h:mm;@">
                  <c:v>45085.333400347219</c:v>
                </c:pt>
                <c:pt idx="2815" formatCode="d/m/yy\ h:mm;@">
                  <c:v>45085.291733796294</c:v>
                </c:pt>
                <c:pt idx="2816" formatCode="d/m/yy\ h:mm;@">
                  <c:v>45085.250067245368</c:v>
                </c:pt>
                <c:pt idx="2817" formatCode="d/m/yy\ h:mm;@">
                  <c:v>45085.208400694442</c:v>
                </c:pt>
                <c:pt idx="2818" formatCode="d/m/yy\ h:mm;@">
                  <c:v>45085.166734143517</c:v>
                </c:pt>
                <c:pt idx="2819" formatCode="d/m/yy\ h:mm;@">
                  <c:v>45085.125067592591</c:v>
                </c:pt>
                <c:pt idx="2820" formatCode="d/m/yy\ h:mm;@">
                  <c:v>45085.083401041666</c:v>
                </c:pt>
                <c:pt idx="2821" formatCode="d/m/yy\ h:mm;@">
                  <c:v>45085.04173449074</c:v>
                </c:pt>
                <c:pt idx="2822" formatCode="d/m/yy\ h:mm;@">
                  <c:v>45085.000067939814</c:v>
                </c:pt>
                <c:pt idx="2823" formatCode="d/m/yy\ h:mm;@">
                  <c:v>45084.958401388889</c:v>
                </c:pt>
                <c:pt idx="2824" formatCode="d/m/yy\ h:mm;@">
                  <c:v>45084.916734837963</c:v>
                </c:pt>
                <c:pt idx="2825" formatCode="d/m/yy\ h:mm;@">
                  <c:v>45084.875068287038</c:v>
                </c:pt>
                <c:pt idx="2826" formatCode="d/m/yy\ h:mm;@">
                  <c:v>45084.833401736112</c:v>
                </c:pt>
                <c:pt idx="2827" formatCode="d/m/yy\ h:mm;@">
                  <c:v>45084.791735185187</c:v>
                </c:pt>
                <c:pt idx="2828" formatCode="d/m/yy\ h:mm;@">
                  <c:v>45084.750068634261</c:v>
                </c:pt>
                <c:pt idx="2829" formatCode="d/m/yy\ h:mm;@">
                  <c:v>45084.708402083335</c:v>
                </c:pt>
                <c:pt idx="2830" formatCode="d/m/yy\ h:mm;@">
                  <c:v>45084.66673553241</c:v>
                </c:pt>
                <c:pt idx="2831" formatCode="d/m/yy\ h:mm;@">
                  <c:v>45084.625068981484</c:v>
                </c:pt>
                <c:pt idx="2832" formatCode="d/m/yy\ h:mm;@">
                  <c:v>45084.583402430559</c:v>
                </c:pt>
                <c:pt idx="2833" formatCode="d/m/yy\ h:mm;@">
                  <c:v>45084.541735879633</c:v>
                </c:pt>
                <c:pt idx="2834" formatCode="d/m/yy\ h:mm;@">
                  <c:v>45084.5000693287</c:v>
                </c:pt>
                <c:pt idx="2835" formatCode="d/m/yy\ h:mm;@">
                  <c:v>45084.458402777775</c:v>
                </c:pt>
                <c:pt idx="2836" formatCode="d/m/yy\ h:mm;@">
                  <c:v>45084.416736226849</c:v>
                </c:pt>
                <c:pt idx="2837" formatCode="d/m/yy\ h:mm;@">
                  <c:v>45084.375069675923</c:v>
                </c:pt>
                <c:pt idx="2838" formatCode="d/m/yy\ h:mm;@">
                  <c:v>45084.333403124998</c:v>
                </c:pt>
                <c:pt idx="2839" formatCode="d/m/yy\ h:mm;@">
                  <c:v>45084.291736574072</c:v>
                </c:pt>
                <c:pt idx="2840" formatCode="d/m/yy\ h:mm;@">
                  <c:v>45084.250070023147</c:v>
                </c:pt>
                <c:pt idx="2841" formatCode="d/m/yy\ h:mm;@">
                  <c:v>45084.208403472221</c:v>
                </c:pt>
                <c:pt idx="2842" formatCode="d/m/yy\ h:mm;@">
                  <c:v>45084.166736921296</c:v>
                </c:pt>
                <c:pt idx="2843" formatCode="d/m/yy\ h:mm;@">
                  <c:v>45084.12507037037</c:v>
                </c:pt>
                <c:pt idx="2844" formatCode="d/m/yy\ h:mm;@">
                  <c:v>45084.083403819444</c:v>
                </c:pt>
                <c:pt idx="2845" formatCode="d/m/yy\ h:mm;@">
                  <c:v>45084.041737268519</c:v>
                </c:pt>
                <c:pt idx="2846" formatCode="d/m/yy\ h:mm;@">
                  <c:v>45084.000070717593</c:v>
                </c:pt>
                <c:pt idx="2847" formatCode="d/m/yy\ h:mm;@">
                  <c:v>45083.958404166668</c:v>
                </c:pt>
                <c:pt idx="2848" formatCode="d/m/yy\ h:mm;@">
                  <c:v>45083.916737615742</c:v>
                </c:pt>
                <c:pt idx="2849" formatCode="d/m/yy\ h:mm;@">
                  <c:v>45083.875071064816</c:v>
                </c:pt>
                <c:pt idx="2850" formatCode="d/m/yy\ h:mm;@">
                  <c:v>45083.833404513891</c:v>
                </c:pt>
                <c:pt idx="2851" formatCode="d/m/yy\ h:mm;@">
                  <c:v>45083.791737962965</c:v>
                </c:pt>
                <c:pt idx="2852" formatCode="d/m/yy\ h:mm;@">
                  <c:v>45083.75007141204</c:v>
                </c:pt>
                <c:pt idx="2853" formatCode="d/m/yy\ h:mm;@">
                  <c:v>45083.708404861114</c:v>
                </c:pt>
                <c:pt idx="2854" formatCode="d/m/yy\ h:mm;@">
                  <c:v>45083.666738310189</c:v>
                </c:pt>
                <c:pt idx="2855" formatCode="d/m/yy\ h:mm;@">
                  <c:v>45083.625071759256</c:v>
                </c:pt>
                <c:pt idx="2856" formatCode="d/m/yy\ h:mm;@">
                  <c:v>45083.58340520833</c:v>
                </c:pt>
                <c:pt idx="2857" formatCode="d/m/yy\ h:mm;@">
                  <c:v>45083.541738657404</c:v>
                </c:pt>
                <c:pt idx="2858" formatCode="d/m/yy\ h:mm;@">
                  <c:v>45083.500072106479</c:v>
                </c:pt>
                <c:pt idx="2859" formatCode="d/m/yy\ h:mm;@">
                  <c:v>45083.458405555553</c:v>
                </c:pt>
                <c:pt idx="2860" formatCode="d/m/yy\ h:mm;@">
                  <c:v>45083.416739004628</c:v>
                </c:pt>
                <c:pt idx="2861" formatCode="d/m/yy\ h:mm;@">
                  <c:v>45083.375072453702</c:v>
                </c:pt>
                <c:pt idx="2862" formatCode="d/m/yy\ h:mm;@">
                  <c:v>45083.333405902777</c:v>
                </c:pt>
                <c:pt idx="2863" formatCode="d/m/yy\ h:mm;@">
                  <c:v>45083.291739351851</c:v>
                </c:pt>
                <c:pt idx="2864" formatCode="d/m/yy\ h:mm;@">
                  <c:v>45083.250072800925</c:v>
                </c:pt>
                <c:pt idx="2865" formatCode="d/m/yy\ h:mm;@">
                  <c:v>45083.20840625</c:v>
                </c:pt>
                <c:pt idx="2866" formatCode="d/m/yy\ h:mm;@">
                  <c:v>45083.166739699074</c:v>
                </c:pt>
                <c:pt idx="2867" formatCode="d/m/yy\ h:mm;@">
                  <c:v>45083.125073148149</c:v>
                </c:pt>
                <c:pt idx="2868" formatCode="d/m/yy\ h:mm;@">
                  <c:v>45083.083406597223</c:v>
                </c:pt>
                <c:pt idx="2869" formatCode="d/m/yy\ h:mm;@">
                  <c:v>45083.041740046297</c:v>
                </c:pt>
                <c:pt idx="2870" formatCode="d/m/yy\ h:mm;@">
                  <c:v>45083.000073495372</c:v>
                </c:pt>
                <c:pt idx="2871" formatCode="d/m/yy\ h:mm;@">
                  <c:v>45082.958406944446</c:v>
                </c:pt>
                <c:pt idx="2872" formatCode="d/m/yy\ h:mm;@">
                  <c:v>45082.916740393521</c:v>
                </c:pt>
                <c:pt idx="2873" formatCode="d/m/yy\ h:mm;@">
                  <c:v>45082.875073842595</c:v>
                </c:pt>
                <c:pt idx="2874" formatCode="d/m/yy\ h:mm;@">
                  <c:v>45082.83340729167</c:v>
                </c:pt>
                <c:pt idx="2875" formatCode="d/m/yy\ h:mm;@">
                  <c:v>45082.791740740744</c:v>
                </c:pt>
                <c:pt idx="2876" formatCode="d/m/yy\ h:mm;@">
                  <c:v>45082.750074189818</c:v>
                </c:pt>
                <c:pt idx="2877" formatCode="d/m/yy\ h:mm;@">
                  <c:v>45082.708407638886</c:v>
                </c:pt>
                <c:pt idx="2878" formatCode="d/m/yy\ h:mm;@">
                  <c:v>45082.66674108796</c:v>
                </c:pt>
                <c:pt idx="2879" formatCode="d/m/yy\ h:mm;@">
                  <c:v>45082.625074537034</c:v>
                </c:pt>
                <c:pt idx="2880" formatCode="d/m/yy\ h:mm;@">
                  <c:v>45082.583407986109</c:v>
                </c:pt>
                <c:pt idx="2881" formatCode="d/m/yy\ h:mm;@">
                  <c:v>45082.541741435183</c:v>
                </c:pt>
                <c:pt idx="2882" formatCode="d/m/yy\ h:mm;@">
                  <c:v>45082.500074884258</c:v>
                </c:pt>
                <c:pt idx="2883" formatCode="d/m/yy\ h:mm;@">
                  <c:v>45082.458408333332</c:v>
                </c:pt>
                <c:pt idx="2884" formatCode="d/m/yy\ h:mm;@">
                  <c:v>45082.416741782406</c:v>
                </c:pt>
                <c:pt idx="2885" formatCode="d/m/yy\ h:mm;@">
                  <c:v>45082.375075231481</c:v>
                </c:pt>
                <c:pt idx="2886" formatCode="d/m/yy\ h:mm;@">
                  <c:v>45082.333408680555</c:v>
                </c:pt>
                <c:pt idx="2887" formatCode="d/m/yy\ h:mm;@">
                  <c:v>45082.29174212963</c:v>
                </c:pt>
                <c:pt idx="2888" formatCode="d/m/yy\ h:mm;@">
                  <c:v>45082.250075578704</c:v>
                </c:pt>
                <c:pt idx="2889" formatCode="d/m/yy\ h:mm;@">
                  <c:v>45082.208409027779</c:v>
                </c:pt>
                <c:pt idx="2890" formatCode="d/m/yy\ h:mm;@">
                  <c:v>45082.166742476853</c:v>
                </c:pt>
                <c:pt idx="2891" formatCode="d/m/yy\ h:mm;@">
                  <c:v>45082.125075925927</c:v>
                </c:pt>
                <c:pt idx="2892" formatCode="d/m/yy\ h:mm;@">
                  <c:v>45082.083409375002</c:v>
                </c:pt>
                <c:pt idx="2893" formatCode="d/m/yy\ h:mm;@">
                  <c:v>45082.041742824076</c:v>
                </c:pt>
                <c:pt idx="2894" formatCode="d/m/yy\ h:mm;@">
                  <c:v>45082.000076273151</c:v>
                </c:pt>
                <c:pt idx="2895" formatCode="d/m/yy\ h:mm;@">
                  <c:v>45081.958409722225</c:v>
                </c:pt>
                <c:pt idx="2896" formatCode="d/m/yy\ h:mm;@">
                  <c:v>45081.916743171299</c:v>
                </c:pt>
                <c:pt idx="2897" formatCode="d/m/yy\ h:mm;@">
                  <c:v>45081.875076620374</c:v>
                </c:pt>
                <c:pt idx="2898" formatCode="d/m/yy\ h:mm;@">
                  <c:v>45081.833410069441</c:v>
                </c:pt>
                <c:pt idx="2899" formatCode="d/m/yy\ h:mm;@">
                  <c:v>45081.791743518515</c:v>
                </c:pt>
                <c:pt idx="2900" formatCode="d/m/yy\ h:mm;@">
                  <c:v>45081.75007696759</c:v>
                </c:pt>
                <c:pt idx="2901" formatCode="d/m/yy\ h:mm;@">
                  <c:v>45081.708410416664</c:v>
                </c:pt>
                <c:pt idx="2902" formatCode="d/m/yy\ h:mm;@">
                  <c:v>45081.666743865739</c:v>
                </c:pt>
                <c:pt idx="2903" formatCode="d/m/yy\ h:mm;@">
                  <c:v>45081.625077314813</c:v>
                </c:pt>
                <c:pt idx="2904" formatCode="d/m/yy\ h:mm;@">
                  <c:v>45081.583410763888</c:v>
                </c:pt>
                <c:pt idx="2905" formatCode="d/m/yy\ h:mm;@">
                  <c:v>45081.541744212962</c:v>
                </c:pt>
                <c:pt idx="2906" formatCode="d/m/yy\ h:mm;@">
                  <c:v>45081.500077662036</c:v>
                </c:pt>
                <c:pt idx="2907" formatCode="d/m/yy\ h:mm;@">
                  <c:v>45081.458411111111</c:v>
                </c:pt>
                <c:pt idx="2908" formatCode="d/m/yy\ h:mm;@">
                  <c:v>45081.416744560185</c:v>
                </c:pt>
                <c:pt idx="2909" formatCode="d/m/yy\ h:mm;@">
                  <c:v>45081.37507800926</c:v>
                </c:pt>
                <c:pt idx="2910" formatCode="d/m/yy\ h:mm;@">
                  <c:v>45081.333411458334</c:v>
                </c:pt>
                <c:pt idx="2911" formatCode="d/m/yy\ h:mm;@">
                  <c:v>45081.291744907408</c:v>
                </c:pt>
                <c:pt idx="2912" formatCode="d/m/yy\ h:mm;@">
                  <c:v>45081.250078356483</c:v>
                </c:pt>
                <c:pt idx="2913" formatCode="d/m/yy\ h:mm;@">
                  <c:v>45081.208411805557</c:v>
                </c:pt>
                <c:pt idx="2914" formatCode="d/m/yy\ h:mm;@">
                  <c:v>45081.166745254632</c:v>
                </c:pt>
                <c:pt idx="2915" formatCode="d/m/yy\ h:mm;@">
                  <c:v>45081.125078703706</c:v>
                </c:pt>
                <c:pt idx="2916" formatCode="d/m/yy\ h:mm;@">
                  <c:v>45081.083412152781</c:v>
                </c:pt>
                <c:pt idx="2917" formatCode="d/m/yy\ h:mm;@">
                  <c:v>45081.041745601855</c:v>
                </c:pt>
                <c:pt idx="2918" formatCode="d/m/yy\ h:mm;@">
                  <c:v>45081.000079050929</c:v>
                </c:pt>
                <c:pt idx="2919" formatCode="d/m/yy\ h:mm;@">
                  <c:v>45080.958412499996</c:v>
                </c:pt>
                <c:pt idx="2920" formatCode="d/m/yy\ h:mm;@">
                  <c:v>45080.916745949071</c:v>
                </c:pt>
                <c:pt idx="2921" formatCode="d/m/yy\ h:mm;@">
                  <c:v>45080.875079398145</c:v>
                </c:pt>
                <c:pt idx="2922" formatCode="d/m/yy\ h:mm;@">
                  <c:v>45080.83341284722</c:v>
                </c:pt>
                <c:pt idx="2923" formatCode="d/m/yy\ h:mm;@">
                  <c:v>45080.791746296294</c:v>
                </c:pt>
                <c:pt idx="2924" formatCode="d/m/yy\ h:mm;@">
                  <c:v>45080.750079745369</c:v>
                </c:pt>
                <c:pt idx="2925" formatCode="d/m/yy\ h:mm;@">
                  <c:v>45080.708413194443</c:v>
                </c:pt>
                <c:pt idx="2926" formatCode="d/m/yy\ h:mm;@">
                  <c:v>45080.666746643517</c:v>
                </c:pt>
                <c:pt idx="2927" formatCode="d/m/yy\ h:mm;@">
                  <c:v>45080.625080092592</c:v>
                </c:pt>
                <c:pt idx="2928" formatCode="d/m/yy\ h:mm;@">
                  <c:v>45080.583413541666</c:v>
                </c:pt>
                <c:pt idx="2929" formatCode="d/m/yy\ h:mm;@">
                  <c:v>45080.541746990741</c:v>
                </c:pt>
                <c:pt idx="2930" formatCode="d/m/yy\ h:mm;@">
                  <c:v>45080.500080439815</c:v>
                </c:pt>
                <c:pt idx="2931" formatCode="d/m/yy\ h:mm;@">
                  <c:v>45080.458413888889</c:v>
                </c:pt>
                <c:pt idx="2932" formatCode="d/m/yy\ h:mm;@">
                  <c:v>45080.416747337964</c:v>
                </c:pt>
                <c:pt idx="2933" formatCode="d/m/yy\ h:mm;@">
                  <c:v>45080.375080787038</c:v>
                </c:pt>
                <c:pt idx="2934" formatCode="d/m/yy\ h:mm;@">
                  <c:v>45080.333414236113</c:v>
                </c:pt>
                <c:pt idx="2935" formatCode="d/m/yy\ h:mm;@">
                  <c:v>45080.291747685187</c:v>
                </c:pt>
                <c:pt idx="2936" formatCode="d/m/yy\ h:mm;@">
                  <c:v>45080.250081134262</c:v>
                </c:pt>
                <c:pt idx="2937" formatCode="d/m/yy\ h:mm;@">
                  <c:v>45080.208414583336</c:v>
                </c:pt>
                <c:pt idx="2938" formatCode="d/m/yy\ h:mm;@">
                  <c:v>45080.16674803241</c:v>
                </c:pt>
                <c:pt idx="2939" formatCode="d/m/yy\ h:mm;@">
                  <c:v>45080.125081481485</c:v>
                </c:pt>
                <c:pt idx="2940" formatCode="d/m/yy\ h:mm;@">
                  <c:v>45080.083414930552</c:v>
                </c:pt>
                <c:pt idx="2941" formatCode="d/m/yy\ h:mm;@">
                  <c:v>45080.041748379626</c:v>
                </c:pt>
                <c:pt idx="2942" formatCode="d/m/yy\ h:mm;@">
                  <c:v>45080.000081828701</c:v>
                </c:pt>
                <c:pt idx="2943" formatCode="d/m/yy\ h:mm;@">
                  <c:v>45079.958415277775</c:v>
                </c:pt>
                <c:pt idx="2944" formatCode="d/m/yy\ h:mm;@">
                  <c:v>45079.91674872685</c:v>
                </c:pt>
                <c:pt idx="2945" formatCode="d/m/yy\ h:mm;@">
                  <c:v>45079.875082175924</c:v>
                </c:pt>
                <c:pt idx="2946" formatCode="d/m/yy\ h:mm;@">
                  <c:v>45079.833415624998</c:v>
                </c:pt>
                <c:pt idx="2947" formatCode="d/m/yy\ h:mm;@">
                  <c:v>45079.791749074073</c:v>
                </c:pt>
                <c:pt idx="2948" formatCode="d/m/yy\ h:mm;@">
                  <c:v>45079.750082523147</c:v>
                </c:pt>
                <c:pt idx="2949" formatCode="d/m/yy\ h:mm;@">
                  <c:v>45079.708415972222</c:v>
                </c:pt>
                <c:pt idx="2950" formatCode="d/m/yy\ h:mm;@">
                  <c:v>45079.666749421296</c:v>
                </c:pt>
                <c:pt idx="2951" formatCode="d/m/yy\ h:mm;@">
                  <c:v>45079.625082870371</c:v>
                </c:pt>
                <c:pt idx="2952" formatCode="d/m/yy\ h:mm;@">
                  <c:v>45079.583416319445</c:v>
                </c:pt>
                <c:pt idx="2953" formatCode="d/m/yy\ h:mm;@">
                  <c:v>45079.541749768519</c:v>
                </c:pt>
                <c:pt idx="2954" formatCode="d/m/yy\ h:mm;@">
                  <c:v>45079.500083217594</c:v>
                </c:pt>
                <c:pt idx="2955" formatCode="d/m/yy\ h:mm;@">
                  <c:v>45079.458416666668</c:v>
                </c:pt>
                <c:pt idx="2956" formatCode="d/m/yy\ h:mm;@">
                  <c:v>45079.416750115743</c:v>
                </c:pt>
                <c:pt idx="2957" formatCode="d/m/yy\ h:mm;@">
                  <c:v>45079.375083564817</c:v>
                </c:pt>
                <c:pt idx="2958" formatCode="d/m/yy\ h:mm;@">
                  <c:v>45079.333417013891</c:v>
                </c:pt>
                <c:pt idx="2959" formatCode="d/m/yy\ h:mm;@">
                  <c:v>45079.291750462966</c:v>
                </c:pt>
                <c:pt idx="2960" formatCode="d/m/yy\ h:mm;@">
                  <c:v>45079.25008391204</c:v>
                </c:pt>
                <c:pt idx="2961" formatCode="d/m/yy\ h:mm;@">
                  <c:v>45079.208417361115</c:v>
                </c:pt>
                <c:pt idx="2962" formatCode="d/m/yy\ h:mm;@">
                  <c:v>45079.166750810182</c:v>
                </c:pt>
                <c:pt idx="2963" formatCode="d/m/yy\ h:mm;@">
                  <c:v>45079.125084259256</c:v>
                </c:pt>
                <c:pt idx="2964" formatCode="d/m/yy\ h:mm;@">
                  <c:v>45079.083417708331</c:v>
                </c:pt>
                <c:pt idx="2965" formatCode="d/m/yy\ h:mm;@">
                  <c:v>45079.041751157405</c:v>
                </c:pt>
                <c:pt idx="2966" formatCode="d/m/yy\ h:mm;@">
                  <c:v>45079.00008460648</c:v>
                </c:pt>
                <c:pt idx="2967" formatCode="d/m/yy\ h:mm;@">
                  <c:v>45078.958418055554</c:v>
                </c:pt>
                <c:pt idx="2968" formatCode="d/m/yy\ h:mm;@">
                  <c:v>45078.916751504628</c:v>
                </c:pt>
                <c:pt idx="2969" formatCode="d/m/yy\ h:mm;@">
                  <c:v>45078.875084953703</c:v>
                </c:pt>
                <c:pt idx="2970" formatCode="d/m/yy\ h:mm;@">
                  <c:v>45078.833418402777</c:v>
                </c:pt>
                <c:pt idx="2971" formatCode="d/m/yy\ h:mm;@">
                  <c:v>45078.791751851852</c:v>
                </c:pt>
                <c:pt idx="2972" formatCode="d/m/yy\ h:mm;@">
                  <c:v>45078.750085300926</c:v>
                </c:pt>
                <c:pt idx="2973" formatCode="d/m/yy\ h:mm;@">
                  <c:v>45078.70841875</c:v>
                </c:pt>
                <c:pt idx="2974" formatCode="d/m/yy\ h:mm;@">
                  <c:v>45078.666752199075</c:v>
                </c:pt>
                <c:pt idx="2975" formatCode="d/m/yy\ h:mm;@">
                  <c:v>45078.625085648149</c:v>
                </c:pt>
                <c:pt idx="2976" formatCode="d/m/yy\ h:mm;@">
                  <c:v>45078.583419097224</c:v>
                </c:pt>
                <c:pt idx="2977" formatCode="d/m/yy\ h:mm;@">
                  <c:v>45078.541752546298</c:v>
                </c:pt>
                <c:pt idx="2978" formatCode="d/m/yy\ h:mm;@">
                  <c:v>45078.500085995373</c:v>
                </c:pt>
                <c:pt idx="2979" formatCode="d/m/yy\ h:mm;@">
                  <c:v>45078.458419444447</c:v>
                </c:pt>
                <c:pt idx="2980" formatCode="d/m/yy\ h:mm;@">
                  <c:v>45078.416752893521</c:v>
                </c:pt>
                <c:pt idx="2981" formatCode="d/m/yy\ h:mm;@">
                  <c:v>45078.375086342596</c:v>
                </c:pt>
                <c:pt idx="2982" formatCode="d/m/yy\ h:mm;@">
                  <c:v>45078.33341979167</c:v>
                </c:pt>
                <c:pt idx="2983" formatCode="d/m/yy\ h:mm;@">
                  <c:v>45078.291753240737</c:v>
                </c:pt>
                <c:pt idx="2984" formatCode="d/m/yy\ h:mm;@">
                  <c:v>45078.250086689812</c:v>
                </c:pt>
                <c:pt idx="2985" formatCode="d/m/yy\ h:mm;@">
                  <c:v>45078.208420138886</c:v>
                </c:pt>
                <c:pt idx="2986" formatCode="d/m/yy\ h:mm;@">
                  <c:v>45078.166753587961</c:v>
                </c:pt>
                <c:pt idx="2987" formatCode="d/m/yy\ h:mm;@">
                  <c:v>45078.125087037035</c:v>
                </c:pt>
                <c:pt idx="2988" formatCode="d/m/yy\ h:mm;@">
                  <c:v>45078.083420486109</c:v>
                </c:pt>
                <c:pt idx="2989" formatCode="d/m/yy\ h:mm;@">
                  <c:v>45078.041753935184</c:v>
                </c:pt>
                <c:pt idx="2990" formatCode="d/m/yy\ h:mm;@">
                  <c:v>45078.000087384258</c:v>
                </c:pt>
                <c:pt idx="2991" formatCode="d/m/yy\ h:mm;@">
                  <c:v>45077.958420833333</c:v>
                </c:pt>
                <c:pt idx="2992" formatCode="d/m/yy\ h:mm;@">
                  <c:v>45077.916754282407</c:v>
                </c:pt>
                <c:pt idx="2993" formatCode="d/m/yy\ h:mm;@">
                  <c:v>45077.875087731481</c:v>
                </c:pt>
                <c:pt idx="2994" formatCode="d/m/yy\ h:mm;@">
                  <c:v>45077.833421180556</c:v>
                </c:pt>
                <c:pt idx="2995" formatCode="d/m/yy\ h:mm;@">
                  <c:v>45077.79175462963</c:v>
                </c:pt>
                <c:pt idx="2996" formatCode="d/m/yy\ h:mm;@">
                  <c:v>45077.750088078705</c:v>
                </c:pt>
                <c:pt idx="2997" formatCode="d/m/yy\ h:mm;@">
                  <c:v>45077.708421527779</c:v>
                </c:pt>
                <c:pt idx="2998" formatCode="d/m/yy\ h:mm;@">
                  <c:v>45077.666754976854</c:v>
                </c:pt>
                <c:pt idx="2999" formatCode="d/m/yy\ h:mm;@">
                  <c:v>45077.625088425928</c:v>
                </c:pt>
                <c:pt idx="3000" formatCode="d/m/yy\ h:mm;@">
                  <c:v>45077.583421875002</c:v>
                </c:pt>
                <c:pt idx="3001" formatCode="d/m/yy\ h:mm;@">
                  <c:v>45077.541755324077</c:v>
                </c:pt>
                <c:pt idx="3002" formatCode="d/m/yy\ h:mm;@">
                  <c:v>45077.500088773151</c:v>
                </c:pt>
                <c:pt idx="3003" formatCode="d/m/yy\ h:mm;@">
                  <c:v>45077.458422222226</c:v>
                </c:pt>
                <c:pt idx="3004" formatCode="d/m/yy\ h:mm;@">
                  <c:v>45077.416755671293</c:v>
                </c:pt>
                <c:pt idx="3005" formatCode="d/m/yy\ h:mm;@">
                  <c:v>45077.375089120367</c:v>
                </c:pt>
                <c:pt idx="3006" formatCode="d/m/yy\ h:mm;@">
                  <c:v>45077.333422569442</c:v>
                </c:pt>
                <c:pt idx="3007" formatCode="d/m/yy\ h:mm;@">
                  <c:v>45077.291756018516</c:v>
                </c:pt>
                <c:pt idx="3008" formatCode="d/m/yy\ h:mm;@">
                  <c:v>45077.25008946759</c:v>
                </c:pt>
                <c:pt idx="3009" formatCode="d/m/yy\ h:mm;@">
                  <c:v>45077.208422916665</c:v>
                </c:pt>
                <c:pt idx="3010" formatCode="d/m/yy\ h:mm;@">
                  <c:v>45077.166756365739</c:v>
                </c:pt>
                <c:pt idx="3011" formatCode="d/m/yy\ h:mm;@">
                  <c:v>45077.125089814814</c:v>
                </c:pt>
                <c:pt idx="3012" formatCode="d/m/yy\ h:mm;@">
                  <c:v>45077.083423263888</c:v>
                </c:pt>
                <c:pt idx="3013" formatCode="d/m/yy\ h:mm;@">
                  <c:v>45077.041756712963</c:v>
                </c:pt>
                <c:pt idx="3014" formatCode="d/m/yy\ h:mm;@">
                  <c:v>45077.000090162037</c:v>
                </c:pt>
                <c:pt idx="3015" formatCode="d/m/yy\ h:mm;@">
                  <c:v>45076.958423611111</c:v>
                </c:pt>
                <c:pt idx="3016" formatCode="d/m/yy\ h:mm;@">
                  <c:v>45076.916757060186</c:v>
                </c:pt>
                <c:pt idx="3017" formatCode="d/m/yy\ h:mm;@">
                  <c:v>45076.87509050926</c:v>
                </c:pt>
                <c:pt idx="3018" formatCode="d/m/yy\ h:mm;@">
                  <c:v>45076.833423958335</c:v>
                </c:pt>
                <c:pt idx="3019" formatCode="d/m/yy\ h:mm;@">
                  <c:v>45076.791757407409</c:v>
                </c:pt>
                <c:pt idx="3020" formatCode="d/m/yy\ h:mm;@">
                  <c:v>45076.750090856483</c:v>
                </c:pt>
                <c:pt idx="3021" formatCode="d/m/yy\ h:mm;@">
                  <c:v>45076.708424305558</c:v>
                </c:pt>
                <c:pt idx="3022" formatCode="d/m/yy\ h:mm;@">
                  <c:v>45076.666757754632</c:v>
                </c:pt>
                <c:pt idx="3023" formatCode="d/m/yy\ h:mm;@">
                  <c:v>45076.625091203707</c:v>
                </c:pt>
                <c:pt idx="3024" formatCode="d/m/yy\ h:mm;@">
                  <c:v>45076.583424652781</c:v>
                </c:pt>
                <c:pt idx="3025" formatCode="d/m/yy\ h:mm;@">
                  <c:v>45076.541758101848</c:v>
                </c:pt>
                <c:pt idx="3026" formatCode="d/m/yy\ h:mm;@">
                  <c:v>45076.500091550923</c:v>
                </c:pt>
                <c:pt idx="3027" formatCode="d/m/yy\ h:mm;@">
                  <c:v>45076.458424999997</c:v>
                </c:pt>
                <c:pt idx="3028" formatCode="d/m/yy\ h:mm;@">
                  <c:v>45076.416758449071</c:v>
                </c:pt>
                <c:pt idx="3029" formatCode="d/m/yy\ h:mm;@">
                  <c:v>45076.375091898146</c:v>
                </c:pt>
                <c:pt idx="3030" formatCode="d/m/yy\ h:mm;@">
                  <c:v>45076.33342534722</c:v>
                </c:pt>
                <c:pt idx="3031" formatCode="d/m/yy\ h:mm;@">
                  <c:v>45076.291758796295</c:v>
                </c:pt>
                <c:pt idx="3032" formatCode="d/m/yy\ h:mm;@">
                  <c:v>45076.250092245369</c:v>
                </c:pt>
                <c:pt idx="3033" formatCode="d/m/yy\ h:mm;@">
                  <c:v>45076.208425694444</c:v>
                </c:pt>
                <c:pt idx="3034" formatCode="d/m/yy\ h:mm;@">
                  <c:v>45076.166759143518</c:v>
                </c:pt>
                <c:pt idx="3035" formatCode="d/m/yy\ h:mm;@">
                  <c:v>45076.125092592592</c:v>
                </c:pt>
                <c:pt idx="3036" formatCode="d/m/yy\ h:mm;@">
                  <c:v>45076.083426041667</c:v>
                </c:pt>
                <c:pt idx="3037" formatCode="d/m/yy\ h:mm;@">
                  <c:v>45076.041759490741</c:v>
                </c:pt>
                <c:pt idx="3038" formatCode="d/m/yy\ h:mm;@">
                  <c:v>45076.000092939816</c:v>
                </c:pt>
                <c:pt idx="3039" formatCode="d/m/yy\ h:mm;@">
                  <c:v>45075.95842638889</c:v>
                </c:pt>
                <c:pt idx="3040" formatCode="d/m/yy\ h:mm;@">
                  <c:v>45075.916759837964</c:v>
                </c:pt>
                <c:pt idx="3041" formatCode="d/m/yy\ h:mm;@">
                  <c:v>45075.875093287039</c:v>
                </c:pt>
                <c:pt idx="3042" formatCode="d/m/yy\ h:mm;@">
                  <c:v>45075.833426736113</c:v>
                </c:pt>
                <c:pt idx="3043" formatCode="d/m/yy\ h:mm;@">
                  <c:v>45075.791760185188</c:v>
                </c:pt>
                <c:pt idx="3044" formatCode="d/m/yy\ h:mm;@">
                  <c:v>45075.750093634262</c:v>
                </c:pt>
                <c:pt idx="3045" formatCode="d/m/yy\ h:mm;@">
                  <c:v>45075.708427083337</c:v>
                </c:pt>
                <c:pt idx="3046" formatCode="d/m/yy\ h:mm;@">
                  <c:v>45075.666760532411</c:v>
                </c:pt>
                <c:pt idx="3047" formatCode="d/m/yy\ h:mm;@">
                  <c:v>45075.625093981478</c:v>
                </c:pt>
                <c:pt idx="3048" formatCode="d/m/yy\ h:mm;@">
                  <c:v>45075.583427430553</c:v>
                </c:pt>
                <c:pt idx="3049" formatCode="d/m/yy\ h:mm;@">
                  <c:v>45075.541760879627</c:v>
                </c:pt>
                <c:pt idx="3050" formatCode="d/m/yy\ h:mm;@">
                  <c:v>45075.500094328701</c:v>
                </c:pt>
                <c:pt idx="3051" formatCode="d/m/yy\ h:mm;@">
                  <c:v>45075.458427777776</c:v>
                </c:pt>
                <c:pt idx="3052" formatCode="d/m/yy\ h:mm;@">
                  <c:v>45075.41676122685</c:v>
                </c:pt>
                <c:pt idx="3053" formatCode="d/m/yy\ h:mm;@">
                  <c:v>45075.375094675925</c:v>
                </c:pt>
                <c:pt idx="3054" formatCode="d/m/yy\ h:mm;@">
                  <c:v>45075.333428124999</c:v>
                </c:pt>
                <c:pt idx="3055" formatCode="d/m/yy\ h:mm;@">
                  <c:v>45075.291761574073</c:v>
                </c:pt>
                <c:pt idx="3056" formatCode="d/m/yy\ h:mm;@">
                  <c:v>45075.250095023148</c:v>
                </c:pt>
                <c:pt idx="3057" formatCode="d/m/yy\ h:mm;@">
                  <c:v>45075.208428472222</c:v>
                </c:pt>
                <c:pt idx="3058" formatCode="d/m/yy\ h:mm;@">
                  <c:v>45075.166761921297</c:v>
                </c:pt>
                <c:pt idx="3059" formatCode="d/m/yy\ h:mm;@">
                  <c:v>45075.125095370371</c:v>
                </c:pt>
                <c:pt idx="3060" formatCode="d/m/yy\ h:mm;@">
                  <c:v>45075.083428819446</c:v>
                </c:pt>
                <c:pt idx="3061" formatCode="d/m/yy\ h:mm;@">
                  <c:v>45075.04176226852</c:v>
                </c:pt>
                <c:pt idx="3062" formatCode="d/m/yy\ h:mm;@">
                  <c:v>45075.000095717594</c:v>
                </c:pt>
                <c:pt idx="3063" formatCode="d/m/yy\ h:mm;@">
                  <c:v>45074.958429166669</c:v>
                </c:pt>
                <c:pt idx="3064" formatCode="d/m/yy\ h:mm;@">
                  <c:v>45074.916762615743</c:v>
                </c:pt>
                <c:pt idx="3065" formatCode="d/m/yy\ h:mm;@">
                  <c:v>45074.875096064818</c:v>
                </c:pt>
                <c:pt idx="3066" formatCode="d/m/yy\ h:mm;@">
                  <c:v>45074.833429513892</c:v>
                </c:pt>
                <c:pt idx="3067" formatCode="d/m/yy\ h:mm;@">
                  <c:v>45074.791762962966</c:v>
                </c:pt>
                <c:pt idx="3068" formatCode="d/m/yy\ h:mm;@">
                  <c:v>45074.750096412034</c:v>
                </c:pt>
                <c:pt idx="3069" formatCode="d/m/yy\ h:mm;@">
                  <c:v>45074.708429861108</c:v>
                </c:pt>
                <c:pt idx="3070" formatCode="d/m/yy\ h:mm;@">
                  <c:v>45074.666763310182</c:v>
                </c:pt>
                <c:pt idx="3071" formatCode="d/m/yy\ h:mm;@">
                  <c:v>45074.625096759257</c:v>
                </c:pt>
                <c:pt idx="3072" formatCode="d/m/yy\ h:mm;@">
                  <c:v>45074.583430208331</c:v>
                </c:pt>
                <c:pt idx="3073" formatCode="d/m/yy\ h:mm;@">
                  <c:v>45074.541763657406</c:v>
                </c:pt>
                <c:pt idx="3074" formatCode="d/m/yy\ h:mm;@">
                  <c:v>45074.50009710648</c:v>
                </c:pt>
                <c:pt idx="3075" formatCode="d/m/yy\ h:mm;@">
                  <c:v>45074.458430555555</c:v>
                </c:pt>
                <c:pt idx="3076" formatCode="d/m/yy\ h:mm;@">
                  <c:v>45074.416764004629</c:v>
                </c:pt>
                <c:pt idx="3077" formatCode="d/m/yy\ h:mm;@">
                  <c:v>45074.375097453703</c:v>
                </c:pt>
                <c:pt idx="3078" formatCode="d/m/yy\ h:mm;@">
                  <c:v>45074.333430902778</c:v>
                </c:pt>
                <c:pt idx="3079" formatCode="d/m/yy\ h:mm;@">
                  <c:v>45074.291764351852</c:v>
                </c:pt>
                <c:pt idx="3080" formatCode="d/m/yy\ h:mm;@">
                  <c:v>45074.250097800927</c:v>
                </c:pt>
                <c:pt idx="3081" formatCode="d/m/yy\ h:mm;@">
                  <c:v>45074.208431250001</c:v>
                </c:pt>
                <c:pt idx="3082" formatCode="d/m/yy\ h:mm;@">
                  <c:v>45074.166764699075</c:v>
                </c:pt>
                <c:pt idx="3083" formatCode="d/m/yy\ h:mm;@">
                  <c:v>45074.12509814815</c:v>
                </c:pt>
                <c:pt idx="3084" formatCode="d/m/yy\ h:mm;@">
                  <c:v>45074.083431597224</c:v>
                </c:pt>
                <c:pt idx="3085" formatCode="d/m/yy\ h:mm;@">
                  <c:v>45074.041765046299</c:v>
                </c:pt>
                <c:pt idx="3086" formatCode="d/m/yy\ h:mm;@">
                  <c:v>45074.000098495373</c:v>
                </c:pt>
                <c:pt idx="3087" formatCode="d/m/yy\ h:mm;@">
                  <c:v>45073.958431944448</c:v>
                </c:pt>
                <c:pt idx="3088" formatCode="d/m/yy\ h:mm;@">
                  <c:v>45073.916765393522</c:v>
                </c:pt>
                <c:pt idx="3089" formatCode="d/m/yy\ h:mm;@">
                  <c:v>45073.875098842589</c:v>
                </c:pt>
                <c:pt idx="3090" formatCode="d/m/yy\ h:mm;@">
                  <c:v>45073.833432291663</c:v>
                </c:pt>
                <c:pt idx="3091" formatCode="d/m/yy\ h:mm;@">
                  <c:v>45073.791765740738</c:v>
                </c:pt>
                <c:pt idx="3092" formatCode="d/m/yy\ h:mm;@">
                  <c:v>45073.750099189812</c:v>
                </c:pt>
                <c:pt idx="3093" formatCode="d/m/yy\ h:mm;@">
                  <c:v>45073.708432638887</c:v>
                </c:pt>
                <c:pt idx="3094" formatCode="d/m/yy\ h:mm;@">
                  <c:v>45073.666766087961</c:v>
                </c:pt>
                <c:pt idx="3095" formatCode="d/m/yy\ h:mm;@">
                  <c:v>45073.625099537036</c:v>
                </c:pt>
                <c:pt idx="3096" formatCode="d/m/yy\ h:mm;@">
                  <c:v>45073.58343298611</c:v>
                </c:pt>
                <c:pt idx="3097" formatCode="d/m/yy\ h:mm;@">
                  <c:v>45073.541766435184</c:v>
                </c:pt>
                <c:pt idx="3098" formatCode="d/m/yy\ h:mm;@">
                  <c:v>45073.500099884259</c:v>
                </c:pt>
                <c:pt idx="3099" formatCode="d/m/yy\ h:mm;@">
                  <c:v>45073.458433333333</c:v>
                </c:pt>
                <c:pt idx="3100" formatCode="d/m/yy\ h:mm;@">
                  <c:v>45073.416766782408</c:v>
                </c:pt>
                <c:pt idx="3101" formatCode="d/m/yy\ h:mm;@">
                  <c:v>45073.375100231482</c:v>
                </c:pt>
                <c:pt idx="3102" formatCode="d/m/yy\ h:mm;@">
                  <c:v>45073.333433680556</c:v>
                </c:pt>
                <c:pt idx="3103" formatCode="d/m/yy\ h:mm;@">
                  <c:v>45073.291767129631</c:v>
                </c:pt>
                <c:pt idx="3104" formatCode="d/m/yy\ h:mm;@">
                  <c:v>45073.250100578705</c:v>
                </c:pt>
                <c:pt idx="3105" formatCode="d/m/yy\ h:mm;@">
                  <c:v>45073.20843402778</c:v>
                </c:pt>
                <c:pt idx="3106" formatCode="d/m/yy\ h:mm;@">
                  <c:v>45073.166767476854</c:v>
                </c:pt>
                <c:pt idx="3107" formatCode="d/m/yy\ h:mm;@">
                  <c:v>45073.125100925929</c:v>
                </c:pt>
                <c:pt idx="3108" formatCode="d/m/yy\ h:mm;@">
                  <c:v>45073.083434375003</c:v>
                </c:pt>
                <c:pt idx="3109" formatCode="d/m/yy\ h:mm;@">
                  <c:v>45073.041767824077</c:v>
                </c:pt>
                <c:pt idx="3110" formatCode="d/m/yy\ h:mm;@">
                  <c:v>45073.000101273145</c:v>
                </c:pt>
                <c:pt idx="3111" formatCode="d/m/yy\ h:mm;@">
                  <c:v>45072.958434722219</c:v>
                </c:pt>
                <c:pt idx="3112" formatCode="d/m/yy\ h:mm;@">
                  <c:v>45072.916768171293</c:v>
                </c:pt>
                <c:pt idx="3113" formatCode="d/m/yy\ h:mm;@">
                  <c:v>45072.875101620368</c:v>
                </c:pt>
                <c:pt idx="3114" formatCode="d/m/yy\ h:mm;@">
                  <c:v>45072.833435069442</c:v>
                </c:pt>
                <c:pt idx="3115" formatCode="d/m/yy\ h:mm;@">
                  <c:v>45072.791768518517</c:v>
                </c:pt>
                <c:pt idx="3116" formatCode="d/m/yy\ h:mm;@">
                  <c:v>45072.750101967591</c:v>
                </c:pt>
                <c:pt idx="3117" formatCode="d/m/yy\ h:mm;@">
                  <c:v>45072.708435416665</c:v>
                </c:pt>
                <c:pt idx="3118" formatCode="d/m/yy\ h:mm;@">
                  <c:v>45072.66676886574</c:v>
                </c:pt>
                <c:pt idx="3119" formatCode="d/m/yy\ h:mm;@">
                  <c:v>45072.625102314814</c:v>
                </c:pt>
                <c:pt idx="3120" formatCode="d/m/yy\ h:mm;@">
                  <c:v>45072.583435763889</c:v>
                </c:pt>
                <c:pt idx="3121" formatCode="d/m/yy\ h:mm;@">
                  <c:v>45072.541769212963</c:v>
                </c:pt>
                <c:pt idx="3122" formatCode="d/m/yy\ h:mm;@">
                  <c:v>45072.500102662038</c:v>
                </c:pt>
                <c:pt idx="3123" formatCode="d/m/yy\ h:mm;@">
                  <c:v>45072.458436111112</c:v>
                </c:pt>
                <c:pt idx="3124" formatCode="d/m/yy\ h:mm;@">
                  <c:v>45072.416769560186</c:v>
                </c:pt>
                <c:pt idx="3125" formatCode="d/m/yy\ h:mm;@">
                  <c:v>45072.375103009261</c:v>
                </c:pt>
                <c:pt idx="3126" formatCode="d/m/yy\ h:mm;@">
                  <c:v>45072.333436458335</c:v>
                </c:pt>
                <c:pt idx="3127" formatCode="d/m/yy\ h:mm;@">
                  <c:v>45072.29176990741</c:v>
                </c:pt>
                <c:pt idx="3128" formatCode="d/m/yy\ h:mm;@">
                  <c:v>45072.250103356484</c:v>
                </c:pt>
                <c:pt idx="3129" formatCode="d/m/yy\ h:mm;@">
                  <c:v>45072.208436805558</c:v>
                </c:pt>
                <c:pt idx="3130" formatCode="d/m/yy\ h:mm;@">
                  <c:v>45072.166770254633</c:v>
                </c:pt>
                <c:pt idx="3131" formatCode="d/m/yy\ h:mm;@">
                  <c:v>45072.125103703707</c:v>
                </c:pt>
                <c:pt idx="3132" formatCode="d/m/yy\ h:mm;@">
                  <c:v>45072.083437152774</c:v>
                </c:pt>
                <c:pt idx="3133" formatCode="d/m/yy\ h:mm;@">
                  <c:v>45072.041770601849</c:v>
                </c:pt>
                <c:pt idx="3134" formatCode="d/m/yy\ h:mm;@">
                  <c:v>45072.000104050923</c:v>
                </c:pt>
                <c:pt idx="3135" formatCode="d/m/yy\ h:mm;@">
                  <c:v>45071.958437499998</c:v>
                </c:pt>
                <c:pt idx="3136" formatCode="d/m/yy\ h:mm;@">
                  <c:v>45071.916770949072</c:v>
                </c:pt>
                <c:pt idx="3137" formatCode="d/m/yy\ h:mm;@">
                  <c:v>45071.875104398147</c:v>
                </c:pt>
                <c:pt idx="3138" formatCode="d/m/yy\ h:mm;@">
                  <c:v>45071.833437847221</c:v>
                </c:pt>
                <c:pt idx="3139" formatCode="d/m/yy\ h:mm;@">
                  <c:v>45071.791771296295</c:v>
                </c:pt>
                <c:pt idx="3140" formatCode="d/m/yy\ h:mm;@">
                  <c:v>45071.75010474537</c:v>
                </c:pt>
                <c:pt idx="3141" formatCode="d/m/yy\ h:mm;@">
                  <c:v>45071.708438194444</c:v>
                </c:pt>
                <c:pt idx="3142" formatCode="d/m/yy\ h:mm;@">
                  <c:v>45071.666771643519</c:v>
                </c:pt>
                <c:pt idx="3143" formatCode="d/m/yy\ h:mm;@">
                  <c:v>45071.625105092593</c:v>
                </c:pt>
                <c:pt idx="3144" formatCode="d/m/yy\ h:mm;@">
                  <c:v>45071.583438541667</c:v>
                </c:pt>
                <c:pt idx="3145" formatCode="d/m/yy\ h:mm;@">
                  <c:v>45071.541771990742</c:v>
                </c:pt>
                <c:pt idx="3146" formatCode="d/m/yy\ h:mm;@">
                  <c:v>45071.500105439816</c:v>
                </c:pt>
                <c:pt idx="3147" formatCode="d/m/yy\ h:mm;@">
                  <c:v>45071.458438888891</c:v>
                </c:pt>
                <c:pt idx="3148" formatCode="d/m/yy\ h:mm;@">
                  <c:v>45071.416772337965</c:v>
                </c:pt>
                <c:pt idx="3149" formatCode="d/m/yy\ h:mm;@">
                  <c:v>45071.37510578704</c:v>
                </c:pt>
                <c:pt idx="3150" formatCode="d/m/yy\ h:mm;@">
                  <c:v>45071.333439236114</c:v>
                </c:pt>
                <c:pt idx="3151" formatCode="d/m/yy\ h:mm;@">
                  <c:v>45071.291772685188</c:v>
                </c:pt>
                <c:pt idx="3152" formatCode="d/m/yy\ h:mm;@">
                  <c:v>45071.250106134263</c:v>
                </c:pt>
                <c:pt idx="3153" formatCode="d/m/yy\ h:mm;@">
                  <c:v>45071.20843958333</c:v>
                </c:pt>
                <c:pt idx="3154" formatCode="d/m/yy\ h:mm;@">
                  <c:v>45071.166773032404</c:v>
                </c:pt>
                <c:pt idx="3155" formatCode="d/m/yy\ h:mm;@">
                  <c:v>45071.125106481479</c:v>
                </c:pt>
                <c:pt idx="3156" formatCode="d/m/yy\ h:mm;@">
                  <c:v>45071.083439930553</c:v>
                </c:pt>
                <c:pt idx="3157" formatCode="d/m/yy\ h:mm;@">
                  <c:v>45071.041773379628</c:v>
                </c:pt>
                <c:pt idx="3158" formatCode="d/m/yy\ h:mm;@">
                  <c:v>45071.000106828702</c:v>
                </c:pt>
                <c:pt idx="3159" formatCode="d/m/yy\ h:mm;@">
                  <c:v>45070.958440277776</c:v>
                </c:pt>
                <c:pt idx="3160" formatCode="d/m/yy\ h:mm;@">
                  <c:v>45070.916773726851</c:v>
                </c:pt>
                <c:pt idx="3161" formatCode="d/m/yy\ h:mm;@">
                  <c:v>45070.875107175925</c:v>
                </c:pt>
                <c:pt idx="3162" formatCode="d/m/yy\ h:mm;@">
                  <c:v>45070.833440625</c:v>
                </c:pt>
                <c:pt idx="3163" formatCode="d/m/yy\ h:mm;@">
                  <c:v>45070.791774074074</c:v>
                </c:pt>
                <c:pt idx="3164" formatCode="d/m/yy\ h:mm;@">
                  <c:v>45070.750107523148</c:v>
                </c:pt>
                <c:pt idx="3165" formatCode="d/m/yy\ h:mm;@">
                  <c:v>45070.708440972223</c:v>
                </c:pt>
                <c:pt idx="3166" formatCode="d/m/yy\ h:mm;@">
                  <c:v>45070.666774421297</c:v>
                </c:pt>
                <c:pt idx="3167" formatCode="d/m/yy\ h:mm;@">
                  <c:v>45070.625107870372</c:v>
                </c:pt>
                <c:pt idx="3168" formatCode="d/m/yy\ h:mm;@">
                  <c:v>45070.583441319446</c:v>
                </c:pt>
                <c:pt idx="3169" formatCode="d/m/yy\ h:mm;@">
                  <c:v>45070.541774768521</c:v>
                </c:pt>
                <c:pt idx="3170" formatCode="d/m/yy\ h:mm;@">
                  <c:v>45070.500108217595</c:v>
                </c:pt>
                <c:pt idx="3171" formatCode="d/m/yy\ h:mm;@">
                  <c:v>45070.458441666669</c:v>
                </c:pt>
                <c:pt idx="3172" formatCode="d/m/yy\ h:mm;@">
                  <c:v>45070.416775115744</c:v>
                </c:pt>
                <c:pt idx="3173" formatCode="d/m/yy\ h:mm;@">
                  <c:v>45070.375108564818</c:v>
                </c:pt>
                <c:pt idx="3174" formatCode="d/m/yy\ h:mm;@">
                  <c:v>45070.333442013885</c:v>
                </c:pt>
                <c:pt idx="3175" formatCode="d/m/yy\ h:mm;@">
                  <c:v>45070.29177546296</c:v>
                </c:pt>
                <c:pt idx="3176" formatCode="d/m/yy\ h:mm;@">
                  <c:v>45070.250108912034</c:v>
                </c:pt>
                <c:pt idx="3177" formatCode="d/m/yy\ h:mm;@">
                  <c:v>45070.208442361109</c:v>
                </c:pt>
                <c:pt idx="3178" formatCode="d/m/yy\ h:mm;@">
                  <c:v>45070.166775810183</c:v>
                </c:pt>
                <c:pt idx="3179" formatCode="d/m/yy\ h:mm;@">
                  <c:v>45070.125109259257</c:v>
                </c:pt>
                <c:pt idx="3180" formatCode="d/m/yy\ h:mm;@">
                  <c:v>45070.083442708332</c:v>
                </c:pt>
                <c:pt idx="3181" formatCode="d/m/yy\ h:mm;@">
                  <c:v>45070.041776157406</c:v>
                </c:pt>
                <c:pt idx="3182" formatCode="d/m/yy\ h:mm;@">
                  <c:v>45070.000109606481</c:v>
                </c:pt>
                <c:pt idx="3183" formatCode="d/m/yy\ h:mm;@">
                  <c:v>45069.958443055555</c:v>
                </c:pt>
                <c:pt idx="3184" formatCode="d/m/yy\ h:mm;@">
                  <c:v>45069.91677650463</c:v>
                </c:pt>
                <c:pt idx="3185" formatCode="d/m/yy\ h:mm;@">
                  <c:v>45069.875109953704</c:v>
                </c:pt>
                <c:pt idx="3186" formatCode="d/m/yy\ h:mm;@">
                  <c:v>45069.833443402778</c:v>
                </c:pt>
                <c:pt idx="3187" formatCode="d/m/yy\ h:mm;@">
                  <c:v>45069.791776851853</c:v>
                </c:pt>
                <c:pt idx="3188" formatCode="d/m/yy\ h:mm;@">
                  <c:v>45069.750110300927</c:v>
                </c:pt>
                <c:pt idx="3189" formatCode="d/m/yy\ h:mm;@">
                  <c:v>45069.708443750002</c:v>
                </c:pt>
                <c:pt idx="3190" formatCode="d/m/yy\ h:mm;@">
                  <c:v>45069.666777199076</c:v>
                </c:pt>
                <c:pt idx="3191" formatCode="d/m/yy\ h:mm;@">
                  <c:v>45069.62511064815</c:v>
                </c:pt>
                <c:pt idx="3192" formatCode="d/m/yy\ h:mm;@">
                  <c:v>45069.583444097225</c:v>
                </c:pt>
                <c:pt idx="3193" formatCode="d/m/yy\ h:mm;@">
                  <c:v>45069.541777546299</c:v>
                </c:pt>
                <c:pt idx="3194" formatCode="d/m/yy\ h:mm;@">
                  <c:v>45069.500110995374</c:v>
                </c:pt>
                <c:pt idx="3195" formatCode="d/m/yy\ h:mm;@">
                  <c:v>45069.458444444441</c:v>
                </c:pt>
                <c:pt idx="3196" formatCode="d/m/yy\ h:mm;@">
                  <c:v>45069.416777893515</c:v>
                </c:pt>
                <c:pt idx="3197" formatCode="d/m/yy\ h:mm;@">
                  <c:v>45069.37511134259</c:v>
                </c:pt>
                <c:pt idx="3198" formatCode="d/m/yy\ h:mm;@">
                  <c:v>45069.333444791664</c:v>
                </c:pt>
                <c:pt idx="3199" formatCode="d/m/yy\ h:mm;@">
                  <c:v>45069.291778240738</c:v>
                </c:pt>
                <c:pt idx="3200" formatCode="d/m/yy\ h:mm;@">
                  <c:v>45069.250111689813</c:v>
                </c:pt>
                <c:pt idx="3201" formatCode="d/m/yy\ h:mm;@">
                  <c:v>45069.208445138887</c:v>
                </c:pt>
                <c:pt idx="3202" formatCode="d/m/yy\ h:mm;@">
                  <c:v>45069.166778587962</c:v>
                </c:pt>
                <c:pt idx="3203" formatCode="d/m/yy\ h:mm;@">
                  <c:v>45069.125112037036</c:v>
                </c:pt>
                <c:pt idx="3204" formatCode="d/m/yy\ h:mm;@">
                  <c:v>45069.083445486111</c:v>
                </c:pt>
                <c:pt idx="3205" formatCode="d/m/yy\ h:mm;@">
                  <c:v>45069.041778935185</c:v>
                </c:pt>
                <c:pt idx="3206" formatCode="d/m/yy\ h:mm;@">
                  <c:v>45069.000112384259</c:v>
                </c:pt>
                <c:pt idx="3207" formatCode="d/m/yy\ h:mm;@">
                  <c:v>45068.958445833334</c:v>
                </c:pt>
                <c:pt idx="3208" formatCode="d/m/yy\ h:mm;@">
                  <c:v>45068.916779282408</c:v>
                </c:pt>
                <c:pt idx="3209" formatCode="d/m/yy\ h:mm;@">
                  <c:v>45068.875112731483</c:v>
                </c:pt>
                <c:pt idx="3210" formatCode="d/m/yy\ h:mm;@">
                  <c:v>45068.833446180557</c:v>
                </c:pt>
                <c:pt idx="3211" formatCode="d/m/yy\ h:mm;@">
                  <c:v>45068.791779629631</c:v>
                </c:pt>
                <c:pt idx="3212" formatCode="d/m/yy\ h:mm;@">
                  <c:v>45068.750113078706</c:v>
                </c:pt>
                <c:pt idx="3213" formatCode="d/m/yy\ h:mm;@">
                  <c:v>45068.70844652778</c:v>
                </c:pt>
                <c:pt idx="3214" formatCode="d/m/yy\ h:mm;@">
                  <c:v>45068.666779976855</c:v>
                </c:pt>
                <c:pt idx="3215" formatCode="d/m/yy\ h:mm;@">
                  <c:v>45068.625113425929</c:v>
                </c:pt>
                <c:pt idx="3216" formatCode="d/m/yy\ h:mm;@">
                  <c:v>45068.583446875004</c:v>
                </c:pt>
                <c:pt idx="3217" formatCode="d/m/yy\ h:mm;@">
                  <c:v>45068.541780324071</c:v>
                </c:pt>
                <c:pt idx="3218" formatCode="d/m/yy\ h:mm;@">
                  <c:v>45068.500113773145</c:v>
                </c:pt>
                <c:pt idx="3219" formatCode="d/m/yy\ h:mm;@">
                  <c:v>45068.45844722222</c:v>
                </c:pt>
                <c:pt idx="3220" formatCode="d/m/yy\ h:mm;@">
                  <c:v>45068.416780671294</c:v>
                </c:pt>
                <c:pt idx="3221" formatCode="d/m/yy\ h:mm;@">
                  <c:v>45068.375114120368</c:v>
                </c:pt>
                <c:pt idx="3222" formatCode="d/m/yy\ h:mm;@">
                  <c:v>45068.333447569443</c:v>
                </c:pt>
                <c:pt idx="3223" formatCode="d/m/yy\ h:mm;@">
                  <c:v>45068.291781018517</c:v>
                </c:pt>
                <c:pt idx="3224" formatCode="d/m/yy\ h:mm;@">
                  <c:v>45068.250114467592</c:v>
                </c:pt>
                <c:pt idx="3225" formatCode="d/m/yy\ h:mm;@">
                  <c:v>45068.208447916666</c:v>
                </c:pt>
                <c:pt idx="3226" formatCode="d/m/yy\ h:mm;@">
                  <c:v>45068.16678136574</c:v>
                </c:pt>
                <c:pt idx="3227" formatCode="d/m/yy\ h:mm;@">
                  <c:v>45068.125114814815</c:v>
                </c:pt>
                <c:pt idx="3228" formatCode="d/m/yy\ h:mm;@">
                  <c:v>45068.083448263889</c:v>
                </c:pt>
                <c:pt idx="3229" formatCode="d/m/yy\ h:mm;@">
                  <c:v>45068.041781712964</c:v>
                </c:pt>
                <c:pt idx="3230" formatCode="d/m/yy\ h:mm;@">
                  <c:v>45068.000115162038</c:v>
                </c:pt>
                <c:pt idx="3231" formatCode="d/m/yy\ h:mm;@">
                  <c:v>45067.958448611113</c:v>
                </c:pt>
                <c:pt idx="3232" formatCode="d/m/yy\ h:mm;@">
                  <c:v>45067.916782060187</c:v>
                </c:pt>
                <c:pt idx="3233" formatCode="d/m/yy\ h:mm;@">
                  <c:v>45067.875115509261</c:v>
                </c:pt>
                <c:pt idx="3234" formatCode="d/m/yy\ h:mm;@">
                  <c:v>45067.833448958336</c:v>
                </c:pt>
                <c:pt idx="3235" formatCode="d/m/yy\ h:mm;@">
                  <c:v>45067.79178240741</c:v>
                </c:pt>
                <c:pt idx="3236" formatCode="d/m/yy\ h:mm;@">
                  <c:v>45067.750115856485</c:v>
                </c:pt>
                <c:pt idx="3237" formatCode="d/m/yy\ h:mm;@">
                  <c:v>45067.708449305559</c:v>
                </c:pt>
                <c:pt idx="3238" formatCode="d/m/yy\ h:mm;@">
                  <c:v>45067.666782754626</c:v>
                </c:pt>
                <c:pt idx="3239" formatCode="d/m/yy\ h:mm;@">
                  <c:v>45067.625116203701</c:v>
                </c:pt>
                <c:pt idx="3240" formatCode="d/m/yy\ h:mm;@">
                  <c:v>45067.583449652775</c:v>
                </c:pt>
                <c:pt idx="3241" formatCode="d/m/yy\ h:mm;@">
                  <c:v>45067.541783101849</c:v>
                </c:pt>
                <c:pt idx="3242" formatCode="d/m/yy\ h:mm;@">
                  <c:v>45067.500116550924</c:v>
                </c:pt>
                <c:pt idx="3243" formatCode="d/m/yy\ h:mm;@">
                  <c:v>45067.458449999998</c:v>
                </c:pt>
                <c:pt idx="3244" formatCode="d/m/yy\ h:mm;@">
                  <c:v>45067.416783449073</c:v>
                </c:pt>
                <c:pt idx="3245" formatCode="d/m/yy\ h:mm;@">
                  <c:v>45067.375116898147</c:v>
                </c:pt>
                <c:pt idx="3246" formatCode="d/m/yy\ h:mm;@">
                  <c:v>45067.333450347222</c:v>
                </c:pt>
                <c:pt idx="3247" formatCode="d/m/yy\ h:mm;@">
                  <c:v>45067.291783796296</c:v>
                </c:pt>
                <c:pt idx="3248" formatCode="d/m/yy\ h:mm;@">
                  <c:v>45067.25011724537</c:v>
                </c:pt>
                <c:pt idx="3249" formatCode="d/m/yy\ h:mm;@">
                  <c:v>45067.208450694445</c:v>
                </c:pt>
                <c:pt idx="3250" formatCode="d/m/yy\ h:mm;@">
                  <c:v>45067.166784143519</c:v>
                </c:pt>
                <c:pt idx="3251" formatCode="d/m/yy\ h:mm;@">
                  <c:v>45067.125117592594</c:v>
                </c:pt>
                <c:pt idx="3252" formatCode="d/m/yy\ h:mm;@">
                  <c:v>45067.083451041668</c:v>
                </c:pt>
                <c:pt idx="3253" formatCode="d/m/yy\ h:mm;@">
                  <c:v>45067.041784490742</c:v>
                </c:pt>
                <c:pt idx="3254" formatCode="d/m/yy\ h:mm;@">
                  <c:v>45067.000117939817</c:v>
                </c:pt>
                <c:pt idx="3255" formatCode="d/m/yy\ h:mm;@">
                  <c:v>45066.958451388891</c:v>
                </c:pt>
                <c:pt idx="3256" formatCode="d/m/yy\ h:mm;@">
                  <c:v>45066.916784837966</c:v>
                </c:pt>
                <c:pt idx="3257" formatCode="d/m/yy\ h:mm;@">
                  <c:v>45066.87511828704</c:v>
                </c:pt>
                <c:pt idx="3258" formatCode="d/m/yy\ h:mm;@">
                  <c:v>45066.833451736115</c:v>
                </c:pt>
                <c:pt idx="3259" formatCode="d/m/yy\ h:mm;@">
                  <c:v>45066.791785185182</c:v>
                </c:pt>
                <c:pt idx="3260" formatCode="d/m/yy\ h:mm;@">
                  <c:v>45066.750118634256</c:v>
                </c:pt>
                <c:pt idx="3261" formatCode="d/m/yy\ h:mm;@">
                  <c:v>45066.70845208333</c:v>
                </c:pt>
                <c:pt idx="3262" formatCode="d/m/yy\ h:mm;@">
                  <c:v>45066.666785532405</c:v>
                </c:pt>
                <c:pt idx="3263" formatCode="d/m/yy\ h:mm;@">
                  <c:v>45066.625118981479</c:v>
                </c:pt>
                <c:pt idx="3264" formatCode="d/m/yy\ h:mm;@">
                  <c:v>45066.583452430554</c:v>
                </c:pt>
                <c:pt idx="3265" formatCode="d/m/yy\ h:mm;@">
                  <c:v>45066.541785879628</c:v>
                </c:pt>
                <c:pt idx="3266" formatCode="d/m/yy\ h:mm;@">
                  <c:v>45066.500119328703</c:v>
                </c:pt>
                <c:pt idx="3267" formatCode="d/m/yy\ h:mm;@">
                  <c:v>45066.458452777777</c:v>
                </c:pt>
                <c:pt idx="3268" formatCode="d/m/yy\ h:mm;@">
                  <c:v>45066.416786226851</c:v>
                </c:pt>
                <c:pt idx="3269" formatCode="d/m/yy\ h:mm;@">
                  <c:v>45066.375119675926</c:v>
                </c:pt>
                <c:pt idx="3270" formatCode="d/m/yy\ h:mm;@">
                  <c:v>45066.333453125</c:v>
                </c:pt>
                <c:pt idx="3271" formatCode="d/m/yy\ h:mm;@">
                  <c:v>45066.291786574075</c:v>
                </c:pt>
                <c:pt idx="3272" formatCode="d/m/yy\ h:mm;@">
                  <c:v>45066.250120023149</c:v>
                </c:pt>
                <c:pt idx="3273" formatCode="d/m/yy\ h:mm;@">
                  <c:v>45066.208453472223</c:v>
                </c:pt>
                <c:pt idx="3274" formatCode="d/m/yy\ h:mm;@">
                  <c:v>45066.166786921298</c:v>
                </c:pt>
                <c:pt idx="3275" formatCode="d/m/yy\ h:mm;@">
                  <c:v>45066.125120370372</c:v>
                </c:pt>
                <c:pt idx="3276" formatCode="d/m/yy\ h:mm;@">
                  <c:v>45066.083453819447</c:v>
                </c:pt>
                <c:pt idx="3277" formatCode="d/m/yy\ h:mm;@">
                  <c:v>45066.041787268521</c:v>
                </c:pt>
                <c:pt idx="3278" formatCode="d/m/yy\ h:mm;@">
                  <c:v>45066.000120717596</c:v>
                </c:pt>
                <c:pt idx="3279" formatCode="d/m/yy\ h:mm;@">
                  <c:v>45065.95845416667</c:v>
                </c:pt>
                <c:pt idx="3280" formatCode="d/m/yy\ h:mm;@">
                  <c:v>45065.916787615737</c:v>
                </c:pt>
                <c:pt idx="3281" formatCode="d/m/yy\ h:mm;@">
                  <c:v>45065.875121064812</c:v>
                </c:pt>
                <c:pt idx="3282" formatCode="d/m/yy\ h:mm;@">
                  <c:v>45065.833454513886</c:v>
                </c:pt>
                <c:pt idx="3283" formatCode="d/m/yy\ h:mm;@">
                  <c:v>45065.79178796296</c:v>
                </c:pt>
                <c:pt idx="3284" formatCode="d/m/yy\ h:mm;@">
                  <c:v>45065.750121412035</c:v>
                </c:pt>
                <c:pt idx="3285" formatCode="d/m/yy\ h:mm;@">
                  <c:v>45065.708454861109</c:v>
                </c:pt>
                <c:pt idx="3286" formatCode="d/m/yy\ h:mm;@">
                  <c:v>45065.666788310184</c:v>
                </c:pt>
                <c:pt idx="3287" formatCode="d/m/yy\ h:mm;@">
                  <c:v>45065.625121759258</c:v>
                </c:pt>
                <c:pt idx="3288" formatCode="d/m/yy\ h:mm;@">
                  <c:v>45065.583455208332</c:v>
                </c:pt>
                <c:pt idx="3289" formatCode="d/m/yy\ h:mm;@">
                  <c:v>45065.541788657407</c:v>
                </c:pt>
                <c:pt idx="3290" formatCode="d/m/yy\ h:mm;@">
                  <c:v>45065.500122106481</c:v>
                </c:pt>
                <c:pt idx="3291" formatCode="d/m/yy\ h:mm;@">
                  <c:v>45065.458455555556</c:v>
                </c:pt>
                <c:pt idx="3292" formatCode="d/m/yy\ h:mm;@">
                  <c:v>45065.41678900463</c:v>
                </c:pt>
                <c:pt idx="3293" formatCode="d/m/yy\ h:mm;@">
                  <c:v>45065.375122453705</c:v>
                </c:pt>
                <c:pt idx="3294" formatCode="d/m/yy\ h:mm;@">
                  <c:v>45065.333455902779</c:v>
                </c:pt>
                <c:pt idx="3295" formatCode="d/m/yy\ h:mm;@">
                  <c:v>45065.291789351853</c:v>
                </c:pt>
                <c:pt idx="3296" formatCode="d/m/yy\ h:mm;@">
                  <c:v>45065.250122800928</c:v>
                </c:pt>
                <c:pt idx="3297" formatCode="d/m/yy\ h:mm;@">
                  <c:v>45065.208456250002</c:v>
                </c:pt>
                <c:pt idx="3298" formatCode="d/m/yy\ h:mm;@">
                  <c:v>45065.166789699077</c:v>
                </c:pt>
                <c:pt idx="3299" formatCode="d/m/yy\ h:mm;@">
                  <c:v>45065.125123148151</c:v>
                </c:pt>
                <c:pt idx="3300" formatCode="d/m/yy\ h:mm;@">
                  <c:v>45065.083456597225</c:v>
                </c:pt>
                <c:pt idx="3301" formatCode="d/m/yy\ h:mm;@">
                  <c:v>45065.0417900463</c:v>
                </c:pt>
                <c:pt idx="3302" formatCode="d/m/yy\ h:mm;@">
                  <c:v>45065.000123495367</c:v>
                </c:pt>
                <c:pt idx="3303" formatCode="d/m/yy\ h:mm;@">
                  <c:v>45064.958456944441</c:v>
                </c:pt>
                <c:pt idx="3304" formatCode="d/m/yy\ h:mm;@">
                  <c:v>45064.916790393516</c:v>
                </c:pt>
                <c:pt idx="3305" formatCode="d/m/yy\ h:mm;@">
                  <c:v>45064.87512384259</c:v>
                </c:pt>
                <c:pt idx="3306" formatCode="d/m/yy\ h:mm;@">
                  <c:v>45064.833457291665</c:v>
                </c:pt>
                <c:pt idx="3307" formatCode="d/m/yy\ h:mm;@">
                  <c:v>45064.791790740739</c:v>
                </c:pt>
                <c:pt idx="3308" formatCode="d/m/yy\ h:mm;@">
                  <c:v>45064.750124189814</c:v>
                </c:pt>
                <c:pt idx="3309" formatCode="d/m/yy\ h:mm;@">
                  <c:v>45064.708457638888</c:v>
                </c:pt>
                <c:pt idx="3310" formatCode="d/m/yy\ h:mm;@">
                  <c:v>45064.666791087962</c:v>
                </c:pt>
                <c:pt idx="3311" formatCode="d/m/yy\ h:mm;@">
                  <c:v>45064.625124537037</c:v>
                </c:pt>
                <c:pt idx="3312" formatCode="d/m/yy\ h:mm;@">
                  <c:v>45064.583457986111</c:v>
                </c:pt>
                <c:pt idx="3313" formatCode="d/m/yy\ h:mm;@">
                  <c:v>45064.541791435186</c:v>
                </c:pt>
                <c:pt idx="3314" formatCode="d/m/yy\ h:mm;@">
                  <c:v>45064.50012488426</c:v>
                </c:pt>
                <c:pt idx="3315" formatCode="d/m/yy\ h:mm;@">
                  <c:v>45064.458458333334</c:v>
                </c:pt>
                <c:pt idx="3316" formatCode="d/m/yy\ h:mm;@">
                  <c:v>45064.416791782409</c:v>
                </c:pt>
                <c:pt idx="3317" formatCode="d/m/yy\ h:mm;@">
                  <c:v>45064.375125231483</c:v>
                </c:pt>
                <c:pt idx="3318" formatCode="d/m/yy\ h:mm;@">
                  <c:v>45064.333458680558</c:v>
                </c:pt>
                <c:pt idx="3319" formatCode="d/m/yy\ h:mm;@">
                  <c:v>45064.291792129632</c:v>
                </c:pt>
                <c:pt idx="3320" formatCode="d/m/yy\ h:mm;@">
                  <c:v>45064.250125578707</c:v>
                </c:pt>
                <c:pt idx="3321" formatCode="d/m/yy\ h:mm;@">
                  <c:v>45064.208459027781</c:v>
                </c:pt>
                <c:pt idx="3322" formatCode="d/m/yy\ h:mm;@">
                  <c:v>45064.166792476855</c:v>
                </c:pt>
                <c:pt idx="3323" formatCode="d/m/yy\ h:mm;@">
                  <c:v>45064.125125925922</c:v>
                </c:pt>
                <c:pt idx="3324" formatCode="d/m/yy\ h:mm;@">
                  <c:v>45064.083459374997</c:v>
                </c:pt>
                <c:pt idx="3325" formatCode="d/m/yy\ h:mm;@">
                  <c:v>45064.041792824071</c:v>
                </c:pt>
                <c:pt idx="3326" formatCode="d/m/yy\ h:mm;@">
                  <c:v>45064.000126273146</c:v>
                </c:pt>
                <c:pt idx="3327" formatCode="d/m/yy\ h:mm;@">
                  <c:v>45063.95845972222</c:v>
                </c:pt>
                <c:pt idx="3328" formatCode="d/m/yy\ h:mm;@">
                  <c:v>45063.916793171295</c:v>
                </c:pt>
                <c:pt idx="3329" formatCode="d/m/yy\ h:mm;@">
                  <c:v>45063.875126620369</c:v>
                </c:pt>
                <c:pt idx="3330" formatCode="d/m/yy\ h:mm;@">
                  <c:v>45063.833460069443</c:v>
                </c:pt>
                <c:pt idx="3331" formatCode="d/m/yy\ h:mm;@">
                  <c:v>45063.791793518518</c:v>
                </c:pt>
                <c:pt idx="3332" formatCode="d/m/yy\ h:mm;@">
                  <c:v>45063.750126967592</c:v>
                </c:pt>
                <c:pt idx="3333" formatCode="d/m/yy\ h:mm;@">
                  <c:v>45063.708460416667</c:v>
                </c:pt>
                <c:pt idx="3334" formatCode="d/m/yy\ h:mm;@">
                  <c:v>45063.666793865741</c:v>
                </c:pt>
                <c:pt idx="3335" formatCode="d/m/yy\ h:mm;@">
                  <c:v>45063.625127314815</c:v>
                </c:pt>
                <c:pt idx="3336" formatCode="d/m/yy\ h:mm;@">
                  <c:v>45063.58346076389</c:v>
                </c:pt>
                <c:pt idx="3337" formatCode="d/m/yy\ h:mm;@">
                  <c:v>45063.541794212964</c:v>
                </c:pt>
                <c:pt idx="3338" formatCode="d/m/yy\ h:mm;@">
                  <c:v>45063.500127662039</c:v>
                </c:pt>
                <c:pt idx="3339" formatCode="d/m/yy\ h:mm;@">
                  <c:v>45063.458461111113</c:v>
                </c:pt>
                <c:pt idx="3340" formatCode="d/m/yy\ h:mm;@">
                  <c:v>45063.416794560188</c:v>
                </c:pt>
                <c:pt idx="3341" formatCode="d/m/yy\ h:mm;@">
                  <c:v>45063.375128009262</c:v>
                </c:pt>
                <c:pt idx="3342" formatCode="d/m/yy\ h:mm;@">
                  <c:v>45063.333461458336</c:v>
                </c:pt>
                <c:pt idx="3343" formatCode="d/m/yy\ h:mm;@">
                  <c:v>45063.291794907411</c:v>
                </c:pt>
                <c:pt idx="3344" formatCode="d/m/yy\ h:mm;@">
                  <c:v>45063.250128356478</c:v>
                </c:pt>
                <c:pt idx="3345" formatCode="d/m/yy\ h:mm;@">
                  <c:v>45063.208461805552</c:v>
                </c:pt>
                <c:pt idx="3346" formatCode="d/m/yy\ h:mm;@">
                  <c:v>45063.166795254627</c:v>
                </c:pt>
                <c:pt idx="3347" formatCode="d/m/yy\ h:mm;@">
                  <c:v>45063.125128703701</c:v>
                </c:pt>
                <c:pt idx="3348" formatCode="d/m/yy\ h:mm;@">
                  <c:v>45063.083462152776</c:v>
                </c:pt>
                <c:pt idx="3349" formatCode="d/m/yy\ h:mm;@">
                  <c:v>45063.04179560185</c:v>
                </c:pt>
                <c:pt idx="3350" formatCode="d/m/yy\ h:mm;@">
                  <c:v>45063.000129050924</c:v>
                </c:pt>
                <c:pt idx="3351" formatCode="d/m/yy\ h:mm;@">
                  <c:v>45062.958462499999</c:v>
                </c:pt>
                <c:pt idx="3352" formatCode="d/m/yy\ h:mm;@">
                  <c:v>45062.916795949073</c:v>
                </c:pt>
                <c:pt idx="3353" formatCode="d/m/yy\ h:mm;@">
                  <c:v>45062.875129398148</c:v>
                </c:pt>
                <c:pt idx="3354" formatCode="d/m/yy\ h:mm;@">
                  <c:v>45062.833462847222</c:v>
                </c:pt>
                <c:pt idx="3355" formatCode="d/m/yy\ h:mm;@">
                  <c:v>45062.791796296297</c:v>
                </c:pt>
                <c:pt idx="3356" formatCode="d/m/yy\ h:mm;@">
                  <c:v>45062.750129745371</c:v>
                </c:pt>
                <c:pt idx="3357" formatCode="d/m/yy\ h:mm;@">
                  <c:v>45062.708463194445</c:v>
                </c:pt>
                <c:pt idx="3358" formatCode="d/m/yy\ h:mm;@">
                  <c:v>45062.66679664352</c:v>
                </c:pt>
                <c:pt idx="3359" formatCode="d/m/yy\ h:mm;@">
                  <c:v>45062.625130092594</c:v>
                </c:pt>
                <c:pt idx="3360" formatCode="d/m/yy\ h:mm;@">
                  <c:v>45062.583463541669</c:v>
                </c:pt>
                <c:pt idx="3361" formatCode="d/m/yy\ h:mm;@">
                  <c:v>45062.541796990743</c:v>
                </c:pt>
                <c:pt idx="3362" formatCode="d/m/yy\ h:mm;@">
                  <c:v>45062.500130439817</c:v>
                </c:pt>
                <c:pt idx="3363" formatCode="d/m/yy\ h:mm;@">
                  <c:v>45062.458463888892</c:v>
                </c:pt>
                <c:pt idx="3364" formatCode="d/m/yy\ h:mm;@">
                  <c:v>45062.416797337966</c:v>
                </c:pt>
                <c:pt idx="3365" formatCode="d/m/yy\ h:mm;@">
                  <c:v>45062.375130787033</c:v>
                </c:pt>
                <c:pt idx="3366" formatCode="d/m/yy\ h:mm;@">
                  <c:v>45062.333464236108</c:v>
                </c:pt>
                <c:pt idx="3367" formatCode="d/m/yy\ h:mm;@">
                  <c:v>45062.291797685182</c:v>
                </c:pt>
                <c:pt idx="3368" formatCode="d/m/yy\ h:mm;@">
                  <c:v>45062.250131134257</c:v>
                </c:pt>
                <c:pt idx="3369" formatCode="d/m/yy\ h:mm;@">
                  <c:v>45062.208464583331</c:v>
                </c:pt>
                <c:pt idx="3370" formatCode="d/m/yy\ h:mm;@">
                  <c:v>45062.166798032405</c:v>
                </c:pt>
                <c:pt idx="3371" formatCode="d/m/yy\ h:mm;@">
                  <c:v>45062.12513148148</c:v>
                </c:pt>
                <c:pt idx="3372" formatCode="d/m/yy\ h:mm;@">
                  <c:v>45062.083464930554</c:v>
                </c:pt>
                <c:pt idx="3373" formatCode="d/m/yy\ h:mm;@">
                  <c:v>45062.041798379629</c:v>
                </c:pt>
                <c:pt idx="3374" formatCode="d/m/yy\ h:mm;@">
                  <c:v>45062.000131828703</c:v>
                </c:pt>
                <c:pt idx="3375" formatCode="d/m/yy\ h:mm;@">
                  <c:v>45061.958465277778</c:v>
                </c:pt>
                <c:pt idx="3376" formatCode="d/m/yy\ h:mm;@">
                  <c:v>45061.916798726852</c:v>
                </c:pt>
                <c:pt idx="3377" formatCode="d/m/yy\ h:mm;@">
                  <c:v>45061.875132175926</c:v>
                </c:pt>
                <c:pt idx="3378" formatCode="d/m/yy\ h:mm;@">
                  <c:v>45061.833465625001</c:v>
                </c:pt>
                <c:pt idx="3379" formatCode="d/m/yy\ h:mm;@">
                  <c:v>45061.791799074075</c:v>
                </c:pt>
                <c:pt idx="3380" formatCode="d/m/yy\ h:mm;@">
                  <c:v>45061.75013252315</c:v>
                </c:pt>
                <c:pt idx="3381" formatCode="d/m/yy\ h:mm;@">
                  <c:v>45061.708465972224</c:v>
                </c:pt>
                <c:pt idx="3382" formatCode="d/m/yy\ h:mm;@">
                  <c:v>45061.666799421298</c:v>
                </c:pt>
                <c:pt idx="3383" formatCode="d/m/yy\ h:mm;@">
                  <c:v>45061.625132870373</c:v>
                </c:pt>
                <c:pt idx="3384" formatCode="d/m/yy\ h:mm;@">
                  <c:v>45061.583466319447</c:v>
                </c:pt>
                <c:pt idx="3385" formatCode="d/m/yy\ h:mm;@">
                  <c:v>45061.541799768522</c:v>
                </c:pt>
                <c:pt idx="3386" formatCode="d/m/yy\ h:mm;@">
                  <c:v>45061.500133217596</c:v>
                </c:pt>
                <c:pt idx="3387" formatCode="d/m/yy\ h:mm;@">
                  <c:v>45061.458466666663</c:v>
                </c:pt>
                <c:pt idx="3388" formatCode="d/m/yy\ h:mm;@">
                  <c:v>45061.416800115738</c:v>
                </c:pt>
                <c:pt idx="3389" formatCode="d/m/yy\ h:mm;@">
                  <c:v>45061.375133564812</c:v>
                </c:pt>
                <c:pt idx="3390" formatCode="d/m/yy\ h:mm;@">
                  <c:v>45061.333467013887</c:v>
                </c:pt>
                <c:pt idx="3391" formatCode="d/m/yy\ h:mm;@">
                  <c:v>45061.291800462961</c:v>
                </c:pt>
                <c:pt idx="3392" formatCode="d/m/yy\ h:mm;@">
                  <c:v>45061.250133912035</c:v>
                </c:pt>
                <c:pt idx="3393" formatCode="d/m/yy\ h:mm;@">
                  <c:v>45061.20846736111</c:v>
                </c:pt>
                <c:pt idx="3394" formatCode="d/m/yy\ h:mm;@">
                  <c:v>45061.166800810184</c:v>
                </c:pt>
                <c:pt idx="3395" formatCode="d/m/yy\ h:mm;@">
                  <c:v>45061.125134259259</c:v>
                </c:pt>
                <c:pt idx="3396" formatCode="d/m/yy\ h:mm;@">
                  <c:v>45061.083467708333</c:v>
                </c:pt>
                <c:pt idx="3397" formatCode="d/m/yy\ h:mm;@">
                  <c:v>45061.041801157407</c:v>
                </c:pt>
                <c:pt idx="3398" formatCode="d/m/yy\ h:mm;@">
                  <c:v>45061.000134606482</c:v>
                </c:pt>
                <c:pt idx="3399" formatCode="d/m/yy\ h:mm;@">
                  <c:v>45060.958468055556</c:v>
                </c:pt>
                <c:pt idx="3400" formatCode="d/m/yy\ h:mm;@">
                  <c:v>45060.916801504631</c:v>
                </c:pt>
                <c:pt idx="3401" formatCode="d/m/yy\ h:mm;@">
                  <c:v>45060.875134953705</c:v>
                </c:pt>
                <c:pt idx="3402" formatCode="d/m/yy\ h:mm;@">
                  <c:v>45060.83346840278</c:v>
                </c:pt>
                <c:pt idx="3403" formatCode="d/m/yy\ h:mm;@">
                  <c:v>45060.791801851854</c:v>
                </c:pt>
                <c:pt idx="3404" formatCode="d/m/yy\ h:mm;@">
                  <c:v>45060.750135300928</c:v>
                </c:pt>
                <c:pt idx="3405" formatCode="d/m/yy\ h:mm;@">
                  <c:v>45060.708468750003</c:v>
                </c:pt>
                <c:pt idx="3406" formatCode="d/m/yy\ h:mm;@">
                  <c:v>45060.666802199077</c:v>
                </c:pt>
                <c:pt idx="3407" formatCode="d/m/yy\ h:mm;@">
                  <c:v>45060.625135648152</c:v>
                </c:pt>
                <c:pt idx="3408" formatCode="d/m/yy\ h:mm;@">
                  <c:v>45060.583469097219</c:v>
                </c:pt>
                <c:pt idx="3409" formatCode="d/m/yy\ h:mm;@">
                  <c:v>45060.541802546293</c:v>
                </c:pt>
                <c:pt idx="3410" formatCode="d/m/yy\ h:mm;@">
                  <c:v>45060.500135995368</c:v>
                </c:pt>
                <c:pt idx="3411" formatCode="d/m/yy\ h:mm;@">
                  <c:v>45060.458469444442</c:v>
                </c:pt>
                <c:pt idx="3412" formatCode="d/m/yy\ h:mm;@">
                  <c:v>45060.416802893516</c:v>
                </c:pt>
                <c:pt idx="3413" formatCode="d/m/yy\ h:mm;@">
                  <c:v>45060.375136342591</c:v>
                </c:pt>
                <c:pt idx="3414" formatCode="d/m/yy\ h:mm;@">
                  <c:v>45060.333469791665</c:v>
                </c:pt>
                <c:pt idx="3415" formatCode="d/m/yy\ h:mm;@">
                  <c:v>45060.29180324074</c:v>
                </c:pt>
                <c:pt idx="3416" formatCode="d/m/yy\ h:mm;@">
                  <c:v>45060.250136689814</c:v>
                </c:pt>
                <c:pt idx="3417" formatCode="d/m/yy\ h:mm;@">
                  <c:v>45060.208470138889</c:v>
                </c:pt>
                <c:pt idx="3418" formatCode="d/m/yy\ h:mm;@">
                  <c:v>45060.166803587963</c:v>
                </c:pt>
                <c:pt idx="3419" formatCode="d/m/yy\ h:mm;@">
                  <c:v>45060.125137037037</c:v>
                </c:pt>
                <c:pt idx="3420" formatCode="d/m/yy\ h:mm;@">
                  <c:v>45060.083470486112</c:v>
                </c:pt>
                <c:pt idx="3421" formatCode="d/m/yy\ h:mm;@">
                  <c:v>45060.041803935186</c:v>
                </c:pt>
                <c:pt idx="3422" formatCode="d/m/yy\ h:mm;@">
                  <c:v>45060.000137384261</c:v>
                </c:pt>
                <c:pt idx="3423" formatCode="d/m/yy\ h:mm;@">
                  <c:v>45059.958470833335</c:v>
                </c:pt>
                <c:pt idx="3424" formatCode="d/m/yy\ h:mm;@">
                  <c:v>45059.916804282409</c:v>
                </c:pt>
                <c:pt idx="3425" formatCode="d/m/yy\ h:mm;@">
                  <c:v>45059.875137731484</c:v>
                </c:pt>
                <c:pt idx="3426" formatCode="d/m/yy\ h:mm;@">
                  <c:v>45059.833471180558</c:v>
                </c:pt>
                <c:pt idx="3427" formatCode="d/m/yy\ h:mm;@">
                  <c:v>45059.791804629633</c:v>
                </c:pt>
                <c:pt idx="3428" formatCode="d/m/yy\ h:mm;@">
                  <c:v>45059.750138078707</c:v>
                </c:pt>
                <c:pt idx="3429" formatCode="d/m/yy\ h:mm;@">
                  <c:v>45059.708471527774</c:v>
                </c:pt>
                <c:pt idx="3430" formatCode="d/m/yy\ h:mm;@">
                  <c:v>45059.666804976849</c:v>
                </c:pt>
                <c:pt idx="3431" formatCode="d/m/yy\ h:mm;@">
                  <c:v>45059.625138425923</c:v>
                </c:pt>
                <c:pt idx="3432" formatCode="d/m/yy\ h:mm;@">
                  <c:v>45059.583471874997</c:v>
                </c:pt>
                <c:pt idx="3433" formatCode="d/m/yy\ h:mm;@">
                  <c:v>45059.541805324072</c:v>
                </c:pt>
                <c:pt idx="3434" formatCode="d/m/yy\ h:mm;@">
                  <c:v>45059.500138773146</c:v>
                </c:pt>
                <c:pt idx="3435" formatCode="d/m/yy\ h:mm;@">
                  <c:v>45059.458472222221</c:v>
                </c:pt>
                <c:pt idx="3436" formatCode="d/m/yy\ h:mm;@">
                  <c:v>45059.416805671295</c:v>
                </c:pt>
                <c:pt idx="3437" formatCode="d/m/yy\ h:mm;@">
                  <c:v>45059.37513912037</c:v>
                </c:pt>
                <c:pt idx="3438" formatCode="d/m/yy\ h:mm;@">
                  <c:v>45059.333472569444</c:v>
                </c:pt>
                <c:pt idx="3439" formatCode="d/m/yy\ h:mm;@">
                  <c:v>45059.291806018518</c:v>
                </c:pt>
                <c:pt idx="3440" formatCode="d/m/yy\ h:mm;@">
                  <c:v>45059.250139467593</c:v>
                </c:pt>
                <c:pt idx="3441" formatCode="d/m/yy\ h:mm;@">
                  <c:v>45059.208472916667</c:v>
                </c:pt>
                <c:pt idx="3442" formatCode="d/m/yy\ h:mm;@">
                  <c:v>45059.166806365742</c:v>
                </c:pt>
                <c:pt idx="3443" formatCode="d/m/yy\ h:mm;@">
                  <c:v>45059.125139814816</c:v>
                </c:pt>
                <c:pt idx="3444" formatCode="d/m/yy\ h:mm;@">
                  <c:v>45059.08347326389</c:v>
                </c:pt>
                <c:pt idx="3445" formatCode="d/m/yy\ h:mm;@">
                  <c:v>45059.041806712965</c:v>
                </c:pt>
                <c:pt idx="3446" formatCode="d/m/yy\ h:mm;@">
                  <c:v>45059.000140162039</c:v>
                </c:pt>
                <c:pt idx="3447" formatCode="d/m/yy\ h:mm;@">
                  <c:v>45058.958473611114</c:v>
                </c:pt>
                <c:pt idx="3448" formatCode="d/m/yy\ h:mm;@">
                  <c:v>45058.916807060188</c:v>
                </c:pt>
                <c:pt idx="3449" formatCode="d/m/yy\ h:mm;@">
                  <c:v>45058.875140509263</c:v>
                </c:pt>
                <c:pt idx="3450" formatCode="d/m/yy\ h:mm;@">
                  <c:v>45058.83347395833</c:v>
                </c:pt>
                <c:pt idx="3451" formatCode="d/m/yy\ h:mm;@">
                  <c:v>45058.791807407404</c:v>
                </c:pt>
                <c:pt idx="3452" formatCode="d/m/yy\ h:mm;@">
                  <c:v>45058.750140856479</c:v>
                </c:pt>
                <c:pt idx="3453" formatCode="d/m/yy\ h:mm;@">
                  <c:v>45058.708474305553</c:v>
                </c:pt>
                <c:pt idx="3454" formatCode="d/m/yy\ h:mm;@">
                  <c:v>45058.666807754627</c:v>
                </c:pt>
                <c:pt idx="3455" formatCode="d/m/yy\ h:mm;@">
                  <c:v>45058.625141203702</c:v>
                </c:pt>
                <c:pt idx="3456" formatCode="d/m/yy\ h:mm;@">
                  <c:v>45058.583474652776</c:v>
                </c:pt>
                <c:pt idx="3457" formatCode="d/m/yy\ h:mm;@">
                  <c:v>45058.541808101851</c:v>
                </c:pt>
                <c:pt idx="3458" formatCode="d/m/yy\ h:mm;@">
                  <c:v>45058.500141550925</c:v>
                </c:pt>
                <c:pt idx="3459" formatCode="d/m/yy\ h:mm;@">
                  <c:v>45058.458474999999</c:v>
                </c:pt>
                <c:pt idx="3460" formatCode="d/m/yy\ h:mm;@">
                  <c:v>45058.416808449074</c:v>
                </c:pt>
                <c:pt idx="3461" formatCode="d/m/yy\ h:mm;@">
                  <c:v>45058.375141898148</c:v>
                </c:pt>
                <c:pt idx="3462" formatCode="d/m/yy\ h:mm;@">
                  <c:v>45058.333475347223</c:v>
                </c:pt>
                <c:pt idx="3463" formatCode="d/m/yy\ h:mm;@">
                  <c:v>45058.291808796297</c:v>
                </c:pt>
                <c:pt idx="3464" formatCode="d/m/yy\ h:mm;@">
                  <c:v>45058.250142245372</c:v>
                </c:pt>
                <c:pt idx="3465" formatCode="d/m/yy\ h:mm;@">
                  <c:v>45058.208475694446</c:v>
                </c:pt>
                <c:pt idx="3466" formatCode="d/m/yy\ h:mm;@">
                  <c:v>45058.16680914352</c:v>
                </c:pt>
                <c:pt idx="3467" formatCode="d/m/yy\ h:mm;@">
                  <c:v>45058.125142592595</c:v>
                </c:pt>
                <c:pt idx="3468" formatCode="d/m/yy\ h:mm;@">
                  <c:v>45058.083476041669</c:v>
                </c:pt>
                <c:pt idx="3469" formatCode="d/m/yy\ h:mm;@">
                  <c:v>45058.041809490744</c:v>
                </c:pt>
                <c:pt idx="3470" formatCode="d/m/yy\ h:mm;@">
                  <c:v>45058.000142939818</c:v>
                </c:pt>
                <c:pt idx="3471" formatCode="d/m/yy\ h:mm;@">
                  <c:v>45057.958476388892</c:v>
                </c:pt>
                <c:pt idx="3472" formatCode="d/m/yy\ h:mm;@">
                  <c:v>45057.91680983796</c:v>
                </c:pt>
                <c:pt idx="3473" formatCode="d/m/yy\ h:mm;@">
                  <c:v>45057.875143287034</c:v>
                </c:pt>
                <c:pt idx="3474" formatCode="d/m/yy\ h:mm;@">
                  <c:v>45057.833476736108</c:v>
                </c:pt>
                <c:pt idx="3475" formatCode="d/m/yy\ h:mm;@">
                  <c:v>45057.791810185183</c:v>
                </c:pt>
                <c:pt idx="3476" formatCode="d/m/yy\ h:mm;@">
                  <c:v>45057.750143634257</c:v>
                </c:pt>
                <c:pt idx="3477" formatCode="d/m/yy\ h:mm;@">
                  <c:v>45057.708477083332</c:v>
                </c:pt>
                <c:pt idx="3478" formatCode="d/m/yy\ h:mm;@">
                  <c:v>45057.666810532406</c:v>
                </c:pt>
                <c:pt idx="3479" formatCode="d/m/yy\ h:mm;@">
                  <c:v>45057.625143981481</c:v>
                </c:pt>
                <c:pt idx="3480" formatCode="d/m/yy\ h:mm;@">
                  <c:v>45057.583477430555</c:v>
                </c:pt>
                <c:pt idx="3481" formatCode="d/m/yy\ h:mm;@">
                  <c:v>45057.541810879629</c:v>
                </c:pt>
                <c:pt idx="3482" formatCode="d/m/yy\ h:mm;@">
                  <c:v>45057.500144328704</c:v>
                </c:pt>
                <c:pt idx="3483" formatCode="d/m/yy\ h:mm;@">
                  <c:v>45057.458477777778</c:v>
                </c:pt>
                <c:pt idx="3484" formatCode="d/m/yy\ h:mm;@">
                  <c:v>45057.416811226853</c:v>
                </c:pt>
                <c:pt idx="3485" formatCode="d/m/yy\ h:mm;@">
                  <c:v>45057.375144675927</c:v>
                </c:pt>
                <c:pt idx="3486" formatCode="d/m/yy\ h:mm;@">
                  <c:v>45057.333478125001</c:v>
                </c:pt>
                <c:pt idx="3487" formatCode="d/m/yy\ h:mm;@">
                  <c:v>45057.291811574076</c:v>
                </c:pt>
                <c:pt idx="3488" formatCode="d/m/yy\ h:mm;@">
                  <c:v>45057.25014502315</c:v>
                </c:pt>
                <c:pt idx="3489" formatCode="d/m/yy\ h:mm;@">
                  <c:v>45057.208478472225</c:v>
                </c:pt>
                <c:pt idx="3490" formatCode="d/m/yy\ h:mm;@">
                  <c:v>45057.166811921299</c:v>
                </c:pt>
                <c:pt idx="3491" formatCode="d/m/yy\ h:mm;@">
                  <c:v>45057.125145370374</c:v>
                </c:pt>
                <c:pt idx="3492" formatCode="d/m/yy\ h:mm;@">
                  <c:v>45057.083478819448</c:v>
                </c:pt>
                <c:pt idx="3493" formatCode="d/m/yy\ h:mm;@">
                  <c:v>45057.041812268515</c:v>
                </c:pt>
                <c:pt idx="3494" formatCode="d/m/yy\ h:mm;@">
                  <c:v>45057.000145717589</c:v>
                </c:pt>
                <c:pt idx="3495" formatCode="d/m/yy\ h:mm;@">
                  <c:v>45056.958479166664</c:v>
                </c:pt>
                <c:pt idx="3496" formatCode="d/m/yy\ h:mm;@">
                  <c:v>45056.916812615738</c:v>
                </c:pt>
                <c:pt idx="3497" formatCode="d/m/yy\ h:mm;@">
                  <c:v>45056.875146064813</c:v>
                </c:pt>
                <c:pt idx="3498" formatCode="d/m/yy\ h:mm;@">
                  <c:v>45056.833479513887</c:v>
                </c:pt>
                <c:pt idx="3499" formatCode="d/m/yy\ h:mm;@">
                  <c:v>45056.791812962962</c:v>
                </c:pt>
                <c:pt idx="3500" formatCode="d/m/yy\ h:mm;@">
                  <c:v>45056.750146412036</c:v>
                </c:pt>
                <c:pt idx="3501" formatCode="d/m/yy\ h:mm;@">
                  <c:v>45056.70847986111</c:v>
                </c:pt>
                <c:pt idx="3502" formatCode="d/m/yy\ h:mm;@">
                  <c:v>45056.666813310185</c:v>
                </c:pt>
                <c:pt idx="3503" formatCode="d/m/yy\ h:mm;@">
                  <c:v>45056.625146759259</c:v>
                </c:pt>
                <c:pt idx="3504" formatCode="d/m/yy\ h:mm;@">
                  <c:v>45056.583480208334</c:v>
                </c:pt>
                <c:pt idx="3505" formatCode="d/m/yy\ h:mm;@">
                  <c:v>45056.541813657408</c:v>
                </c:pt>
                <c:pt idx="3506" formatCode="d/m/yy\ h:mm;@">
                  <c:v>45056.500147106482</c:v>
                </c:pt>
                <c:pt idx="3507" formatCode="d/m/yy\ h:mm;@">
                  <c:v>45056.458480555557</c:v>
                </c:pt>
                <c:pt idx="3508" formatCode="d/m/yy\ h:mm;@">
                  <c:v>45056.416814004631</c:v>
                </c:pt>
                <c:pt idx="3509" formatCode="d/m/yy\ h:mm;@">
                  <c:v>45056.375147453706</c:v>
                </c:pt>
                <c:pt idx="3510" formatCode="d/m/yy\ h:mm;@">
                  <c:v>45056.33348090278</c:v>
                </c:pt>
                <c:pt idx="3511" formatCode="d/m/yy\ h:mm;@">
                  <c:v>45056.291814351855</c:v>
                </c:pt>
                <c:pt idx="3512" formatCode="d/m/yy\ h:mm;@">
                  <c:v>45056.250147800929</c:v>
                </c:pt>
                <c:pt idx="3513" formatCode="d/m/yy\ h:mm;@">
                  <c:v>45056.208481250003</c:v>
                </c:pt>
                <c:pt idx="3514" formatCode="d/m/yy\ h:mm;@">
                  <c:v>45056.166814699071</c:v>
                </c:pt>
                <c:pt idx="3515" formatCode="d/m/yy\ h:mm;@">
                  <c:v>45056.125148148145</c:v>
                </c:pt>
                <c:pt idx="3516" formatCode="d/m/yy\ h:mm;@">
                  <c:v>45056.083481597219</c:v>
                </c:pt>
                <c:pt idx="3517" formatCode="d/m/yy\ h:mm;@">
                  <c:v>45056.041815046294</c:v>
                </c:pt>
                <c:pt idx="3518" formatCode="d/m/yy\ h:mm;@">
                  <c:v>45056.000148495368</c:v>
                </c:pt>
                <c:pt idx="3519" formatCode="d/m/yy\ h:mm;@">
                  <c:v>45055.958481944443</c:v>
                </c:pt>
                <c:pt idx="3520" formatCode="d/m/yy\ h:mm;@">
                  <c:v>45055.916815393517</c:v>
                </c:pt>
                <c:pt idx="3521" formatCode="d/m/yy\ h:mm;@">
                  <c:v>45055.875148842591</c:v>
                </c:pt>
                <c:pt idx="3522" formatCode="d/m/yy\ h:mm;@">
                  <c:v>45055.833482291666</c:v>
                </c:pt>
                <c:pt idx="3523" formatCode="d/m/yy\ h:mm;@">
                  <c:v>45055.79181574074</c:v>
                </c:pt>
                <c:pt idx="3524" formatCode="d/m/yy\ h:mm;@">
                  <c:v>45055.750149189815</c:v>
                </c:pt>
                <c:pt idx="3525" formatCode="d/m/yy\ h:mm;@">
                  <c:v>45055.708482638889</c:v>
                </c:pt>
                <c:pt idx="3526" formatCode="d/m/yy\ h:mm;@">
                  <c:v>45055.666816087964</c:v>
                </c:pt>
                <c:pt idx="3527" formatCode="d/m/yy\ h:mm;@">
                  <c:v>45055.625149537038</c:v>
                </c:pt>
                <c:pt idx="3528" formatCode="d/m/yy\ h:mm;@">
                  <c:v>45055.583482986112</c:v>
                </c:pt>
                <c:pt idx="3529" formatCode="d/m/yy\ h:mm;@">
                  <c:v>45055.541816435187</c:v>
                </c:pt>
                <c:pt idx="3530" formatCode="d/m/yy\ h:mm;@">
                  <c:v>45055.500149884261</c:v>
                </c:pt>
                <c:pt idx="3531" formatCode="d/m/yy\ h:mm;@">
                  <c:v>45055.458483333336</c:v>
                </c:pt>
                <c:pt idx="3532" formatCode="d/m/yy\ h:mm;@">
                  <c:v>45055.41681678241</c:v>
                </c:pt>
                <c:pt idx="3533" formatCode="d/m/yy\ h:mm;@">
                  <c:v>45055.375150231484</c:v>
                </c:pt>
                <c:pt idx="3534" formatCode="d/m/yy\ h:mm;@">
                  <c:v>45055.333483680559</c:v>
                </c:pt>
                <c:pt idx="3535" formatCode="d/m/yy\ h:mm;@">
                  <c:v>45055.291817129626</c:v>
                </c:pt>
                <c:pt idx="3536" formatCode="d/m/yy\ h:mm;@">
                  <c:v>45055.2501505787</c:v>
                </c:pt>
                <c:pt idx="3537" formatCode="d/m/yy\ h:mm;@">
                  <c:v>45055.208484027775</c:v>
                </c:pt>
                <c:pt idx="3538" formatCode="d/m/yy\ h:mm;@">
                  <c:v>45055.166817476849</c:v>
                </c:pt>
                <c:pt idx="3539" formatCode="d/m/yy\ h:mm;@">
                  <c:v>45055.125150925924</c:v>
                </c:pt>
                <c:pt idx="3540" formatCode="d/m/yy\ h:mm;@">
                  <c:v>45055.083484374998</c:v>
                </c:pt>
                <c:pt idx="3541" formatCode="d/m/yy\ h:mm;@">
                  <c:v>45055.041817824072</c:v>
                </c:pt>
                <c:pt idx="3542" formatCode="d/m/yy\ h:mm;@">
                  <c:v>45055.000151273147</c:v>
                </c:pt>
                <c:pt idx="3543" formatCode="d/m/yy\ h:mm;@">
                  <c:v>45054.958484722221</c:v>
                </c:pt>
                <c:pt idx="3544" formatCode="d/m/yy\ h:mm;@">
                  <c:v>45054.916818171296</c:v>
                </c:pt>
                <c:pt idx="3545" formatCode="d/m/yy\ h:mm;@">
                  <c:v>45054.87515162037</c:v>
                </c:pt>
                <c:pt idx="3546" formatCode="d/m/yy\ h:mm;@">
                  <c:v>45054.833485069445</c:v>
                </c:pt>
                <c:pt idx="3547" formatCode="d/m/yy\ h:mm;@">
                  <c:v>45054.791818518519</c:v>
                </c:pt>
                <c:pt idx="3548" formatCode="d/m/yy\ h:mm;@">
                  <c:v>45054.750151967593</c:v>
                </c:pt>
                <c:pt idx="3549" formatCode="d/m/yy\ h:mm;@">
                  <c:v>45054.708485416668</c:v>
                </c:pt>
                <c:pt idx="3550" formatCode="d/m/yy\ h:mm;@">
                  <c:v>45054.666818865742</c:v>
                </c:pt>
                <c:pt idx="3551" formatCode="d/m/yy\ h:mm;@">
                  <c:v>45054.625152314817</c:v>
                </c:pt>
                <c:pt idx="3552" formatCode="d/m/yy\ h:mm;@">
                  <c:v>45054.583485763891</c:v>
                </c:pt>
                <c:pt idx="3553" formatCode="d/m/yy\ h:mm;@">
                  <c:v>45054.541819212965</c:v>
                </c:pt>
                <c:pt idx="3554" formatCode="d/m/yy\ h:mm;@">
                  <c:v>45054.50015266204</c:v>
                </c:pt>
                <c:pt idx="3555" formatCode="d/m/yy\ h:mm;@">
                  <c:v>45054.458486111114</c:v>
                </c:pt>
                <c:pt idx="3556" formatCode="d/m/yy\ h:mm;@">
                  <c:v>45054.416819560189</c:v>
                </c:pt>
                <c:pt idx="3557" formatCode="d/m/yy\ h:mm;@">
                  <c:v>45054.375153009256</c:v>
                </c:pt>
                <c:pt idx="3558" formatCode="d/m/yy\ h:mm;@">
                  <c:v>45054.33348645833</c:v>
                </c:pt>
                <c:pt idx="3559" formatCode="d/m/yy\ h:mm;@">
                  <c:v>45054.291819907405</c:v>
                </c:pt>
                <c:pt idx="3560" formatCode="d/m/yy\ h:mm;@">
                  <c:v>45054.250153356479</c:v>
                </c:pt>
                <c:pt idx="3561" formatCode="d/m/yy\ h:mm;@">
                  <c:v>45054.208486805554</c:v>
                </c:pt>
                <c:pt idx="3562" formatCode="d/m/yy\ h:mm;@">
                  <c:v>45054.166820254628</c:v>
                </c:pt>
                <c:pt idx="3563" formatCode="d/m/yy\ h:mm;@">
                  <c:v>45054.125153703702</c:v>
                </c:pt>
                <c:pt idx="3564" formatCode="d/m/yy\ h:mm;@">
                  <c:v>45054.083487152777</c:v>
                </c:pt>
                <c:pt idx="3565" formatCode="d/m/yy\ h:mm;@">
                  <c:v>45054.041820601851</c:v>
                </c:pt>
                <c:pt idx="3566" formatCode="d/m/yy\ h:mm;@">
                  <c:v>45054.000154050926</c:v>
                </c:pt>
                <c:pt idx="3567" formatCode="d/m/yy\ h:mm;@">
                  <c:v>45053.9584875</c:v>
                </c:pt>
                <c:pt idx="3568" formatCode="d/m/yy\ h:mm;@">
                  <c:v>45053.916820949074</c:v>
                </c:pt>
                <c:pt idx="3569" formatCode="d/m/yy\ h:mm;@">
                  <c:v>45053.875154398149</c:v>
                </c:pt>
                <c:pt idx="3570" formatCode="d/m/yy\ h:mm;@">
                  <c:v>45053.833487847223</c:v>
                </c:pt>
                <c:pt idx="3571" formatCode="d/m/yy\ h:mm;@">
                  <c:v>45053.791821296298</c:v>
                </c:pt>
                <c:pt idx="3572" formatCode="d/m/yy\ h:mm;@">
                  <c:v>45053.750154745372</c:v>
                </c:pt>
                <c:pt idx="3573" formatCode="d/m/yy\ h:mm;@">
                  <c:v>45053.708488194447</c:v>
                </c:pt>
                <c:pt idx="3574" formatCode="d/m/yy\ h:mm;@">
                  <c:v>45053.666821643521</c:v>
                </c:pt>
                <c:pt idx="3575" formatCode="d/m/yy\ h:mm;@">
                  <c:v>45053.625155092595</c:v>
                </c:pt>
                <c:pt idx="3576" formatCode="d/m/yy\ h:mm;@">
                  <c:v>45053.58348854167</c:v>
                </c:pt>
                <c:pt idx="3577" formatCode="d/m/yy\ h:mm;@">
                  <c:v>45053.541821990744</c:v>
                </c:pt>
                <c:pt idx="3578" formatCode="d/m/yy\ h:mm;@">
                  <c:v>45053.500155439811</c:v>
                </c:pt>
                <c:pt idx="3579" formatCode="d/m/yy\ h:mm;@">
                  <c:v>45053.458488888886</c:v>
                </c:pt>
                <c:pt idx="3580" formatCode="d/m/yy\ h:mm;@">
                  <c:v>45053.41682233796</c:v>
                </c:pt>
                <c:pt idx="3581" formatCode="d/m/yy\ h:mm;@">
                  <c:v>45053.375155787035</c:v>
                </c:pt>
                <c:pt idx="3582" formatCode="d/m/yy\ h:mm;@">
                  <c:v>45053.333489236109</c:v>
                </c:pt>
                <c:pt idx="3583" formatCode="d/m/yy\ h:mm;@">
                  <c:v>45053.291822685183</c:v>
                </c:pt>
                <c:pt idx="3584" formatCode="d/m/yy\ h:mm;@">
                  <c:v>45053.250156134258</c:v>
                </c:pt>
                <c:pt idx="3585" formatCode="d/m/yy\ h:mm;@">
                  <c:v>45053.208489583332</c:v>
                </c:pt>
                <c:pt idx="3586" formatCode="d/m/yy\ h:mm;@">
                  <c:v>45053.166823032407</c:v>
                </c:pt>
                <c:pt idx="3587" formatCode="d/m/yy\ h:mm;@">
                  <c:v>45053.125156481481</c:v>
                </c:pt>
                <c:pt idx="3588" formatCode="d/m/yy\ h:mm;@">
                  <c:v>45053.083489930556</c:v>
                </c:pt>
                <c:pt idx="3589" formatCode="d/m/yy\ h:mm;@">
                  <c:v>45053.04182337963</c:v>
                </c:pt>
                <c:pt idx="3590" formatCode="d/m/yy\ h:mm;@">
                  <c:v>45053.000156828704</c:v>
                </c:pt>
                <c:pt idx="3591" formatCode="d/m/yy\ h:mm;@">
                  <c:v>45052.958490277779</c:v>
                </c:pt>
                <c:pt idx="3592" formatCode="d/m/yy\ h:mm;@">
                  <c:v>45052.916823726853</c:v>
                </c:pt>
                <c:pt idx="3593" formatCode="d/m/yy\ h:mm;@">
                  <c:v>45052.875157175928</c:v>
                </c:pt>
                <c:pt idx="3594" formatCode="d/m/yy\ h:mm;@">
                  <c:v>45052.833490625002</c:v>
                </c:pt>
                <c:pt idx="3595" formatCode="d/m/yy\ h:mm;@">
                  <c:v>45052.791824074076</c:v>
                </c:pt>
                <c:pt idx="3596" formatCode="d/m/yy\ h:mm;@">
                  <c:v>45052.750157523151</c:v>
                </c:pt>
                <c:pt idx="3597" formatCode="d/m/yy\ h:mm;@">
                  <c:v>45052.708490972225</c:v>
                </c:pt>
                <c:pt idx="3598" formatCode="d/m/yy\ h:mm;@">
                  <c:v>45052.6668244213</c:v>
                </c:pt>
                <c:pt idx="3599" formatCode="d/m/yy\ h:mm;@">
                  <c:v>45052.625157870367</c:v>
                </c:pt>
                <c:pt idx="3600" formatCode="d/m/yy\ h:mm;@">
                  <c:v>45052.583491319441</c:v>
                </c:pt>
                <c:pt idx="3601" formatCode="d/m/yy\ h:mm;@">
                  <c:v>45052.541824768516</c:v>
                </c:pt>
                <c:pt idx="3602" formatCode="d/m/yy\ h:mm;@">
                  <c:v>45052.50015821759</c:v>
                </c:pt>
                <c:pt idx="3603" formatCode="d/m/yy\ h:mm;@">
                  <c:v>45052.458491666664</c:v>
                </c:pt>
                <c:pt idx="3604" formatCode="d/m/yy\ h:mm;@">
                  <c:v>45052.416825115739</c:v>
                </c:pt>
                <c:pt idx="3605" formatCode="d/m/yy\ h:mm;@">
                  <c:v>45052.375158564813</c:v>
                </c:pt>
                <c:pt idx="3606" formatCode="d/m/yy\ h:mm;@">
                  <c:v>45052.333492013888</c:v>
                </c:pt>
                <c:pt idx="3607" formatCode="d/m/yy\ h:mm;@">
                  <c:v>45052.291825462962</c:v>
                </c:pt>
                <c:pt idx="3608" formatCode="d/m/yy\ h:mm;@">
                  <c:v>45052.250158912037</c:v>
                </c:pt>
                <c:pt idx="3609" formatCode="d/m/yy\ h:mm;@">
                  <c:v>45052.208492361111</c:v>
                </c:pt>
                <c:pt idx="3610" formatCode="d/m/yy\ h:mm;@">
                  <c:v>45052.166825810185</c:v>
                </c:pt>
                <c:pt idx="3611" formatCode="d/m/yy\ h:mm;@">
                  <c:v>45052.12515925926</c:v>
                </c:pt>
                <c:pt idx="3612" formatCode="d/m/yy\ h:mm;@">
                  <c:v>45052.083492708334</c:v>
                </c:pt>
                <c:pt idx="3613" formatCode="d/m/yy\ h:mm;@">
                  <c:v>45052.041826157409</c:v>
                </c:pt>
                <c:pt idx="3614" formatCode="d/m/yy\ h:mm;@">
                  <c:v>45052.000159606483</c:v>
                </c:pt>
                <c:pt idx="3615" formatCode="d/m/yy\ h:mm;@">
                  <c:v>45051.958493055557</c:v>
                </c:pt>
                <c:pt idx="3616" formatCode="d/m/yy\ h:mm;@">
                  <c:v>45051.916826504632</c:v>
                </c:pt>
                <c:pt idx="3617" formatCode="d/m/yy\ h:mm;@">
                  <c:v>45051.875159953706</c:v>
                </c:pt>
                <c:pt idx="3618" formatCode="d/m/yy\ h:mm;@">
                  <c:v>45051.833493402781</c:v>
                </c:pt>
                <c:pt idx="3619" formatCode="d/m/yy\ h:mm;@">
                  <c:v>45051.791826851855</c:v>
                </c:pt>
                <c:pt idx="3620" formatCode="d/m/yy\ h:mm;@">
                  <c:v>45051.75016030093</c:v>
                </c:pt>
                <c:pt idx="3621" formatCode="d/m/yy\ h:mm;@">
                  <c:v>45051.708493749997</c:v>
                </c:pt>
                <c:pt idx="3622" formatCode="d/m/yy\ h:mm;@">
                  <c:v>45051.666827199071</c:v>
                </c:pt>
                <c:pt idx="3623" formatCode="d/m/yy\ h:mm;@">
                  <c:v>45051.625160648146</c:v>
                </c:pt>
                <c:pt idx="3624" formatCode="d/m/yy\ h:mm;@">
                  <c:v>45051.58349409722</c:v>
                </c:pt>
                <c:pt idx="3625" formatCode="d/m/yy\ h:mm;@">
                  <c:v>45051.541827546294</c:v>
                </c:pt>
                <c:pt idx="3626" formatCode="d/m/yy\ h:mm;@">
                  <c:v>45051.500160995369</c:v>
                </c:pt>
                <c:pt idx="3627" formatCode="d/m/yy\ h:mm;@">
                  <c:v>45051.458494444443</c:v>
                </c:pt>
                <c:pt idx="3628" formatCode="d/m/yy\ h:mm;@">
                  <c:v>45051.416827893518</c:v>
                </c:pt>
                <c:pt idx="3629" formatCode="d/m/yy\ h:mm;@">
                  <c:v>45051.375161342592</c:v>
                </c:pt>
                <c:pt idx="3630" formatCode="d/m/yy\ h:mm;@">
                  <c:v>45051.333494791666</c:v>
                </c:pt>
                <c:pt idx="3631" formatCode="d/m/yy\ h:mm;@">
                  <c:v>45051.291828240741</c:v>
                </c:pt>
                <c:pt idx="3632" formatCode="d/m/yy\ h:mm;@">
                  <c:v>45051.250161689815</c:v>
                </c:pt>
                <c:pt idx="3633" formatCode="d/m/yy\ h:mm;@">
                  <c:v>45051.20849513889</c:v>
                </c:pt>
                <c:pt idx="3634" formatCode="d/m/yy\ h:mm;@">
                  <c:v>45051.166828587964</c:v>
                </c:pt>
                <c:pt idx="3635" formatCode="d/m/yy\ h:mm;@">
                  <c:v>45051.125162037039</c:v>
                </c:pt>
                <c:pt idx="3636" formatCode="d/m/yy\ h:mm;@">
                  <c:v>45051.083495486113</c:v>
                </c:pt>
                <c:pt idx="3637" formatCode="d/m/yy\ h:mm;@">
                  <c:v>45051.041828935187</c:v>
                </c:pt>
                <c:pt idx="3638" formatCode="d/m/yy\ h:mm;@">
                  <c:v>45051.000162384262</c:v>
                </c:pt>
                <c:pt idx="3639" formatCode="d/m/yy\ h:mm;@">
                  <c:v>45050.958495833336</c:v>
                </c:pt>
                <c:pt idx="3640" formatCode="d/m/yy\ h:mm;@">
                  <c:v>45050.916829282411</c:v>
                </c:pt>
                <c:pt idx="3641" formatCode="d/m/yy\ h:mm;@">
                  <c:v>45050.875162731485</c:v>
                </c:pt>
                <c:pt idx="3642" formatCode="d/m/yy\ h:mm;@">
                  <c:v>45050.833496180552</c:v>
                </c:pt>
                <c:pt idx="3643" formatCode="d/m/yy\ h:mm;@">
                  <c:v>45050.791829629627</c:v>
                </c:pt>
                <c:pt idx="3644" formatCode="d/m/yy\ h:mm;@">
                  <c:v>45050.750163078701</c:v>
                </c:pt>
                <c:pt idx="3645" formatCode="d/m/yy\ h:mm;@">
                  <c:v>45050.708496527775</c:v>
                </c:pt>
                <c:pt idx="3646" formatCode="d/m/yy\ h:mm;@">
                  <c:v>45050.66682997685</c:v>
                </c:pt>
                <c:pt idx="3647" formatCode="d/m/yy\ h:mm;@">
                  <c:v>45050.625163425924</c:v>
                </c:pt>
                <c:pt idx="3648" formatCode="d/m/yy\ h:mm;@">
                  <c:v>45050.583496874999</c:v>
                </c:pt>
                <c:pt idx="3649" formatCode="d/m/yy\ h:mm;@">
                  <c:v>45050.541830324073</c:v>
                </c:pt>
                <c:pt idx="3650" formatCode="d/m/yy\ h:mm;@">
                  <c:v>45050.500163773148</c:v>
                </c:pt>
                <c:pt idx="3651" formatCode="d/m/yy\ h:mm;@">
                  <c:v>45050.458497222222</c:v>
                </c:pt>
                <c:pt idx="3652" formatCode="d/m/yy\ h:mm;@">
                  <c:v>45050.416830671296</c:v>
                </c:pt>
                <c:pt idx="3653" formatCode="d/m/yy\ h:mm;@">
                  <c:v>45050.375164120371</c:v>
                </c:pt>
                <c:pt idx="3654" formatCode="d/m/yy\ h:mm;@">
                  <c:v>45050.333497569445</c:v>
                </c:pt>
                <c:pt idx="3655" formatCode="d/m/yy\ h:mm;@">
                  <c:v>45050.29183101852</c:v>
                </c:pt>
                <c:pt idx="3656" formatCode="d/m/yy\ h:mm;@">
                  <c:v>45050.250164467594</c:v>
                </c:pt>
                <c:pt idx="3657" formatCode="d/m/yy\ h:mm;@">
                  <c:v>45050.208497916668</c:v>
                </c:pt>
                <c:pt idx="3658" formatCode="d/m/yy\ h:mm;@">
                  <c:v>45050.166831365743</c:v>
                </c:pt>
                <c:pt idx="3659" formatCode="d/m/yy\ h:mm;@">
                  <c:v>45050.125164814817</c:v>
                </c:pt>
                <c:pt idx="3660" formatCode="d/m/yy\ h:mm;@">
                  <c:v>45050.083498263892</c:v>
                </c:pt>
                <c:pt idx="3661" formatCode="d/m/yy\ h:mm;@">
                  <c:v>45050.041831712966</c:v>
                </c:pt>
                <c:pt idx="3662" formatCode="d/m/yy\ h:mm;@">
                  <c:v>45050.000165162041</c:v>
                </c:pt>
                <c:pt idx="3663" formatCode="d/m/yy\ h:mm;@">
                  <c:v>45049.958498611108</c:v>
                </c:pt>
                <c:pt idx="3664" formatCode="d/m/yy\ h:mm;@">
                  <c:v>45049.916832060182</c:v>
                </c:pt>
                <c:pt idx="3665" formatCode="d/m/yy\ h:mm;@">
                  <c:v>45049.875165509256</c:v>
                </c:pt>
                <c:pt idx="3666" formatCode="d/m/yy\ h:mm;@">
                  <c:v>45049.833498958331</c:v>
                </c:pt>
                <c:pt idx="3667" formatCode="d/m/yy\ h:mm;@">
                  <c:v>45049.791832407405</c:v>
                </c:pt>
                <c:pt idx="3668" formatCode="d/m/yy\ h:mm;@">
                  <c:v>45049.75016585648</c:v>
                </c:pt>
                <c:pt idx="3669" formatCode="d/m/yy\ h:mm;@">
                  <c:v>45049.708499305554</c:v>
                </c:pt>
                <c:pt idx="3670" formatCode="d/m/yy\ h:mm;@">
                  <c:v>45049.666832754629</c:v>
                </c:pt>
                <c:pt idx="3671" formatCode="d/m/yy\ h:mm;@">
                  <c:v>45049.625166203703</c:v>
                </c:pt>
                <c:pt idx="3672" formatCode="d/m/yy\ h:mm;@">
                  <c:v>45049.583499652777</c:v>
                </c:pt>
                <c:pt idx="3673" formatCode="d/m/yy\ h:mm;@">
                  <c:v>45049.541833101852</c:v>
                </c:pt>
                <c:pt idx="3674" formatCode="d/m/yy\ h:mm;@">
                  <c:v>45049.500166550926</c:v>
                </c:pt>
                <c:pt idx="3675" formatCode="d/m/yy\ h:mm;@">
                  <c:v>45049.458500000001</c:v>
                </c:pt>
                <c:pt idx="3676" formatCode="d/m/yy\ h:mm;@">
                  <c:v>45049.416833449075</c:v>
                </c:pt>
                <c:pt idx="3677" formatCode="d/m/yy\ h:mm;@">
                  <c:v>45049.375166898149</c:v>
                </c:pt>
                <c:pt idx="3678" formatCode="d/m/yy\ h:mm;@">
                  <c:v>45049.333500347224</c:v>
                </c:pt>
                <c:pt idx="3679" formatCode="d/m/yy\ h:mm;@">
                  <c:v>45049.291833796298</c:v>
                </c:pt>
                <c:pt idx="3680" formatCode="d/m/yy\ h:mm;@">
                  <c:v>45049.250167245373</c:v>
                </c:pt>
                <c:pt idx="3681" formatCode="d/m/yy\ h:mm;@">
                  <c:v>45049.208500694447</c:v>
                </c:pt>
                <c:pt idx="3682" formatCode="d/m/yy\ h:mm;@">
                  <c:v>45049.166834143522</c:v>
                </c:pt>
                <c:pt idx="3683" formatCode="d/m/yy\ h:mm;@">
                  <c:v>45049.125167592596</c:v>
                </c:pt>
                <c:pt idx="3684" formatCode="d/m/yy\ h:mm;@">
                  <c:v>45049.083501041663</c:v>
                </c:pt>
                <c:pt idx="3685" formatCode="d/m/yy\ h:mm;@">
                  <c:v>45049.041834490738</c:v>
                </c:pt>
                <c:pt idx="3686" formatCode="d/m/yy\ h:mm;@">
                  <c:v>45049.000167939812</c:v>
                </c:pt>
                <c:pt idx="3687" formatCode="d/m/yy\ h:mm;@">
                  <c:v>45048.958501388886</c:v>
                </c:pt>
                <c:pt idx="3688" formatCode="d/m/yy\ h:mm;@">
                  <c:v>45048.916834837961</c:v>
                </c:pt>
                <c:pt idx="3689" formatCode="d/m/yy\ h:mm;@">
                  <c:v>45048.875168287035</c:v>
                </c:pt>
                <c:pt idx="3690" formatCode="d/m/yy\ h:mm;@">
                  <c:v>45048.83350173611</c:v>
                </c:pt>
                <c:pt idx="3691" formatCode="d/m/yy\ h:mm;@">
                  <c:v>45048.791835185184</c:v>
                </c:pt>
                <c:pt idx="3692" formatCode="d/m/yy\ h:mm;@">
                  <c:v>45048.750168634258</c:v>
                </c:pt>
                <c:pt idx="3693" formatCode="d/m/yy\ h:mm;@">
                  <c:v>45048.708502083333</c:v>
                </c:pt>
                <c:pt idx="3694" formatCode="d/m/yy\ h:mm;@">
                  <c:v>45048.666835532407</c:v>
                </c:pt>
                <c:pt idx="3695" formatCode="d/m/yy\ h:mm;@">
                  <c:v>45048.625168981482</c:v>
                </c:pt>
                <c:pt idx="3696" formatCode="d/m/yy\ h:mm;@">
                  <c:v>45048.583502430556</c:v>
                </c:pt>
                <c:pt idx="3697" formatCode="d/m/yy\ h:mm;@">
                  <c:v>45048.541835879631</c:v>
                </c:pt>
                <c:pt idx="3698" formatCode="d/m/yy\ h:mm;@">
                  <c:v>45048.500169328705</c:v>
                </c:pt>
                <c:pt idx="3699" formatCode="d/m/yy\ h:mm;@">
                  <c:v>45048.458502777779</c:v>
                </c:pt>
                <c:pt idx="3700" formatCode="d/m/yy\ h:mm;@">
                  <c:v>45048.416836226854</c:v>
                </c:pt>
                <c:pt idx="3701" formatCode="d/m/yy\ h:mm;@">
                  <c:v>45048.375169675928</c:v>
                </c:pt>
                <c:pt idx="3702" formatCode="d/m/yy\ h:mm;@">
                  <c:v>45048.333503125003</c:v>
                </c:pt>
                <c:pt idx="3703" formatCode="d/m/yy\ h:mm;@">
                  <c:v>45048.291836574077</c:v>
                </c:pt>
                <c:pt idx="3704" formatCode="d/m/yy\ h:mm;@">
                  <c:v>45048.250170023151</c:v>
                </c:pt>
                <c:pt idx="3705" formatCode="d/m/yy\ h:mm;@">
                  <c:v>45048.208503472226</c:v>
                </c:pt>
                <c:pt idx="3706" formatCode="d/m/yy\ h:mm;@">
                  <c:v>45048.166836921293</c:v>
                </c:pt>
                <c:pt idx="3707" formatCode="d/m/yy\ h:mm;@">
                  <c:v>45048.125170370367</c:v>
                </c:pt>
                <c:pt idx="3708" formatCode="d/m/yy\ h:mm;@">
                  <c:v>45048.083503819442</c:v>
                </c:pt>
                <c:pt idx="3709" formatCode="d/m/yy\ h:mm;@">
                  <c:v>45048.041837268516</c:v>
                </c:pt>
                <c:pt idx="3710" formatCode="d/m/yy\ h:mm;@">
                  <c:v>45048.000170717591</c:v>
                </c:pt>
                <c:pt idx="3711" formatCode="d/m/yy\ h:mm;@">
                  <c:v>45047.958504166665</c:v>
                </c:pt>
                <c:pt idx="3712" formatCode="d/m/yy\ h:mm;@">
                  <c:v>45047.916837615739</c:v>
                </c:pt>
                <c:pt idx="3713" formatCode="d/m/yy\ h:mm;@">
                  <c:v>45047.875171064814</c:v>
                </c:pt>
                <c:pt idx="3714" formatCode="d/m/yy\ h:mm;@">
                  <c:v>45047.833504513888</c:v>
                </c:pt>
                <c:pt idx="3715" formatCode="d/m/yy\ h:mm;@">
                  <c:v>45047.791837962963</c:v>
                </c:pt>
                <c:pt idx="3716" formatCode="d/m/yy\ h:mm;@">
                  <c:v>45047.750171412037</c:v>
                </c:pt>
                <c:pt idx="3717" formatCode="d/m/yy\ h:mm;@">
                  <c:v>45047.708504861112</c:v>
                </c:pt>
                <c:pt idx="3718" formatCode="d/m/yy\ h:mm;@">
                  <c:v>45047.666838310186</c:v>
                </c:pt>
                <c:pt idx="3719" formatCode="d/m/yy\ h:mm;@">
                  <c:v>45047.62517175926</c:v>
                </c:pt>
                <c:pt idx="3720" formatCode="d/m/yy\ h:mm;@">
                  <c:v>45047.583505208335</c:v>
                </c:pt>
                <c:pt idx="3721" formatCode="d/m/yy\ h:mm;@">
                  <c:v>45047.541838657409</c:v>
                </c:pt>
                <c:pt idx="3722" formatCode="d/m/yy\ h:mm;@">
                  <c:v>45047.500172106484</c:v>
                </c:pt>
                <c:pt idx="3723" formatCode="d/m/yy\ h:mm;@">
                  <c:v>45047.458505555558</c:v>
                </c:pt>
                <c:pt idx="3724" formatCode="d/m/yy\ h:mm;@">
                  <c:v>45047.416839004632</c:v>
                </c:pt>
                <c:pt idx="3725" formatCode="d/m/yy\ h:mm;@">
                  <c:v>45047.375172453707</c:v>
                </c:pt>
                <c:pt idx="3726" formatCode="d/m/yy\ h:mm;@">
                  <c:v>45047.333505902781</c:v>
                </c:pt>
                <c:pt idx="3727" formatCode="d/m/yy\ h:mm;@">
                  <c:v>45047.291839351848</c:v>
                </c:pt>
                <c:pt idx="3728" formatCode="d/m/yy\ h:mm;@">
                  <c:v>45047.250172800923</c:v>
                </c:pt>
                <c:pt idx="3729" formatCode="d/m/yy\ h:mm;@">
                  <c:v>45047.208506249997</c:v>
                </c:pt>
                <c:pt idx="3730" formatCode="d/m/yy\ h:mm;@">
                  <c:v>45047.166839699072</c:v>
                </c:pt>
                <c:pt idx="3731" formatCode="d/m/yy\ h:mm;@">
                  <c:v>45047.125173148146</c:v>
                </c:pt>
                <c:pt idx="3732" formatCode="d/m/yy\ h:mm;@">
                  <c:v>45047.083506597221</c:v>
                </c:pt>
                <c:pt idx="3733" formatCode="d/m/yy\ h:mm;@">
                  <c:v>45047.041840046295</c:v>
                </c:pt>
                <c:pt idx="3734" formatCode="d/m/yy\ h:mm;@">
                  <c:v>45047.000173495369</c:v>
                </c:pt>
                <c:pt idx="3735" formatCode="d/m/yy\ h:mm;@">
                  <c:v>45046.958506944444</c:v>
                </c:pt>
                <c:pt idx="3736" formatCode="d/m/yy\ h:mm;@">
                  <c:v>45046.916840393518</c:v>
                </c:pt>
                <c:pt idx="3737" formatCode="d/m/yy\ h:mm;@">
                  <c:v>45046.875173842593</c:v>
                </c:pt>
                <c:pt idx="3738" formatCode="d/m/yy\ h:mm;@">
                  <c:v>45046.833507291667</c:v>
                </c:pt>
                <c:pt idx="3739" formatCode="d/m/yy\ h:mm;@">
                  <c:v>45046.791840740741</c:v>
                </c:pt>
                <c:pt idx="3740" formatCode="d/m/yy\ h:mm;@">
                  <c:v>45046.750174189816</c:v>
                </c:pt>
                <c:pt idx="3741" formatCode="d/m/yy\ h:mm;@">
                  <c:v>45046.70850763889</c:v>
                </c:pt>
                <c:pt idx="3742" formatCode="d/m/yy\ h:mm;@">
                  <c:v>45046.666841087965</c:v>
                </c:pt>
                <c:pt idx="3743" formatCode="d/m/yy\ h:mm;@">
                  <c:v>45046.625174537039</c:v>
                </c:pt>
                <c:pt idx="3744" formatCode="d/m/yy\ h:mm;@">
                  <c:v>45046.583507986114</c:v>
                </c:pt>
                <c:pt idx="3745" formatCode="d/m/yy\ h:mm;@">
                  <c:v>45046.541841435188</c:v>
                </c:pt>
                <c:pt idx="3746" formatCode="d/m/yy\ h:mm;@">
                  <c:v>45046.500174884262</c:v>
                </c:pt>
                <c:pt idx="3747" formatCode="d/m/yy\ h:mm;@">
                  <c:v>45046.458508333337</c:v>
                </c:pt>
                <c:pt idx="3748" formatCode="d/m/yy\ h:mm;@">
                  <c:v>45046.416841782404</c:v>
                </c:pt>
                <c:pt idx="3749" formatCode="d/m/yy\ h:mm;@">
                  <c:v>45046.375175231478</c:v>
                </c:pt>
                <c:pt idx="3750" formatCode="d/m/yy\ h:mm;@">
                  <c:v>45046.333508680553</c:v>
                </c:pt>
                <c:pt idx="3751" formatCode="d/m/yy\ h:mm;@">
                  <c:v>45046.291842129627</c:v>
                </c:pt>
                <c:pt idx="3752" formatCode="d/m/yy\ h:mm;@">
                  <c:v>45046.250175578702</c:v>
                </c:pt>
                <c:pt idx="3753" formatCode="d/m/yy\ h:mm;@">
                  <c:v>45046.208509027776</c:v>
                </c:pt>
                <c:pt idx="3754" formatCode="d/m/yy\ h:mm;@">
                  <c:v>45046.16684247685</c:v>
                </c:pt>
                <c:pt idx="3755" formatCode="d/m/yy\ h:mm;@">
                  <c:v>45046.125175925925</c:v>
                </c:pt>
                <c:pt idx="3756" formatCode="d/m/yy\ h:mm;@">
                  <c:v>45046.083509374999</c:v>
                </c:pt>
                <c:pt idx="3757" formatCode="d/m/yy\ h:mm;@">
                  <c:v>45046.041842824074</c:v>
                </c:pt>
                <c:pt idx="3758" formatCode="d/m/yy\ h:mm;@">
                  <c:v>45046.000176273148</c:v>
                </c:pt>
                <c:pt idx="3759" formatCode="d/m/yy\ h:mm;@">
                  <c:v>45045.958509722223</c:v>
                </c:pt>
                <c:pt idx="3760" formatCode="d/m/yy\ h:mm;@">
                  <c:v>45045.916843171297</c:v>
                </c:pt>
                <c:pt idx="3761" formatCode="d/m/yy\ h:mm;@">
                  <c:v>45045.875176620371</c:v>
                </c:pt>
                <c:pt idx="3762" formatCode="d/m/yy\ h:mm;@">
                  <c:v>45045.833510069446</c:v>
                </c:pt>
                <c:pt idx="3763" formatCode="d/m/yy\ h:mm;@">
                  <c:v>45045.79184351852</c:v>
                </c:pt>
                <c:pt idx="3764" formatCode="d/m/yy\ h:mm;@">
                  <c:v>45045.750176967595</c:v>
                </c:pt>
                <c:pt idx="3765" formatCode="d/m/yy\ h:mm;@">
                  <c:v>45045.708510416669</c:v>
                </c:pt>
                <c:pt idx="3766" formatCode="d/m/yy\ h:mm;@">
                  <c:v>45045.666843865743</c:v>
                </c:pt>
                <c:pt idx="3767" formatCode="d/m/yy\ h:mm;@">
                  <c:v>45045.625177314818</c:v>
                </c:pt>
                <c:pt idx="3768" formatCode="d/m/yy\ h:mm;@">
                  <c:v>45045.583510763892</c:v>
                </c:pt>
                <c:pt idx="3769" formatCode="d/m/yy\ h:mm;@">
                  <c:v>45045.541844212959</c:v>
                </c:pt>
                <c:pt idx="3770" formatCode="d/m/yy\ h:mm;@">
                  <c:v>45045.500177662034</c:v>
                </c:pt>
                <c:pt idx="3771" formatCode="d/m/yy\ h:mm;@">
                  <c:v>45045.458511111108</c:v>
                </c:pt>
                <c:pt idx="3772" formatCode="d/m/yy\ h:mm;@">
                  <c:v>45045.416844560183</c:v>
                </c:pt>
                <c:pt idx="3773" formatCode="d/m/yy\ h:mm;@">
                  <c:v>45045.375178009257</c:v>
                </c:pt>
                <c:pt idx="3774" formatCode="d/m/yy\ h:mm;@">
                  <c:v>45045.333511458331</c:v>
                </c:pt>
                <c:pt idx="3775" formatCode="d/m/yy\ h:mm;@">
                  <c:v>45045.291844907406</c:v>
                </c:pt>
                <c:pt idx="3776" formatCode="d/m/yy\ h:mm;@">
                  <c:v>45045.25017835648</c:v>
                </c:pt>
                <c:pt idx="3777" formatCode="d/m/yy\ h:mm;@">
                  <c:v>45045.208511805555</c:v>
                </c:pt>
                <c:pt idx="3778" formatCode="d/m/yy\ h:mm;@">
                  <c:v>45045.166845254629</c:v>
                </c:pt>
                <c:pt idx="3779" formatCode="d/m/yy\ h:mm;@">
                  <c:v>45045.125178703704</c:v>
                </c:pt>
                <c:pt idx="3780" formatCode="d/m/yy\ h:mm;@">
                  <c:v>45045.083512152778</c:v>
                </c:pt>
                <c:pt idx="3781" formatCode="d/m/yy\ h:mm;@">
                  <c:v>45045.041845601852</c:v>
                </c:pt>
                <c:pt idx="3782" formatCode="d/m/yy\ h:mm;@">
                  <c:v>45045.000179050927</c:v>
                </c:pt>
                <c:pt idx="3783" formatCode="d/m/yy\ h:mm;@">
                  <c:v>45044.958512500001</c:v>
                </c:pt>
                <c:pt idx="3784" formatCode="d/m/yy\ h:mm;@">
                  <c:v>45044.916845949076</c:v>
                </c:pt>
                <c:pt idx="3785" formatCode="d/m/yy\ h:mm;@">
                  <c:v>45044.87517939815</c:v>
                </c:pt>
                <c:pt idx="3786" formatCode="d/m/yy\ h:mm;@">
                  <c:v>45044.833512847224</c:v>
                </c:pt>
                <c:pt idx="3787" formatCode="d/m/yy\ h:mm;@">
                  <c:v>45044.791846296299</c:v>
                </c:pt>
                <c:pt idx="3788" formatCode="d/m/yy\ h:mm;@">
                  <c:v>45044.750179745373</c:v>
                </c:pt>
                <c:pt idx="3789" formatCode="d/m/yy\ h:mm;@">
                  <c:v>45044.708513194448</c:v>
                </c:pt>
                <c:pt idx="3790" formatCode="d/m/yy\ h:mm;@">
                  <c:v>45044.666846643522</c:v>
                </c:pt>
                <c:pt idx="3791" formatCode="d/m/yy\ h:mm;@">
                  <c:v>45044.625180092589</c:v>
                </c:pt>
                <c:pt idx="3792" formatCode="d/m/yy\ h:mm;@">
                  <c:v>45044.583513541664</c:v>
                </c:pt>
                <c:pt idx="3793" formatCode="d/m/yy\ h:mm;@">
                  <c:v>45044.541846990738</c:v>
                </c:pt>
                <c:pt idx="3794" formatCode="d/m/yy\ h:mm;@">
                  <c:v>45044.500180439813</c:v>
                </c:pt>
                <c:pt idx="3795" formatCode="d/m/yy\ h:mm;@">
                  <c:v>45044.458513888887</c:v>
                </c:pt>
                <c:pt idx="3796" formatCode="d/m/yy\ h:mm;@">
                  <c:v>45044.416847337961</c:v>
                </c:pt>
                <c:pt idx="3797" formatCode="d/m/yy\ h:mm;@">
                  <c:v>45044.375180787036</c:v>
                </c:pt>
                <c:pt idx="3798" formatCode="d/m/yy\ h:mm;@">
                  <c:v>45044.33351423611</c:v>
                </c:pt>
                <c:pt idx="3799" formatCode="d/m/yy\ h:mm;@">
                  <c:v>45044.291847685185</c:v>
                </c:pt>
                <c:pt idx="3800" formatCode="d/m/yy\ h:mm;@">
                  <c:v>45044.250181134259</c:v>
                </c:pt>
                <c:pt idx="3801" formatCode="d/m/yy\ h:mm;@">
                  <c:v>45044.208514583333</c:v>
                </c:pt>
                <c:pt idx="3802" formatCode="d/m/yy\ h:mm;@">
                  <c:v>45044.166848032408</c:v>
                </c:pt>
                <c:pt idx="3803" formatCode="d/m/yy\ h:mm;@">
                  <c:v>45044.125181481482</c:v>
                </c:pt>
                <c:pt idx="3804" formatCode="d/m/yy\ h:mm;@">
                  <c:v>45044.083514930557</c:v>
                </c:pt>
                <c:pt idx="3805" formatCode="d/m/yy\ h:mm;@">
                  <c:v>45044.041848379631</c:v>
                </c:pt>
                <c:pt idx="3806" formatCode="d/m/yy\ h:mm;@">
                  <c:v>45044.000181828706</c:v>
                </c:pt>
                <c:pt idx="3807" formatCode="d/m/yy\ h:mm;@">
                  <c:v>45043.95851527778</c:v>
                </c:pt>
                <c:pt idx="3808" formatCode="d/m/yy\ h:mm;@">
                  <c:v>45043.916848726854</c:v>
                </c:pt>
                <c:pt idx="3809" formatCode="d/m/yy\ h:mm;@">
                  <c:v>45043.875182175929</c:v>
                </c:pt>
                <c:pt idx="3810" formatCode="d/m/yy\ h:mm;@">
                  <c:v>45043.833515625003</c:v>
                </c:pt>
                <c:pt idx="3811" formatCode="d/m/yy\ h:mm;@">
                  <c:v>45043.791849074078</c:v>
                </c:pt>
                <c:pt idx="3812" formatCode="d/m/yy\ h:mm;@">
                  <c:v>45043.750182523145</c:v>
                </c:pt>
                <c:pt idx="3813" formatCode="d/m/yy\ h:mm;@">
                  <c:v>45043.708515972219</c:v>
                </c:pt>
                <c:pt idx="3814" formatCode="d/m/yy\ h:mm;@">
                  <c:v>45043.666849421294</c:v>
                </c:pt>
                <c:pt idx="3815" formatCode="d/m/yy\ h:mm;@">
                  <c:v>45043.625182870368</c:v>
                </c:pt>
                <c:pt idx="3816" formatCode="d/m/yy\ h:mm;@">
                  <c:v>45043.583516319442</c:v>
                </c:pt>
                <c:pt idx="3817" formatCode="d/m/yy\ h:mm;@">
                  <c:v>45043.541849768517</c:v>
                </c:pt>
                <c:pt idx="3818" formatCode="d/m/yy\ h:mm;@">
                  <c:v>45043.500183217591</c:v>
                </c:pt>
                <c:pt idx="3819" formatCode="d/m/yy\ h:mm;@">
                  <c:v>45043.458516666666</c:v>
                </c:pt>
                <c:pt idx="3820" formatCode="d/m/yy\ h:mm;@">
                  <c:v>45043.41685011574</c:v>
                </c:pt>
                <c:pt idx="3821" formatCode="d/m/yy\ h:mm;@">
                  <c:v>45043.375183564815</c:v>
                </c:pt>
                <c:pt idx="3822" formatCode="d/m/yy\ h:mm;@">
                  <c:v>45043.333517013889</c:v>
                </c:pt>
                <c:pt idx="3823" formatCode="d/m/yy\ h:mm;@">
                  <c:v>45043.291850462963</c:v>
                </c:pt>
                <c:pt idx="3824" formatCode="d/m/yy\ h:mm;@">
                  <c:v>45043.250183912038</c:v>
                </c:pt>
                <c:pt idx="3825" formatCode="d/m/yy\ h:mm;@">
                  <c:v>45043.208517361112</c:v>
                </c:pt>
                <c:pt idx="3826" formatCode="d/m/yy\ h:mm;@">
                  <c:v>45043.166850810187</c:v>
                </c:pt>
                <c:pt idx="3827" formatCode="d/m/yy\ h:mm;@">
                  <c:v>45043.125184259261</c:v>
                </c:pt>
                <c:pt idx="3828" formatCode="d/m/yy\ h:mm;@">
                  <c:v>45043.083517708335</c:v>
                </c:pt>
                <c:pt idx="3829" formatCode="d/m/yy\ h:mm;@">
                  <c:v>45043.04185115741</c:v>
                </c:pt>
                <c:pt idx="3830" formatCode="d/m/yy\ h:mm;@">
                  <c:v>45043.000184606484</c:v>
                </c:pt>
                <c:pt idx="3831" formatCode="d/m/yy\ h:mm;@">
                  <c:v>45042.958518055559</c:v>
                </c:pt>
                <c:pt idx="3832" formatCode="d/m/yy\ h:mm;@">
                  <c:v>45042.916851504633</c:v>
                </c:pt>
                <c:pt idx="3833" formatCode="d/m/yy\ h:mm;@">
                  <c:v>45042.8751849537</c:v>
                </c:pt>
                <c:pt idx="3834" formatCode="d/m/yy\ h:mm;@">
                  <c:v>45042.833518402775</c:v>
                </c:pt>
                <c:pt idx="3835" formatCode="d/m/yy\ h:mm;@">
                  <c:v>45042.791851851849</c:v>
                </c:pt>
                <c:pt idx="3836" formatCode="d/m/yy\ h:mm;@">
                  <c:v>45042.750185300923</c:v>
                </c:pt>
                <c:pt idx="3837" formatCode="d/m/yy\ h:mm;@">
                  <c:v>45042.708518749998</c:v>
                </c:pt>
                <c:pt idx="3838" formatCode="d/m/yy\ h:mm;@">
                  <c:v>45042.666852199072</c:v>
                </c:pt>
                <c:pt idx="3839" formatCode="d/m/yy\ h:mm;@">
                  <c:v>45042.625185648147</c:v>
                </c:pt>
                <c:pt idx="3840" formatCode="d/m/yy\ h:mm;@">
                  <c:v>45042.583519097221</c:v>
                </c:pt>
                <c:pt idx="3841" formatCode="d/m/yy\ h:mm;@">
                  <c:v>45042.541852546296</c:v>
                </c:pt>
                <c:pt idx="3842" formatCode="d/m/yy\ h:mm;@">
                  <c:v>45042.50018599537</c:v>
                </c:pt>
                <c:pt idx="3843" formatCode="d/m/yy\ h:mm;@">
                  <c:v>45042.458519444444</c:v>
                </c:pt>
                <c:pt idx="3844" formatCode="d/m/yy\ h:mm;@">
                  <c:v>45042.416852893519</c:v>
                </c:pt>
                <c:pt idx="3845" formatCode="d/m/yy\ h:mm;@">
                  <c:v>45042.375186342593</c:v>
                </c:pt>
                <c:pt idx="3846" formatCode="d/m/yy\ h:mm;@">
                  <c:v>45042.333519791668</c:v>
                </c:pt>
                <c:pt idx="3847" formatCode="d/m/yy\ h:mm;@">
                  <c:v>45042.291853240742</c:v>
                </c:pt>
                <c:pt idx="3848" formatCode="d/m/yy\ h:mm;@">
                  <c:v>45042.250186689816</c:v>
                </c:pt>
                <c:pt idx="3849" formatCode="d/m/yy\ h:mm;@">
                  <c:v>45042.208520138891</c:v>
                </c:pt>
                <c:pt idx="3850" formatCode="d/m/yy\ h:mm;@">
                  <c:v>45042.166853587965</c:v>
                </c:pt>
                <c:pt idx="3851" formatCode="d/m/yy\ h:mm;@">
                  <c:v>45042.12518703704</c:v>
                </c:pt>
                <c:pt idx="3852" formatCode="d/m/yy\ h:mm;@">
                  <c:v>45042.083520486114</c:v>
                </c:pt>
                <c:pt idx="3853" formatCode="d/m/yy\ h:mm;@">
                  <c:v>45042.041853935189</c:v>
                </c:pt>
                <c:pt idx="3854" formatCode="d/m/yy\ h:mm;@">
                  <c:v>45042.000187384256</c:v>
                </c:pt>
                <c:pt idx="3855" formatCode="d/m/yy\ h:mm;@">
                  <c:v>45041.95852083333</c:v>
                </c:pt>
                <c:pt idx="3856" formatCode="d/m/yy\ h:mm;@">
                  <c:v>45041.916854282405</c:v>
                </c:pt>
                <c:pt idx="3857" formatCode="d/m/yy\ h:mm;@">
                  <c:v>45041.875187731479</c:v>
                </c:pt>
                <c:pt idx="3858" formatCode="d/m/yy\ h:mm;@">
                  <c:v>45041.833521180553</c:v>
                </c:pt>
                <c:pt idx="3859" formatCode="d/m/yy\ h:mm;@">
                  <c:v>45041.791854629628</c:v>
                </c:pt>
                <c:pt idx="3860" formatCode="d/m/yy\ h:mm;@">
                  <c:v>45041.750188078702</c:v>
                </c:pt>
                <c:pt idx="3861" formatCode="d/m/yy\ h:mm;@">
                  <c:v>45041.708521527777</c:v>
                </c:pt>
                <c:pt idx="3862" formatCode="d/m/yy\ h:mm;@">
                  <c:v>45041.666854976851</c:v>
                </c:pt>
                <c:pt idx="3863" formatCode="d/m/yy\ h:mm;@">
                  <c:v>45041.625188425925</c:v>
                </c:pt>
                <c:pt idx="3864" formatCode="d/m/yy\ h:mm;@">
                  <c:v>45041.583521875</c:v>
                </c:pt>
                <c:pt idx="3865" formatCode="d/m/yy\ h:mm;@">
                  <c:v>45041.541855324074</c:v>
                </c:pt>
                <c:pt idx="3866" formatCode="d/m/yy\ h:mm;@">
                  <c:v>45041.500188773149</c:v>
                </c:pt>
                <c:pt idx="3867" formatCode="d/m/yy\ h:mm;@">
                  <c:v>45041.458522222223</c:v>
                </c:pt>
                <c:pt idx="3868" formatCode="d/m/yy\ h:mm;@">
                  <c:v>45041.416855671298</c:v>
                </c:pt>
                <c:pt idx="3869" formatCode="d/m/yy\ h:mm;@">
                  <c:v>45041.375189120372</c:v>
                </c:pt>
                <c:pt idx="3870" formatCode="d/m/yy\ h:mm;@">
                  <c:v>45041.333522569446</c:v>
                </c:pt>
                <c:pt idx="3871" formatCode="d/m/yy\ h:mm;@">
                  <c:v>45041.291856018521</c:v>
                </c:pt>
                <c:pt idx="3872" formatCode="d/m/yy\ h:mm;@">
                  <c:v>45041.250189467595</c:v>
                </c:pt>
                <c:pt idx="3873" formatCode="d/m/yy\ h:mm;@">
                  <c:v>45041.20852291667</c:v>
                </c:pt>
                <c:pt idx="3874" formatCode="d/m/yy\ h:mm;@">
                  <c:v>45041.166856365744</c:v>
                </c:pt>
                <c:pt idx="3875" formatCode="d/m/yy\ h:mm;@">
                  <c:v>45041.125189814818</c:v>
                </c:pt>
                <c:pt idx="3876" formatCode="d/m/yy\ h:mm;@">
                  <c:v>45041.083523263886</c:v>
                </c:pt>
                <c:pt idx="3877" formatCode="d/m/yy\ h:mm;@">
                  <c:v>45041.04185671296</c:v>
                </c:pt>
                <c:pt idx="3878" formatCode="d/m/yy\ h:mm;@">
                  <c:v>45041.000190162034</c:v>
                </c:pt>
                <c:pt idx="3879" formatCode="d/m/yy\ h:mm;@">
                  <c:v>45040.958523611109</c:v>
                </c:pt>
                <c:pt idx="3880" formatCode="d/m/yy\ h:mm;@">
                  <c:v>45040.916857060183</c:v>
                </c:pt>
                <c:pt idx="3881" formatCode="d/m/yy\ h:mm;@">
                  <c:v>45040.875190509258</c:v>
                </c:pt>
                <c:pt idx="3882" formatCode="d/m/yy\ h:mm;@">
                  <c:v>45040.833523958332</c:v>
                </c:pt>
                <c:pt idx="3883" formatCode="d/m/yy\ h:mm;@">
                  <c:v>45040.791857407406</c:v>
                </c:pt>
                <c:pt idx="3884" formatCode="d/m/yy\ h:mm;@">
                  <c:v>45040.750190856481</c:v>
                </c:pt>
                <c:pt idx="3885" formatCode="d/m/yy\ h:mm;@">
                  <c:v>45040.708524305555</c:v>
                </c:pt>
                <c:pt idx="3886" formatCode="d/m/yy\ h:mm;@">
                  <c:v>45040.66685775463</c:v>
                </c:pt>
                <c:pt idx="3887" formatCode="d/m/yy\ h:mm;@">
                  <c:v>45040.625191203704</c:v>
                </c:pt>
                <c:pt idx="3888" formatCode="d/m/yy\ h:mm;@">
                  <c:v>45040.583524652779</c:v>
                </c:pt>
                <c:pt idx="3889" formatCode="d/m/yy\ h:mm;@">
                  <c:v>45040.541858101853</c:v>
                </c:pt>
                <c:pt idx="3890" formatCode="d/m/yy\ h:mm;@">
                  <c:v>45040.500191550927</c:v>
                </c:pt>
                <c:pt idx="3891" formatCode="d/m/yy\ h:mm;@">
                  <c:v>45040.458525000002</c:v>
                </c:pt>
                <c:pt idx="3892" formatCode="d/m/yy\ h:mm;@">
                  <c:v>45040.416858449076</c:v>
                </c:pt>
                <c:pt idx="3893" formatCode="d/m/yy\ h:mm;@">
                  <c:v>45040.375191898151</c:v>
                </c:pt>
                <c:pt idx="3894" formatCode="d/m/yy\ h:mm;@">
                  <c:v>45040.333525347225</c:v>
                </c:pt>
                <c:pt idx="3895" formatCode="d/m/yy\ h:mm;@">
                  <c:v>45040.291858796299</c:v>
                </c:pt>
                <c:pt idx="3896" formatCode="d/m/yy\ h:mm;@">
                  <c:v>45040.250192245374</c:v>
                </c:pt>
                <c:pt idx="3897" formatCode="d/m/yy\ h:mm;@">
                  <c:v>45040.208525694441</c:v>
                </c:pt>
                <c:pt idx="3898" formatCode="d/m/yy\ h:mm;@">
                  <c:v>45040.166859143515</c:v>
                </c:pt>
                <c:pt idx="3899" formatCode="d/m/yy\ h:mm;@">
                  <c:v>45040.12519259259</c:v>
                </c:pt>
                <c:pt idx="3900" formatCode="d/m/yy\ h:mm;@">
                  <c:v>45040.083526041664</c:v>
                </c:pt>
                <c:pt idx="3901" formatCode="d/m/yy\ h:mm;@">
                  <c:v>45040.041859490739</c:v>
                </c:pt>
                <c:pt idx="3902" formatCode="d/m/yy\ h:mm;@">
                  <c:v>45040.000192939813</c:v>
                </c:pt>
                <c:pt idx="3903" formatCode="d/m/yy\ h:mm;@">
                  <c:v>45039.958526388888</c:v>
                </c:pt>
                <c:pt idx="3904" formatCode="d/m/yy\ h:mm;@">
                  <c:v>45039.916859837962</c:v>
                </c:pt>
                <c:pt idx="3905" formatCode="d/m/yy\ h:mm;@">
                  <c:v>45039.875193287036</c:v>
                </c:pt>
                <c:pt idx="3906" formatCode="d/m/yy\ h:mm;@">
                  <c:v>45039.833526736111</c:v>
                </c:pt>
                <c:pt idx="3907" formatCode="d/m/yy\ h:mm;@">
                  <c:v>45039.791860185185</c:v>
                </c:pt>
                <c:pt idx="3908" formatCode="d/m/yy\ h:mm;@">
                  <c:v>45039.75019363426</c:v>
                </c:pt>
                <c:pt idx="3909" formatCode="d/m/yy\ h:mm;@">
                  <c:v>45039.708527083334</c:v>
                </c:pt>
                <c:pt idx="3910" formatCode="d/m/yy\ h:mm;@">
                  <c:v>45039.666860532408</c:v>
                </c:pt>
                <c:pt idx="3911" formatCode="d/m/yy\ h:mm;@">
                  <c:v>45039.625193981483</c:v>
                </c:pt>
                <c:pt idx="3912" formatCode="d/m/yy\ h:mm;@">
                  <c:v>45039.583527430557</c:v>
                </c:pt>
                <c:pt idx="3913" formatCode="d/m/yy\ h:mm;@">
                  <c:v>45039.541860879632</c:v>
                </c:pt>
                <c:pt idx="3914" formatCode="d/m/yy\ h:mm;@">
                  <c:v>45039.500194328706</c:v>
                </c:pt>
                <c:pt idx="3915" formatCode="d/m/yy\ h:mm;@">
                  <c:v>45039.458527777781</c:v>
                </c:pt>
                <c:pt idx="3916" formatCode="d/m/yy\ h:mm;@">
                  <c:v>45039.416861226855</c:v>
                </c:pt>
                <c:pt idx="3917" formatCode="d/m/yy\ h:mm;@">
                  <c:v>45039.375194675929</c:v>
                </c:pt>
                <c:pt idx="3918" formatCode="d/m/yy\ h:mm;@">
                  <c:v>45039.333528124997</c:v>
                </c:pt>
                <c:pt idx="3919" formatCode="d/m/yy\ h:mm;@">
                  <c:v>45039.291861574071</c:v>
                </c:pt>
                <c:pt idx="3920" formatCode="d/m/yy\ h:mm;@">
                  <c:v>45039.250195023145</c:v>
                </c:pt>
                <c:pt idx="3921" formatCode="d/m/yy\ h:mm;@">
                  <c:v>45039.20852847222</c:v>
                </c:pt>
                <c:pt idx="3922" formatCode="d/m/yy\ h:mm;@">
                  <c:v>45039.166861921294</c:v>
                </c:pt>
                <c:pt idx="3923" formatCode="d/m/yy\ h:mm;@">
                  <c:v>45039.125195370369</c:v>
                </c:pt>
                <c:pt idx="3924" formatCode="d/m/yy\ h:mm;@">
                  <c:v>45039.083528819443</c:v>
                </c:pt>
                <c:pt idx="3925" formatCode="d/m/yy\ h:mm;@">
                  <c:v>45039.041862268517</c:v>
                </c:pt>
                <c:pt idx="3926" formatCode="d/m/yy\ h:mm;@">
                  <c:v>45039.000195717592</c:v>
                </c:pt>
                <c:pt idx="3927" formatCode="d/m/yy\ h:mm;@">
                  <c:v>45038.958529166666</c:v>
                </c:pt>
                <c:pt idx="3928" formatCode="d/m/yy\ h:mm;@">
                  <c:v>45038.916862615741</c:v>
                </c:pt>
                <c:pt idx="3929" formatCode="d/m/yy\ h:mm;@">
                  <c:v>45038.875196064815</c:v>
                </c:pt>
                <c:pt idx="3930" formatCode="d/m/yy\ h:mm;@">
                  <c:v>45038.83352951389</c:v>
                </c:pt>
                <c:pt idx="3931" formatCode="d/m/yy\ h:mm;@">
                  <c:v>45038.791862962964</c:v>
                </c:pt>
                <c:pt idx="3932" formatCode="d/m/yy\ h:mm;@">
                  <c:v>45038.750196412038</c:v>
                </c:pt>
                <c:pt idx="3933" formatCode="d/m/yy\ h:mm;@">
                  <c:v>45038.708529861113</c:v>
                </c:pt>
                <c:pt idx="3934" formatCode="d/m/yy\ h:mm;@">
                  <c:v>45038.666863310187</c:v>
                </c:pt>
                <c:pt idx="3935" formatCode="d/m/yy\ h:mm;@">
                  <c:v>45038.625196759262</c:v>
                </c:pt>
                <c:pt idx="3936" formatCode="d/m/yy\ h:mm;@">
                  <c:v>45038.583530208336</c:v>
                </c:pt>
                <c:pt idx="3937" formatCode="d/m/yy\ h:mm;@">
                  <c:v>45038.54186365741</c:v>
                </c:pt>
                <c:pt idx="3938" formatCode="d/m/yy\ h:mm;@">
                  <c:v>45038.500197106485</c:v>
                </c:pt>
                <c:pt idx="3939" formatCode="d/m/yy\ h:mm;@">
                  <c:v>45038.458530555552</c:v>
                </c:pt>
                <c:pt idx="3940" formatCode="d/m/yy\ h:mm;@">
                  <c:v>45038.416864004626</c:v>
                </c:pt>
                <c:pt idx="3941" formatCode="d/m/yy\ h:mm;@">
                  <c:v>45038.375197453701</c:v>
                </c:pt>
                <c:pt idx="3942" formatCode="d/m/yy\ h:mm;@">
                  <c:v>45038.333530902775</c:v>
                </c:pt>
                <c:pt idx="3943" formatCode="d/m/yy\ h:mm;@">
                  <c:v>45038.29186435185</c:v>
                </c:pt>
                <c:pt idx="3944" formatCode="d/m/yy\ h:mm;@">
                  <c:v>45038.250197800924</c:v>
                </c:pt>
                <c:pt idx="3945" formatCode="d/m/yy\ h:mm;@">
                  <c:v>45038.208531249998</c:v>
                </c:pt>
                <c:pt idx="3946" formatCode="d/m/yy\ h:mm;@">
                  <c:v>45038.166864699073</c:v>
                </c:pt>
                <c:pt idx="3947" formatCode="d/m/yy\ h:mm;@">
                  <c:v>45038.125198148147</c:v>
                </c:pt>
                <c:pt idx="3948" formatCode="d/m/yy\ h:mm;@">
                  <c:v>45038.083531597222</c:v>
                </c:pt>
                <c:pt idx="3949" formatCode="d/m/yy\ h:mm;@">
                  <c:v>45038.041865046296</c:v>
                </c:pt>
                <c:pt idx="3950" formatCode="d/m/yy\ h:mm;@">
                  <c:v>45038.000198495371</c:v>
                </c:pt>
                <c:pt idx="3951" formatCode="d/m/yy\ h:mm;@">
                  <c:v>45037.958531944445</c:v>
                </c:pt>
                <c:pt idx="3952" formatCode="d/m/yy\ h:mm;@">
                  <c:v>45037.916865393519</c:v>
                </c:pt>
                <c:pt idx="3953" formatCode="d/m/yy\ h:mm;@">
                  <c:v>45037.875198842594</c:v>
                </c:pt>
                <c:pt idx="3954" formatCode="d/m/yy\ h:mm;@">
                  <c:v>45037.833532291668</c:v>
                </c:pt>
                <c:pt idx="3955" formatCode="d/m/yy\ h:mm;@">
                  <c:v>45037.791865740743</c:v>
                </c:pt>
                <c:pt idx="3956" formatCode="d/m/yy\ h:mm;@">
                  <c:v>45037.750199189817</c:v>
                </c:pt>
                <c:pt idx="3957" formatCode="d/m/yy\ h:mm;@">
                  <c:v>45037.708532638891</c:v>
                </c:pt>
                <c:pt idx="3958" formatCode="d/m/yy\ h:mm;@">
                  <c:v>45037.666866087966</c:v>
                </c:pt>
                <c:pt idx="3959" formatCode="d/m/yy\ h:mm;@">
                  <c:v>45037.62519953704</c:v>
                </c:pt>
                <c:pt idx="3960" formatCode="d/m/yy\ h:mm;@">
                  <c:v>45037.583532986115</c:v>
                </c:pt>
                <c:pt idx="3961" formatCode="d/m/yy\ h:mm;@">
                  <c:v>45037.541866435182</c:v>
                </c:pt>
                <c:pt idx="3962" formatCode="d/m/yy\ h:mm;@">
                  <c:v>45037.500199884256</c:v>
                </c:pt>
                <c:pt idx="3963" formatCode="d/m/yy\ h:mm;@">
                  <c:v>45037.458533333331</c:v>
                </c:pt>
                <c:pt idx="3964" formatCode="d/m/yy\ h:mm;@">
                  <c:v>45037.416866782405</c:v>
                </c:pt>
                <c:pt idx="3965" formatCode="d/m/yy\ h:mm;@">
                  <c:v>45037.37520023148</c:v>
                </c:pt>
                <c:pt idx="3966" formatCode="d/m/yy\ h:mm;@">
                  <c:v>45037.333533680554</c:v>
                </c:pt>
                <c:pt idx="3967" formatCode="d/m/yy\ h:mm;@">
                  <c:v>45037.291867129628</c:v>
                </c:pt>
                <c:pt idx="3968" formatCode="d/m/yy\ h:mm;@">
                  <c:v>45037.250200578703</c:v>
                </c:pt>
                <c:pt idx="3969" formatCode="d/m/yy\ h:mm;@">
                  <c:v>45037.208534027777</c:v>
                </c:pt>
                <c:pt idx="3970" formatCode="d/m/yy\ h:mm;@">
                  <c:v>45037.166867476852</c:v>
                </c:pt>
                <c:pt idx="3971" formatCode="d/m/yy\ h:mm;@">
                  <c:v>45037.125200925926</c:v>
                </c:pt>
                <c:pt idx="3972" formatCode="d/m/yy\ h:mm;@">
                  <c:v>45037.083534375</c:v>
                </c:pt>
                <c:pt idx="3973" formatCode="d/m/yy\ h:mm;@">
                  <c:v>45037.041867824075</c:v>
                </c:pt>
                <c:pt idx="3974" formatCode="d/m/yy\ h:mm;@">
                  <c:v>45037.000201273149</c:v>
                </c:pt>
                <c:pt idx="3975" formatCode="d/m/yy\ h:mm;@">
                  <c:v>45036.958534722224</c:v>
                </c:pt>
                <c:pt idx="3976" formatCode="d/m/yy\ h:mm;@">
                  <c:v>45036.916868171298</c:v>
                </c:pt>
                <c:pt idx="3977" formatCode="d/m/yy\ h:mm;@">
                  <c:v>45036.875201620373</c:v>
                </c:pt>
                <c:pt idx="3978" formatCode="d/m/yy\ h:mm;@">
                  <c:v>45036.833535069447</c:v>
                </c:pt>
                <c:pt idx="3979" formatCode="d/m/yy\ h:mm;@">
                  <c:v>45036.791868518521</c:v>
                </c:pt>
                <c:pt idx="3980" formatCode="d/m/yy\ h:mm;@">
                  <c:v>45036.750201967596</c:v>
                </c:pt>
                <c:pt idx="3981" formatCode="d/m/yy\ h:mm;@">
                  <c:v>45036.70853541667</c:v>
                </c:pt>
                <c:pt idx="3982" formatCode="d/m/yy\ h:mm;@">
                  <c:v>45036.666868865737</c:v>
                </c:pt>
                <c:pt idx="3983" formatCode="d/m/yy\ h:mm;@">
                  <c:v>45036.625202314812</c:v>
                </c:pt>
                <c:pt idx="3984" formatCode="d/m/yy\ h:mm;@">
                  <c:v>45036.583535763886</c:v>
                </c:pt>
                <c:pt idx="3985" formatCode="d/m/yy\ h:mm;@">
                  <c:v>45036.541869212961</c:v>
                </c:pt>
                <c:pt idx="3986" formatCode="d/m/yy\ h:mm;@">
                  <c:v>45036.500202662035</c:v>
                </c:pt>
                <c:pt idx="3987" formatCode="d/m/yy\ h:mm;@">
                  <c:v>45036.458536111109</c:v>
                </c:pt>
                <c:pt idx="3988" formatCode="d/m/yy\ h:mm;@">
                  <c:v>45036.416869560184</c:v>
                </c:pt>
                <c:pt idx="3989" formatCode="d/m/yy\ h:mm;@">
                  <c:v>45036.375203009258</c:v>
                </c:pt>
                <c:pt idx="3990" formatCode="d/m/yy\ h:mm;@">
                  <c:v>45036.333536458333</c:v>
                </c:pt>
                <c:pt idx="3991" formatCode="d/m/yy\ h:mm;@">
                  <c:v>45036.291869907407</c:v>
                </c:pt>
                <c:pt idx="3992" formatCode="d/m/yy\ h:mm;@">
                  <c:v>45036.250203356482</c:v>
                </c:pt>
                <c:pt idx="3993" formatCode="d/m/yy\ h:mm;@">
                  <c:v>45036.208536805556</c:v>
                </c:pt>
                <c:pt idx="3994" formatCode="d/m/yy\ h:mm;@">
                  <c:v>45036.16687025463</c:v>
                </c:pt>
                <c:pt idx="3995" formatCode="d/m/yy\ h:mm;@">
                  <c:v>45036.125203703705</c:v>
                </c:pt>
                <c:pt idx="3996" formatCode="d/m/yy\ h:mm;@">
                  <c:v>45036.083537152779</c:v>
                </c:pt>
                <c:pt idx="3997" formatCode="d/m/yy\ h:mm;@">
                  <c:v>45036.041870601854</c:v>
                </c:pt>
                <c:pt idx="3998" formatCode="d/m/yy\ h:mm;@">
                  <c:v>45036.000204050928</c:v>
                </c:pt>
                <c:pt idx="3999" formatCode="d/m/yy\ h:mm;@">
                  <c:v>45035.958537500002</c:v>
                </c:pt>
                <c:pt idx="4000" formatCode="d/m/yy\ h:mm;@">
                  <c:v>45035.916870949077</c:v>
                </c:pt>
                <c:pt idx="4001" formatCode="d/m/yy\ h:mm;@">
                  <c:v>45035.875204398151</c:v>
                </c:pt>
                <c:pt idx="4002" formatCode="d/m/yy\ h:mm;@">
                  <c:v>45035.833537847226</c:v>
                </c:pt>
                <c:pt idx="4003" formatCode="d/m/yy\ h:mm;@">
                  <c:v>45035.791871296293</c:v>
                </c:pt>
                <c:pt idx="4004" formatCode="d/m/yy\ h:mm;@">
                  <c:v>45035.750204745367</c:v>
                </c:pt>
                <c:pt idx="4005" formatCode="d/m/yy\ h:mm;@">
                  <c:v>45035.708538194442</c:v>
                </c:pt>
                <c:pt idx="4006" formatCode="d/m/yy\ h:mm;@">
                  <c:v>45035.666871643516</c:v>
                </c:pt>
                <c:pt idx="4007" formatCode="d/m/yy\ h:mm;@">
                  <c:v>45035.62520509259</c:v>
                </c:pt>
                <c:pt idx="4008" formatCode="d/m/yy\ h:mm;@">
                  <c:v>45035.583538541665</c:v>
                </c:pt>
                <c:pt idx="4009" formatCode="d/m/yy\ h:mm;@">
                  <c:v>45035.541871990739</c:v>
                </c:pt>
                <c:pt idx="4010" formatCode="d/m/yy\ h:mm;@">
                  <c:v>45035.500205439814</c:v>
                </c:pt>
                <c:pt idx="4011" formatCode="d/m/yy\ h:mm;@">
                  <c:v>45035.458538888888</c:v>
                </c:pt>
                <c:pt idx="4012" formatCode="d/m/yy\ h:mm;@">
                  <c:v>45035.416872337963</c:v>
                </c:pt>
                <c:pt idx="4013" formatCode="d/m/yy\ h:mm;@">
                  <c:v>45035.375205787037</c:v>
                </c:pt>
                <c:pt idx="4014" formatCode="d/m/yy\ h:mm;@">
                  <c:v>45035.333539236111</c:v>
                </c:pt>
                <c:pt idx="4015" formatCode="d/m/yy\ h:mm;@">
                  <c:v>45035.291872685186</c:v>
                </c:pt>
                <c:pt idx="4016" formatCode="d/m/yy\ h:mm;@">
                  <c:v>45035.25020613426</c:v>
                </c:pt>
                <c:pt idx="4017" formatCode="d/m/yy\ h:mm;@">
                  <c:v>45035.208539583335</c:v>
                </c:pt>
                <c:pt idx="4018" formatCode="d/m/yy\ h:mm;@">
                  <c:v>45035.166873032409</c:v>
                </c:pt>
                <c:pt idx="4019" formatCode="d/m/yy\ h:mm;@">
                  <c:v>45035.125206481483</c:v>
                </c:pt>
                <c:pt idx="4020" formatCode="d/m/yy\ h:mm;@">
                  <c:v>45035.083539930558</c:v>
                </c:pt>
                <c:pt idx="4021" formatCode="d/m/yy\ h:mm;@">
                  <c:v>45035.041873379632</c:v>
                </c:pt>
                <c:pt idx="4022" formatCode="d/m/yy\ h:mm;@">
                  <c:v>45035.000206828707</c:v>
                </c:pt>
                <c:pt idx="4023" formatCode="d/m/yy\ h:mm;@">
                  <c:v>45034.958540277781</c:v>
                </c:pt>
                <c:pt idx="4024" formatCode="d/m/yy\ h:mm;@">
                  <c:v>45034.916873726848</c:v>
                </c:pt>
                <c:pt idx="4025" formatCode="d/m/yy\ h:mm;@">
                  <c:v>45034.875207175923</c:v>
                </c:pt>
                <c:pt idx="4026" formatCode="d/m/yy\ h:mm;@">
                  <c:v>45034.833540624997</c:v>
                </c:pt>
                <c:pt idx="4027" formatCode="d/m/yy\ h:mm;@">
                  <c:v>45034.791874074072</c:v>
                </c:pt>
                <c:pt idx="4028" formatCode="d/m/yy\ h:mm;@">
                  <c:v>45034.750207523146</c:v>
                </c:pt>
                <c:pt idx="4029" formatCode="d/m/yy\ h:mm;@">
                  <c:v>45034.70854097222</c:v>
                </c:pt>
                <c:pt idx="4030" formatCode="d/m/yy\ h:mm;@">
                  <c:v>45034.666874421295</c:v>
                </c:pt>
                <c:pt idx="4031" formatCode="d/m/yy\ h:mm;@">
                  <c:v>45034.625207870369</c:v>
                </c:pt>
                <c:pt idx="4032" formatCode="d/m/yy\ h:mm;@">
                  <c:v>45034.583541319444</c:v>
                </c:pt>
                <c:pt idx="4033" formatCode="d/m/yy\ h:mm;@">
                  <c:v>45034.541874768518</c:v>
                </c:pt>
                <c:pt idx="4034" formatCode="d/m/yy\ h:mm;@">
                  <c:v>45034.500208217592</c:v>
                </c:pt>
                <c:pt idx="4035" formatCode="d/m/yy\ h:mm;@">
                  <c:v>45034.458541666667</c:v>
                </c:pt>
                <c:pt idx="4036" formatCode="d/m/yy\ h:mm;@">
                  <c:v>45034.416875115741</c:v>
                </c:pt>
                <c:pt idx="4037" formatCode="d/m/yy\ h:mm;@">
                  <c:v>45034.375208564816</c:v>
                </c:pt>
                <c:pt idx="4038" formatCode="d/m/yy\ h:mm;@">
                  <c:v>45034.33354201389</c:v>
                </c:pt>
                <c:pt idx="4039" formatCode="d/m/yy\ h:mm;@">
                  <c:v>45034.291875462965</c:v>
                </c:pt>
                <c:pt idx="4040" formatCode="d/m/yy\ h:mm;@">
                  <c:v>45034.250208912039</c:v>
                </c:pt>
                <c:pt idx="4041" formatCode="d/m/yy\ h:mm;@">
                  <c:v>45034.208542361113</c:v>
                </c:pt>
                <c:pt idx="4042" formatCode="d/m/yy\ h:mm;@">
                  <c:v>45034.166875810188</c:v>
                </c:pt>
                <c:pt idx="4043" formatCode="d/m/yy\ h:mm;@">
                  <c:v>45034.125209259262</c:v>
                </c:pt>
                <c:pt idx="4044" formatCode="d/m/yy\ h:mm;@">
                  <c:v>45034.083542708337</c:v>
                </c:pt>
                <c:pt idx="4045" formatCode="d/m/yy\ h:mm;@">
                  <c:v>45034.041876157411</c:v>
                </c:pt>
                <c:pt idx="4046" formatCode="d/m/yy\ h:mm;@">
                  <c:v>45034.000209606478</c:v>
                </c:pt>
                <c:pt idx="4047" formatCode="d/m/yy\ h:mm;@">
                  <c:v>45033.958543055553</c:v>
                </c:pt>
                <c:pt idx="4048" formatCode="d/m/yy\ h:mm;@">
                  <c:v>45033.916876504627</c:v>
                </c:pt>
                <c:pt idx="4049" formatCode="d/m/yy\ h:mm;@">
                  <c:v>45033.875209953701</c:v>
                </c:pt>
                <c:pt idx="4050" formatCode="d/m/yy\ h:mm;@">
                  <c:v>45033.833543402776</c:v>
                </c:pt>
                <c:pt idx="4051" formatCode="d/m/yy\ h:mm;@">
                  <c:v>45033.79187685185</c:v>
                </c:pt>
                <c:pt idx="4052" formatCode="d/m/yy\ h:mm;@">
                  <c:v>45033.750210300925</c:v>
                </c:pt>
                <c:pt idx="4053" formatCode="d/m/yy\ h:mm;@">
                  <c:v>45033.708543749999</c:v>
                </c:pt>
                <c:pt idx="4054" formatCode="d/m/yy\ h:mm;@">
                  <c:v>45033.666877199073</c:v>
                </c:pt>
                <c:pt idx="4055" formatCode="d/m/yy\ h:mm;@">
                  <c:v>45033.625210648148</c:v>
                </c:pt>
                <c:pt idx="4056" formatCode="d/m/yy\ h:mm;@">
                  <c:v>45033.583544097222</c:v>
                </c:pt>
                <c:pt idx="4057" formatCode="d/m/yy\ h:mm;@">
                  <c:v>45033.541877546297</c:v>
                </c:pt>
                <c:pt idx="4058" formatCode="d/m/yy\ h:mm;@">
                  <c:v>45033.500210995371</c:v>
                </c:pt>
                <c:pt idx="4059" formatCode="d/m/yy\ h:mm;@">
                  <c:v>45033.458544444446</c:v>
                </c:pt>
                <c:pt idx="4060" formatCode="d/m/yy\ h:mm;@">
                  <c:v>45033.41687789352</c:v>
                </c:pt>
                <c:pt idx="4061" formatCode="d/m/yy\ h:mm;@">
                  <c:v>45033.375211342594</c:v>
                </c:pt>
                <c:pt idx="4062" formatCode="d/m/yy\ h:mm;@">
                  <c:v>45033.333544791669</c:v>
                </c:pt>
                <c:pt idx="4063" formatCode="d/m/yy\ h:mm;@">
                  <c:v>45033.291878240743</c:v>
                </c:pt>
                <c:pt idx="4064" formatCode="d/m/yy\ h:mm;@">
                  <c:v>45033.250211689818</c:v>
                </c:pt>
                <c:pt idx="4065" formatCode="d/m/yy\ h:mm;@">
                  <c:v>45033.208545138892</c:v>
                </c:pt>
                <c:pt idx="4066" formatCode="d/m/yy\ h:mm;@">
                  <c:v>45033.166878587966</c:v>
                </c:pt>
                <c:pt idx="4067" formatCode="d/m/yy\ h:mm;@">
                  <c:v>45033.125212037034</c:v>
                </c:pt>
                <c:pt idx="4068" formatCode="d/m/yy\ h:mm;@">
                  <c:v>45033.083545486108</c:v>
                </c:pt>
                <c:pt idx="4069" formatCode="d/m/yy\ h:mm;@">
                  <c:v>45033.041878935182</c:v>
                </c:pt>
                <c:pt idx="4070" formatCode="d/m/yy\ h:mm;@">
                  <c:v>45033.000212384257</c:v>
                </c:pt>
                <c:pt idx="4071" formatCode="d/m/yy\ h:mm;@">
                  <c:v>45032.958545833331</c:v>
                </c:pt>
                <c:pt idx="4072" formatCode="d/m/yy\ h:mm;@">
                  <c:v>45032.916879282406</c:v>
                </c:pt>
                <c:pt idx="4073" formatCode="d/m/yy\ h:mm;@">
                  <c:v>45032.87521273148</c:v>
                </c:pt>
                <c:pt idx="4074" formatCode="d/m/yy\ h:mm;@">
                  <c:v>45032.833546180555</c:v>
                </c:pt>
                <c:pt idx="4075" formatCode="d/m/yy\ h:mm;@">
                  <c:v>45032.791879629629</c:v>
                </c:pt>
                <c:pt idx="4076" formatCode="d/m/yy\ h:mm;@">
                  <c:v>45032.750213078703</c:v>
                </c:pt>
                <c:pt idx="4077" formatCode="d/m/yy\ h:mm;@">
                  <c:v>45032.708546527778</c:v>
                </c:pt>
                <c:pt idx="4078" formatCode="d/m/yy\ h:mm;@">
                  <c:v>45032.666879976852</c:v>
                </c:pt>
                <c:pt idx="4079" formatCode="d/m/yy\ h:mm;@">
                  <c:v>45032.625213425927</c:v>
                </c:pt>
                <c:pt idx="4080" formatCode="d/m/yy\ h:mm;@">
                  <c:v>45032.583546875001</c:v>
                </c:pt>
                <c:pt idx="4081" formatCode="d/m/yy\ h:mm;@">
                  <c:v>45032.541880324075</c:v>
                </c:pt>
                <c:pt idx="4082" formatCode="d/m/yy\ h:mm;@">
                  <c:v>45032.50021377315</c:v>
                </c:pt>
                <c:pt idx="4083" formatCode="d/m/yy\ h:mm;@">
                  <c:v>45032.458547222224</c:v>
                </c:pt>
                <c:pt idx="4084" formatCode="d/m/yy\ h:mm;@">
                  <c:v>45032.416880671299</c:v>
                </c:pt>
                <c:pt idx="4085" formatCode="d/m/yy\ h:mm;@">
                  <c:v>45032.375214120373</c:v>
                </c:pt>
                <c:pt idx="4086" formatCode="d/m/yy\ h:mm;@">
                  <c:v>45032.333547569448</c:v>
                </c:pt>
                <c:pt idx="4087" formatCode="d/m/yy\ h:mm;@">
                  <c:v>45032.291881018522</c:v>
                </c:pt>
                <c:pt idx="4088" formatCode="d/m/yy\ h:mm;@">
                  <c:v>45032.250214467589</c:v>
                </c:pt>
                <c:pt idx="4089" formatCode="d/m/yy\ h:mm;@">
                  <c:v>45032.208547916664</c:v>
                </c:pt>
                <c:pt idx="4090" formatCode="d/m/yy\ h:mm;@">
                  <c:v>45032.166881365738</c:v>
                </c:pt>
                <c:pt idx="4091" formatCode="d/m/yy\ h:mm;@">
                  <c:v>45032.125214814812</c:v>
                </c:pt>
                <c:pt idx="4092" formatCode="d/m/yy\ h:mm;@">
                  <c:v>45032.083548263887</c:v>
                </c:pt>
                <c:pt idx="4093" formatCode="d/m/yy\ h:mm;@">
                  <c:v>45032.041881712961</c:v>
                </c:pt>
                <c:pt idx="4094" formatCode="d/m/yy\ h:mm;@">
                  <c:v>45032.000215162036</c:v>
                </c:pt>
                <c:pt idx="4095" formatCode="d/m/yy\ h:mm;@">
                  <c:v>45031.95854861111</c:v>
                </c:pt>
                <c:pt idx="4096" formatCode="d/m/yy\ h:mm;@">
                  <c:v>45031.916882060184</c:v>
                </c:pt>
                <c:pt idx="4097" formatCode="d/m/yy\ h:mm;@">
                  <c:v>45031.875215509259</c:v>
                </c:pt>
                <c:pt idx="4098" formatCode="d/m/yy\ h:mm;@">
                  <c:v>45031.833548958333</c:v>
                </c:pt>
                <c:pt idx="4099" formatCode="d/m/yy\ h:mm;@">
                  <c:v>45031.791882407408</c:v>
                </c:pt>
                <c:pt idx="4100" formatCode="d/m/yy\ h:mm;@">
                  <c:v>45031.750215856482</c:v>
                </c:pt>
                <c:pt idx="4101" formatCode="d/m/yy\ h:mm;@">
                  <c:v>45031.708549305557</c:v>
                </c:pt>
                <c:pt idx="4102" formatCode="d/m/yy\ h:mm;@">
                  <c:v>45031.666882754631</c:v>
                </c:pt>
                <c:pt idx="4103" formatCode="d/m/yy\ h:mm;@">
                  <c:v>45031.625216203705</c:v>
                </c:pt>
                <c:pt idx="4104" formatCode="d/m/yy\ h:mm;@">
                  <c:v>45031.58354965278</c:v>
                </c:pt>
                <c:pt idx="4105" formatCode="d/m/yy\ h:mm;@">
                  <c:v>45031.541883101854</c:v>
                </c:pt>
                <c:pt idx="4106" formatCode="d/m/yy\ h:mm;@">
                  <c:v>45031.500216550929</c:v>
                </c:pt>
                <c:pt idx="4107" formatCode="d/m/yy\ h:mm;@">
                  <c:v>45031.458550000003</c:v>
                </c:pt>
                <c:pt idx="4108" formatCode="d/m/yy\ h:mm;@">
                  <c:v>45031.416883449077</c:v>
                </c:pt>
                <c:pt idx="4109" formatCode="d/m/yy\ h:mm;@">
                  <c:v>45031.375216898145</c:v>
                </c:pt>
                <c:pt idx="4110" formatCode="d/m/yy\ h:mm;@">
                  <c:v>45031.333550347219</c:v>
                </c:pt>
                <c:pt idx="4111" formatCode="d/m/yy\ h:mm;@">
                  <c:v>45031.291883796293</c:v>
                </c:pt>
                <c:pt idx="4112" formatCode="d/m/yy\ h:mm;@">
                  <c:v>45031.250217245368</c:v>
                </c:pt>
                <c:pt idx="4113" formatCode="d/m/yy\ h:mm;@">
                  <c:v>45031.208550694442</c:v>
                </c:pt>
                <c:pt idx="4114" formatCode="d/m/yy\ h:mm;@">
                  <c:v>45031.166884143517</c:v>
                </c:pt>
                <c:pt idx="4115" formatCode="d/m/yy\ h:mm;@">
                  <c:v>45031.125217592591</c:v>
                </c:pt>
                <c:pt idx="4116" formatCode="d/m/yy\ h:mm;@">
                  <c:v>45031.083551041665</c:v>
                </c:pt>
                <c:pt idx="4117" formatCode="d/m/yy\ h:mm;@">
                  <c:v>45031.04188449074</c:v>
                </c:pt>
                <c:pt idx="4118" formatCode="d/m/yy\ h:mm;@">
                  <c:v>45031.000217939814</c:v>
                </c:pt>
                <c:pt idx="4119" formatCode="d/m/yy\ h:mm;@">
                  <c:v>45030.958551388889</c:v>
                </c:pt>
                <c:pt idx="4120" formatCode="d/m/yy\ h:mm;@">
                  <c:v>45030.916884837963</c:v>
                </c:pt>
                <c:pt idx="4121" formatCode="d/m/yy\ h:mm;@">
                  <c:v>45030.875218287038</c:v>
                </c:pt>
                <c:pt idx="4122" formatCode="d/m/yy\ h:mm;@">
                  <c:v>45030.833551736112</c:v>
                </c:pt>
                <c:pt idx="4123" formatCode="d/m/yy\ h:mm;@">
                  <c:v>45030.791885185186</c:v>
                </c:pt>
                <c:pt idx="4124" formatCode="d/m/yy\ h:mm;@">
                  <c:v>45030.750218634261</c:v>
                </c:pt>
                <c:pt idx="4125" formatCode="d/m/yy\ h:mm;@">
                  <c:v>45030.708552083335</c:v>
                </c:pt>
                <c:pt idx="4126" formatCode="d/m/yy\ h:mm;@">
                  <c:v>45030.66688553241</c:v>
                </c:pt>
                <c:pt idx="4127" formatCode="d/m/yy\ h:mm;@">
                  <c:v>45030.625218981484</c:v>
                </c:pt>
                <c:pt idx="4128" formatCode="d/m/yy\ h:mm;@">
                  <c:v>45030.583552430558</c:v>
                </c:pt>
                <c:pt idx="4129" formatCode="d/m/yy\ h:mm;@">
                  <c:v>45030.541885879633</c:v>
                </c:pt>
                <c:pt idx="4130" formatCode="d/m/yy\ h:mm;@">
                  <c:v>45030.500219328707</c:v>
                </c:pt>
                <c:pt idx="4131" formatCode="d/m/yy\ h:mm;@">
                  <c:v>45030.458552777774</c:v>
                </c:pt>
                <c:pt idx="4132" formatCode="d/m/yy\ h:mm;@">
                  <c:v>45030.416886226849</c:v>
                </c:pt>
                <c:pt idx="4133" formatCode="d/m/yy\ h:mm;@">
                  <c:v>45030.375219675923</c:v>
                </c:pt>
                <c:pt idx="4134" formatCode="d/m/yy\ h:mm;@">
                  <c:v>45030.333553124998</c:v>
                </c:pt>
                <c:pt idx="4135" formatCode="d/m/yy\ h:mm;@">
                  <c:v>45030.291886574072</c:v>
                </c:pt>
                <c:pt idx="4136" formatCode="d/m/yy\ h:mm;@">
                  <c:v>45030.250220023147</c:v>
                </c:pt>
                <c:pt idx="4137" formatCode="d/m/yy\ h:mm;@">
                  <c:v>45030.208553472221</c:v>
                </c:pt>
                <c:pt idx="4138" formatCode="d/m/yy\ h:mm;@">
                  <c:v>45030.166886921295</c:v>
                </c:pt>
                <c:pt idx="4139" formatCode="d/m/yy\ h:mm;@">
                  <c:v>45030.12522037037</c:v>
                </c:pt>
                <c:pt idx="4140" formatCode="d/m/yy\ h:mm;@">
                  <c:v>45030.083553819444</c:v>
                </c:pt>
                <c:pt idx="4141" formatCode="d/m/yy\ h:mm;@">
                  <c:v>45030.041887268519</c:v>
                </c:pt>
                <c:pt idx="4142" formatCode="d/m/yy\ h:mm;@">
                  <c:v>45030.000220717593</c:v>
                </c:pt>
                <c:pt idx="4143" formatCode="d/m/yy\ h:mm;@">
                  <c:v>45029.958554166667</c:v>
                </c:pt>
                <c:pt idx="4144" formatCode="d/m/yy\ h:mm;@">
                  <c:v>45029.916887615742</c:v>
                </c:pt>
                <c:pt idx="4145" formatCode="d/m/yy\ h:mm;@">
                  <c:v>45029.875221064816</c:v>
                </c:pt>
                <c:pt idx="4146" formatCode="d/m/yy\ h:mm;@">
                  <c:v>45029.833554513891</c:v>
                </c:pt>
                <c:pt idx="4147" formatCode="d/m/yy\ h:mm;@">
                  <c:v>45029.791887962965</c:v>
                </c:pt>
                <c:pt idx="4148" formatCode="d/m/yy\ h:mm;@">
                  <c:v>45029.75022141204</c:v>
                </c:pt>
                <c:pt idx="4149" formatCode="d/m/yy\ h:mm;@">
                  <c:v>45029.708554861114</c:v>
                </c:pt>
                <c:pt idx="4150" formatCode="d/m/yy\ h:mm;@">
                  <c:v>45029.666888310188</c:v>
                </c:pt>
                <c:pt idx="4151" formatCode="d/m/yy\ h:mm;@">
                  <c:v>45029.625221759263</c:v>
                </c:pt>
                <c:pt idx="4152" formatCode="d/m/yy\ h:mm;@">
                  <c:v>45029.58355520833</c:v>
                </c:pt>
                <c:pt idx="4153" formatCode="d/m/yy\ h:mm;@">
                  <c:v>45029.541888657404</c:v>
                </c:pt>
                <c:pt idx="4154" formatCode="d/m/yy\ h:mm;@">
                  <c:v>45029.500222106479</c:v>
                </c:pt>
                <c:pt idx="4155" formatCode="d/m/yy\ h:mm;@">
                  <c:v>45029.458555555553</c:v>
                </c:pt>
                <c:pt idx="4156" formatCode="d/m/yy\ h:mm;@">
                  <c:v>45029.416889004628</c:v>
                </c:pt>
                <c:pt idx="4157" formatCode="d/m/yy\ h:mm;@">
                  <c:v>45029.375222453702</c:v>
                </c:pt>
                <c:pt idx="4158" formatCode="d/m/yy\ h:mm;@">
                  <c:v>45029.333555902776</c:v>
                </c:pt>
                <c:pt idx="4159" formatCode="d/m/yy\ h:mm;@">
                  <c:v>45029.291889351851</c:v>
                </c:pt>
                <c:pt idx="4160" formatCode="d/m/yy\ h:mm;@">
                  <c:v>45029.250222800925</c:v>
                </c:pt>
                <c:pt idx="4161" formatCode="d/m/yy\ h:mm;@">
                  <c:v>45029.20855625</c:v>
                </c:pt>
                <c:pt idx="4162" formatCode="d/m/yy\ h:mm;@">
                  <c:v>45029.166889699074</c:v>
                </c:pt>
                <c:pt idx="4163" formatCode="d/m/yy\ h:mm;@">
                  <c:v>45029.125223148149</c:v>
                </c:pt>
                <c:pt idx="4164" formatCode="d/m/yy\ h:mm;@">
                  <c:v>45029.083556597223</c:v>
                </c:pt>
                <c:pt idx="4165" formatCode="d/m/yy\ h:mm;@">
                  <c:v>45029.041890046297</c:v>
                </c:pt>
                <c:pt idx="4166" formatCode="d/m/yy\ h:mm;@">
                  <c:v>45029.000223495372</c:v>
                </c:pt>
                <c:pt idx="4167" formatCode="d/m/yy\ h:mm;@">
                  <c:v>45028.958556944446</c:v>
                </c:pt>
                <c:pt idx="4168" formatCode="d/m/yy\ h:mm;@">
                  <c:v>45028.916890393521</c:v>
                </c:pt>
                <c:pt idx="4169" formatCode="d/m/yy\ h:mm;@">
                  <c:v>45028.875223842595</c:v>
                </c:pt>
                <c:pt idx="4170" formatCode="d/m/yy\ h:mm;@">
                  <c:v>45028.833557291669</c:v>
                </c:pt>
                <c:pt idx="4171" formatCode="d/m/yy\ h:mm;@">
                  <c:v>45028.791890740744</c:v>
                </c:pt>
                <c:pt idx="4172" formatCode="d/m/yy\ h:mm;@">
                  <c:v>45028.750224189818</c:v>
                </c:pt>
                <c:pt idx="4173" formatCode="d/m/yy\ h:mm;@">
                  <c:v>45028.708557638885</c:v>
                </c:pt>
                <c:pt idx="4174" formatCode="d/m/yy\ h:mm;@">
                  <c:v>45028.66689108796</c:v>
                </c:pt>
                <c:pt idx="4175" formatCode="d/m/yy\ h:mm;@">
                  <c:v>45028.625224537034</c:v>
                </c:pt>
                <c:pt idx="4176" formatCode="d/m/yy\ h:mm;@">
                  <c:v>45028.583557986109</c:v>
                </c:pt>
                <c:pt idx="4177" formatCode="d/m/yy\ h:mm;@">
                  <c:v>45028.541891435183</c:v>
                </c:pt>
                <c:pt idx="4178" formatCode="d/m/yy\ h:mm;@">
                  <c:v>45028.500224884257</c:v>
                </c:pt>
                <c:pt idx="4179" formatCode="d/m/yy\ h:mm;@">
                  <c:v>45028.458558333332</c:v>
                </c:pt>
                <c:pt idx="4180" formatCode="d/m/yy\ h:mm;@">
                  <c:v>45028.416891782406</c:v>
                </c:pt>
                <c:pt idx="4181" formatCode="d/m/yy\ h:mm;@">
                  <c:v>45028.375225231481</c:v>
                </c:pt>
                <c:pt idx="4182" formatCode="d/m/yy\ h:mm;@">
                  <c:v>45028.333558680555</c:v>
                </c:pt>
                <c:pt idx="4183" formatCode="d/m/yy\ h:mm;@">
                  <c:v>45028.29189212963</c:v>
                </c:pt>
                <c:pt idx="4184" formatCode="d/m/yy\ h:mm;@">
                  <c:v>45028.250225578704</c:v>
                </c:pt>
                <c:pt idx="4185" formatCode="d/m/yy\ h:mm;@">
                  <c:v>45028.208559027778</c:v>
                </c:pt>
                <c:pt idx="4186" formatCode="d/m/yy\ h:mm;@">
                  <c:v>45028.166892476853</c:v>
                </c:pt>
                <c:pt idx="4187" formatCode="d/m/yy\ h:mm;@">
                  <c:v>45028.125225925927</c:v>
                </c:pt>
                <c:pt idx="4188" formatCode="d/m/yy\ h:mm;@">
                  <c:v>45028.083559375002</c:v>
                </c:pt>
                <c:pt idx="4189" formatCode="d/m/yy\ h:mm;@">
                  <c:v>45028.041892824076</c:v>
                </c:pt>
                <c:pt idx="4190" formatCode="d/m/yy\ h:mm;@">
                  <c:v>45028.00022627315</c:v>
                </c:pt>
                <c:pt idx="4191" formatCode="d/m/yy\ h:mm;@">
                  <c:v>45027.958559722225</c:v>
                </c:pt>
                <c:pt idx="4192" formatCode="d/m/yy\ h:mm;@">
                  <c:v>45027.916893171299</c:v>
                </c:pt>
                <c:pt idx="4193" formatCode="d/m/yy\ h:mm;@">
                  <c:v>45027.875226620374</c:v>
                </c:pt>
                <c:pt idx="4194" formatCode="d/m/yy\ h:mm;@">
                  <c:v>45027.833560069441</c:v>
                </c:pt>
                <c:pt idx="4195" formatCode="d/m/yy\ h:mm;@">
                  <c:v>45027.791893518515</c:v>
                </c:pt>
                <c:pt idx="4196" formatCode="d/m/yy\ h:mm;@">
                  <c:v>45027.75022696759</c:v>
                </c:pt>
                <c:pt idx="4197" formatCode="d/m/yy\ h:mm;@">
                  <c:v>45027.708560416664</c:v>
                </c:pt>
                <c:pt idx="4198" formatCode="d/m/yy\ h:mm;@">
                  <c:v>45027.666893865739</c:v>
                </c:pt>
                <c:pt idx="4199" formatCode="d/m/yy\ h:mm;@">
                  <c:v>45027.625227314813</c:v>
                </c:pt>
                <c:pt idx="4200" formatCode="d/m/yy\ h:mm;@">
                  <c:v>45027.583560763887</c:v>
                </c:pt>
                <c:pt idx="4201" formatCode="d/m/yy\ h:mm;@">
                  <c:v>45027.541894212962</c:v>
                </c:pt>
                <c:pt idx="4202" formatCode="d/m/yy\ h:mm;@">
                  <c:v>45027.500227662036</c:v>
                </c:pt>
                <c:pt idx="4203" formatCode="d/m/yy\ h:mm;@">
                  <c:v>45027.458561111111</c:v>
                </c:pt>
                <c:pt idx="4204" formatCode="d/m/yy\ h:mm;@">
                  <c:v>45027.416894560185</c:v>
                </c:pt>
                <c:pt idx="4205" formatCode="d/m/yy\ h:mm;@">
                  <c:v>45027.375228009259</c:v>
                </c:pt>
                <c:pt idx="4206" formatCode="d/m/yy\ h:mm;@">
                  <c:v>45027.333561458334</c:v>
                </c:pt>
                <c:pt idx="4207" formatCode="d/m/yy\ h:mm;@">
                  <c:v>45027.291894907408</c:v>
                </c:pt>
                <c:pt idx="4208" formatCode="d/m/yy\ h:mm;@">
                  <c:v>45027.250228356483</c:v>
                </c:pt>
                <c:pt idx="4209" formatCode="d/m/yy\ h:mm;@">
                  <c:v>45027.208561805557</c:v>
                </c:pt>
                <c:pt idx="4210" formatCode="d/m/yy\ h:mm;@">
                  <c:v>45027.166895254632</c:v>
                </c:pt>
                <c:pt idx="4211" formatCode="d/m/yy\ h:mm;@">
                  <c:v>45027.125228703706</c:v>
                </c:pt>
                <c:pt idx="4212" formatCode="d/m/yy\ h:mm;@">
                  <c:v>45027.08356215278</c:v>
                </c:pt>
                <c:pt idx="4213" formatCode="d/m/yy\ h:mm;@">
                  <c:v>45027.041895601855</c:v>
                </c:pt>
                <c:pt idx="4214" formatCode="d/m/yy\ h:mm;@">
                  <c:v>45027.000229050929</c:v>
                </c:pt>
                <c:pt idx="4215" formatCode="d/m/yy\ h:mm;@">
                  <c:v>45026.958562500004</c:v>
                </c:pt>
                <c:pt idx="4216" formatCode="d/m/yy\ h:mm;@">
                  <c:v>45026.916895949071</c:v>
                </c:pt>
                <c:pt idx="4217" formatCode="d/m/yy\ h:mm;@">
                  <c:v>45026.875229398145</c:v>
                </c:pt>
                <c:pt idx="4218" formatCode="d/m/yy\ h:mm;@">
                  <c:v>45026.83356284722</c:v>
                </c:pt>
                <c:pt idx="4219" formatCode="d/m/yy\ h:mm;@">
                  <c:v>45026.791896296294</c:v>
                </c:pt>
                <c:pt idx="4220" formatCode="d/m/yy\ h:mm;@">
                  <c:v>45026.750229745368</c:v>
                </c:pt>
                <c:pt idx="4221" formatCode="d/m/yy\ h:mm;@">
                  <c:v>45026.708563194443</c:v>
                </c:pt>
                <c:pt idx="4222" formatCode="d/m/yy\ h:mm;@">
                  <c:v>45026.666896643517</c:v>
                </c:pt>
                <c:pt idx="4223" formatCode="d/m/yy\ h:mm;@">
                  <c:v>45026.625230092592</c:v>
                </c:pt>
                <c:pt idx="4224" formatCode="d/m/yy\ h:mm;@">
                  <c:v>45026.583563541666</c:v>
                </c:pt>
                <c:pt idx="4225" formatCode="d/m/yy\ h:mm;@">
                  <c:v>45026.54189699074</c:v>
                </c:pt>
                <c:pt idx="4226" formatCode="d/m/yy\ h:mm;@">
                  <c:v>45026.500230439815</c:v>
                </c:pt>
                <c:pt idx="4227" formatCode="d/m/yy\ h:mm;@">
                  <c:v>45026.458563888889</c:v>
                </c:pt>
                <c:pt idx="4228" formatCode="d/m/yy\ h:mm;@">
                  <c:v>45026.416897337964</c:v>
                </c:pt>
                <c:pt idx="4229" formatCode="d/m/yy\ h:mm;@">
                  <c:v>45026.375230787038</c:v>
                </c:pt>
                <c:pt idx="4230" formatCode="d/m/yy\ h:mm;@">
                  <c:v>45026.333564236113</c:v>
                </c:pt>
                <c:pt idx="4231" formatCode="d/m/yy\ h:mm;@">
                  <c:v>45026.291897685187</c:v>
                </c:pt>
                <c:pt idx="4232" formatCode="d/m/yy\ h:mm;@">
                  <c:v>45026.250231134261</c:v>
                </c:pt>
                <c:pt idx="4233" formatCode="d/m/yy\ h:mm;@">
                  <c:v>45026.208564583336</c:v>
                </c:pt>
                <c:pt idx="4234" formatCode="d/m/yy\ h:mm;@">
                  <c:v>45026.16689803241</c:v>
                </c:pt>
                <c:pt idx="4235" formatCode="d/m/yy\ h:mm;@">
                  <c:v>45026.125231481485</c:v>
                </c:pt>
                <c:pt idx="4236" formatCode="d/m/yy\ h:mm;@">
                  <c:v>45026.083564930559</c:v>
                </c:pt>
                <c:pt idx="4237" formatCode="d/m/yy\ h:mm;@">
                  <c:v>45026.041898379626</c:v>
                </c:pt>
                <c:pt idx="4238" formatCode="d/m/yy\ h:mm;@">
                  <c:v>45026.000231828701</c:v>
                </c:pt>
                <c:pt idx="4239" formatCode="d/m/yy\ h:mm;@">
                  <c:v>45025.958565277775</c:v>
                </c:pt>
                <c:pt idx="4240" formatCode="d/m/yy\ h:mm;@">
                  <c:v>45025.916898726849</c:v>
                </c:pt>
                <c:pt idx="4241" formatCode="d/m/yy\ h:mm;@">
                  <c:v>45025.875232175924</c:v>
                </c:pt>
                <c:pt idx="4242" formatCode="d/m/yy\ h:mm;@">
                  <c:v>45025.833565624998</c:v>
                </c:pt>
                <c:pt idx="4243" formatCode="d/m/yy\ h:mm;@">
                  <c:v>45025.791899074073</c:v>
                </c:pt>
                <c:pt idx="4244" formatCode="d/m/yy\ h:mm;@">
                  <c:v>45025.750232523147</c:v>
                </c:pt>
                <c:pt idx="4245" formatCode="d/m/yy\ h:mm;@">
                  <c:v>45025.708565972222</c:v>
                </c:pt>
                <c:pt idx="4246" formatCode="d/m/yy\ h:mm;@">
                  <c:v>45025.666899421296</c:v>
                </c:pt>
                <c:pt idx="4247" formatCode="d/m/yy\ h:mm;@">
                  <c:v>45025.62523287037</c:v>
                </c:pt>
                <c:pt idx="4248" formatCode="d/m/yy\ h:mm;@">
                  <c:v>45025.583566319445</c:v>
                </c:pt>
                <c:pt idx="4249" formatCode="d/m/yy\ h:mm;@">
                  <c:v>45025.541899768519</c:v>
                </c:pt>
                <c:pt idx="4250" formatCode="d/m/yy\ h:mm;@">
                  <c:v>45025.500233217594</c:v>
                </c:pt>
                <c:pt idx="4251" formatCode="d/m/yy\ h:mm;@">
                  <c:v>45025.458566666668</c:v>
                </c:pt>
                <c:pt idx="4252" formatCode="d/m/yy\ h:mm;@">
                  <c:v>45025.416900115742</c:v>
                </c:pt>
                <c:pt idx="4253" formatCode="d/m/yy\ h:mm;@">
                  <c:v>45025.375233564817</c:v>
                </c:pt>
                <c:pt idx="4254" formatCode="d/m/yy\ h:mm;@">
                  <c:v>45025.333567013891</c:v>
                </c:pt>
                <c:pt idx="4255" formatCode="d/m/yy\ h:mm;@">
                  <c:v>45025.291900462966</c:v>
                </c:pt>
                <c:pt idx="4256" formatCode="d/m/yy\ h:mm;@">
                  <c:v>45025.25023391204</c:v>
                </c:pt>
                <c:pt idx="4257" formatCode="d/m/yy\ h:mm;@">
                  <c:v>45025.208567361115</c:v>
                </c:pt>
                <c:pt idx="4258" formatCode="d/m/yy\ h:mm;@">
                  <c:v>45025.166900810182</c:v>
                </c:pt>
                <c:pt idx="4259" formatCode="d/m/yy\ h:mm;@">
                  <c:v>45025.125234259256</c:v>
                </c:pt>
                <c:pt idx="4260" formatCode="d/m/yy\ h:mm;@">
                  <c:v>45025.083567708331</c:v>
                </c:pt>
                <c:pt idx="4261" formatCode="d/m/yy\ h:mm;@">
                  <c:v>45025.041901157405</c:v>
                </c:pt>
                <c:pt idx="4262" formatCode="d/m/yy\ h:mm;@">
                  <c:v>45025.000234606479</c:v>
                </c:pt>
                <c:pt idx="4263" formatCode="d/m/yy\ h:mm;@">
                  <c:v>45024.958568055554</c:v>
                </c:pt>
                <c:pt idx="4264" formatCode="d/m/yy\ h:mm;@">
                  <c:v>45024.916901504628</c:v>
                </c:pt>
                <c:pt idx="4265" formatCode="d/m/yy\ h:mm;@">
                  <c:v>45024.875234953703</c:v>
                </c:pt>
                <c:pt idx="4266" formatCode="d/m/yy\ h:mm;@">
                  <c:v>45024.833568402777</c:v>
                </c:pt>
                <c:pt idx="4267" formatCode="d/m/yy\ h:mm;@">
                  <c:v>45024.791901851851</c:v>
                </c:pt>
                <c:pt idx="4268" formatCode="d/m/yy\ h:mm;@">
                  <c:v>45024.750235300926</c:v>
                </c:pt>
                <c:pt idx="4269" formatCode="d/m/yy\ h:mm;@">
                  <c:v>45024.70856875</c:v>
                </c:pt>
                <c:pt idx="4270" formatCode="d/m/yy\ h:mm;@">
                  <c:v>45024.666902199075</c:v>
                </c:pt>
                <c:pt idx="4271" formatCode="d/m/yy\ h:mm;@">
                  <c:v>45024.625235648149</c:v>
                </c:pt>
                <c:pt idx="4272" formatCode="d/m/yy\ h:mm;@">
                  <c:v>45024.583569097224</c:v>
                </c:pt>
                <c:pt idx="4273" formatCode="d/m/yy\ h:mm;@">
                  <c:v>45024.541902546298</c:v>
                </c:pt>
                <c:pt idx="4274" formatCode="d/m/yy\ h:mm;@">
                  <c:v>45024.500235995372</c:v>
                </c:pt>
                <c:pt idx="4275" formatCode="d/m/yy\ h:mm;@">
                  <c:v>45024.458569444447</c:v>
                </c:pt>
                <c:pt idx="4276" formatCode="d/m/yy\ h:mm;@">
                  <c:v>45024.416902893521</c:v>
                </c:pt>
                <c:pt idx="4277" formatCode="d/m/yy\ h:mm;@">
                  <c:v>45024.375236342596</c:v>
                </c:pt>
                <c:pt idx="4278" formatCode="d/m/yy\ h:mm;@">
                  <c:v>45024.33356979167</c:v>
                </c:pt>
                <c:pt idx="4279" formatCode="d/m/yy\ h:mm;@">
                  <c:v>45024.291903240737</c:v>
                </c:pt>
                <c:pt idx="4280" formatCode="d/m/yy\ h:mm;@">
                  <c:v>45024.250236689812</c:v>
                </c:pt>
                <c:pt idx="4281" formatCode="d/m/yy\ h:mm;@">
                  <c:v>45024.208570138886</c:v>
                </c:pt>
                <c:pt idx="4282" formatCode="d/m/yy\ h:mm;@">
                  <c:v>45024.16690358796</c:v>
                </c:pt>
                <c:pt idx="4283" formatCode="d/m/yy\ h:mm;@">
                  <c:v>45024.125237037035</c:v>
                </c:pt>
                <c:pt idx="4284" formatCode="d/m/yy\ h:mm;@">
                  <c:v>45024.083570486109</c:v>
                </c:pt>
                <c:pt idx="4285" formatCode="d/m/yy\ h:mm;@">
                  <c:v>45024.041903935184</c:v>
                </c:pt>
                <c:pt idx="4286" formatCode="d/m/yy\ h:mm;@">
                  <c:v>45024.000237384258</c:v>
                </c:pt>
                <c:pt idx="4287" formatCode="d/m/yy\ h:mm;@">
                  <c:v>45023.958570833332</c:v>
                </c:pt>
                <c:pt idx="4288" formatCode="d/m/yy\ h:mm;@">
                  <c:v>45023.916904282407</c:v>
                </c:pt>
                <c:pt idx="4289" formatCode="d/m/yy\ h:mm;@">
                  <c:v>45023.875237731481</c:v>
                </c:pt>
                <c:pt idx="4290" formatCode="d/m/yy\ h:mm;@">
                  <c:v>45023.833571180556</c:v>
                </c:pt>
                <c:pt idx="4291" formatCode="d/m/yy\ h:mm;@">
                  <c:v>45023.79190462963</c:v>
                </c:pt>
                <c:pt idx="4292" formatCode="d/m/yy\ h:mm;@">
                  <c:v>45023.750238078705</c:v>
                </c:pt>
                <c:pt idx="4293" formatCode="d/m/yy\ h:mm;@">
                  <c:v>45023.708571527779</c:v>
                </c:pt>
                <c:pt idx="4294" formatCode="d/m/yy\ h:mm;@">
                  <c:v>45023.666904976853</c:v>
                </c:pt>
                <c:pt idx="4295" formatCode="d/m/yy\ h:mm;@">
                  <c:v>45023.625238425928</c:v>
                </c:pt>
                <c:pt idx="4296" formatCode="d/m/yy\ h:mm;@">
                  <c:v>45023.583571875002</c:v>
                </c:pt>
                <c:pt idx="4297" formatCode="d/m/yy\ h:mm;@">
                  <c:v>45023.541905324077</c:v>
                </c:pt>
                <c:pt idx="4298" formatCode="d/m/yy\ h:mm;@">
                  <c:v>45023.500238773151</c:v>
                </c:pt>
                <c:pt idx="4299" formatCode="d/m/yy\ h:mm;@">
                  <c:v>45023.458572222225</c:v>
                </c:pt>
                <c:pt idx="4300" formatCode="d/m/yy\ h:mm;@">
                  <c:v>45023.4169056713</c:v>
                </c:pt>
                <c:pt idx="4301" formatCode="d/m/yy\ h:mm;@">
                  <c:v>45023.375239120367</c:v>
                </c:pt>
                <c:pt idx="4302" formatCode="d/m/yy\ h:mm;@">
                  <c:v>45023.333572569441</c:v>
                </c:pt>
                <c:pt idx="4303" formatCode="d/m/yy\ h:mm;@">
                  <c:v>45023.291906018516</c:v>
                </c:pt>
                <c:pt idx="4304" formatCode="d/m/yy\ h:mm;@">
                  <c:v>45023.25023946759</c:v>
                </c:pt>
                <c:pt idx="4305" formatCode="d/m/yy\ h:mm;@">
                  <c:v>45023.208572916665</c:v>
                </c:pt>
                <c:pt idx="4306" formatCode="d/m/yy\ h:mm;@">
                  <c:v>45023.166906365739</c:v>
                </c:pt>
                <c:pt idx="4307" formatCode="d/m/yy\ h:mm;@">
                  <c:v>45023.125239814814</c:v>
                </c:pt>
                <c:pt idx="4308" formatCode="d/m/yy\ h:mm;@">
                  <c:v>45023.083573263888</c:v>
                </c:pt>
                <c:pt idx="4309" formatCode="d/m/yy\ h:mm;@">
                  <c:v>45023.041906712962</c:v>
                </c:pt>
                <c:pt idx="4310" formatCode="d/m/yy\ h:mm;@">
                  <c:v>45023.000240162037</c:v>
                </c:pt>
                <c:pt idx="4311" formatCode="d/m/yy\ h:mm;@">
                  <c:v>45022.958573611111</c:v>
                </c:pt>
                <c:pt idx="4312" formatCode="d/m/yy\ h:mm;@">
                  <c:v>45022.916907060186</c:v>
                </c:pt>
                <c:pt idx="4313" formatCode="d/m/yy\ h:mm;@">
                  <c:v>45022.87524050926</c:v>
                </c:pt>
                <c:pt idx="4314" formatCode="d/m/yy\ h:mm;@">
                  <c:v>45022.833573958334</c:v>
                </c:pt>
                <c:pt idx="4315" formatCode="d/m/yy\ h:mm;@">
                  <c:v>45022.791907407409</c:v>
                </c:pt>
                <c:pt idx="4316" formatCode="d/m/yy\ h:mm;@">
                  <c:v>45022.750240856483</c:v>
                </c:pt>
                <c:pt idx="4317" formatCode="d/m/yy\ h:mm;@">
                  <c:v>45022.708574305558</c:v>
                </c:pt>
                <c:pt idx="4318" formatCode="d/m/yy\ h:mm;@">
                  <c:v>45022.666907754632</c:v>
                </c:pt>
                <c:pt idx="4319" formatCode="d/m/yy\ h:mm;@">
                  <c:v>45022.625241203707</c:v>
                </c:pt>
                <c:pt idx="4320" formatCode="d/m/yy\ h:mm;@">
                  <c:v>45022.583574652781</c:v>
                </c:pt>
                <c:pt idx="4321" formatCode="d/m/yy\ h:mm;@">
                  <c:v>45022.541908101855</c:v>
                </c:pt>
                <c:pt idx="4322" formatCode="d/m/yy\ h:mm;@">
                  <c:v>45022.500241550923</c:v>
                </c:pt>
                <c:pt idx="4323" formatCode="d/m/yy\ h:mm;@">
                  <c:v>45022.458574999997</c:v>
                </c:pt>
                <c:pt idx="4324" formatCode="d/m/yy\ h:mm;@">
                  <c:v>45022.416908449071</c:v>
                </c:pt>
                <c:pt idx="4325" formatCode="d/m/yy\ h:mm;@">
                  <c:v>45022.375241898146</c:v>
                </c:pt>
                <c:pt idx="4326" formatCode="d/m/yy\ h:mm;@">
                  <c:v>45022.33357534722</c:v>
                </c:pt>
                <c:pt idx="4327" formatCode="d/m/yy\ h:mm;@">
                  <c:v>45022.291908796295</c:v>
                </c:pt>
                <c:pt idx="4328" formatCode="d/m/yy\ h:mm;@">
                  <c:v>45022.250242245369</c:v>
                </c:pt>
                <c:pt idx="4329" formatCode="d/m/yy\ h:mm;@">
                  <c:v>45022.208575694443</c:v>
                </c:pt>
                <c:pt idx="4330" formatCode="d/m/yy\ h:mm;@">
                  <c:v>45022.166909143518</c:v>
                </c:pt>
                <c:pt idx="4331" formatCode="d/m/yy\ h:mm;@">
                  <c:v>45022.125242592592</c:v>
                </c:pt>
                <c:pt idx="4332" formatCode="d/m/yy\ h:mm;@">
                  <c:v>45022.083576041667</c:v>
                </c:pt>
                <c:pt idx="4333" formatCode="d/m/yy\ h:mm;@">
                  <c:v>45022.041909490741</c:v>
                </c:pt>
                <c:pt idx="4334" formatCode="d/m/yy\ h:mm;@">
                  <c:v>45022.000242939816</c:v>
                </c:pt>
                <c:pt idx="4335" formatCode="d/m/yy\ h:mm;@">
                  <c:v>45021.95857638889</c:v>
                </c:pt>
                <c:pt idx="4336" formatCode="d/m/yy\ h:mm;@">
                  <c:v>45021.916909837964</c:v>
                </c:pt>
                <c:pt idx="4337" formatCode="d/m/yy\ h:mm;@">
                  <c:v>45021.875243287039</c:v>
                </c:pt>
                <c:pt idx="4338" formatCode="d/m/yy\ h:mm;@">
                  <c:v>45021.833576736113</c:v>
                </c:pt>
                <c:pt idx="4339" formatCode="d/m/yy\ h:mm;@">
                  <c:v>45021.791910185188</c:v>
                </c:pt>
                <c:pt idx="4340" formatCode="d/m/yy\ h:mm;@">
                  <c:v>45021.750243634262</c:v>
                </c:pt>
                <c:pt idx="4341" formatCode="d/m/yy\ h:mm;@">
                  <c:v>45021.708577083336</c:v>
                </c:pt>
                <c:pt idx="4342" formatCode="d/m/yy\ h:mm;@">
                  <c:v>45021.666910532411</c:v>
                </c:pt>
                <c:pt idx="4343" formatCode="d/m/yy\ h:mm;@">
                  <c:v>45021.625243981478</c:v>
                </c:pt>
                <c:pt idx="4344" formatCode="d/m/yy\ h:mm;@">
                  <c:v>45021.583577430552</c:v>
                </c:pt>
                <c:pt idx="4345" formatCode="d/m/yy\ h:mm;@">
                  <c:v>45021.541910879627</c:v>
                </c:pt>
                <c:pt idx="4346" formatCode="d/m/yy\ h:mm;@">
                  <c:v>45021.500244328701</c:v>
                </c:pt>
                <c:pt idx="4347" formatCode="d/m/yy\ h:mm;@">
                  <c:v>45021.458577777776</c:v>
                </c:pt>
                <c:pt idx="4348" formatCode="d/m/yy\ h:mm;@">
                  <c:v>45021.41691122685</c:v>
                </c:pt>
                <c:pt idx="4349" formatCode="d/m/yy\ h:mm;@">
                  <c:v>45021.375244675924</c:v>
                </c:pt>
                <c:pt idx="4350" formatCode="d/m/yy\ h:mm;@">
                  <c:v>45021.333578124999</c:v>
                </c:pt>
                <c:pt idx="4351" formatCode="d/m/yy\ h:mm;@">
                  <c:v>45021.291911574073</c:v>
                </c:pt>
                <c:pt idx="4352" formatCode="d/m/yy\ h:mm;@">
                  <c:v>45021.250245023148</c:v>
                </c:pt>
                <c:pt idx="4353" formatCode="d/m/yy\ h:mm;@">
                  <c:v>45021.208578472222</c:v>
                </c:pt>
                <c:pt idx="4354" formatCode="d/m/yy\ h:mm;@">
                  <c:v>45021.166911921297</c:v>
                </c:pt>
                <c:pt idx="4355" formatCode="d/m/yy\ h:mm;@">
                  <c:v>45021.125245370371</c:v>
                </c:pt>
                <c:pt idx="4356" formatCode="d/m/yy\ h:mm;@">
                  <c:v>45021.083578819445</c:v>
                </c:pt>
                <c:pt idx="4357" formatCode="d/m/yy\ h:mm;@">
                  <c:v>45021.04191226852</c:v>
                </c:pt>
                <c:pt idx="4358" formatCode="d/m/yy\ h:mm;@">
                  <c:v>45021.000245717594</c:v>
                </c:pt>
                <c:pt idx="4359" formatCode="d/m/yy\ h:mm;@">
                  <c:v>45020.958579166669</c:v>
                </c:pt>
                <c:pt idx="4360" formatCode="d/m/yy\ h:mm;@">
                  <c:v>45020.916912615743</c:v>
                </c:pt>
                <c:pt idx="4361" formatCode="d/m/yy\ h:mm;@">
                  <c:v>45020.875246064817</c:v>
                </c:pt>
                <c:pt idx="4362" formatCode="d/m/yy\ h:mm;@">
                  <c:v>45020.833579513892</c:v>
                </c:pt>
                <c:pt idx="4363" formatCode="d/m/yy\ h:mm;@">
                  <c:v>45020.791912962966</c:v>
                </c:pt>
                <c:pt idx="4364" formatCode="d/m/yy\ h:mm;@">
                  <c:v>45020.750246412033</c:v>
                </c:pt>
                <c:pt idx="4365" formatCode="d/m/yy\ h:mm;@">
                  <c:v>45020.708579861108</c:v>
                </c:pt>
                <c:pt idx="4366" formatCode="d/m/yy\ h:mm;@">
                  <c:v>45020.666913310182</c:v>
                </c:pt>
                <c:pt idx="4367" formatCode="d/m/yy\ h:mm;@">
                  <c:v>45020.625246759257</c:v>
                </c:pt>
                <c:pt idx="4368" formatCode="d/m/yy\ h:mm;@">
                  <c:v>45020.583580208331</c:v>
                </c:pt>
                <c:pt idx="4369" formatCode="d/m/yy\ h:mm;@">
                  <c:v>45020.541913657406</c:v>
                </c:pt>
                <c:pt idx="4370" formatCode="d/m/yy\ h:mm;@">
                  <c:v>45020.50024710648</c:v>
                </c:pt>
                <c:pt idx="4371" formatCode="d/m/yy\ h:mm;@">
                  <c:v>45020.458580555554</c:v>
                </c:pt>
                <c:pt idx="4372" formatCode="d/m/yy\ h:mm;@">
                  <c:v>45020.416914004629</c:v>
                </c:pt>
                <c:pt idx="4373" formatCode="d/m/yy\ h:mm;@">
                  <c:v>45020.375247453703</c:v>
                </c:pt>
                <c:pt idx="4374" formatCode="d/m/yy\ h:mm;@">
                  <c:v>45020.333580902778</c:v>
                </c:pt>
                <c:pt idx="4375" formatCode="d/m/yy\ h:mm;@">
                  <c:v>45020.291914351852</c:v>
                </c:pt>
                <c:pt idx="4376" formatCode="d/m/yy\ h:mm;@">
                  <c:v>45020.250247800926</c:v>
                </c:pt>
                <c:pt idx="4377" formatCode="d/m/yy\ h:mm;@">
                  <c:v>45020.208581250001</c:v>
                </c:pt>
                <c:pt idx="4378" formatCode="d/m/yy\ h:mm;@">
                  <c:v>45020.166914699075</c:v>
                </c:pt>
                <c:pt idx="4379" formatCode="d/m/yy\ h:mm;@">
                  <c:v>45020.12524814815</c:v>
                </c:pt>
                <c:pt idx="4380" formatCode="d/m/yy\ h:mm;@">
                  <c:v>45020.083581597224</c:v>
                </c:pt>
                <c:pt idx="4381" formatCode="d/m/yy\ h:mm;@">
                  <c:v>45020.041915046299</c:v>
                </c:pt>
                <c:pt idx="4382" formatCode="d/m/yy\ h:mm;@">
                  <c:v>45020.000248495373</c:v>
                </c:pt>
                <c:pt idx="4383" formatCode="d/m/yy\ h:mm;@">
                  <c:v>45019.958581944447</c:v>
                </c:pt>
                <c:pt idx="4384" formatCode="d/m/yy\ h:mm;@">
                  <c:v>45019.916915393522</c:v>
                </c:pt>
                <c:pt idx="4385" formatCode="d/m/yy\ h:mm;@">
                  <c:v>45019.875248842596</c:v>
                </c:pt>
                <c:pt idx="4386" formatCode="d/m/yy\ h:mm;@">
                  <c:v>45019.833582291663</c:v>
                </c:pt>
                <c:pt idx="4387" formatCode="d/m/yy\ h:mm;@">
                  <c:v>45019.791915740738</c:v>
                </c:pt>
                <c:pt idx="4388" formatCode="d/m/yy\ h:mm;@">
                  <c:v>45019.750249189812</c:v>
                </c:pt>
                <c:pt idx="4389" formatCode="d/m/yy\ h:mm;@">
                  <c:v>45019.708582638887</c:v>
                </c:pt>
                <c:pt idx="4390" formatCode="d/m/yy\ h:mm;@">
                  <c:v>45019.666916087961</c:v>
                </c:pt>
                <c:pt idx="4391" formatCode="d/m/yy\ h:mm;@">
                  <c:v>45019.625249537035</c:v>
                </c:pt>
                <c:pt idx="4392" formatCode="d/m/yy\ h:mm;@">
                  <c:v>45019.58358298611</c:v>
                </c:pt>
                <c:pt idx="4393" formatCode="d/m/yy\ h:mm;@">
                  <c:v>45019.541916435184</c:v>
                </c:pt>
                <c:pt idx="4394" formatCode="d/m/yy\ h:mm;@">
                  <c:v>45019.500249884259</c:v>
                </c:pt>
                <c:pt idx="4395" formatCode="d/m/yy\ h:mm;@">
                  <c:v>45019.458583333333</c:v>
                </c:pt>
                <c:pt idx="4396" formatCode="d/m/yy\ h:mm;@">
                  <c:v>45019.416916782407</c:v>
                </c:pt>
                <c:pt idx="4397" formatCode="d/m/yy\ h:mm;@">
                  <c:v>45019.375250231482</c:v>
                </c:pt>
                <c:pt idx="4398" formatCode="d/m/yy\ h:mm;@">
                  <c:v>45019.333583680556</c:v>
                </c:pt>
                <c:pt idx="4399" formatCode="d/m/yy\ h:mm;@">
                  <c:v>45019.291917129631</c:v>
                </c:pt>
                <c:pt idx="4400" formatCode="d/m/yy\ h:mm;@">
                  <c:v>45019.250250578705</c:v>
                </c:pt>
                <c:pt idx="4401" formatCode="d/m/yy\ h:mm;@">
                  <c:v>45019.20858402778</c:v>
                </c:pt>
                <c:pt idx="4402" formatCode="d/m/yy\ h:mm;@">
                  <c:v>45019.166917476854</c:v>
                </c:pt>
                <c:pt idx="4403" formatCode="d/m/yy\ h:mm;@">
                  <c:v>45019.125250925928</c:v>
                </c:pt>
                <c:pt idx="4404" formatCode="d/m/yy\ h:mm;@">
                  <c:v>45019.083584375003</c:v>
                </c:pt>
                <c:pt idx="4405" formatCode="d/m/yy\ h:mm;@">
                  <c:v>45019.041917824077</c:v>
                </c:pt>
                <c:pt idx="4406" formatCode="d/m/yy\ h:mm;@">
                  <c:v>45019.000251273152</c:v>
                </c:pt>
                <c:pt idx="4407" formatCode="d/m/yy\ h:mm;@">
                  <c:v>45018.958584722219</c:v>
                </c:pt>
                <c:pt idx="4408" formatCode="d/m/yy\ h:mm;@">
                  <c:v>45018.916918171293</c:v>
                </c:pt>
                <c:pt idx="4409" formatCode="d/m/yy\ h:mm;@">
                  <c:v>45018.875251620368</c:v>
                </c:pt>
                <c:pt idx="4410" formatCode="d/m/yy\ h:mm;@">
                  <c:v>45018.833585069442</c:v>
                </c:pt>
                <c:pt idx="4411" formatCode="d/m/yy\ h:mm;@">
                  <c:v>45018.791918518516</c:v>
                </c:pt>
                <c:pt idx="4412" formatCode="d/m/yy\ h:mm;@">
                  <c:v>45018.750251967591</c:v>
                </c:pt>
                <c:pt idx="4413" formatCode="d/m/yy\ h:mm;@">
                  <c:v>45018.708585416665</c:v>
                </c:pt>
                <c:pt idx="4414" formatCode="d/m/yy\ h:mm;@">
                  <c:v>45018.66691886574</c:v>
                </c:pt>
                <c:pt idx="4415" formatCode="d/m/yy\ h:mm;@">
                  <c:v>45018.625252314814</c:v>
                </c:pt>
                <c:pt idx="4416" formatCode="d/m/yy\ h:mm;@">
                  <c:v>45018.583585763889</c:v>
                </c:pt>
                <c:pt idx="4417" formatCode="d/m/yy\ h:mm;@">
                  <c:v>45018.541919212963</c:v>
                </c:pt>
                <c:pt idx="4418" formatCode="d/m/yy\ h:mm;@">
                  <c:v>45018.500252662037</c:v>
                </c:pt>
                <c:pt idx="4419" formatCode="d/m/yy\ h:mm;@">
                  <c:v>45018.458586111112</c:v>
                </c:pt>
                <c:pt idx="4420" formatCode="d/m/yy\ h:mm;@">
                  <c:v>45018.416919560186</c:v>
                </c:pt>
                <c:pt idx="4421" formatCode="d/m/yy\ h:mm;@">
                  <c:v>45018.375253009261</c:v>
                </c:pt>
                <c:pt idx="4422" formatCode="d/m/yy\ h:mm;@">
                  <c:v>45018.333586458335</c:v>
                </c:pt>
                <c:pt idx="4423" formatCode="d/m/yy\ h:mm;@">
                  <c:v>45018.291919907409</c:v>
                </c:pt>
                <c:pt idx="4424" formatCode="d/m/yy\ h:mm;@">
                  <c:v>45018.250253356484</c:v>
                </c:pt>
                <c:pt idx="4425" formatCode="d/m/yy\ h:mm;@">
                  <c:v>45018.208586805558</c:v>
                </c:pt>
                <c:pt idx="4426" formatCode="d/m/yy\ h:mm;@">
                  <c:v>45018.166920254633</c:v>
                </c:pt>
                <c:pt idx="4427" formatCode="d/m/yy\ h:mm;@">
                  <c:v>45018.125253703707</c:v>
                </c:pt>
                <c:pt idx="4428" formatCode="d/m/yy\ h:mm;@">
                  <c:v>45018.083587152774</c:v>
                </c:pt>
                <c:pt idx="4429" formatCode="d/m/yy\ h:mm;@">
                  <c:v>45018.041920601849</c:v>
                </c:pt>
                <c:pt idx="4430" formatCode="d/m/yy\ h:mm;@">
                  <c:v>45018.000254050923</c:v>
                </c:pt>
                <c:pt idx="4431" formatCode="d/m/yy\ h:mm;@">
                  <c:v>45017.958587499998</c:v>
                </c:pt>
                <c:pt idx="4432" formatCode="d/m/yy\ h:mm;@">
                  <c:v>45017.916920949072</c:v>
                </c:pt>
                <c:pt idx="4433" formatCode="d/m/yy\ h:mm;@">
                  <c:v>45017.875254398146</c:v>
                </c:pt>
                <c:pt idx="4434" formatCode="d/m/yy\ h:mm;@">
                  <c:v>45017.833587847221</c:v>
                </c:pt>
                <c:pt idx="4435" formatCode="d/m/yy\ h:mm;@">
                  <c:v>45017.791921296295</c:v>
                </c:pt>
                <c:pt idx="4436" formatCode="d/m/yy\ h:mm;@">
                  <c:v>45017.75025474537</c:v>
                </c:pt>
                <c:pt idx="4437" formatCode="d/m/yy\ h:mm;@">
                  <c:v>45017.708588194444</c:v>
                </c:pt>
                <c:pt idx="4438" formatCode="d/m/yy\ h:mm;@">
                  <c:v>45017.666921643518</c:v>
                </c:pt>
                <c:pt idx="4439" formatCode="d/m/yy\ h:mm;@">
                  <c:v>45017.625255092593</c:v>
                </c:pt>
                <c:pt idx="4440" formatCode="d/m/yy\ h:mm;@">
                  <c:v>45017.583588541667</c:v>
                </c:pt>
                <c:pt idx="4441" formatCode="d/m/yy\ h:mm;@">
                  <c:v>45017.541921990742</c:v>
                </c:pt>
                <c:pt idx="4442" formatCode="d/m/yy\ h:mm;@">
                  <c:v>45017.500255439816</c:v>
                </c:pt>
                <c:pt idx="4443" formatCode="d/m/yy\ h:mm;@">
                  <c:v>45017.458588888891</c:v>
                </c:pt>
                <c:pt idx="4444" formatCode="d/m/yy\ h:mm;@">
                  <c:v>45017.416922337965</c:v>
                </c:pt>
                <c:pt idx="4445" formatCode="d/m/yy\ h:mm;@">
                  <c:v>45017.375255787039</c:v>
                </c:pt>
                <c:pt idx="4446" formatCode="d/m/yy\ h:mm;@">
                  <c:v>45017.333589236114</c:v>
                </c:pt>
                <c:pt idx="4447" formatCode="d/m/yy\ h:mm;@">
                  <c:v>45017.291922685188</c:v>
                </c:pt>
                <c:pt idx="4448" formatCode="d/m/yy\ h:mm;@">
                  <c:v>45017.250256134263</c:v>
                </c:pt>
                <c:pt idx="4449" formatCode="d/m/yy\ h:mm;@">
                  <c:v>45017.20858958333</c:v>
                </c:pt>
                <c:pt idx="4450" formatCode="d/m/yy\ h:mm;@">
                  <c:v>45017.166923032404</c:v>
                </c:pt>
                <c:pt idx="4451" formatCode="d/m/yy\ h:mm;@">
                  <c:v>45017.125256481479</c:v>
                </c:pt>
                <c:pt idx="4452" formatCode="d/m/yy\ h:mm;@">
                  <c:v>45017.083589930553</c:v>
                </c:pt>
                <c:pt idx="4453" formatCode="d/m/yy\ h:mm;@">
                  <c:v>45017.041923379627</c:v>
                </c:pt>
                <c:pt idx="4454" formatCode="d/m/yy\ h:mm;@">
                  <c:v>45017.000256828702</c:v>
                </c:pt>
                <c:pt idx="4455" formatCode="d/m/yy\ h:mm;@">
                  <c:v>45016.958590277776</c:v>
                </c:pt>
                <c:pt idx="4456" formatCode="d/m/yy\ h:mm;@">
                  <c:v>45016.916923726851</c:v>
                </c:pt>
                <c:pt idx="4457" formatCode="d/m/yy\ h:mm;@">
                  <c:v>45016.875257175925</c:v>
                </c:pt>
                <c:pt idx="4458" formatCode="d/m/yy\ h:mm;@">
                  <c:v>45016.833590624999</c:v>
                </c:pt>
                <c:pt idx="4459" formatCode="d/m/yy\ h:mm;@">
                  <c:v>45016.791924074074</c:v>
                </c:pt>
                <c:pt idx="4460" formatCode="d/m/yy\ h:mm;@">
                  <c:v>45016.750257523148</c:v>
                </c:pt>
                <c:pt idx="4461" formatCode="d/m/yy\ h:mm;@">
                  <c:v>45016.708590972223</c:v>
                </c:pt>
                <c:pt idx="4462" formatCode="d/m/yy\ h:mm;@">
                  <c:v>45016.666924421297</c:v>
                </c:pt>
                <c:pt idx="4463" formatCode="d/m/yy\ h:mm;@">
                  <c:v>45016.625257870372</c:v>
                </c:pt>
                <c:pt idx="4464" formatCode="d/m/yy\ h:mm;@">
                  <c:v>45016.583591319446</c:v>
                </c:pt>
                <c:pt idx="4465" formatCode="d/m/yy\ h:mm;@">
                  <c:v>45016.54192476852</c:v>
                </c:pt>
                <c:pt idx="4466" formatCode="d/m/yy\ h:mm;@">
                  <c:v>45016.500258217595</c:v>
                </c:pt>
                <c:pt idx="4467" formatCode="d/m/yy\ h:mm;@">
                  <c:v>45016.458591666669</c:v>
                </c:pt>
                <c:pt idx="4468" formatCode="d/m/yy\ h:mm;@">
                  <c:v>45016.416925115744</c:v>
                </c:pt>
                <c:pt idx="4469" formatCode="d/m/yy\ h:mm;@">
                  <c:v>45016.375258564818</c:v>
                </c:pt>
                <c:pt idx="4470" formatCode="d/m/yy\ h:mm;@">
                  <c:v>45016.333592013892</c:v>
                </c:pt>
                <c:pt idx="4471" formatCode="d/m/yy\ h:mm;@">
                  <c:v>45016.29192546296</c:v>
                </c:pt>
                <c:pt idx="4472" formatCode="d/m/yy\ h:mm;@">
                  <c:v>45016.250258912034</c:v>
                </c:pt>
                <c:pt idx="4473" formatCode="d/m/yy\ h:mm;@">
                  <c:v>45016.208592361108</c:v>
                </c:pt>
                <c:pt idx="4474" formatCode="d/m/yy\ h:mm;@">
                  <c:v>45016.166925810183</c:v>
                </c:pt>
                <c:pt idx="4475" formatCode="d/m/yy\ h:mm;@">
                  <c:v>45016.125259259257</c:v>
                </c:pt>
                <c:pt idx="4476" formatCode="d/m/yy\ h:mm;@">
                  <c:v>45016.083592708332</c:v>
                </c:pt>
                <c:pt idx="4477" formatCode="d/m/yy\ h:mm;@">
                  <c:v>45016.041926157406</c:v>
                </c:pt>
                <c:pt idx="4478" formatCode="d/m/yy\ h:mm;@">
                  <c:v>45016.000259606481</c:v>
                </c:pt>
                <c:pt idx="4479" formatCode="d/m/yy\ h:mm;@">
                  <c:v>45015.958593055555</c:v>
                </c:pt>
                <c:pt idx="4480" formatCode="d/m/yy\ h:mm;@">
                  <c:v>45015.916926504629</c:v>
                </c:pt>
                <c:pt idx="4481" formatCode="d/m/yy\ h:mm;@">
                  <c:v>45015.875259953704</c:v>
                </c:pt>
                <c:pt idx="4482" formatCode="d/m/yy\ h:mm;@">
                  <c:v>45015.833593402778</c:v>
                </c:pt>
                <c:pt idx="4483" formatCode="d/m/yy\ h:mm;@">
                  <c:v>45015.791926851853</c:v>
                </c:pt>
                <c:pt idx="4484" formatCode="d/m/yy\ h:mm;@">
                  <c:v>45015.750260300927</c:v>
                </c:pt>
                <c:pt idx="4485" formatCode="d/m/yy\ h:mm;@">
                  <c:v>45015.708593750001</c:v>
                </c:pt>
                <c:pt idx="4486" formatCode="d/m/yy\ h:mm;@">
                  <c:v>45015.666927199076</c:v>
                </c:pt>
                <c:pt idx="4487" formatCode="d/m/yy\ h:mm;@">
                  <c:v>45015.62526064815</c:v>
                </c:pt>
                <c:pt idx="4488" formatCode="d/m/yy\ h:mm;@">
                  <c:v>45015.583594097225</c:v>
                </c:pt>
                <c:pt idx="4489" formatCode="d/m/yy\ h:mm;@">
                  <c:v>45015.541927546299</c:v>
                </c:pt>
                <c:pt idx="4490" formatCode="d/m/yy\ h:mm;@">
                  <c:v>45015.500260995374</c:v>
                </c:pt>
                <c:pt idx="4491" formatCode="d/m/yy\ h:mm;@">
                  <c:v>45015.458594444448</c:v>
                </c:pt>
                <c:pt idx="4492" formatCode="d/m/yy\ h:mm;@">
                  <c:v>45015.416927893515</c:v>
                </c:pt>
                <c:pt idx="4493" formatCode="d/m/yy\ h:mm;@">
                  <c:v>45015.37526134259</c:v>
                </c:pt>
                <c:pt idx="4494" formatCode="d/m/yy\ h:mm;@">
                  <c:v>45015.333594791664</c:v>
                </c:pt>
                <c:pt idx="4495" formatCode="d/m/yy\ h:mm;@">
                  <c:v>45015.291928240738</c:v>
                </c:pt>
                <c:pt idx="4496" formatCode="d/m/yy\ h:mm;@">
                  <c:v>45015.250261689813</c:v>
                </c:pt>
                <c:pt idx="4497" formatCode="d/m/yy\ h:mm;@">
                  <c:v>45015.208595138887</c:v>
                </c:pt>
                <c:pt idx="4498" formatCode="d/m/yy\ h:mm;@">
                  <c:v>45015.166928587962</c:v>
                </c:pt>
                <c:pt idx="4499" formatCode="d/m/yy\ h:mm;@">
                  <c:v>45015.125262037036</c:v>
                </c:pt>
                <c:pt idx="4500" formatCode="d/m/yy\ h:mm;@">
                  <c:v>45015.08359548611</c:v>
                </c:pt>
                <c:pt idx="4501" formatCode="d/m/yy\ h:mm;@">
                  <c:v>45015.041928935185</c:v>
                </c:pt>
                <c:pt idx="4502" formatCode="d/m/yy\ h:mm;@">
                  <c:v>45015.000262384259</c:v>
                </c:pt>
                <c:pt idx="4503" formatCode="d/m/yy\ h:mm;@">
                  <c:v>45014.958595833334</c:v>
                </c:pt>
                <c:pt idx="4504" formatCode="d/m/yy\ h:mm;@">
                  <c:v>45014.916929282408</c:v>
                </c:pt>
                <c:pt idx="4505" formatCode="d/m/yy\ h:mm;@">
                  <c:v>45014.875262731483</c:v>
                </c:pt>
                <c:pt idx="4506" formatCode="d/m/yy\ h:mm;@">
                  <c:v>45014.833596180557</c:v>
                </c:pt>
                <c:pt idx="4507" formatCode="d/m/yy\ h:mm;@">
                  <c:v>45014.791929629631</c:v>
                </c:pt>
                <c:pt idx="4508" formatCode="d/m/yy\ h:mm;@">
                  <c:v>45014.750263078706</c:v>
                </c:pt>
                <c:pt idx="4509" formatCode="d/m/yy\ h:mm;@">
                  <c:v>45014.70859652778</c:v>
                </c:pt>
                <c:pt idx="4510" formatCode="d/m/yy\ h:mm;@">
                  <c:v>45014.666929976855</c:v>
                </c:pt>
                <c:pt idx="4511" formatCode="d/m/yy\ h:mm;@">
                  <c:v>45014.625263425929</c:v>
                </c:pt>
                <c:pt idx="4512" formatCode="d/m/yy\ h:mm;@">
                  <c:v>45014.583596875003</c:v>
                </c:pt>
                <c:pt idx="4513" formatCode="d/m/yy\ h:mm;@">
                  <c:v>45014.541930324071</c:v>
                </c:pt>
                <c:pt idx="4514" formatCode="d/m/yy\ h:mm;@">
                  <c:v>45014.500263773145</c:v>
                </c:pt>
                <c:pt idx="4515" formatCode="d/m/yy\ h:mm;@">
                  <c:v>45014.458597222219</c:v>
                </c:pt>
                <c:pt idx="4516" formatCode="d/m/yy\ h:mm;@">
                  <c:v>45014.416930671294</c:v>
                </c:pt>
                <c:pt idx="4517" formatCode="d/m/yy\ h:mm;@">
                  <c:v>45014.375264120368</c:v>
                </c:pt>
                <c:pt idx="4518" formatCode="d/m/yy\ h:mm;@">
                  <c:v>45014.333597569443</c:v>
                </c:pt>
                <c:pt idx="4519" formatCode="d/m/yy\ h:mm;@">
                  <c:v>45014.291931018517</c:v>
                </c:pt>
                <c:pt idx="4520" formatCode="d/m/yy\ h:mm;@">
                  <c:v>45014.250264467591</c:v>
                </c:pt>
                <c:pt idx="4521" formatCode="d/m/yy\ h:mm;@">
                  <c:v>45014.208597916666</c:v>
                </c:pt>
                <c:pt idx="4522" formatCode="d/m/yy\ h:mm;@">
                  <c:v>45014.16693136574</c:v>
                </c:pt>
                <c:pt idx="4523" formatCode="d/m/yy\ h:mm;@">
                  <c:v>45014.125264814815</c:v>
                </c:pt>
                <c:pt idx="4524" formatCode="d/m/yy\ h:mm;@">
                  <c:v>45014.083598263889</c:v>
                </c:pt>
                <c:pt idx="4525" formatCode="d/m/yy\ h:mm;@">
                  <c:v>45014.041931712964</c:v>
                </c:pt>
                <c:pt idx="4526" formatCode="d/m/yy\ h:mm;@">
                  <c:v>45014.000265162038</c:v>
                </c:pt>
                <c:pt idx="4527" formatCode="d/m/yy\ h:mm;@">
                  <c:v>45013.958598611112</c:v>
                </c:pt>
                <c:pt idx="4528" formatCode="d/m/yy\ h:mm;@">
                  <c:v>45013.916932060187</c:v>
                </c:pt>
                <c:pt idx="4529" formatCode="d/m/yy\ h:mm;@">
                  <c:v>45013.875265509261</c:v>
                </c:pt>
                <c:pt idx="4530" formatCode="d/m/yy\ h:mm;@">
                  <c:v>45013.833598958336</c:v>
                </c:pt>
                <c:pt idx="4531" formatCode="d/m/yy\ h:mm;@">
                  <c:v>45013.79193240741</c:v>
                </c:pt>
                <c:pt idx="4532" formatCode="d/m/yy\ h:mm;@">
                  <c:v>45013.750265856484</c:v>
                </c:pt>
                <c:pt idx="4533" formatCode="d/m/yy\ h:mm;@">
                  <c:v>45013.708599305559</c:v>
                </c:pt>
                <c:pt idx="4534" formatCode="d/m/yy\ h:mm;@">
                  <c:v>45013.666932754626</c:v>
                </c:pt>
                <c:pt idx="4535" formatCode="d/m/yy\ h:mm;@">
                  <c:v>45013.6252662037</c:v>
                </c:pt>
                <c:pt idx="4536" formatCode="d/m/yy\ h:mm;@">
                  <c:v>45013.583599652775</c:v>
                </c:pt>
                <c:pt idx="4537" formatCode="d/m/yy\ h:mm;@">
                  <c:v>45013.541933101849</c:v>
                </c:pt>
                <c:pt idx="4538" formatCode="d/m/yy\ h:mm;@">
                  <c:v>45013.500266550924</c:v>
                </c:pt>
                <c:pt idx="4539" formatCode="d/m/yy\ h:mm;@">
                  <c:v>45013.458599999998</c:v>
                </c:pt>
                <c:pt idx="4540" formatCode="d/m/yy\ h:mm;@">
                  <c:v>45013.416933449073</c:v>
                </c:pt>
                <c:pt idx="4541" formatCode="d/m/yy\ h:mm;@">
                  <c:v>45013.375266898147</c:v>
                </c:pt>
                <c:pt idx="4542" formatCode="d/m/yy\ h:mm;@">
                  <c:v>45013.333600347221</c:v>
                </c:pt>
                <c:pt idx="4543" formatCode="d/m/yy\ h:mm;@">
                  <c:v>45013.291933796296</c:v>
                </c:pt>
                <c:pt idx="4544" formatCode="d/m/yy\ h:mm;@">
                  <c:v>45013.25026724537</c:v>
                </c:pt>
                <c:pt idx="4545" formatCode="d/m/yy\ h:mm;@">
                  <c:v>45013.208600694445</c:v>
                </c:pt>
                <c:pt idx="4546" formatCode="d/m/yy\ h:mm;@">
                  <c:v>45013.166934143519</c:v>
                </c:pt>
                <c:pt idx="4547" formatCode="d/m/yy\ h:mm;@">
                  <c:v>45013.125267592593</c:v>
                </c:pt>
                <c:pt idx="4548" formatCode="d/m/yy\ h:mm;@">
                  <c:v>45013.083601041668</c:v>
                </c:pt>
                <c:pt idx="4549" formatCode="d/m/yy\ h:mm;@">
                  <c:v>45013.041934490742</c:v>
                </c:pt>
                <c:pt idx="4550" formatCode="d/m/yy\ h:mm;@">
                  <c:v>45013.000267939817</c:v>
                </c:pt>
                <c:pt idx="4551" formatCode="d/m/yy\ h:mm;@">
                  <c:v>45012.958601388891</c:v>
                </c:pt>
                <c:pt idx="4552" formatCode="d/m/yy\ h:mm;@">
                  <c:v>45012.916934837966</c:v>
                </c:pt>
                <c:pt idx="4553" formatCode="d/m/yy\ h:mm;@">
                  <c:v>45012.87526828704</c:v>
                </c:pt>
                <c:pt idx="4554" formatCode="d/m/yy\ h:mm;@">
                  <c:v>45012.833601736114</c:v>
                </c:pt>
                <c:pt idx="4555" formatCode="d/m/yy\ h:mm;@">
                  <c:v>45012.791935185189</c:v>
                </c:pt>
                <c:pt idx="4556" formatCode="d/m/yy\ h:mm;@">
                  <c:v>45012.750268634256</c:v>
                </c:pt>
                <c:pt idx="4557" formatCode="d/m/yy\ h:mm;@">
                  <c:v>45012.70860208333</c:v>
                </c:pt>
                <c:pt idx="4558" formatCode="d/m/yy\ h:mm;@">
                  <c:v>45012.666935532405</c:v>
                </c:pt>
                <c:pt idx="4559" formatCode="d/m/yy\ h:mm;@">
                  <c:v>45012.625268981479</c:v>
                </c:pt>
                <c:pt idx="4560" formatCode="d/m/yy\ h:mm;@">
                  <c:v>45012.583602430554</c:v>
                </c:pt>
                <c:pt idx="4561" formatCode="d/m/yy\ h:mm;@">
                  <c:v>45012.541935879628</c:v>
                </c:pt>
                <c:pt idx="4562" formatCode="d/m/yy\ h:mm;@">
                  <c:v>45012.500269328702</c:v>
                </c:pt>
                <c:pt idx="4563" formatCode="d/m/yy\ h:mm;@">
                  <c:v>45012.458602777777</c:v>
                </c:pt>
                <c:pt idx="4564" formatCode="d/m/yy\ h:mm;@">
                  <c:v>45012.416936226851</c:v>
                </c:pt>
                <c:pt idx="4565" formatCode="d/m/yy\ h:mm;@">
                  <c:v>45012.375269675926</c:v>
                </c:pt>
                <c:pt idx="4566" formatCode="d/m/yy\ h:mm;@">
                  <c:v>45012.333603125</c:v>
                </c:pt>
                <c:pt idx="4567" formatCode="d/m/yy\ h:mm;@">
                  <c:v>45012.291936574074</c:v>
                </c:pt>
                <c:pt idx="4568" formatCode="d/m/yy\ h:mm;@">
                  <c:v>45012.250270023149</c:v>
                </c:pt>
                <c:pt idx="4569" formatCode="d/m/yy\ h:mm;@">
                  <c:v>45012.208603472223</c:v>
                </c:pt>
                <c:pt idx="4570" formatCode="d/m/yy\ h:mm;@">
                  <c:v>45012.166936921298</c:v>
                </c:pt>
                <c:pt idx="4571" formatCode="d/m/yy\ h:mm;@">
                  <c:v>45012.125270370372</c:v>
                </c:pt>
                <c:pt idx="4572" formatCode="d/m/yy\ h:mm;@">
                  <c:v>45012.083603819447</c:v>
                </c:pt>
                <c:pt idx="4573" formatCode="d/m/yy\ h:mm;@">
                  <c:v>45012.041937268521</c:v>
                </c:pt>
                <c:pt idx="4574" formatCode="d/m/yy\ h:mm;@">
                  <c:v>45012.000270717595</c:v>
                </c:pt>
                <c:pt idx="4575" formatCode="d/m/yy\ h:mm;@">
                  <c:v>45011.95860416667</c:v>
                </c:pt>
                <c:pt idx="4576" formatCode="d/m/yy\ h:mm;@">
                  <c:v>45011.916937615744</c:v>
                </c:pt>
                <c:pt idx="4577" formatCode="d/m/yy\ h:mm;@">
                  <c:v>45011.875271064811</c:v>
                </c:pt>
                <c:pt idx="4578" formatCode="d/m/yy\ h:mm;@">
                  <c:v>45011.833604513886</c:v>
                </c:pt>
                <c:pt idx="4579" formatCode="d/m/yy\ h:mm;@">
                  <c:v>45011.79193796296</c:v>
                </c:pt>
                <c:pt idx="4580" formatCode="d/m/yy\ h:mm;@">
                  <c:v>45011.750271412035</c:v>
                </c:pt>
                <c:pt idx="4581" formatCode="d/m/yy\ h:mm;@">
                  <c:v>45011.708604861109</c:v>
                </c:pt>
                <c:pt idx="4582" formatCode="d/m/yy\ h:mm;@">
                  <c:v>45011.666938310183</c:v>
                </c:pt>
                <c:pt idx="4583" formatCode="d/m/yy\ h:mm;@">
                  <c:v>45011.625271759258</c:v>
                </c:pt>
                <c:pt idx="4584" formatCode="d/m/yy\ h:mm;@">
                  <c:v>45011.583605208332</c:v>
                </c:pt>
                <c:pt idx="4585" formatCode="d/m/yy\ h:mm;@">
                  <c:v>45011.541938657407</c:v>
                </c:pt>
                <c:pt idx="4586" formatCode="d/m/yy\ h:mm;@">
                  <c:v>45011.500272106481</c:v>
                </c:pt>
                <c:pt idx="4587" formatCode="d/m/yy\ h:mm;@">
                  <c:v>45011.458605555556</c:v>
                </c:pt>
                <c:pt idx="4588" formatCode="d/m/yy\ h:mm;@">
                  <c:v>45011.41693900463</c:v>
                </c:pt>
                <c:pt idx="4589" formatCode="d/m/yy\ h:mm;@">
                  <c:v>45011.375272453704</c:v>
                </c:pt>
                <c:pt idx="4590" formatCode="d/m/yy\ h:mm;@">
                  <c:v>45011.333605902779</c:v>
                </c:pt>
                <c:pt idx="4591" formatCode="d/m/yy\ h:mm;@">
                  <c:v>45011.291939351853</c:v>
                </c:pt>
                <c:pt idx="4592" formatCode="d/m/yy\ h:mm;@">
                  <c:v>45011.250272800928</c:v>
                </c:pt>
                <c:pt idx="4593" formatCode="d/m/yy\ h:mm;@">
                  <c:v>45011.208606250002</c:v>
                </c:pt>
                <c:pt idx="4594" formatCode="d/m/yy\ h:mm;@">
                  <c:v>45011.166939699076</c:v>
                </c:pt>
                <c:pt idx="4595" formatCode="d/m/yy\ h:mm;@">
                  <c:v>45011.125273148151</c:v>
                </c:pt>
                <c:pt idx="4596" formatCode="d/m/yy\ h:mm;@">
                  <c:v>45011.083606597225</c:v>
                </c:pt>
                <c:pt idx="4597" formatCode="d/m/yy\ h:mm;@">
                  <c:v>45011.0419400463</c:v>
                </c:pt>
                <c:pt idx="4598" formatCode="d/m/yy\ h:mm;@">
                  <c:v>45011.000273495367</c:v>
                </c:pt>
                <c:pt idx="4599" formatCode="d/m/yy\ h:mm;@">
                  <c:v>45010.958606944441</c:v>
                </c:pt>
                <c:pt idx="4600" formatCode="d/m/yy\ h:mm;@">
                  <c:v>45010.916940393516</c:v>
                </c:pt>
                <c:pt idx="4601" formatCode="d/m/yy\ h:mm;@">
                  <c:v>45010.87527384259</c:v>
                </c:pt>
                <c:pt idx="4602" formatCode="d/m/yy\ h:mm;@">
                  <c:v>45010.833607291665</c:v>
                </c:pt>
                <c:pt idx="4603" formatCode="d/m/yy\ h:mm;@">
                  <c:v>45010.791940740739</c:v>
                </c:pt>
                <c:pt idx="4604" formatCode="d/m/yy\ h:mm;@">
                  <c:v>45010.750274189813</c:v>
                </c:pt>
                <c:pt idx="4605" formatCode="d/m/yy\ h:mm;@">
                  <c:v>45010.708607638888</c:v>
                </c:pt>
                <c:pt idx="4606" formatCode="d/m/yy\ h:mm;@">
                  <c:v>45010.666941087962</c:v>
                </c:pt>
                <c:pt idx="4607" formatCode="d/m/yy\ h:mm;@">
                  <c:v>45010.625274537037</c:v>
                </c:pt>
                <c:pt idx="4608" formatCode="d/m/yy\ h:mm;@">
                  <c:v>45010.583607986111</c:v>
                </c:pt>
                <c:pt idx="4609" formatCode="d/m/yy\ h:mm;@">
                  <c:v>45010.541941435185</c:v>
                </c:pt>
                <c:pt idx="4610" formatCode="d/m/yy\ h:mm;@">
                  <c:v>45010.50027488426</c:v>
                </c:pt>
                <c:pt idx="4611" formatCode="d/m/yy\ h:mm;@">
                  <c:v>45010.458608333334</c:v>
                </c:pt>
                <c:pt idx="4612" formatCode="d/m/yy\ h:mm;@">
                  <c:v>45010.416941782409</c:v>
                </c:pt>
                <c:pt idx="4613" formatCode="d/m/yy\ h:mm;@">
                  <c:v>45010.375275231483</c:v>
                </c:pt>
                <c:pt idx="4614" formatCode="d/m/yy\ h:mm;@">
                  <c:v>45010.333608680558</c:v>
                </c:pt>
                <c:pt idx="4615" formatCode="d/m/yy\ h:mm;@">
                  <c:v>45010.291942129632</c:v>
                </c:pt>
                <c:pt idx="4616" formatCode="d/m/yy\ h:mm;@">
                  <c:v>45010.250275578706</c:v>
                </c:pt>
                <c:pt idx="4617" formatCode="d/m/yy\ h:mm;@">
                  <c:v>45010.208609027781</c:v>
                </c:pt>
                <c:pt idx="4618" formatCode="d/m/yy\ h:mm;@">
                  <c:v>45010.166942476855</c:v>
                </c:pt>
                <c:pt idx="4619" formatCode="d/m/yy\ h:mm;@">
                  <c:v>45010.125275925922</c:v>
                </c:pt>
                <c:pt idx="4620" formatCode="d/m/yy\ h:mm;@">
                  <c:v>45010.083609374997</c:v>
                </c:pt>
                <c:pt idx="4621" formatCode="d/m/yy\ h:mm;@">
                  <c:v>45010.041942824071</c:v>
                </c:pt>
                <c:pt idx="4622" formatCode="d/m/yy\ h:mm;@">
                  <c:v>45010.000276273146</c:v>
                </c:pt>
                <c:pt idx="4623" formatCode="d/m/yy\ h:mm;@">
                  <c:v>45009.95860972222</c:v>
                </c:pt>
                <c:pt idx="4624" formatCode="d/m/yy\ h:mm;@">
                  <c:v>45009.916943171294</c:v>
                </c:pt>
                <c:pt idx="4625" formatCode="d/m/yy\ h:mm;@">
                  <c:v>45009.875276620369</c:v>
                </c:pt>
                <c:pt idx="4626" formatCode="d/m/yy\ h:mm;@">
                  <c:v>45009.833610069443</c:v>
                </c:pt>
                <c:pt idx="4627" formatCode="d/m/yy\ h:mm;@">
                  <c:v>45009.791943518518</c:v>
                </c:pt>
                <c:pt idx="4628" formatCode="d/m/yy\ h:mm;@">
                  <c:v>45009.750276967592</c:v>
                </c:pt>
                <c:pt idx="4629" formatCode="d/m/yy\ h:mm;@">
                  <c:v>45009.708610416666</c:v>
                </c:pt>
                <c:pt idx="4630" formatCode="d/m/yy\ h:mm;@">
                  <c:v>45009.666943865741</c:v>
                </c:pt>
                <c:pt idx="4631" formatCode="d/m/yy\ h:mm;@">
                  <c:v>45009.625277314815</c:v>
                </c:pt>
                <c:pt idx="4632" formatCode="d/m/yy\ h:mm;@">
                  <c:v>45009.58361076389</c:v>
                </c:pt>
                <c:pt idx="4633" formatCode="d/m/yy\ h:mm;@">
                  <c:v>45009.541944212964</c:v>
                </c:pt>
                <c:pt idx="4634" formatCode="d/m/yy\ h:mm;@">
                  <c:v>45009.500277662039</c:v>
                </c:pt>
                <c:pt idx="4635" formatCode="d/m/yy\ h:mm;@">
                  <c:v>45009.458611111113</c:v>
                </c:pt>
                <c:pt idx="4636" formatCode="d/m/yy\ h:mm;@">
                  <c:v>45009.416944560187</c:v>
                </c:pt>
                <c:pt idx="4637" formatCode="d/m/yy\ h:mm;@">
                  <c:v>45009.375278009262</c:v>
                </c:pt>
                <c:pt idx="4638" formatCode="d/m/yy\ h:mm;@">
                  <c:v>45009.333611458336</c:v>
                </c:pt>
                <c:pt idx="4639" formatCode="d/m/yy\ h:mm;@">
                  <c:v>45009.291944907411</c:v>
                </c:pt>
                <c:pt idx="4640" formatCode="d/m/yy\ h:mm;@">
                  <c:v>45009.250278356485</c:v>
                </c:pt>
                <c:pt idx="4641" formatCode="d/m/yy\ h:mm;@">
                  <c:v>45009.208611805552</c:v>
                </c:pt>
                <c:pt idx="4642" formatCode="d/m/yy\ h:mm;@">
                  <c:v>45009.166945254627</c:v>
                </c:pt>
                <c:pt idx="4643" formatCode="d/m/yy\ h:mm;@">
                  <c:v>45009.125278703701</c:v>
                </c:pt>
                <c:pt idx="4644" formatCode="d/m/yy\ h:mm;@">
                  <c:v>45009.083612152775</c:v>
                </c:pt>
                <c:pt idx="4645" formatCode="d/m/yy\ h:mm;@">
                  <c:v>45009.04194560185</c:v>
                </c:pt>
                <c:pt idx="4646" formatCode="d/m/yy\ h:mm;@">
                  <c:v>45009.000279050924</c:v>
                </c:pt>
                <c:pt idx="4647" formatCode="d/m/yy\ h:mm;@">
                  <c:v>45008.958612499999</c:v>
                </c:pt>
                <c:pt idx="4648" formatCode="d/m/yy\ h:mm;@">
                  <c:v>45008.916945949073</c:v>
                </c:pt>
                <c:pt idx="4649" formatCode="d/m/yy\ h:mm;@">
                  <c:v>45008.875279398148</c:v>
                </c:pt>
                <c:pt idx="4650" formatCode="d/m/yy\ h:mm;@">
                  <c:v>45008.833612847222</c:v>
                </c:pt>
                <c:pt idx="4651" formatCode="d/m/yy\ h:mm;@">
                  <c:v>45008.791946296296</c:v>
                </c:pt>
                <c:pt idx="4652" formatCode="d/m/yy\ h:mm;@">
                  <c:v>45008.750279745371</c:v>
                </c:pt>
                <c:pt idx="4653" formatCode="d/m/yy\ h:mm;@">
                  <c:v>45008.708613194445</c:v>
                </c:pt>
                <c:pt idx="4654" formatCode="d/m/yy\ h:mm;@">
                  <c:v>45008.66694664352</c:v>
                </c:pt>
                <c:pt idx="4655" formatCode="d/m/yy\ h:mm;@">
                  <c:v>45008.625280092594</c:v>
                </c:pt>
                <c:pt idx="4656" formatCode="d/m/yy\ h:mm;@">
                  <c:v>45008.583613541668</c:v>
                </c:pt>
                <c:pt idx="4657" formatCode="d/m/yy\ h:mm;@">
                  <c:v>45008.541946990743</c:v>
                </c:pt>
                <c:pt idx="4658" formatCode="d/m/yy\ h:mm;@">
                  <c:v>45008.500280439817</c:v>
                </c:pt>
                <c:pt idx="4659" formatCode="d/m/yy\ h:mm;@">
                  <c:v>45008.458613888892</c:v>
                </c:pt>
                <c:pt idx="4660" formatCode="d/m/yy\ h:mm;@">
                  <c:v>45008.416947337966</c:v>
                </c:pt>
                <c:pt idx="4661" formatCode="d/m/yy\ h:mm;@">
                  <c:v>45008.375280787041</c:v>
                </c:pt>
                <c:pt idx="4662" formatCode="d/m/yy\ h:mm;@">
                  <c:v>45008.333614236108</c:v>
                </c:pt>
                <c:pt idx="4663" formatCode="d/m/yy\ h:mm;@">
                  <c:v>45008.291947685182</c:v>
                </c:pt>
                <c:pt idx="4664" formatCode="d/m/yy\ h:mm;@">
                  <c:v>45008.250281134257</c:v>
                </c:pt>
                <c:pt idx="4665" formatCode="d/m/yy\ h:mm;@">
                  <c:v>45008.208614583331</c:v>
                </c:pt>
                <c:pt idx="4666" formatCode="d/m/yy\ h:mm;@">
                  <c:v>45008.166948032405</c:v>
                </c:pt>
                <c:pt idx="4667" formatCode="d/m/yy\ h:mm;@">
                  <c:v>45008.12528148148</c:v>
                </c:pt>
                <c:pt idx="4668" formatCode="d/m/yy\ h:mm;@">
                  <c:v>45008.083614930554</c:v>
                </c:pt>
                <c:pt idx="4669" formatCode="d/m/yy\ h:mm;@">
                  <c:v>45008.041948379629</c:v>
                </c:pt>
                <c:pt idx="4670" formatCode="d/m/yy\ h:mm;@">
                  <c:v>45008.000281828703</c:v>
                </c:pt>
                <c:pt idx="4671" formatCode="d/m/yy\ h:mm;@">
                  <c:v>45007.958615277777</c:v>
                </c:pt>
                <c:pt idx="4672" formatCode="d/m/yy\ h:mm;@">
                  <c:v>45007.916948726852</c:v>
                </c:pt>
                <c:pt idx="4673" formatCode="d/m/yy\ h:mm;@">
                  <c:v>45007.875282175926</c:v>
                </c:pt>
                <c:pt idx="4674" formatCode="d/m/yy\ h:mm;@">
                  <c:v>45007.833615625001</c:v>
                </c:pt>
                <c:pt idx="4675" formatCode="d/m/yy\ h:mm;@">
                  <c:v>45007.791949074075</c:v>
                </c:pt>
                <c:pt idx="4676" formatCode="d/m/yy\ h:mm;@">
                  <c:v>45007.75028252315</c:v>
                </c:pt>
                <c:pt idx="4677" formatCode="d/m/yy\ h:mm;@">
                  <c:v>45007.708615972224</c:v>
                </c:pt>
                <c:pt idx="4678" formatCode="d/m/yy\ h:mm;@">
                  <c:v>45007.666949421298</c:v>
                </c:pt>
                <c:pt idx="4679" formatCode="d/m/yy\ h:mm;@">
                  <c:v>45007.625282870373</c:v>
                </c:pt>
                <c:pt idx="4680" formatCode="d/m/yy\ h:mm;@">
                  <c:v>45007.583616319447</c:v>
                </c:pt>
                <c:pt idx="4681" formatCode="d/m/yy\ h:mm;@">
                  <c:v>45007.541949768522</c:v>
                </c:pt>
                <c:pt idx="4682" formatCode="d/m/yy\ h:mm;@">
                  <c:v>45007.500283217596</c:v>
                </c:pt>
                <c:pt idx="4683" formatCode="d/m/yy\ h:mm;@">
                  <c:v>45007.458616666663</c:v>
                </c:pt>
                <c:pt idx="4684" formatCode="d/m/yy\ h:mm;@">
                  <c:v>45007.416950115738</c:v>
                </c:pt>
                <c:pt idx="4685" formatCode="d/m/yy\ h:mm;@">
                  <c:v>45007.375283564812</c:v>
                </c:pt>
                <c:pt idx="4686" formatCode="d/m/yy\ h:mm;@">
                  <c:v>45007.333617013886</c:v>
                </c:pt>
                <c:pt idx="4687" formatCode="d/m/yy\ h:mm;@">
                  <c:v>45007.291950462961</c:v>
                </c:pt>
                <c:pt idx="4688" formatCode="d/m/yy\ h:mm;@">
                  <c:v>45007.250283912035</c:v>
                </c:pt>
                <c:pt idx="4689" formatCode="d/m/yy\ h:mm;@">
                  <c:v>45007.20861736111</c:v>
                </c:pt>
                <c:pt idx="4690" formatCode="d/m/yy\ h:mm;@">
                  <c:v>45007.166950810184</c:v>
                </c:pt>
                <c:pt idx="4691" formatCode="d/m/yy\ h:mm;@">
                  <c:v>45007.125284259258</c:v>
                </c:pt>
                <c:pt idx="4692" formatCode="d/m/yy\ h:mm;@">
                  <c:v>45007.083617708333</c:v>
                </c:pt>
                <c:pt idx="4693" formatCode="d/m/yy\ h:mm;@">
                  <c:v>45007.041951157407</c:v>
                </c:pt>
                <c:pt idx="4694" formatCode="d/m/yy\ h:mm;@">
                  <c:v>45007.000284606482</c:v>
                </c:pt>
                <c:pt idx="4695" formatCode="d/m/yy\ h:mm;@">
                  <c:v>45006.958618055556</c:v>
                </c:pt>
                <c:pt idx="4696" formatCode="d/m/yy\ h:mm;@">
                  <c:v>45006.916951504631</c:v>
                </c:pt>
                <c:pt idx="4697" formatCode="d/m/yy\ h:mm;@">
                  <c:v>45006.875284953705</c:v>
                </c:pt>
                <c:pt idx="4698" formatCode="d/m/yy\ h:mm;@">
                  <c:v>45006.833618402779</c:v>
                </c:pt>
                <c:pt idx="4699" formatCode="d/m/yy\ h:mm;@">
                  <c:v>45006.791951851854</c:v>
                </c:pt>
                <c:pt idx="4700" formatCode="d/m/yy\ h:mm;@">
                  <c:v>45006.750285300928</c:v>
                </c:pt>
                <c:pt idx="4701" formatCode="d/m/yy\ h:mm;@">
                  <c:v>45006.708618750003</c:v>
                </c:pt>
                <c:pt idx="4702" formatCode="d/m/yy\ h:mm;@">
                  <c:v>45006.666952199077</c:v>
                </c:pt>
                <c:pt idx="4703" formatCode="d/m/yy\ h:mm;@">
                  <c:v>45006.625285648151</c:v>
                </c:pt>
                <c:pt idx="4704" formatCode="d/m/yy\ h:mm;@">
                  <c:v>45006.583619097219</c:v>
                </c:pt>
                <c:pt idx="4705" formatCode="d/m/yy\ h:mm;@">
                  <c:v>45006.541952546293</c:v>
                </c:pt>
                <c:pt idx="4706" formatCode="d/m/yy\ h:mm;@">
                  <c:v>45006.500285995367</c:v>
                </c:pt>
                <c:pt idx="4707" formatCode="d/m/yy\ h:mm;@">
                  <c:v>45006.458619444442</c:v>
                </c:pt>
                <c:pt idx="4708" formatCode="d/m/yy\ h:mm;@">
                  <c:v>45006.416952893516</c:v>
                </c:pt>
                <c:pt idx="4709" formatCode="d/m/yy\ h:mm;@">
                  <c:v>45006.375286342591</c:v>
                </c:pt>
                <c:pt idx="4710" formatCode="d/m/yy\ h:mm;@">
                  <c:v>45006.333619791665</c:v>
                </c:pt>
                <c:pt idx="4711" formatCode="d/m/yy\ h:mm;@">
                  <c:v>45006.29195324074</c:v>
                </c:pt>
                <c:pt idx="4712" formatCode="d/m/yy\ h:mm;@">
                  <c:v>45006.250286689814</c:v>
                </c:pt>
                <c:pt idx="4713" formatCode="d/m/yy\ h:mm;@">
                  <c:v>45006.208620138888</c:v>
                </c:pt>
                <c:pt idx="4714" formatCode="d/m/yy\ h:mm;@">
                  <c:v>45006.166953587963</c:v>
                </c:pt>
                <c:pt idx="4715" formatCode="d/m/yy\ h:mm;@">
                  <c:v>45006.125287037037</c:v>
                </c:pt>
                <c:pt idx="4716" formatCode="d/m/yy\ h:mm;@">
                  <c:v>45006.083620486112</c:v>
                </c:pt>
                <c:pt idx="4717" formatCode="d/m/yy\ h:mm;@">
                  <c:v>45006.041953935186</c:v>
                </c:pt>
                <c:pt idx="4718" formatCode="d/m/yy\ h:mm;@">
                  <c:v>45006.00028738426</c:v>
                </c:pt>
                <c:pt idx="4719" formatCode="d/m/yy\ h:mm;@">
                  <c:v>45005.958620833335</c:v>
                </c:pt>
                <c:pt idx="4720" formatCode="d/m/yy\ h:mm;@">
                  <c:v>45005.916954282409</c:v>
                </c:pt>
                <c:pt idx="4721" formatCode="d/m/yy\ h:mm;@">
                  <c:v>45005.875287731484</c:v>
                </c:pt>
                <c:pt idx="4722" formatCode="d/m/yy\ h:mm;@">
                  <c:v>45005.833621180558</c:v>
                </c:pt>
                <c:pt idx="4723" formatCode="d/m/yy\ h:mm;@">
                  <c:v>45005.791954629633</c:v>
                </c:pt>
                <c:pt idx="4724" formatCode="d/m/yy\ h:mm;@">
                  <c:v>45005.750288078707</c:v>
                </c:pt>
                <c:pt idx="4725" formatCode="d/m/yy\ h:mm;@">
                  <c:v>45005.708621527781</c:v>
                </c:pt>
                <c:pt idx="4726" formatCode="d/m/yy\ h:mm;@">
                  <c:v>45005.666954976849</c:v>
                </c:pt>
                <c:pt idx="4727" formatCode="d/m/yy\ h:mm;@">
                  <c:v>45005.625288425923</c:v>
                </c:pt>
                <c:pt idx="4728" formatCode="d/m/yy\ h:mm;@">
                  <c:v>45005.583621874997</c:v>
                </c:pt>
                <c:pt idx="4729" formatCode="d/m/yy\ h:mm;@">
                  <c:v>45005.541955324072</c:v>
                </c:pt>
                <c:pt idx="4730" formatCode="d/m/yy\ h:mm;@">
                  <c:v>45005.500288773146</c:v>
                </c:pt>
                <c:pt idx="4731" formatCode="d/m/yy\ h:mm;@">
                  <c:v>45005.458622222221</c:v>
                </c:pt>
                <c:pt idx="4732" formatCode="d/m/yy\ h:mm;@">
                  <c:v>45005.416955671295</c:v>
                </c:pt>
                <c:pt idx="4733" formatCode="d/m/yy\ h:mm;@">
                  <c:v>45005.375289120369</c:v>
                </c:pt>
                <c:pt idx="4734" formatCode="d/m/yy\ h:mm;@">
                  <c:v>45005.333622569444</c:v>
                </c:pt>
                <c:pt idx="4735" formatCode="d/m/yy\ h:mm;@">
                  <c:v>45005.291956018518</c:v>
                </c:pt>
                <c:pt idx="4736" formatCode="d/m/yy\ h:mm;@">
                  <c:v>45005.250289467593</c:v>
                </c:pt>
                <c:pt idx="4737" formatCode="d/m/yy\ h:mm;@">
                  <c:v>45005.208622916667</c:v>
                </c:pt>
                <c:pt idx="4738" formatCode="d/m/yy\ h:mm;@">
                  <c:v>45005.166956365741</c:v>
                </c:pt>
                <c:pt idx="4739" formatCode="d/m/yy\ h:mm;@">
                  <c:v>45005.125289814816</c:v>
                </c:pt>
                <c:pt idx="4740" formatCode="d/m/yy\ h:mm;@">
                  <c:v>45005.08362326389</c:v>
                </c:pt>
                <c:pt idx="4741" formatCode="d/m/yy\ h:mm;@">
                  <c:v>45005.041956712965</c:v>
                </c:pt>
                <c:pt idx="4742" formatCode="d/m/yy\ h:mm;@">
                  <c:v>45005.000290162039</c:v>
                </c:pt>
                <c:pt idx="4743" formatCode="d/m/yy\ h:mm;@">
                  <c:v>45004.958623611114</c:v>
                </c:pt>
                <c:pt idx="4744" formatCode="d/m/yy\ h:mm;@">
                  <c:v>45004.916957060188</c:v>
                </c:pt>
                <c:pt idx="4745" formatCode="d/m/yy\ h:mm;@">
                  <c:v>45004.875290509262</c:v>
                </c:pt>
                <c:pt idx="4746" formatCode="d/m/yy\ h:mm;@">
                  <c:v>45004.833623958337</c:v>
                </c:pt>
                <c:pt idx="4747" formatCode="d/m/yy\ h:mm;@">
                  <c:v>45004.791957407404</c:v>
                </c:pt>
                <c:pt idx="4748" formatCode="d/m/yy\ h:mm;@">
                  <c:v>45004.750290856478</c:v>
                </c:pt>
                <c:pt idx="4749" formatCode="d/m/yy\ h:mm;@">
                  <c:v>45004.708624305553</c:v>
                </c:pt>
                <c:pt idx="4750" formatCode="d/m/yy\ h:mm;@">
                  <c:v>45004.666957754627</c:v>
                </c:pt>
                <c:pt idx="4751" formatCode="d/m/yy\ h:mm;@">
                  <c:v>45004.625291203702</c:v>
                </c:pt>
                <c:pt idx="4752" formatCode="d/m/yy\ h:mm;@">
                  <c:v>45004.58362459491</c:v>
                </c:pt>
                <c:pt idx="4753" formatCode="d/m/yy\ h:mm;@">
                  <c:v>45004.541958043985</c:v>
                </c:pt>
                <c:pt idx="4754" formatCode="d/m/yy\ h:mm;@">
                  <c:v>45004.500291493052</c:v>
                </c:pt>
                <c:pt idx="4755" formatCode="d/m/yy\ h:mm;@">
                  <c:v>45004.458624942126</c:v>
                </c:pt>
                <c:pt idx="4756" formatCode="d/m/yy\ h:mm;@">
                  <c:v>45004.416958391201</c:v>
                </c:pt>
                <c:pt idx="4757" formatCode="d/m/yy\ h:mm;@">
                  <c:v>45004.375291840275</c:v>
                </c:pt>
                <c:pt idx="4758" formatCode="d/m/yy\ h:mm;@">
                  <c:v>45004.33362528935</c:v>
                </c:pt>
                <c:pt idx="4759" formatCode="d/m/yy\ h:mm;@">
                  <c:v>45004.291958738424</c:v>
                </c:pt>
                <c:pt idx="4760" formatCode="d/m/yy\ h:mm;@">
                  <c:v>45004.250292187498</c:v>
                </c:pt>
                <c:pt idx="4761" formatCode="d/m/yy\ h:mm;@">
                  <c:v>45004.208625636573</c:v>
                </c:pt>
                <c:pt idx="4762" formatCode="d/m/yy\ h:mm;@">
                  <c:v>45004.166959085647</c:v>
                </c:pt>
                <c:pt idx="4763" formatCode="d/m/yy\ h:mm;@">
                  <c:v>45004.125292534722</c:v>
                </c:pt>
                <c:pt idx="4764" formatCode="d/m/yy\ h:mm;@">
                  <c:v>45004.083625983796</c:v>
                </c:pt>
                <c:pt idx="4765" formatCode="d/m/yy\ h:mm;@">
                  <c:v>45004.04195943287</c:v>
                </c:pt>
                <c:pt idx="4766" formatCode="d/m/yy\ h:mm;@">
                  <c:v>45004.000292881945</c:v>
                </c:pt>
                <c:pt idx="4767" formatCode="d/m/yy\ h:mm;@">
                  <c:v>45003.958626331019</c:v>
                </c:pt>
                <c:pt idx="4768" formatCode="d/m/yy\ h:mm;@">
                  <c:v>45003.916959780094</c:v>
                </c:pt>
                <c:pt idx="4769" formatCode="d/m/yy\ h:mm;@">
                  <c:v>45003.875293229168</c:v>
                </c:pt>
                <c:pt idx="4770" formatCode="d/m/yy\ h:mm;@">
                  <c:v>45003.833626678243</c:v>
                </c:pt>
                <c:pt idx="4771" formatCode="d/m/yy\ h:mm;@">
                  <c:v>45003.791960127317</c:v>
                </c:pt>
                <c:pt idx="4772" formatCode="d/m/yy\ h:mm;@">
                  <c:v>45003.750293576391</c:v>
                </c:pt>
                <c:pt idx="4773" formatCode="d/m/yy\ h:mm;@">
                  <c:v>45003.708627025466</c:v>
                </c:pt>
                <c:pt idx="4774" formatCode="d/m/yy\ h:mm;@">
                  <c:v>45003.66696047454</c:v>
                </c:pt>
                <c:pt idx="4775" formatCode="d/m/yy\ h:mm;@">
                  <c:v>45003.625293923615</c:v>
                </c:pt>
                <c:pt idx="4776" formatCode="d/m/yy\ h:mm;@">
                  <c:v>45003.583627372682</c:v>
                </c:pt>
                <c:pt idx="4777" formatCode="d/m/yy\ h:mm;@">
                  <c:v>45003.541960821756</c:v>
                </c:pt>
                <c:pt idx="4778" formatCode="d/m/yy\ h:mm;@">
                  <c:v>45003.500294270831</c:v>
                </c:pt>
                <c:pt idx="4779" formatCode="d/m/yy\ h:mm;@">
                  <c:v>45003.458627719905</c:v>
                </c:pt>
                <c:pt idx="4780" formatCode="d/m/yy\ h:mm;@">
                  <c:v>45003.416961168979</c:v>
                </c:pt>
                <c:pt idx="4781" formatCode="d/m/yy\ h:mm;@">
                  <c:v>45003.375294618054</c:v>
                </c:pt>
                <c:pt idx="4782" formatCode="d/m/yy\ h:mm;@">
                  <c:v>45003.333628067128</c:v>
                </c:pt>
                <c:pt idx="4783" formatCode="d/m/yy\ h:mm;@">
                  <c:v>45003.291961516203</c:v>
                </c:pt>
                <c:pt idx="4784" formatCode="d/m/yy\ h:mm;@">
                  <c:v>45003.250294965277</c:v>
                </c:pt>
                <c:pt idx="4785" formatCode="d/m/yy\ h:mm;@">
                  <c:v>45003.208628414352</c:v>
                </c:pt>
                <c:pt idx="4786" formatCode="d/m/yy\ h:mm;@">
                  <c:v>45003.166961863426</c:v>
                </c:pt>
                <c:pt idx="4787" formatCode="d/m/yy\ h:mm;@">
                  <c:v>45003.1252953125</c:v>
                </c:pt>
                <c:pt idx="4788" formatCode="d/m/yy\ h:mm;@">
                  <c:v>45003.083628761575</c:v>
                </c:pt>
                <c:pt idx="4789" formatCode="d/m/yy\ h:mm;@">
                  <c:v>45003.041962210649</c:v>
                </c:pt>
                <c:pt idx="4790" formatCode="d/m/yy\ h:mm;@">
                  <c:v>45003.000295659724</c:v>
                </c:pt>
                <c:pt idx="4791" formatCode="d/m/yy\ h:mm;@">
                  <c:v>45002.958629108798</c:v>
                </c:pt>
                <c:pt idx="4792" formatCode="d/m/yy\ h:mm;@">
                  <c:v>45002.916962557872</c:v>
                </c:pt>
                <c:pt idx="4793" formatCode="d/m/yy\ h:mm;@">
                  <c:v>45002.875296006947</c:v>
                </c:pt>
                <c:pt idx="4794" formatCode="d/m/yy\ h:mm;@">
                  <c:v>45002.833629456021</c:v>
                </c:pt>
                <c:pt idx="4795" formatCode="d/m/yy\ h:mm;@">
                  <c:v>45002.791962905096</c:v>
                </c:pt>
                <c:pt idx="4796" formatCode="d/m/yy\ h:mm;@">
                  <c:v>45002.75029635417</c:v>
                </c:pt>
                <c:pt idx="4797" formatCode="d/m/yy\ h:mm;@">
                  <c:v>45002.708629803237</c:v>
                </c:pt>
                <c:pt idx="4798" formatCode="d/m/yy\ h:mm;@">
                  <c:v>45002.666963252312</c:v>
                </c:pt>
                <c:pt idx="4799" formatCode="d/m/yy\ h:mm;@">
                  <c:v>45002.625296701386</c:v>
                </c:pt>
                <c:pt idx="4800" formatCode="d/m/yy\ h:mm;@">
                  <c:v>45002.583630150461</c:v>
                </c:pt>
                <c:pt idx="4801" formatCode="d/m/yy\ h:mm;@">
                  <c:v>45002.541963599535</c:v>
                </c:pt>
                <c:pt idx="4802" formatCode="d/m/yy\ h:mm;@">
                  <c:v>45002.500297048609</c:v>
                </c:pt>
                <c:pt idx="4803" formatCode="d/m/yy\ h:mm;@">
                  <c:v>45002.458630497684</c:v>
                </c:pt>
                <c:pt idx="4804" formatCode="d/m/yy\ h:mm;@">
                  <c:v>45002.416963946758</c:v>
                </c:pt>
                <c:pt idx="4805" formatCode="d/m/yy\ h:mm;@">
                  <c:v>45002.375297395833</c:v>
                </c:pt>
                <c:pt idx="4806" formatCode="d/m/yy\ h:mm;@">
                  <c:v>45002.333630844907</c:v>
                </c:pt>
                <c:pt idx="4807" formatCode="d/m/yy\ h:mm;@">
                  <c:v>45002.291964293981</c:v>
                </c:pt>
                <c:pt idx="4808" formatCode="d/m/yy\ h:mm;@">
                  <c:v>45002.250297743056</c:v>
                </c:pt>
                <c:pt idx="4809" formatCode="d/m/yy\ h:mm;@">
                  <c:v>45002.20863119213</c:v>
                </c:pt>
                <c:pt idx="4810" formatCode="d/m/yy\ h:mm;@">
                  <c:v>45002.166964641205</c:v>
                </c:pt>
                <c:pt idx="4811" formatCode="d/m/yy\ h:mm;@">
                  <c:v>45002.125298090279</c:v>
                </c:pt>
                <c:pt idx="4812" formatCode="d/m/yy\ h:mm;@">
                  <c:v>45002.083631539354</c:v>
                </c:pt>
                <c:pt idx="4813" formatCode="d/m/yy\ h:mm;@">
                  <c:v>45002.041964988428</c:v>
                </c:pt>
                <c:pt idx="4814" formatCode="d/m/yy\ h:mm;@">
                  <c:v>45002.000298437502</c:v>
                </c:pt>
                <c:pt idx="4815" formatCode="d/m/yy\ h:mm;@">
                  <c:v>45001.958631886577</c:v>
                </c:pt>
                <c:pt idx="4816" formatCode="d/m/yy\ h:mm;@">
                  <c:v>45001.916965335651</c:v>
                </c:pt>
                <c:pt idx="4817" formatCode="d/m/yy\ h:mm;@">
                  <c:v>45001.875298784726</c:v>
                </c:pt>
                <c:pt idx="4818" formatCode="d/m/yy\ h:mm;@">
                  <c:v>45001.833632233793</c:v>
                </c:pt>
                <c:pt idx="4819" formatCode="d/m/yy\ h:mm;@">
                  <c:v>45001.791965682867</c:v>
                </c:pt>
                <c:pt idx="4820" formatCode="d/m/yy\ h:mm;@">
                  <c:v>45001.750299131942</c:v>
                </c:pt>
                <c:pt idx="4821" formatCode="d/m/yy\ h:mm;@">
                  <c:v>45001.708632581016</c:v>
                </c:pt>
                <c:pt idx="4822" formatCode="d/m/yy\ h:mm;@">
                  <c:v>45001.66696603009</c:v>
                </c:pt>
                <c:pt idx="4823" formatCode="d/m/yy\ h:mm;@">
                  <c:v>45001.625299479165</c:v>
                </c:pt>
                <c:pt idx="4824" formatCode="d/m/yy\ h:mm;@">
                  <c:v>45001.583632928239</c:v>
                </c:pt>
                <c:pt idx="4825" formatCode="d/m/yy\ h:mm;@">
                  <c:v>45001.541966377314</c:v>
                </c:pt>
                <c:pt idx="4826" formatCode="d/m/yy\ h:mm;@">
                  <c:v>45001.500299826388</c:v>
                </c:pt>
                <c:pt idx="4827" formatCode="d/m/yy\ h:mm;@">
                  <c:v>45001.458633275462</c:v>
                </c:pt>
                <c:pt idx="4828" formatCode="d/m/yy\ h:mm;@">
                  <c:v>45001.416966724537</c:v>
                </c:pt>
                <c:pt idx="4829" formatCode="d/m/yy\ h:mm;@">
                  <c:v>45001.375300173611</c:v>
                </c:pt>
                <c:pt idx="4830" formatCode="d/m/yy\ h:mm;@">
                  <c:v>45001.333633622686</c:v>
                </c:pt>
                <c:pt idx="4831" formatCode="d/m/yy\ h:mm;@">
                  <c:v>45001.29196707176</c:v>
                </c:pt>
                <c:pt idx="4832" formatCode="d/m/yy\ h:mm;@">
                  <c:v>45001.250300520835</c:v>
                </c:pt>
                <c:pt idx="4833" formatCode="d/m/yy\ h:mm;@">
                  <c:v>45001.208633969909</c:v>
                </c:pt>
                <c:pt idx="4834" formatCode="d/m/yy\ h:mm;@">
                  <c:v>45001.166967418983</c:v>
                </c:pt>
                <c:pt idx="4835" formatCode="d/m/yy\ h:mm;@">
                  <c:v>45001.125300868058</c:v>
                </c:pt>
                <c:pt idx="4836" formatCode="d/m/yy\ h:mm;@">
                  <c:v>45001.083634317132</c:v>
                </c:pt>
                <c:pt idx="4837" formatCode="d/m/yy\ h:mm;@">
                  <c:v>45001.041967766207</c:v>
                </c:pt>
                <c:pt idx="4838" formatCode="d/m/yy\ h:mm;@">
                  <c:v>45001.000301215281</c:v>
                </c:pt>
                <c:pt idx="4839" formatCode="d/m/yy\ h:mm;@">
                  <c:v>45000.958634664355</c:v>
                </c:pt>
                <c:pt idx="4840" formatCode="d/m/yy\ h:mm;@">
                  <c:v>45000.916968113423</c:v>
                </c:pt>
                <c:pt idx="4841" formatCode="d/m/yy\ h:mm;@">
                  <c:v>45000.875301562497</c:v>
                </c:pt>
                <c:pt idx="4842" formatCode="d/m/yy\ h:mm;@">
                  <c:v>45000.833635011571</c:v>
                </c:pt>
                <c:pt idx="4843" formatCode="d/m/yy\ h:mm;@">
                  <c:v>45000.791968460646</c:v>
                </c:pt>
                <c:pt idx="4844" formatCode="d/m/yy\ h:mm;@">
                  <c:v>45000.75030190972</c:v>
                </c:pt>
                <c:pt idx="4845" formatCode="d/m/yy\ h:mm;@">
                  <c:v>45000.708635358795</c:v>
                </c:pt>
                <c:pt idx="4846" formatCode="d/m/yy\ h:mm;@">
                  <c:v>45000.666968807869</c:v>
                </c:pt>
                <c:pt idx="4847" formatCode="d/m/yy\ h:mm;@">
                  <c:v>45000.625302256944</c:v>
                </c:pt>
                <c:pt idx="4848" formatCode="d/m/yy\ h:mm;@">
                  <c:v>45000.583635706018</c:v>
                </c:pt>
                <c:pt idx="4849" formatCode="d/m/yy\ h:mm;@">
                  <c:v>45000.541969155092</c:v>
                </c:pt>
                <c:pt idx="4850" formatCode="d/m/yy\ h:mm;@">
                  <c:v>45000.500302604167</c:v>
                </c:pt>
                <c:pt idx="4851" formatCode="d/m/yy\ h:mm;@">
                  <c:v>45000.458636053241</c:v>
                </c:pt>
                <c:pt idx="4852" formatCode="d/m/yy\ h:mm;@">
                  <c:v>45000.416969502316</c:v>
                </c:pt>
                <c:pt idx="4853" formatCode="d/m/yy\ h:mm;@">
                  <c:v>45000.37530295139</c:v>
                </c:pt>
                <c:pt idx="4854" formatCode="d/m/yy\ h:mm;@">
                  <c:v>45000.333636400464</c:v>
                </c:pt>
                <c:pt idx="4855" formatCode="d/m/yy\ h:mm;@">
                  <c:v>45000.291969849539</c:v>
                </c:pt>
                <c:pt idx="4856" formatCode="d/m/yy\ h:mm;@">
                  <c:v>45000.250303298613</c:v>
                </c:pt>
                <c:pt idx="4857" formatCode="d/m/yy\ h:mm;@">
                  <c:v>45000.208636747688</c:v>
                </c:pt>
                <c:pt idx="4858" formatCode="d/m/yy\ h:mm;@">
                  <c:v>45000.166970196762</c:v>
                </c:pt>
                <c:pt idx="4859" formatCode="d/m/yy\ h:mm;@">
                  <c:v>45000.125303645837</c:v>
                </c:pt>
                <c:pt idx="4860" formatCode="d/m/yy\ h:mm;@">
                  <c:v>45000.083637094911</c:v>
                </c:pt>
                <c:pt idx="4861" formatCode="d/m/yy\ h:mm;@">
                  <c:v>45000.041970543978</c:v>
                </c:pt>
                <c:pt idx="4862" formatCode="d/m/yy\ h:mm;@">
                  <c:v>45000.000303993053</c:v>
                </c:pt>
                <c:pt idx="4863" formatCode="d/m/yy\ h:mm;@">
                  <c:v>44999.958637442127</c:v>
                </c:pt>
                <c:pt idx="4864" formatCode="d/m/yy\ h:mm;@">
                  <c:v>44999.916970891201</c:v>
                </c:pt>
                <c:pt idx="4865" formatCode="d/m/yy\ h:mm;@">
                  <c:v>44999.875304340276</c:v>
                </c:pt>
                <c:pt idx="4866" formatCode="d/m/yy\ h:mm;@">
                  <c:v>44999.83363778935</c:v>
                </c:pt>
                <c:pt idx="4867" formatCode="d/m/yy\ h:mm;@">
                  <c:v>44999.791971238425</c:v>
                </c:pt>
                <c:pt idx="4868" formatCode="d/m/yy\ h:mm;@">
                  <c:v>44999.750304687499</c:v>
                </c:pt>
                <c:pt idx="4869" formatCode="d/m/yy\ h:mm;@">
                  <c:v>44999.708638136573</c:v>
                </c:pt>
                <c:pt idx="4870" formatCode="d/m/yy\ h:mm;@">
                  <c:v>44999.666971585648</c:v>
                </c:pt>
                <c:pt idx="4871" formatCode="d/m/yy\ h:mm;@">
                  <c:v>44999.625305034722</c:v>
                </c:pt>
                <c:pt idx="4872" formatCode="d/m/yy\ h:mm;@">
                  <c:v>44999.583638483797</c:v>
                </c:pt>
                <c:pt idx="4873" formatCode="d/m/yy\ h:mm;@">
                  <c:v>44999.541971932871</c:v>
                </c:pt>
                <c:pt idx="4874" formatCode="d/m/yy\ h:mm;@">
                  <c:v>44999.500305381946</c:v>
                </c:pt>
                <c:pt idx="4875" formatCode="d/m/yy\ h:mm;@">
                  <c:v>44999.45863883102</c:v>
                </c:pt>
                <c:pt idx="4876" formatCode="d/m/yy\ h:mm;@">
                  <c:v>44999.416972280094</c:v>
                </c:pt>
                <c:pt idx="4877" formatCode="d/m/yy\ h:mm;@">
                  <c:v>44999.375305729169</c:v>
                </c:pt>
                <c:pt idx="4878" formatCode="d/m/yy\ h:mm;@">
                  <c:v>44999.333639178243</c:v>
                </c:pt>
                <c:pt idx="4879" formatCode="d/m/yy\ h:mm;@">
                  <c:v>44999.291972627318</c:v>
                </c:pt>
                <c:pt idx="4880" formatCode="d/m/yy\ h:mm;@">
                  <c:v>44999.250306076392</c:v>
                </c:pt>
                <c:pt idx="4881" formatCode="d/m/yy\ h:mm;@">
                  <c:v>44999.208639525466</c:v>
                </c:pt>
                <c:pt idx="4882" formatCode="d/m/yy\ h:mm;@">
                  <c:v>44999.166972974534</c:v>
                </c:pt>
                <c:pt idx="4883" formatCode="d/m/yy\ h:mm;@">
                  <c:v>44999.125306423608</c:v>
                </c:pt>
                <c:pt idx="4884" formatCode="d/m/yy\ h:mm;@">
                  <c:v>44999.083639872682</c:v>
                </c:pt>
                <c:pt idx="4885" formatCode="d/m/yy\ h:mm;@">
                  <c:v>44999.041973321757</c:v>
                </c:pt>
                <c:pt idx="4886" formatCode="d/m/yy\ h:mm;@">
                  <c:v>44999.000306770831</c:v>
                </c:pt>
                <c:pt idx="4887" formatCode="d/m/yy\ h:mm;@">
                  <c:v>44998.958640219906</c:v>
                </c:pt>
                <c:pt idx="4888" formatCode="d/m/yy\ h:mm;@">
                  <c:v>44998.91697366898</c:v>
                </c:pt>
                <c:pt idx="4889" formatCode="d/m/yy\ h:mm;@">
                  <c:v>44998.875307118054</c:v>
                </c:pt>
                <c:pt idx="4890" formatCode="d/m/yy\ h:mm;@">
                  <c:v>44998.833640567129</c:v>
                </c:pt>
                <c:pt idx="4891" formatCode="d/m/yy\ h:mm;@">
                  <c:v>44998.791974016203</c:v>
                </c:pt>
                <c:pt idx="4892" formatCode="d/m/yy\ h:mm;@">
                  <c:v>44998.750307465278</c:v>
                </c:pt>
                <c:pt idx="4893" formatCode="d/m/yy\ h:mm;@">
                  <c:v>44998.708640914352</c:v>
                </c:pt>
                <c:pt idx="4894" formatCode="d/m/yy\ h:mm;@">
                  <c:v>44998.666974363427</c:v>
                </c:pt>
                <c:pt idx="4895" formatCode="d/m/yy\ h:mm;@">
                  <c:v>44998.625307812501</c:v>
                </c:pt>
                <c:pt idx="4896" formatCode="d/m/yy\ h:mm;@">
                  <c:v>44998.583641261575</c:v>
                </c:pt>
                <c:pt idx="4897" formatCode="d/m/yy\ h:mm;@">
                  <c:v>44998.54197471065</c:v>
                </c:pt>
                <c:pt idx="4898" formatCode="d/m/yy\ h:mm;@">
                  <c:v>44998.500308159724</c:v>
                </c:pt>
                <c:pt idx="4899" formatCode="d/m/yy\ h:mm;@">
                  <c:v>44998.458641608799</c:v>
                </c:pt>
                <c:pt idx="4900" formatCode="d/m/yy\ h:mm;@">
                  <c:v>44998.416975057873</c:v>
                </c:pt>
                <c:pt idx="4901" formatCode="d/m/yy\ h:mm;@">
                  <c:v>44998.375308506947</c:v>
                </c:pt>
                <c:pt idx="4902" formatCode="d/m/yy\ h:mm;@">
                  <c:v>44998.333641956022</c:v>
                </c:pt>
                <c:pt idx="4903" formatCode="d/m/yy\ h:mm;@">
                  <c:v>44998.291975405089</c:v>
                </c:pt>
                <c:pt idx="4904" formatCode="d/m/yy\ h:mm;@">
                  <c:v>44998.250308854163</c:v>
                </c:pt>
                <c:pt idx="4905" formatCode="d/m/yy\ h:mm;@">
                  <c:v>44998.208642303238</c:v>
                </c:pt>
                <c:pt idx="4906" formatCode="d/m/yy\ h:mm;@">
                  <c:v>44998.166975752312</c:v>
                </c:pt>
                <c:pt idx="4907" formatCode="d/m/yy\ h:mm;@">
                  <c:v>44998.125309201387</c:v>
                </c:pt>
                <c:pt idx="4908" formatCode="d/m/yy\ h:mm;@">
                  <c:v>44998.083642650461</c:v>
                </c:pt>
                <c:pt idx="4909" formatCode="d/m/yy\ h:mm;@">
                  <c:v>44998.041976099536</c:v>
                </c:pt>
                <c:pt idx="4910" formatCode="d/m/yy\ h:mm;@">
                  <c:v>44998.00030954861</c:v>
                </c:pt>
                <c:pt idx="4911" formatCode="d/m/yy\ h:mm;@">
                  <c:v>44997.958642997684</c:v>
                </c:pt>
                <c:pt idx="4912" formatCode="d/m/yy\ h:mm;@">
                  <c:v>44997.916976446759</c:v>
                </c:pt>
                <c:pt idx="4913" formatCode="d/m/yy\ h:mm;@">
                  <c:v>44997.875309895833</c:v>
                </c:pt>
                <c:pt idx="4914" formatCode="d/m/yy\ h:mm;@">
                  <c:v>44997.833643344908</c:v>
                </c:pt>
                <c:pt idx="4915" formatCode="d/m/yy\ h:mm;@">
                  <c:v>44997.791976793982</c:v>
                </c:pt>
                <c:pt idx="4916" formatCode="d/m/yy\ h:mm;@">
                  <c:v>44997.750310243056</c:v>
                </c:pt>
                <c:pt idx="4917" formatCode="d/m/yy\ h:mm;@">
                  <c:v>44997.708643692131</c:v>
                </c:pt>
                <c:pt idx="4918" formatCode="d/m/yy\ h:mm;@">
                  <c:v>44997.666977141205</c:v>
                </c:pt>
                <c:pt idx="4919" formatCode="d/m/yy\ h:mm;@">
                  <c:v>44997.62531059028</c:v>
                </c:pt>
                <c:pt idx="4920" formatCode="d/m/yy\ h:mm;@">
                  <c:v>44997.583644039354</c:v>
                </c:pt>
                <c:pt idx="4921" formatCode="d/m/yy\ h:mm;@">
                  <c:v>44997.541977488429</c:v>
                </c:pt>
                <c:pt idx="4922" formatCode="d/m/yy\ h:mm;@">
                  <c:v>44997.500310937503</c:v>
                </c:pt>
                <c:pt idx="4923" formatCode="d/m/yy\ h:mm;@">
                  <c:v>44997.458644386577</c:v>
                </c:pt>
                <c:pt idx="4924" formatCode="d/m/yy\ h:mm;@">
                  <c:v>44997.416977835652</c:v>
                </c:pt>
                <c:pt idx="4925" formatCode="d/m/yy\ h:mm;@">
                  <c:v>44997.375311284719</c:v>
                </c:pt>
                <c:pt idx="4926" formatCode="d/m/yy\ h:mm;@">
                  <c:v>44997.333644733793</c:v>
                </c:pt>
                <c:pt idx="4927" formatCode="d/m/yy\ h:mm;@">
                  <c:v>44997.291978182868</c:v>
                </c:pt>
                <c:pt idx="4928" formatCode="d/m/yy\ h:mm;@">
                  <c:v>44997.250311631942</c:v>
                </c:pt>
                <c:pt idx="4929" formatCode="d/m/yy\ h:mm;@">
                  <c:v>44997.208645081017</c:v>
                </c:pt>
                <c:pt idx="4930" formatCode="d/m/yy\ h:mm;@">
                  <c:v>44997.166978530091</c:v>
                </c:pt>
                <c:pt idx="4931" formatCode="d/m/yy\ h:mm;@">
                  <c:v>44997.125311979165</c:v>
                </c:pt>
                <c:pt idx="4932" formatCode="d/m/yy\ h:mm;@">
                  <c:v>44997.08364542824</c:v>
                </c:pt>
                <c:pt idx="4933" formatCode="d/m/yy\ h:mm;@">
                  <c:v>44997.041978877314</c:v>
                </c:pt>
                <c:pt idx="4934" formatCode="d/m/yy\ h:mm;@">
                  <c:v>44997.000312326389</c:v>
                </c:pt>
                <c:pt idx="4935" formatCode="d/m/yy\ h:mm;@">
                  <c:v>44996.958645775463</c:v>
                </c:pt>
                <c:pt idx="4936" formatCode="d/m/yy\ h:mm;@">
                  <c:v>44996.916979224537</c:v>
                </c:pt>
                <c:pt idx="4937" formatCode="d/m/yy\ h:mm;@">
                  <c:v>44996.875312673612</c:v>
                </c:pt>
                <c:pt idx="4938" formatCode="d/m/yy\ h:mm;@">
                  <c:v>44996.833646122686</c:v>
                </c:pt>
                <c:pt idx="4939" formatCode="d/m/yy\ h:mm;@">
                  <c:v>44996.791979571761</c:v>
                </c:pt>
                <c:pt idx="4940" formatCode="d/m/yy\ h:mm;@">
                  <c:v>44996.750313020835</c:v>
                </c:pt>
                <c:pt idx="4941" formatCode="d/m/yy\ h:mm;@">
                  <c:v>44996.70864646991</c:v>
                </c:pt>
                <c:pt idx="4942" formatCode="d/m/yy\ h:mm;@">
                  <c:v>44996.666979918984</c:v>
                </c:pt>
                <c:pt idx="4943" formatCode="d/m/yy\ h:mm;@">
                  <c:v>44996.625313368058</c:v>
                </c:pt>
                <c:pt idx="4944" formatCode="d/m/yy\ h:mm;@">
                  <c:v>44996.583646817133</c:v>
                </c:pt>
                <c:pt idx="4945" formatCode="d/m/yy\ h:mm;@">
                  <c:v>44996.541980266207</c:v>
                </c:pt>
                <c:pt idx="4946" formatCode="d/m/yy\ h:mm;@">
                  <c:v>44996.500313715274</c:v>
                </c:pt>
                <c:pt idx="4947" formatCode="d/m/yy\ h:mm;@">
                  <c:v>44996.458647164349</c:v>
                </c:pt>
                <c:pt idx="4948" formatCode="d/m/yy\ h:mm;@">
                  <c:v>44996.416980613423</c:v>
                </c:pt>
                <c:pt idx="4949" formatCode="d/m/yy\ h:mm;@">
                  <c:v>44996.375314062498</c:v>
                </c:pt>
                <c:pt idx="4950" formatCode="d/m/yy\ h:mm;@">
                  <c:v>44996.333647511572</c:v>
                </c:pt>
                <c:pt idx="4951" formatCode="d/m/yy\ h:mm;@">
                  <c:v>44996.291980960646</c:v>
                </c:pt>
                <c:pt idx="4952" formatCode="d/m/yy\ h:mm;@">
                  <c:v>44996.250314409721</c:v>
                </c:pt>
                <c:pt idx="4953" formatCode="d/m/yy\ h:mm;@">
                  <c:v>44996.208647858795</c:v>
                </c:pt>
                <c:pt idx="4954" formatCode="d/m/yy\ h:mm;@">
                  <c:v>44996.16698130787</c:v>
                </c:pt>
                <c:pt idx="4955" formatCode="d/m/yy\ h:mm;@">
                  <c:v>44996.125314756944</c:v>
                </c:pt>
                <c:pt idx="4956" formatCode="d/m/yy\ h:mm;@">
                  <c:v>44996.083648206019</c:v>
                </c:pt>
                <c:pt idx="4957" formatCode="d/m/yy\ h:mm;@">
                  <c:v>44996.041981655093</c:v>
                </c:pt>
                <c:pt idx="4958" formatCode="d/m/yy\ h:mm;@">
                  <c:v>44996.000315104167</c:v>
                </c:pt>
                <c:pt idx="4959" formatCode="d/m/yy\ h:mm;@">
                  <c:v>44995.958648553242</c:v>
                </c:pt>
                <c:pt idx="4960" formatCode="d/m/yy\ h:mm;@">
                  <c:v>44995.916982002316</c:v>
                </c:pt>
                <c:pt idx="4961" formatCode="d/m/yy\ h:mm;@">
                  <c:v>44995.875315451391</c:v>
                </c:pt>
                <c:pt idx="4962" formatCode="d/m/yy\ h:mm;@">
                  <c:v>44995.833648900465</c:v>
                </c:pt>
                <c:pt idx="4963" formatCode="d/m/yy\ h:mm;@">
                  <c:v>44995.791982349539</c:v>
                </c:pt>
                <c:pt idx="4964" formatCode="d/m/yy\ h:mm;@">
                  <c:v>44995.750315798614</c:v>
                </c:pt>
                <c:pt idx="4965" formatCode="d/m/yy\ h:mm;@">
                  <c:v>44995.708649247688</c:v>
                </c:pt>
                <c:pt idx="4966" formatCode="d/m/yy\ h:mm;@">
                  <c:v>44995.666982696763</c:v>
                </c:pt>
                <c:pt idx="4967" formatCode="d/m/yy\ h:mm;@">
                  <c:v>44995.62531614583</c:v>
                </c:pt>
                <c:pt idx="4968" formatCode="d/m/yy\ h:mm;@">
                  <c:v>44995.583649594904</c:v>
                </c:pt>
                <c:pt idx="4969" formatCode="d/m/yy\ h:mm;@">
                  <c:v>44995.541983043979</c:v>
                </c:pt>
                <c:pt idx="4970" formatCode="d/m/yy\ h:mm;@">
                  <c:v>44995.500316493053</c:v>
                </c:pt>
                <c:pt idx="4971" formatCode="d/m/yy\ h:mm;@">
                  <c:v>44995.458649942128</c:v>
                </c:pt>
                <c:pt idx="4972" formatCode="d/m/yy\ h:mm;@">
                  <c:v>44995.416983391202</c:v>
                </c:pt>
                <c:pt idx="4973" formatCode="d/m/yy\ h:mm;@">
                  <c:v>44995.375316840276</c:v>
                </c:pt>
                <c:pt idx="4974" formatCode="d/m/yy\ h:mm;@">
                  <c:v>44995.333650289351</c:v>
                </c:pt>
                <c:pt idx="4975" formatCode="d/m/yy\ h:mm;@">
                  <c:v>44995.291983738425</c:v>
                </c:pt>
                <c:pt idx="4976" formatCode="d/m/yy\ h:mm;@">
                  <c:v>44995.2503171875</c:v>
                </c:pt>
                <c:pt idx="4977" formatCode="d/m/yy\ h:mm;@">
                  <c:v>44995.208650636574</c:v>
                </c:pt>
                <c:pt idx="4978" formatCode="d/m/yy\ h:mm;@">
                  <c:v>44995.166984085648</c:v>
                </c:pt>
                <c:pt idx="4979" formatCode="d/m/yy\ h:mm;@">
                  <c:v>44995.125317534723</c:v>
                </c:pt>
                <c:pt idx="4980" formatCode="d/m/yy\ h:mm;@">
                  <c:v>44995.083650983797</c:v>
                </c:pt>
                <c:pt idx="4981" formatCode="d/m/yy\ h:mm;@">
                  <c:v>44995.041984432872</c:v>
                </c:pt>
                <c:pt idx="4982" formatCode="d/m/yy\ h:mm;@">
                  <c:v>44995.000317881946</c:v>
                </c:pt>
                <c:pt idx="4983" formatCode="d/m/yy\ h:mm;@">
                  <c:v>44994.958651331021</c:v>
                </c:pt>
                <c:pt idx="4984" formatCode="d/m/yy\ h:mm;@">
                  <c:v>44994.916984780095</c:v>
                </c:pt>
                <c:pt idx="4985" formatCode="d/m/yy\ h:mm;@">
                  <c:v>44994.875318229169</c:v>
                </c:pt>
                <c:pt idx="4986" formatCode="d/m/yy\ h:mm;@">
                  <c:v>44994.833651678244</c:v>
                </c:pt>
                <c:pt idx="4987" formatCode="d/m/yy\ h:mm;@">
                  <c:v>44994.791985127318</c:v>
                </c:pt>
                <c:pt idx="4988" formatCode="d/m/yy\ h:mm;@">
                  <c:v>44994.750318576385</c:v>
                </c:pt>
                <c:pt idx="4989" formatCode="d/m/yy\ h:mm;@">
                  <c:v>44994.70865202546</c:v>
                </c:pt>
                <c:pt idx="4990" formatCode="d/m/yy\ h:mm;@">
                  <c:v>44994.666985474534</c:v>
                </c:pt>
                <c:pt idx="4991" formatCode="d/m/yy\ h:mm;@">
                  <c:v>44994.625318923609</c:v>
                </c:pt>
                <c:pt idx="4992" formatCode="d/m/yy\ h:mm;@">
                  <c:v>44994.583652372683</c:v>
                </c:pt>
                <c:pt idx="4993" formatCode="d/m/yy\ h:mm;@">
                  <c:v>44994.541985821757</c:v>
                </c:pt>
                <c:pt idx="4994" formatCode="d/m/yy\ h:mm;@">
                  <c:v>44994.500319270832</c:v>
                </c:pt>
                <c:pt idx="4995" formatCode="d/m/yy\ h:mm;@">
                  <c:v>44994.458652719906</c:v>
                </c:pt>
                <c:pt idx="4996" formatCode="d/m/yy\ h:mm;@">
                  <c:v>44994.416986168981</c:v>
                </c:pt>
                <c:pt idx="4997" formatCode="d/m/yy\ h:mm;@">
                  <c:v>44994.375319618055</c:v>
                </c:pt>
                <c:pt idx="4998" formatCode="d/m/yy\ h:mm;@">
                  <c:v>44994.333653067129</c:v>
                </c:pt>
                <c:pt idx="4999" formatCode="d/m/yy\ h:mm;@">
                  <c:v>44994.291986516204</c:v>
                </c:pt>
                <c:pt idx="5000" formatCode="d/m/yy\ h:mm;@">
                  <c:v>44994.250319965278</c:v>
                </c:pt>
                <c:pt idx="5001" formatCode="d/m/yy\ h:mm;@">
                  <c:v>44994.208653414353</c:v>
                </c:pt>
                <c:pt idx="5002" formatCode="d/m/yy\ h:mm;@">
                  <c:v>44994.166986863427</c:v>
                </c:pt>
                <c:pt idx="5003" formatCode="d/m/yy\ h:mm;@">
                  <c:v>44994.125320312502</c:v>
                </c:pt>
                <c:pt idx="5004" formatCode="d/m/yy\ h:mm;@">
                  <c:v>44994.083653761576</c:v>
                </c:pt>
                <c:pt idx="5005" formatCode="d/m/yy\ h:mm;@">
                  <c:v>44994.04198721065</c:v>
                </c:pt>
                <c:pt idx="5006" formatCode="d/m/yy\ h:mm;@">
                  <c:v>44994.000320659725</c:v>
                </c:pt>
                <c:pt idx="5007" formatCode="d/m/yy\ h:mm;@">
                  <c:v>44993.958654108799</c:v>
                </c:pt>
                <c:pt idx="5008" formatCode="d/m/yy\ h:mm;@">
                  <c:v>44993.916987557874</c:v>
                </c:pt>
                <c:pt idx="5009" formatCode="d/m/yy\ h:mm;@">
                  <c:v>44993.875321006948</c:v>
                </c:pt>
                <c:pt idx="5010" formatCode="d/m/yy\ h:mm;@">
                  <c:v>44993.833654456015</c:v>
                </c:pt>
                <c:pt idx="5011" formatCode="d/m/yy\ h:mm;@">
                  <c:v>44993.79198790509</c:v>
                </c:pt>
                <c:pt idx="5012" formatCode="d/m/yy\ h:mm;@">
                  <c:v>44993.750321354164</c:v>
                </c:pt>
                <c:pt idx="5013" formatCode="d/m/yy\ h:mm;@">
                  <c:v>44993.708654803238</c:v>
                </c:pt>
                <c:pt idx="5014" formatCode="d/m/yy\ h:mm;@">
                  <c:v>44993.666988252313</c:v>
                </c:pt>
                <c:pt idx="5015" formatCode="d/m/yy\ h:mm;@">
                  <c:v>44993.625321701387</c:v>
                </c:pt>
                <c:pt idx="5016" formatCode="d/m/yy\ h:mm;@">
                  <c:v>44993.583655150462</c:v>
                </c:pt>
                <c:pt idx="5017" formatCode="d/m/yy\ h:mm;@">
                  <c:v>44993.541988599536</c:v>
                </c:pt>
                <c:pt idx="5018" formatCode="d/m/yy\ h:mm;@">
                  <c:v>44993.500322048611</c:v>
                </c:pt>
                <c:pt idx="5019" formatCode="d/m/yy\ h:mm;@">
                  <c:v>44993.458655497685</c:v>
                </c:pt>
                <c:pt idx="5020" formatCode="d/m/yy\ h:mm;@">
                  <c:v>44993.416988946759</c:v>
                </c:pt>
                <c:pt idx="5021" formatCode="d/m/yy\ h:mm;@">
                  <c:v>44993.375322395834</c:v>
                </c:pt>
                <c:pt idx="5022" formatCode="d/m/yy\ h:mm;@">
                  <c:v>44993.333655844908</c:v>
                </c:pt>
                <c:pt idx="5023" formatCode="d/m/yy\ h:mm;@">
                  <c:v>44993.291989293983</c:v>
                </c:pt>
                <c:pt idx="5024" formatCode="d/m/yy\ h:mm;@">
                  <c:v>44993.250322743057</c:v>
                </c:pt>
                <c:pt idx="5025" formatCode="d/m/yy\ h:mm;@">
                  <c:v>44993.208656192131</c:v>
                </c:pt>
                <c:pt idx="5026" formatCode="d/m/yy\ h:mm;@">
                  <c:v>44993.166989641206</c:v>
                </c:pt>
                <c:pt idx="5027" formatCode="d/m/yy\ h:mm;@">
                  <c:v>44993.12532309028</c:v>
                </c:pt>
                <c:pt idx="5028" formatCode="d/m/yy\ h:mm;@">
                  <c:v>44993.083656539355</c:v>
                </c:pt>
                <c:pt idx="5029" formatCode="d/m/yy\ h:mm;@">
                  <c:v>44993.041989988429</c:v>
                </c:pt>
                <c:pt idx="5030" formatCode="d/m/yy\ h:mm;@">
                  <c:v>44993.000323437504</c:v>
                </c:pt>
                <c:pt idx="5031" formatCode="d/m/yy\ h:mm;@">
                  <c:v>44992.958656886571</c:v>
                </c:pt>
                <c:pt idx="5032" formatCode="d/m/yy\ h:mm;@">
                  <c:v>44992.916990335645</c:v>
                </c:pt>
                <c:pt idx="5033" formatCode="d/m/yy\ h:mm;@">
                  <c:v>44992.87532378472</c:v>
                </c:pt>
                <c:pt idx="5034" formatCode="d/m/yy\ h:mm;@">
                  <c:v>44992.833657233794</c:v>
                </c:pt>
                <c:pt idx="5035" formatCode="d/m/yy\ h:mm;@">
                  <c:v>44992.791990682868</c:v>
                </c:pt>
                <c:pt idx="5036" formatCode="d/m/yy\ h:mm;@">
                  <c:v>44992.750324131943</c:v>
                </c:pt>
                <c:pt idx="5037" formatCode="d/m/yy\ h:mm;@">
                  <c:v>44992.708657581017</c:v>
                </c:pt>
                <c:pt idx="5038" formatCode="d/m/yy\ h:mm;@">
                  <c:v>44992.666991030092</c:v>
                </c:pt>
                <c:pt idx="5039" formatCode="d/m/yy\ h:mm;@">
                  <c:v>44992.625324479166</c:v>
                </c:pt>
                <c:pt idx="5040" formatCode="d/m/yy\ h:mm;@">
                  <c:v>44992.58365792824</c:v>
                </c:pt>
                <c:pt idx="5041" formatCode="d/m/yy\ h:mm;@">
                  <c:v>44992.541991377315</c:v>
                </c:pt>
                <c:pt idx="5042" formatCode="d/m/yy\ h:mm;@">
                  <c:v>44992.500324826389</c:v>
                </c:pt>
                <c:pt idx="5043" formatCode="d/m/yy\ h:mm;@">
                  <c:v>44992.458658275464</c:v>
                </c:pt>
                <c:pt idx="5044" formatCode="d/m/yy\ h:mm;@">
                  <c:v>44992.416991724538</c:v>
                </c:pt>
                <c:pt idx="5045" formatCode="d/m/yy\ h:mm;@">
                  <c:v>44992.375325173613</c:v>
                </c:pt>
                <c:pt idx="5046" formatCode="d/m/yy\ h:mm;@">
                  <c:v>44992.333658622687</c:v>
                </c:pt>
                <c:pt idx="5047" formatCode="d/m/yy\ h:mm;@">
                  <c:v>44992.291992071761</c:v>
                </c:pt>
                <c:pt idx="5048" formatCode="d/m/yy\ h:mm;@">
                  <c:v>44992.250325520836</c:v>
                </c:pt>
                <c:pt idx="5049" formatCode="d/m/yy\ h:mm;@">
                  <c:v>44992.20865896991</c:v>
                </c:pt>
                <c:pt idx="5050" formatCode="d/m/yy\ h:mm;@">
                  <c:v>44992.166992418985</c:v>
                </c:pt>
                <c:pt idx="5051" formatCode="d/m/yy\ h:mm;@">
                  <c:v>44992.125325868059</c:v>
                </c:pt>
                <c:pt idx="5052" formatCode="d/m/yy\ h:mm;@">
                  <c:v>44992.083659317126</c:v>
                </c:pt>
                <c:pt idx="5053" formatCode="d/m/yy\ h:mm;@">
                  <c:v>44992.041992766201</c:v>
                </c:pt>
                <c:pt idx="5054" formatCode="d/m/yy\ h:mm;@">
                  <c:v>44992.000326215275</c:v>
                </c:pt>
                <c:pt idx="5055" formatCode="d/m/yy\ h:mm;@">
                  <c:v>44991.958659664349</c:v>
                </c:pt>
                <c:pt idx="5056" formatCode="d/m/yy\ h:mm;@">
                  <c:v>44991.916993113424</c:v>
                </c:pt>
                <c:pt idx="5057" formatCode="d/m/yy\ h:mm;@">
                  <c:v>44991.875326562498</c:v>
                </c:pt>
                <c:pt idx="5058" formatCode="d/m/yy\ h:mm;@">
                  <c:v>44991.833660011573</c:v>
                </c:pt>
                <c:pt idx="5059" formatCode="d/m/yy\ h:mm;@">
                  <c:v>44991.791993460647</c:v>
                </c:pt>
                <c:pt idx="5060" formatCode="d/m/yy\ h:mm;@">
                  <c:v>44991.750326909721</c:v>
                </c:pt>
                <c:pt idx="5061" formatCode="d/m/yy\ h:mm;@">
                  <c:v>44991.708660358796</c:v>
                </c:pt>
                <c:pt idx="5062" formatCode="d/m/yy\ h:mm;@">
                  <c:v>44991.66699380787</c:v>
                </c:pt>
                <c:pt idx="5063" formatCode="d/m/yy\ h:mm;@">
                  <c:v>44991.625327256945</c:v>
                </c:pt>
                <c:pt idx="5064" formatCode="d/m/yy\ h:mm;@">
                  <c:v>44991.583660706019</c:v>
                </c:pt>
                <c:pt idx="5065" formatCode="d/m/yy\ h:mm;@">
                  <c:v>44991.541994155094</c:v>
                </c:pt>
                <c:pt idx="5066" formatCode="d/m/yy\ h:mm;@">
                  <c:v>44991.500327604168</c:v>
                </c:pt>
                <c:pt idx="5067" formatCode="d/m/yy\ h:mm;@">
                  <c:v>44991.458661053242</c:v>
                </c:pt>
                <c:pt idx="5068" formatCode="d/m/yy\ h:mm;@">
                  <c:v>44991.416994502317</c:v>
                </c:pt>
                <c:pt idx="5069" formatCode="d/m/yy\ h:mm;@">
                  <c:v>44991.375327951391</c:v>
                </c:pt>
                <c:pt idx="5070" formatCode="d/m/yy\ h:mm;@">
                  <c:v>44991.333661400466</c:v>
                </c:pt>
                <c:pt idx="5071" formatCode="d/m/yy\ h:mm;@">
                  <c:v>44991.29199484954</c:v>
                </c:pt>
                <c:pt idx="5072" formatCode="d/m/yy\ h:mm;@">
                  <c:v>44991.250328298614</c:v>
                </c:pt>
                <c:pt idx="5073" formatCode="d/m/yy\ h:mm;@">
                  <c:v>44991.208661747682</c:v>
                </c:pt>
                <c:pt idx="5074" formatCode="d/m/yy\ h:mm;@">
                  <c:v>44991.166995196756</c:v>
                </c:pt>
                <c:pt idx="5075" formatCode="d/m/yy\ h:mm;@">
                  <c:v>44991.12532864583</c:v>
                </c:pt>
                <c:pt idx="5076" formatCode="d/m/yy\ h:mm;@">
                  <c:v>44991.083662094905</c:v>
                </c:pt>
                <c:pt idx="5077" formatCode="d/m/yy\ h:mm;@">
                  <c:v>44991.041995543979</c:v>
                </c:pt>
                <c:pt idx="5078" formatCode="d/m/yy\ h:mm;@">
                  <c:v>44991.000328993054</c:v>
                </c:pt>
                <c:pt idx="5079" formatCode="d/m/yy\ h:mm;@">
                  <c:v>44990.958662442128</c:v>
                </c:pt>
                <c:pt idx="5080" formatCode="d/m/yy\ h:mm;@">
                  <c:v>44990.916995891203</c:v>
                </c:pt>
                <c:pt idx="5081" formatCode="d/m/yy\ h:mm;@">
                  <c:v>44990.875329340277</c:v>
                </c:pt>
                <c:pt idx="5082" formatCode="d/m/yy\ h:mm;@">
                  <c:v>44990.833662789351</c:v>
                </c:pt>
                <c:pt idx="5083" formatCode="d/m/yy\ h:mm;@">
                  <c:v>44990.791996238426</c:v>
                </c:pt>
                <c:pt idx="5084" formatCode="d/m/yy\ h:mm;@">
                  <c:v>44990.7503296875</c:v>
                </c:pt>
                <c:pt idx="5085" formatCode="d/m/yy\ h:mm;@">
                  <c:v>44990.708663136575</c:v>
                </c:pt>
                <c:pt idx="5086" formatCode="d/m/yy\ h:mm;@">
                  <c:v>44990.666996585649</c:v>
                </c:pt>
                <c:pt idx="5087" formatCode="d/m/yy\ h:mm;@">
                  <c:v>44990.625330034723</c:v>
                </c:pt>
                <c:pt idx="5088" formatCode="d/m/yy\ h:mm;@">
                  <c:v>44990.583663483798</c:v>
                </c:pt>
                <c:pt idx="5089" formatCode="d/m/yy\ h:mm;@">
                  <c:v>44990.541996932872</c:v>
                </c:pt>
                <c:pt idx="5090" formatCode="d/m/yy\ h:mm;@">
                  <c:v>44990.500330381947</c:v>
                </c:pt>
                <c:pt idx="5091" formatCode="d/m/yy\ h:mm;@">
                  <c:v>44990.458663831021</c:v>
                </c:pt>
                <c:pt idx="5092" formatCode="d/m/yy\ h:mm;@">
                  <c:v>44990.416997280096</c:v>
                </c:pt>
                <c:pt idx="5093" formatCode="d/m/yy\ h:mm;@">
                  <c:v>44990.37533072917</c:v>
                </c:pt>
                <c:pt idx="5094" formatCode="d/m/yy\ h:mm;@">
                  <c:v>44990.333664178244</c:v>
                </c:pt>
                <c:pt idx="5095" formatCode="d/m/yy\ h:mm;@">
                  <c:v>44990.291997627312</c:v>
                </c:pt>
                <c:pt idx="5096" formatCode="d/m/yy\ h:mm;@">
                  <c:v>44990.250331076386</c:v>
                </c:pt>
                <c:pt idx="5097" formatCode="d/m/yy\ h:mm;@">
                  <c:v>44990.20866452546</c:v>
                </c:pt>
                <c:pt idx="5098" formatCode="d/m/yy\ h:mm;@">
                  <c:v>44990.166997974535</c:v>
                </c:pt>
                <c:pt idx="5099" formatCode="d/m/yy\ h:mm;@">
                  <c:v>44990.125331423609</c:v>
                </c:pt>
                <c:pt idx="5100" formatCode="d/m/yy\ h:mm;@">
                  <c:v>44990.083664872684</c:v>
                </c:pt>
                <c:pt idx="5101" formatCode="d/m/yy\ h:mm;@">
                  <c:v>44990.041998321758</c:v>
                </c:pt>
                <c:pt idx="5102" formatCode="d/m/yy\ h:mm;@">
                  <c:v>44990.000331770832</c:v>
                </c:pt>
                <c:pt idx="5103" formatCode="d/m/yy\ h:mm;@">
                  <c:v>44989.958665219907</c:v>
                </c:pt>
                <c:pt idx="5104" formatCode="d/m/yy\ h:mm;@">
                  <c:v>44989.916998668981</c:v>
                </c:pt>
                <c:pt idx="5105" formatCode="d/m/yy\ h:mm;@">
                  <c:v>44989.875332118056</c:v>
                </c:pt>
                <c:pt idx="5106" formatCode="d/m/yy\ h:mm;@">
                  <c:v>44989.83366556713</c:v>
                </c:pt>
                <c:pt idx="5107" formatCode="d/m/yy\ h:mm;@">
                  <c:v>44989.791999016204</c:v>
                </c:pt>
                <c:pt idx="5108" formatCode="d/m/yy\ h:mm;@">
                  <c:v>44989.750332465279</c:v>
                </c:pt>
                <c:pt idx="5109" formatCode="d/m/yy\ h:mm;@">
                  <c:v>44989.708665914353</c:v>
                </c:pt>
                <c:pt idx="5110" formatCode="d/m/yy\ h:mm;@">
                  <c:v>44989.666999363428</c:v>
                </c:pt>
                <c:pt idx="5111" formatCode="d/m/yy\ h:mm;@">
                  <c:v>44989.625332812502</c:v>
                </c:pt>
                <c:pt idx="5112" formatCode="d/m/yy\ h:mm;@">
                  <c:v>44989.583666261577</c:v>
                </c:pt>
                <c:pt idx="5113" formatCode="d/m/yy\ h:mm;@">
                  <c:v>44989.541999710651</c:v>
                </c:pt>
                <c:pt idx="5114" formatCode="d/m/yy\ h:mm;@">
                  <c:v>44989.500333159725</c:v>
                </c:pt>
                <c:pt idx="5115" formatCode="d/m/yy\ h:mm;@">
                  <c:v>44989.4586666088</c:v>
                </c:pt>
                <c:pt idx="5116" formatCode="d/m/yy\ h:mm;@">
                  <c:v>44989.417000057867</c:v>
                </c:pt>
                <c:pt idx="5117" formatCode="d/m/yy\ h:mm;@">
                  <c:v>44989.375333506941</c:v>
                </c:pt>
                <c:pt idx="5118" formatCode="d/m/yy\ h:mm;@">
                  <c:v>44989.333666956016</c:v>
                </c:pt>
                <c:pt idx="5119" formatCode="d/m/yy\ h:mm;@">
                  <c:v>44989.29200040509</c:v>
                </c:pt>
                <c:pt idx="5120" formatCode="d/m/yy\ h:mm;@">
                  <c:v>44989.250333854165</c:v>
                </c:pt>
                <c:pt idx="5121" formatCode="d/m/yy\ h:mm;@">
                  <c:v>44989.208667303239</c:v>
                </c:pt>
                <c:pt idx="5122" formatCode="d/m/yy\ h:mm;@">
                  <c:v>44989.167000752313</c:v>
                </c:pt>
                <c:pt idx="5123" formatCode="d/m/yy\ h:mm;@">
                  <c:v>44989.125334201388</c:v>
                </c:pt>
                <c:pt idx="5124" formatCode="d/m/yy\ h:mm;@">
                  <c:v>44989.083667650462</c:v>
                </c:pt>
                <c:pt idx="5125" formatCode="d/m/yy\ h:mm;@">
                  <c:v>44989.042001099537</c:v>
                </c:pt>
                <c:pt idx="5126" formatCode="d/m/yy\ h:mm;@">
                  <c:v>44989.000334548611</c:v>
                </c:pt>
                <c:pt idx="5127" formatCode="d/m/yy\ h:mm;@">
                  <c:v>44988.958667997686</c:v>
                </c:pt>
                <c:pt idx="5128" formatCode="d/m/yy\ h:mm;@">
                  <c:v>44988.91700144676</c:v>
                </c:pt>
                <c:pt idx="5129" formatCode="d/m/yy\ h:mm;@">
                  <c:v>44988.875334895834</c:v>
                </c:pt>
                <c:pt idx="5130" formatCode="d/m/yy\ h:mm;@">
                  <c:v>44988.833668344909</c:v>
                </c:pt>
                <c:pt idx="5131" formatCode="d/m/yy\ h:mm;@">
                  <c:v>44988.792001793983</c:v>
                </c:pt>
                <c:pt idx="5132" formatCode="d/m/yy\ h:mm;@">
                  <c:v>44988.750335243058</c:v>
                </c:pt>
                <c:pt idx="5133" formatCode="d/m/yy\ h:mm;@">
                  <c:v>44988.708668692132</c:v>
                </c:pt>
                <c:pt idx="5134" formatCode="d/m/yy\ h:mm;@">
                  <c:v>44988.667002141206</c:v>
                </c:pt>
                <c:pt idx="5135" formatCode="d/m/yy\ h:mm;@">
                  <c:v>44988.625335590281</c:v>
                </c:pt>
                <c:pt idx="5136" formatCode="d/m/yy\ h:mm;@">
                  <c:v>44988.583669039355</c:v>
                </c:pt>
                <c:pt idx="5137" formatCode="d/m/yy\ h:mm;@">
                  <c:v>44988.542002488422</c:v>
                </c:pt>
                <c:pt idx="5138" formatCode="d/m/yy\ h:mm;@">
                  <c:v>44988.500335937497</c:v>
                </c:pt>
                <c:pt idx="5139" formatCode="d/m/yy\ h:mm;@">
                  <c:v>44988.458669386571</c:v>
                </c:pt>
                <c:pt idx="5140" formatCode="d/m/yy\ h:mm;@">
                  <c:v>44988.417002835646</c:v>
                </c:pt>
                <c:pt idx="5141" formatCode="d/m/yy\ h:mm;@">
                  <c:v>44988.37533628472</c:v>
                </c:pt>
                <c:pt idx="5142" formatCode="d/m/yy\ h:mm;@">
                  <c:v>44988.333669733795</c:v>
                </c:pt>
                <c:pt idx="5143" formatCode="d/m/yy\ h:mm;@">
                  <c:v>44988.292003182869</c:v>
                </c:pt>
                <c:pt idx="5144" formatCode="d/m/yy\ h:mm;@">
                  <c:v>44988.250336631943</c:v>
                </c:pt>
                <c:pt idx="5145" formatCode="d/m/yy\ h:mm;@">
                  <c:v>44988.208670081018</c:v>
                </c:pt>
                <c:pt idx="5146" formatCode="d/m/yy\ h:mm;@">
                  <c:v>44988.167003530092</c:v>
                </c:pt>
                <c:pt idx="5147" formatCode="d/m/yy\ h:mm;@">
                  <c:v>44988.125336979167</c:v>
                </c:pt>
                <c:pt idx="5148" formatCode="d/m/yy\ h:mm;@">
                  <c:v>44988.083670428241</c:v>
                </c:pt>
                <c:pt idx="5149" formatCode="d/m/yy\ h:mm;@">
                  <c:v>44988.042003877315</c:v>
                </c:pt>
                <c:pt idx="5150" formatCode="d/m/yy\ h:mm;@">
                  <c:v>44988.00033732639</c:v>
                </c:pt>
                <c:pt idx="5151" formatCode="d/m/yy\ h:mm;@">
                  <c:v>44987.958670775464</c:v>
                </c:pt>
                <c:pt idx="5152" formatCode="d/m/yy\ h:mm;@">
                  <c:v>44987.917004224539</c:v>
                </c:pt>
                <c:pt idx="5153" formatCode="d/m/yy\ h:mm;@">
                  <c:v>44987.875337673613</c:v>
                </c:pt>
                <c:pt idx="5154" formatCode="d/m/yy\ h:mm;@">
                  <c:v>44987.833671122688</c:v>
                </c:pt>
                <c:pt idx="5155" formatCode="d/m/yy\ h:mm;@">
                  <c:v>44987.792004571762</c:v>
                </c:pt>
                <c:pt idx="5156" formatCode="d/m/yy\ h:mm;@">
                  <c:v>44987.750338020836</c:v>
                </c:pt>
                <c:pt idx="5157" formatCode="d/m/yy\ h:mm;@">
                  <c:v>44987.708671469911</c:v>
                </c:pt>
                <c:pt idx="5158" formatCode="d/m/yy\ h:mm;@">
                  <c:v>44987.667004918978</c:v>
                </c:pt>
                <c:pt idx="5159" formatCode="d/m/yy\ h:mm;@">
                  <c:v>44987.625338368052</c:v>
                </c:pt>
                <c:pt idx="5160" formatCode="d/m/yy\ h:mm;@">
                  <c:v>44987.583671817127</c:v>
                </c:pt>
                <c:pt idx="5161" formatCode="d/m/yy\ h:mm;@">
                  <c:v>44987.542005266201</c:v>
                </c:pt>
                <c:pt idx="5162" formatCode="d/m/yy\ h:mm;@">
                  <c:v>44987.500338715276</c:v>
                </c:pt>
                <c:pt idx="5163" formatCode="d/m/yy\ h:mm;@">
                  <c:v>44987.45867216435</c:v>
                </c:pt>
                <c:pt idx="5164" formatCode="d/m/yy\ h:mm;@">
                  <c:v>44987.417005613424</c:v>
                </c:pt>
                <c:pt idx="5165" formatCode="d/m/yy\ h:mm;@">
                  <c:v>44987.375339062499</c:v>
                </c:pt>
                <c:pt idx="5166" formatCode="d/m/yy\ h:mm;@">
                  <c:v>44987.333672511573</c:v>
                </c:pt>
                <c:pt idx="5167" formatCode="d/m/yy\ h:mm;@">
                  <c:v>44987.292005960648</c:v>
                </c:pt>
                <c:pt idx="5168" formatCode="d/m/yy\ h:mm;@">
                  <c:v>44987.250339409722</c:v>
                </c:pt>
                <c:pt idx="5169" formatCode="d/m/yy\ h:mm;@">
                  <c:v>44987.208672858796</c:v>
                </c:pt>
                <c:pt idx="5170" formatCode="d/m/yy\ h:mm;@">
                  <c:v>44987.167006307871</c:v>
                </c:pt>
                <c:pt idx="5171" formatCode="d/m/yy\ h:mm;@">
                  <c:v>44987.125339756945</c:v>
                </c:pt>
                <c:pt idx="5172" formatCode="d/m/yy\ h:mm;@">
                  <c:v>44987.08367320602</c:v>
                </c:pt>
                <c:pt idx="5173" formatCode="d/m/yy\ h:mm;@">
                  <c:v>44987.042006655094</c:v>
                </c:pt>
                <c:pt idx="5174" formatCode="d/m/yy\ h:mm;@">
                  <c:v>44987.000340104169</c:v>
                </c:pt>
                <c:pt idx="5175" formatCode="d/m/yy\ h:mm;@">
                  <c:v>44986.958673553243</c:v>
                </c:pt>
                <c:pt idx="5176" formatCode="d/m/yy\ h:mm;@">
                  <c:v>44986.917007002317</c:v>
                </c:pt>
                <c:pt idx="5177" formatCode="d/m/yy\ h:mm;@">
                  <c:v>44986.875340451392</c:v>
                </c:pt>
                <c:pt idx="5178" formatCode="d/m/yy\ h:mm;@">
                  <c:v>44986.833673900466</c:v>
                </c:pt>
                <c:pt idx="5179" formatCode="d/m/yy\ h:mm;@">
                  <c:v>44986.792007349541</c:v>
                </c:pt>
                <c:pt idx="5180" formatCode="d/m/yy\ h:mm;@">
                  <c:v>44986.750340798608</c:v>
                </c:pt>
                <c:pt idx="5181" formatCode="d/m/yy\ h:mm;@">
                  <c:v>44986.708674247682</c:v>
                </c:pt>
                <c:pt idx="5182" formatCode="d/m/yy\ h:mm;@">
                  <c:v>44986.667007696757</c:v>
                </c:pt>
                <c:pt idx="5183" formatCode="d/m/yy\ h:mm;@">
                  <c:v>44986.625341145831</c:v>
                </c:pt>
                <c:pt idx="5184" formatCode="d/m/yy\ h:mm;@">
                  <c:v>44986.583674594905</c:v>
                </c:pt>
                <c:pt idx="5185" formatCode="d/m/yy\ h:mm;@">
                  <c:v>44986.54200804398</c:v>
                </c:pt>
                <c:pt idx="5186" formatCode="d/m/yy\ h:mm;@">
                  <c:v>44986.500341493054</c:v>
                </c:pt>
                <c:pt idx="5187" formatCode="d/m/yy\ h:mm;@">
                  <c:v>44986.458674942129</c:v>
                </c:pt>
                <c:pt idx="5188" formatCode="d/m/yy\ h:mm;@">
                  <c:v>44986.417008391203</c:v>
                </c:pt>
                <c:pt idx="5189" formatCode="d/m/yy\ h:mm;@">
                  <c:v>44986.375341840278</c:v>
                </c:pt>
                <c:pt idx="5190" formatCode="d/m/yy\ h:mm;@">
                  <c:v>44986.333675289352</c:v>
                </c:pt>
                <c:pt idx="5191" formatCode="d/m/yy\ h:mm;@">
                  <c:v>44986.292008738426</c:v>
                </c:pt>
                <c:pt idx="5192" formatCode="d/m/yy\ h:mm;@">
                  <c:v>44986.250342187501</c:v>
                </c:pt>
                <c:pt idx="5193" formatCode="d/m/yy\ h:mm;@">
                  <c:v>44986.208675636575</c:v>
                </c:pt>
                <c:pt idx="5194" formatCode="d/m/yy\ h:mm;@">
                  <c:v>44986.16700908565</c:v>
                </c:pt>
                <c:pt idx="5195" formatCode="d/m/yy\ h:mm;@">
                  <c:v>44986.125342534724</c:v>
                </c:pt>
                <c:pt idx="5196" formatCode="d/m/yy\ h:mm;@">
                  <c:v>44986.083675983798</c:v>
                </c:pt>
                <c:pt idx="5197" formatCode="d/m/yy\ h:mm;@">
                  <c:v>44986.042009432873</c:v>
                </c:pt>
                <c:pt idx="5198" formatCode="d/m/yy\ h:mm;@">
                  <c:v>44986.000342881947</c:v>
                </c:pt>
                <c:pt idx="5199" formatCode="d/m/yy\ h:mm;@">
                  <c:v>44985.958676331022</c:v>
                </c:pt>
                <c:pt idx="5200" formatCode="d/m/yy\ h:mm;@">
                  <c:v>44985.917009780096</c:v>
                </c:pt>
                <c:pt idx="5201" formatCode="d/m/yy\ h:mm;@">
                  <c:v>44985.875343229163</c:v>
                </c:pt>
                <c:pt idx="5202" formatCode="d/m/yy\ h:mm;@">
                  <c:v>44985.833676678238</c:v>
                </c:pt>
                <c:pt idx="5203" formatCode="d/m/yy\ h:mm;@">
                  <c:v>44985.792010127312</c:v>
                </c:pt>
                <c:pt idx="5204" formatCode="d/m/yy\ h:mm;@">
                  <c:v>44985.750343576387</c:v>
                </c:pt>
                <c:pt idx="5205" formatCode="d/m/yy\ h:mm;@">
                  <c:v>44985.708677025461</c:v>
                </c:pt>
                <c:pt idx="5206" formatCode="d/m/yy\ h:mm;@">
                  <c:v>44985.667010474535</c:v>
                </c:pt>
                <c:pt idx="5207" formatCode="d/m/yy\ h:mm;@">
                  <c:v>44985.62534392361</c:v>
                </c:pt>
                <c:pt idx="5208" formatCode="d/m/yy\ h:mm;@">
                  <c:v>44985.583677372684</c:v>
                </c:pt>
                <c:pt idx="5209" formatCode="d/m/yy\ h:mm;@">
                  <c:v>44985.542010821759</c:v>
                </c:pt>
                <c:pt idx="5210" formatCode="d/m/yy\ h:mm;@">
                  <c:v>44985.500344270833</c:v>
                </c:pt>
                <c:pt idx="5211" formatCode="d/m/yy\ h:mm;@">
                  <c:v>44985.458677719907</c:v>
                </c:pt>
                <c:pt idx="5212" formatCode="d/m/yy\ h:mm;@">
                  <c:v>44985.417011168982</c:v>
                </c:pt>
                <c:pt idx="5213" formatCode="d/m/yy\ h:mm;@">
                  <c:v>44985.375344618056</c:v>
                </c:pt>
                <c:pt idx="5214" formatCode="d/m/yy\ h:mm;@">
                  <c:v>44985.333678067131</c:v>
                </c:pt>
                <c:pt idx="5215" formatCode="d/m/yy\ h:mm;@">
                  <c:v>44985.292011516205</c:v>
                </c:pt>
                <c:pt idx="5216" formatCode="d/m/yy\ h:mm;@">
                  <c:v>44985.25034496528</c:v>
                </c:pt>
                <c:pt idx="5217" formatCode="d/m/yy\ h:mm;@">
                  <c:v>44985.208678414354</c:v>
                </c:pt>
                <c:pt idx="5218" formatCode="d/m/yy\ h:mm;@">
                  <c:v>44985.167011863428</c:v>
                </c:pt>
                <c:pt idx="5219" formatCode="d/m/yy\ h:mm;@">
                  <c:v>44985.125345312503</c:v>
                </c:pt>
                <c:pt idx="5220" formatCode="d/m/yy\ h:mm;@">
                  <c:v>44985.083678761577</c:v>
                </c:pt>
                <c:pt idx="5221" formatCode="d/m/yy\ h:mm;@">
                  <c:v>44985.042012210652</c:v>
                </c:pt>
                <c:pt idx="5222" formatCode="d/m/yy\ h:mm;@">
                  <c:v>44985.000345659719</c:v>
                </c:pt>
                <c:pt idx="5223" formatCode="d/m/yy\ h:mm;@">
                  <c:v>44984.958679108793</c:v>
                </c:pt>
                <c:pt idx="5224" formatCode="d/m/yy\ h:mm;@">
                  <c:v>44984.917012557868</c:v>
                </c:pt>
                <c:pt idx="5225" formatCode="d/m/yy\ h:mm;@">
                  <c:v>44984.875346006942</c:v>
                </c:pt>
                <c:pt idx="5226" formatCode="d/m/yy\ h:mm;@">
                  <c:v>44984.833679456016</c:v>
                </c:pt>
                <c:pt idx="5227" formatCode="d/m/yy\ h:mm;@">
                  <c:v>44984.792012905091</c:v>
                </c:pt>
                <c:pt idx="5228" formatCode="d/m/yy\ h:mm;@">
                  <c:v>44984.750346354165</c:v>
                </c:pt>
                <c:pt idx="5229" formatCode="d/m/yy\ h:mm;@">
                  <c:v>44984.70867980324</c:v>
                </c:pt>
                <c:pt idx="5230" formatCode="d/m/yy\ h:mm;@">
                  <c:v>44984.667013252314</c:v>
                </c:pt>
                <c:pt idx="5231" formatCode="d/m/yy\ h:mm;@">
                  <c:v>44984.625346701388</c:v>
                </c:pt>
                <c:pt idx="5232" formatCode="d/m/yy\ h:mm;@">
                  <c:v>44984.583680150463</c:v>
                </c:pt>
                <c:pt idx="5233" formatCode="d/m/yy\ h:mm;@">
                  <c:v>44984.542013599537</c:v>
                </c:pt>
                <c:pt idx="5234" formatCode="d/m/yy\ h:mm;@">
                  <c:v>44984.500347048612</c:v>
                </c:pt>
                <c:pt idx="5235" formatCode="d/m/yy\ h:mm;@">
                  <c:v>44984.458680497686</c:v>
                </c:pt>
                <c:pt idx="5236" formatCode="d/m/yy\ h:mm;@">
                  <c:v>44984.417013946761</c:v>
                </c:pt>
                <c:pt idx="5237" formatCode="d/m/yy\ h:mm;@">
                  <c:v>44984.375347395835</c:v>
                </c:pt>
                <c:pt idx="5238" formatCode="d/m/yy\ h:mm;@">
                  <c:v>44984.333680844909</c:v>
                </c:pt>
                <c:pt idx="5239" formatCode="d/m/yy\ h:mm;@">
                  <c:v>44984.292014293984</c:v>
                </c:pt>
                <c:pt idx="5240" formatCode="d/m/yy\ h:mm;@">
                  <c:v>44984.250347743058</c:v>
                </c:pt>
                <c:pt idx="5241" formatCode="d/m/yy\ h:mm;@">
                  <c:v>44984.208681192133</c:v>
                </c:pt>
                <c:pt idx="5242" formatCode="d/m/yy\ h:mm;@">
                  <c:v>44984.167014641207</c:v>
                </c:pt>
                <c:pt idx="5243" formatCode="d/m/yy\ h:mm;@">
                  <c:v>44984.125348090274</c:v>
                </c:pt>
                <c:pt idx="5244" formatCode="d/m/yy\ h:mm;@">
                  <c:v>44984.083681539349</c:v>
                </c:pt>
                <c:pt idx="5245" formatCode="d/m/yy\ h:mm;@">
                  <c:v>44984.042014988423</c:v>
                </c:pt>
                <c:pt idx="5246" formatCode="d/m/yy\ h:mm;@">
                  <c:v>44984.000348437497</c:v>
                </c:pt>
                <c:pt idx="5247" formatCode="d/m/yy\ h:mm;@">
                  <c:v>44983.958681886572</c:v>
                </c:pt>
                <c:pt idx="5248" formatCode="d/m/yy\ h:mm;@">
                  <c:v>44983.917015335646</c:v>
                </c:pt>
                <c:pt idx="5249" formatCode="d/m/yy\ h:mm;@">
                  <c:v>44983.875348784721</c:v>
                </c:pt>
                <c:pt idx="5250" formatCode="d/m/yy\ h:mm;@">
                  <c:v>44983.833682233795</c:v>
                </c:pt>
                <c:pt idx="5251" formatCode="d/m/yy\ h:mm;@">
                  <c:v>44983.79201568287</c:v>
                </c:pt>
                <c:pt idx="5252" formatCode="d/m/yy\ h:mm;@">
                  <c:v>44983.750349131944</c:v>
                </c:pt>
                <c:pt idx="5253" formatCode="d/m/yy\ h:mm;@">
                  <c:v>44983.708682581018</c:v>
                </c:pt>
                <c:pt idx="5254" formatCode="d/m/yy\ h:mm;@">
                  <c:v>44983.667016030093</c:v>
                </c:pt>
                <c:pt idx="5255" formatCode="d/m/yy\ h:mm;@">
                  <c:v>44983.625349479167</c:v>
                </c:pt>
                <c:pt idx="5256" formatCode="d/m/yy\ h:mm;@">
                  <c:v>44983.583682928242</c:v>
                </c:pt>
                <c:pt idx="5257" formatCode="d/m/yy\ h:mm;@">
                  <c:v>44983.542016377316</c:v>
                </c:pt>
                <c:pt idx="5258" formatCode="d/m/yy\ h:mm;@">
                  <c:v>44983.50034982639</c:v>
                </c:pt>
                <c:pt idx="5259" formatCode="d/m/yy\ h:mm;@">
                  <c:v>44983.458683275465</c:v>
                </c:pt>
                <c:pt idx="5260" formatCode="d/m/yy\ h:mm;@">
                  <c:v>44983.417016724539</c:v>
                </c:pt>
                <c:pt idx="5261" formatCode="d/m/yy\ h:mm;@">
                  <c:v>44983.375350173614</c:v>
                </c:pt>
                <c:pt idx="5262" formatCode="d/m/yy\ h:mm;@">
                  <c:v>44983.333683622688</c:v>
                </c:pt>
                <c:pt idx="5263" formatCode="d/m/yy\ h:mm;@">
                  <c:v>44983.292017071763</c:v>
                </c:pt>
                <c:pt idx="5264" formatCode="d/m/yy\ h:mm;@">
                  <c:v>44983.250350520837</c:v>
                </c:pt>
                <c:pt idx="5265" formatCode="d/m/yy\ h:mm;@">
                  <c:v>44983.208683969904</c:v>
                </c:pt>
                <c:pt idx="5266" formatCode="d/m/yy\ h:mm;@">
                  <c:v>44983.167017418979</c:v>
                </c:pt>
                <c:pt idx="5267" formatCode="d/m/yy\ h:mm;@">
                  <c:v>44983.125350868053</c:v>
                </c:pt>
                <c:pt idx="5268" formatCode="d/m/yy\ h:mm;@">
                  <c:v>44983.083684317127</c:v>
                </c:pt>
                <c:pt idx="5269" formatCode="d/m/yy\ h:mm;@">
                  <c:v>44983.042017766202</c:v>
                </c:pt>
                <c:pt idx="5270" formatCode="d/m/yy\ h:mm;@">
                  <c:v>44983.000351215276</c:v>
                </c:pt>
                <c:pt idx="5271" formatCode="d/m/yy\ h:mm;@">
                  <c:v>44982.958684664351</c:v>
                </c:pt>
                <c:pt idx="5272" formatCode="d/m/yy\ h:mm;@">
                  <c:v>44982.917018113425</c:v>
                </c:pt>
                <c:pt idx="5273" formatCode="d/m/yy\ h:mm;@">
                  <c:v>44982.875351562499</c:v>
                </c:pt>
                <c:pt idx="5274" formatCode="d/m/yy\ h:mm;@">
                  <c:v>44982.833685011574</c:v>
                </c:pt>
                <c:pt idx="5275" formatCode="d/m/yy\ h:mm;@">
                  <c:v>44982.792018460648</c:v>
                </c:pt>
                <c:pt idx="5276" formatCode="d/m/yy\ h:mm;@">
                  <c:v>44982.750351909723</c:v>
                </c:pt>
                <c:pt idx="5277" formatCode="d/m/yy\ h:mm;@">
                  <c:v>44982.708685358797</c:v>
                </c:pt>
                <c:pt idx="5278" formatCode="d/m/yy\ h:mm;@">
                  <c:v>44982.667018807872</c:v>
                </c:pt>
                <c:pt idx="5279" formatCode="d/m/yy\ h:mm;@">
                  <c:v>44982.625352256946</c:v>
                </c:pt>
                <c:pt idx="5280" formatCode="d/m/yy\ h:mm;@">
                  <c:v>44982.58368570602</c:v>
                </c:pt>
                <c:pt idx="5281" formatCode="d/m/yy\ h:mm;@">
                  <c:v>44982.542019155095</c:v>
                </c:pt>
                <c:pt idx="5282" formatCode="d/m/yy\ h:mm;@">
                  <c:v>44982.500352604169</c:v>
                </c:pt>
                <c:pt idx="5283" formatCode="d/m/yy\ h:mm;@">
                  <c:v>44982.458686053244</c:v>
                </c:pt>
                <c:pt idx="5284" formatCode="d/m/yy\ h:mm;@">
                  <c:v>44982.417019502318</c:v>
                </c:pt>
                <c:pt idx="5285" formatCode="d/m/yy\ h:mm;@">
                  <c:v>44982.375352951392</c:v>
                </c:pt>
                <c:pt idx="5286" formatCode="d/m/yy\ h:mm;@">
                  <c:v>44982.33368640046</c:v>
                </c:pt>
                <c:pt idx="5287" formatCode="d/m/yy\ h:mm;@">
                  <c:v>44982.292019849534</c:v>
                </c:pt>
                <c:pt idx="5288" formatCode="d/m/yy\ h:mm;@">
                  <c:v>44982.250353298608</c:v>
                </c:pt>
                <c:pt idx="5289" formatCode="d/m/yy\ h:mm;@">
                  <c:v>44982.208686747683</c:v>
                </c:pt>
                <c:pt idx="5290" formatCode="d/m/yy\ h:mm;@">
                  <c:v>44982.167020196757</c:v>
                </c:pt>
                <c:pt idx="5291" formatCode="d/m/yy\ h:mm;@">
                  <c:v>44982.125353645832</c:v>
                </c:pt>
                <c:pt idx="5292" formatCode="d/m/yy\ h:mm;@">
                  <c:v>44982.083687094906</c:v>
                </c:pt>
                <c:pt idx="5293" formatCode="d/m/yy\ h:mm;@">
                  <c:v>44982.04202054398</c:v>
                </c:pt>
                <c:pt idx="5294" formatCode="d/m/yy\ h:mm;@">
                  <c:v>44982.000353993055</c:v>
                </c:pt>
                <c:pt idx="5295" formatCode="d/m/yy\ h:mm;@">
                  <c:v>44981.958687442129</c:v>
                </c:pt>
                <c:pt idx="5296" formatCode="d/m/yy\ h:mm;@">
                  <c:v>44981.917020891204</c:v>
                </c:pt>
                <c:pt idx="5297" formatCode="d/m/yy\ h:mm;@">
                  <c:v>44981.875354340278</c:v>
                </c:pt>
                <c:pt idx="5298" formatCode="d/m/yy\ h:mm;@">
                  <c:v>44981.833687789353</c:v>
                </c:pt>
                <c:pt idx="5299" formatCode="d/m/yy\ h:mm;@">
                  <c:v>44981.792021238427</c:v>
                </c:pt>
                <c:pt idx="5300" formatCode="d/m/yy\ h:mm;@">
                  <c:v>44981.750354687501</c:v>
                </c:pt>
                <c:pt idx="5301" formatCode="d/m/yy\ h:mm;@">
                  <c:v>44981.708688136576</c:v>
                </c:pt>
                <c:pt idx="5302" formatCode="d/m/yy\ h:mm;@">
                  <c:v>44981.66702158565</c:v>
                </c:pt>
                <c:pt idx="5303" formatCode="d/m/yy\ h:mm;@">
                  <c:v>44981.625355034725</c:v>
                </c:pt>
                <c:pt idx="5304" formatCode="d/m/yy\ h:mm;@">
                  <c:v>44981.583688483799</c:v>
                </c:pt>
                <c:pt idx="5305" formatCode="d/m/yy\ h:mm;@">
                  <c:v>44981.542021932873</c:v>
                </c:pt>
                <c:pt idx="5306" formatCode="d/m/yy\ h:mm;@">
                  <c:v>44981.500355381948</c:v>
                </c:pt>
                <c:pt idx="5307" formatCode="d/m/yy\ h:mm;@">
                  <c:v>44981.458688831015</c:v>
                </c:pt>
                <c:pt idx="5308" formatCode="d/m/yy\ h:mm;@">
                  <c:v>44981.417022280089</c:v>
                </c:pt>
                <c:pt idx="5309" formatCode="d/m/yy\ h:mm;@">
                  <c:v>44981.375355729164</c:v>
                </c:pt>
                <c:pt idx="5310" formatCode="d/m/yy\ h:mm;@">
                  <c:v>44981.333689178238</c:v>
                </c:pt>
                <c:pt idx="5311" formatCode="d/m/yy\ h:mm;@">
                  <c:v>44981.292022627313</c:v>
                </c:pt>
                <c:pt idx="5312" formatCode="d/m/yy\ h:mm;@">
                  <c:v>44981.250356076387</c:v>
                </c:pt>
                <c:pt idx="5313" formatCode="d/m/yy\ h:mm;@">
                  <c:v>44981.208689525462</c:v>
                </c:pt>
                <c:pt idx="5314" formatCode="d/m/yy\ h:mm;@">
                  <c:v>44981.167022974536</c:v>
                </c:pt>
                <c:pt idx="5315" formatCode="d/m/yy\ h:mm;@">
                  <c:v>44981.12535642361</c:v>
                </c:pt>
                <c:pt idx="5316" formatCode="d/m/yy\ h:mm;@">
                  <c:v>44981.083689872685</c:v>
                </c:pt>
                <c:pt idx="5317" formatCode="d/m/yy\ h:mm;@">
                  <c:v>44981.042023321759</c:v>
                </c:pt>
                <c:pt idx="5318" formatCode="d/m/yy\ h:mm;@">
                  <c:v>44981.000356770834</c:v>
                </c:pt>
                <c:pt idx="5319" formatCode="d/m/yy\ h:mm;@">
                  <c:v>44980.958690219908</c:v>
                </c:pt>
                <c:pt idx="5320" formatCode="d/m/yy\ h:mm;@">
                  <c:v>44980.917023668982</c:v>
                </c:pt>
                <c:pt idx="5321" formatCode="d/m/yy\ h:mm;@">
                  <c:v>44980.875357118057</c:v>
                </c:pt>
                <c:pt idx="5322" formatCode="d/m/yy\ h:mm;@">
                  <c:v>44980.833690567131</c:v>
                </c:pt>
                <c:pt idx="5323" formatCode="d/m/yy\ h:mm;@">
                  <c:v>44980.792024016206</c:v>
                </c:pt>
                <c:pt idx="5324" formatCode="d/m/yy\ h:mm;@">
                  <c:v>44980.75035746528</c:v>
                </c:pt>
                <c:pt idx="5325" formatCode="d/m/yy\ h:mm;@">
                  <c:v>44980.708690914355</c:v>
                </c:pt>
                <c:pt idx="5326" formatCode="d/m/yy\ h:mm;@">
                  <c:v>44980.667024363429</c:v>
                </c:pt>
                <c:pt idx="5327" formatCode="d/m/yy\ h:mm;@">
                  <c:v>44980.625357812503</c:v>
                </c:pt>
                <c:pt idx="5328" formatCode="d/m/yy\ h:mm;@">
                  <c:v>44980.58369126157</c:v>
                </c:pt>
                <c:pt idx="5329" formatCode="d/m/yy\ h:mm;@">
                  <c:v>44980.542024710645</c:v>
                </c:pt>
                <c:pt idx="5330" formatCode="d/m/yy\ h:mm;@">
                  <c:v>44980.500358159719</c:v>
                </c:pt>
                <c:pt idx="5331" formatCode="d/m/yy\ h:mm;@">
                  <c:v>44980.458691608794</c:v>
                </c:pt>
                <c:pt idx="5332" formatCode="d/m/yy\ h:mm;@">
                  <c:v>44980.417025057868</c:v>
                </c:pt>
                <c:pt idx="5333" formatCode="d/m/yy\ h:mm;@">
                  <c:v>44980.375358506943</c:v>
                </c:pt>
                <c:pt idx="5334" formatCode="d/m/yy\ h:mm;@">
                  <c:v>44980.333691956017</c:v>
                </c:pt>
                <c:pt idx="5335" formatCode="d/m/yy\ h:mm;@">
                  <c:v>44980.292025405091</c:v>
                </c:pt>
                <c:pt idx="5336" formatCode="d/m/yy\ h:mm;@">
                  <c:v>44980.250358854166</c:v>
                </c:pt>
                <c:pt idx="5337" formatCode="d/m/yy\ h:mm;@">
                  <c:v>44980.20869230324</c:v>
                </c:pt>
                <c:pt idx="5338" formatCode="d/m/yy\ h:mm;@">
                  <c:v>44980.167025752315</c:v>
                </c:pt>
                <c:pt idx="5339" formatCode="d/m/yy\ h:mm;@">
                  <c:v>44980.125359201389</c:v>
                </c:pt>
                <c:pt idx="5340" formatCode="d/m/yy\ h:mm;@">
                  <c:v>44980.083692650463</c:v>
                </c:pt>
                <c:pt idx="5341" formatCode="d/m/yy\ h:mm;@">
                  <c:v>44980.042026099538</c:v>
                </c:pt>
                <c:pt idx="5342" formatCode="d/m/yy\ h:mm;@">
                  <c:v>44980.000359548612</c:v>
                </c:pt>
                <c:pt idx="5343" formatCode="d/m/yy\ h:mm;@">
                  <c:v>44979.958692997687</c:v>
                </c:pt>
                <c:pt idx="5344" formatCode="d/m/yy\ h:mm;@">
                  <c:v>44979.917026446761</c:v>
                </c:pt>
                <c:pt idx="5345" formatCode="d/m/yy\ h:mm;@">
                  <c:v>44979.875359895836</c:v>
                </c:pt>
                <c:pt idx="5346" formatCode="d/m/yy\ h:mm;@">
                  <c:v>44979.83369334491</c:v>
                </c:pt>
                <c:pt idx="5347" formatCode="d/m/yy\ h:mm;@">
                  <c:v>44979.792026793984</c:v>
                </c:pt>
                <c:pt idx="5348" formatCode="d/m/yy\ h:mm;@">
                  <c:v>44979.750360243059</c:v>
                </c:pt>
                <c:pt idx="5349" formatCode="d/m/yy\ h:mm;@">
                  <c:v>44979.708693692133</c:v>
                </c:pt>
                <c:pt idx="5350" formatCode="d/m/yy\ h:mm;@">
                  <c:v>44979.6670271412</c:v>
                </c:pt>
                <c:pt idx="5351" formatCode="d/m/yy\ h:mm;@">
                  <c:v>44979.625360590275</c:v>
                </c:pt>
                <c:pt idx="5352" formatCode="d/m/yy\ h:mm;@">
                  <c:v>44979.583694039349</c:v>
                </c:pt>
                <c:pt idx="5353" formatCode="d/m/yy\ h:mm;@">
                  <c:v>44979.542027488424</c:v>
                </c:pt>
                <c:pt idx="5354" formatCode="d/m/yy\ h:mm;@">
                  <c:v>44979.500360937498</c:v>
                </c:pt>
                <c:pt idx="5355" formatCode="d/m/yy\ h:mm;@">
                  <c:v>44979.458694386572</c:v>
                </c:pt>
                <c:pt idx="5356" formatCode="d/m/yy\ h:mm;@">
                  <c:v>44979.417027835647</c:v>
                </c:pt>
                <c:pt idx="5357" formatCode="d/m/yy\ h:mm;@">
                  <c:v>44979.375361284721</c:v>
                </c:pt>
                <c:pt idx="5358" formatCode="d/m/yy\ h:mm;@">
                  <c:v>44979.333694733796</c:v>
                </c:pt>
                <c:pt idx="5359" formatCode="d/m/yy\ h:mm;@">
                  <c:v>44979.29202818287</c:v>
                </c:pt>
                <c:pt idx="5360" formatCode="d/m/yy\ h:mm;@">
                  <c:v>44979.250361631945</c:v>
                </c:pt>
                <c:pt idx="5361" formatCode="d/m/yy\ h:mm;@">
                  <c:v>44979.208695081019</c:v>
                </c:pt>
                <c:pt idx="5362" formatCode="d/m/yy\ h:mm;@">
                  <c:v>44979.167028530093</c:v>
                </c:pt>
                <c:pt idx="5363" formatCode="d/m/yy\ h:mm;@">
                  <c:v>44979.125361979168</c:v>
                </c:pt>
                <c:pt idx="5364" formatCode="d/m/yy\ h:mm;@">
                  <c:v>44979.083695428242</c:v>
                </c:pt>
                <c:pt idx="5365" formatCode="d/m/yy\ h:mm;@">
                  <c:v>44979.042028877317</c:v>
                </c:pt>
                <c:pt idx="5366" formatCode="d/m/yy\ h:mm;@">
                  <c:v>44979.000362326391</c:v>
                </c:pt>
                <c:pt idx="5367" formatCode="d/m/yy\ h:mm;@">
                  <c:v>44978.958695775465</c:v>
                </c:pt>
                <c:pt idx="5368" formatCode="d/m/yy\ h:mm;@">
                  <c:v>44978.91702922454</c:v>
                </c:pt>
                <c:pt idx="5369" formatCode="d/m/yy\ h:mm;@">
                  <c:v>44978.875362673614</c:v>
                </c:pt>
                <c:pt idx="5370" formatCode="d/m/yy\ h:mm;@">
                  <c:v>44978.833696122689</c:v>
                </c:pt>
                <c:pt idx="5371" formatCode="d/m/yy\ h:mm;@">
                  <c:v>44978.792029571756</c:v>
                </c:pt>
                <c:pt idx="5372" formatCode="d/m/yy\ h:mm;@">
                  <c:v>44978.75036302083</c:v>
                </c:pt>
                <c:pt idx="5373" formatCode="d/m/yy\ h:mm;@">
                  <c:v>44978.708696469905</c:v>
                </c:pt>
                <c:pt idx="5374" formatCode="d/m/yy\ h:mm;@">
                  <c:v>44978.667029918979</c:v>
                </c:pt>
                <c:pt idx="5375" formatCode="d/m/yy\ h:mm;@">
                  <c:v>44978.625363368054</c:v>
                </c:pt>
                <c:pt idx="5376" formatCode="d/m/yy\ h:mm;@">
                  <c:v>44978.583696817128</c:v>
                </c:pt>
                <c:pt idx="5377" formatCode="d/m/yy\ h:mm;@">
                  <c:v>44978.542030266202</c:v>
                </c:pt>
                <c:pt idx="5378" formatCode="d/m/yy\ h:mm;@">
                  <c:v>44978.500363715277</c:v>
                </c:pt>
                <c:pt idx="5379" formatCode="d/m/yy\ h:mm;@">
                  <c:v>44978.458697164351</c:v>
                </c:pt>
                <c:pt idx="5380" formatCode="d/m/yy\ h:mm;@">
                  <c:v>44978.417030613426</c:v>
                </c:pt>
                <c:pt idx="5381" formatCode="d/m/yy\ h:mm;@">
                  <c:v>44978.3753640625</c:v>
                </c:pt>
                <c:pt idx="5382" formatCode="d/m/yy\ h:mm;@">
                  <c:v>44978.333697511574</c:v>
                </c:pt>
                <c:pt idx="5383" formatCode="d/m/yy\ h:mm;@">
                  <c:v>44978.292030960649</c:v>
                </c:pt>
                <c:pt idx="5384" formatCode="d/m/yy\ h:mm;@">
                  <c:v>44978.250364409723</c:v>
                </c:pt>
                <c:pt idx="5385" formatCode="d/m/yy\ h:mm;@">
                  <c:v>44978.208697858798</c:v>
                </c:pt>
                <c:pt idx="5386" formatCode="d/m/yy\ h:mm;@">
                  <c:v>44978.167031307872</c:v>
                </c:pt>
                <c:pt idx="5387" formatCode="d/m/yy\ h:mm;@">
                  <c:v>44978.125364756947</c:v>
                </c:pt>
                <c:pt idx="5388" formatCode="d/m/yy\ h:mm;@">
                  <c:v>44978.083698206021</c:v>
                </c:pt>
                <c:pt idx="5389" formatCode="d/m/yy\ h:mm;@">
                  <c:v>44978.042031655095</c:v>
                </c:pt>
                <c:pt idx="5390" formatCode="d/m/yy\ h:mm;@">
                  <c:v>44978.00036510417</c:v>
                </c:pt>
                <c:pt idx="5391" formatCode="d/m/yy\ h:mm;@">
                  <c:v>44977.958698553244</c:v>
                </c:pt>
                <c:pt idx="5392" formatCode="d/m/yy\ h:mm;@">
                  <c:v>44977.917032002311</c:v>
                </c:pt>
                <c:pt idx="5393" formatCode="d/m/yy\ h:mm;@">
                  <c:v>44977.875365451386</c:v>
                </c:pt>
                <c:pt idx="5394" formatCode="d/m/yy\ h:mm;@">
                  <c:v>44977.83369890046</c:v>
                </c:pt>
                <c:pt idx="5395" formatCode="d/m/yy\ h:mm;@">
                  <c:v>44977.792032349535</c:v>
                </c:pt>
                <c:pt idx="5396" formatCode="d/m/yy\ h:mm;@">
                  <c:v>44977.750365798609</c:v>
                </c:pt>
                <c:pt idx="5397" formatCode="d/m/yy\ h:mm;@">
                  <c:v>44977.708699247683</c:v>
                </c:pt>
                <c:pt idx="5398" formatCode="d/m/yy\ h:mm;@">
                  <c:v>44977.667032696758</c:v>
                </c:pt>
                <c:pt idx="5399" formatCode="d/m/yy\ h:mm;@">
                  <c:v>44977.625366145832</c:v>
                </c:pt>
                <c:pt idx="5400" formatCode="d/m/yy\ h:mm;@">
                  <c:v>44977.583699594907</c:v>
                </c:pt>
                <c:pt idx="5401" formatCode="d/m/yy\ h:mm;@">
                  <c:v>44977.542033043981</c:v>
                </c:pt>
                <c:pt idx="5402" formatCode="d/m/yy\ h:mm;@">
                  <c:v>44977.500366493055</c:v>
                </c:pt>
                <c:pt idx="5403" formatCode="d/m/yy\ h:mm;@">
                  <c:v>44977.45869994213</c:v>
                </c:pt>
                <c:pt idx="5404" formatCode="d/m/yy\ h:mm;@">
                  <c:v>44977.417033391204</c:v>
                </c:pt>
                <c:pt idx="5405" formatCode="d/m/yy\ h:mm;@">
                  <c:v>44977.375366840279</c:v>
                </c:pt>
                <c:pt idx="5406" formatCode="d/m/yy\ h:mm;@">
                  <c:v>44977.333700289353</c:v>
                </c:pt>
                <c:pt idx="5407" formatCode="d/m/yy\ h:mm;@">
                  <c:v>44977.292033738428</c:v>
                </c:pt>
                <c:pt idx="5408" formatCode="d/m/yy\ h:mm;@">
                  <c:v>44977.250367187502</c:v>
                </c:pt>
                <c:pt idx="5409" formatCode="d/m/yy\ h:mm;@">
                  <c:v>44977.208700636576</c:v>
                </c:pt>
                <c:pt idx="5410" formatCode="d/m/yy\ h:mm;@">
                  <c:v>44977.167034085651</c:v>
                </c:pt>
                <c:pt idx="5411" formatCode="d/m/yy\ h:mm;@">
                  <c:v>44977.125367534725</c:v>
                </c:pt>
                <c:pt idx="5412" formatCode="d/m/yy\ h:mm;@">
                  <c:v>44977.0837009838</c:v>
                </c:pt>
                <c:pt idx="5413" formatCode="d/m/yy\ h:mm;@">
                  <c:v>44977.042034432867</c:v>
                </c:pt>
                <c:pt idx="5414" formatCode="d/m/yy\ h:mm;@">
                  <c:v>44977.000367881941</c:v>
                </c:pt>
                <c:pt idx="5415" formatCode="d/m/yy\ h:mm;@">
                  <c:v>44976.958701331016</c:v>
                </c:pt>
                <c:pt idx="5416" formatCode="d/m/yy\ h:mm;@">
                  <c:v>44976.91703478009</c:v>
                </c:pt>
                <c:pt idx="5417" formatCode="d/m/yy\ h:mm;@">
                  <c:v>44976.875368229164</c:v>
                </c:pt>
                <c:pt idx="5418" formatCode="d/m/yy\ h:mm;@">
                  <c:v>44976.833701678239</c:v>
                </c:pt>
                <c:pt idx="5419" formatCode="d/m/yy\ h:mm;@">
                  <c:v>44976.792035127313</c:v>
                </c:pt>
                <c:pt idx="5420" formatCode="d/m/yy\ h:mm;@">
                  <c:v>44976.750368576388</c:v>
                </c:pt>
                <c:pt idx="5421" formatCode="d/m/yy\ h:mm;@">
                  <c:v>44976.708702025462</c:v>
                </c:pt>
                <c:pt idx="5422" formatCode="d/m/yy\ h:mm;@">
                  <c:v>44976.667035474537</c:v>
                </c:pt>
                <c:pt idx="5423" formatCode="d/m/yy\ h:mm;@">
                  <c:v>44976.625368923611</c:v>
                </c:pt>
                <c:pt idx="5424" formatCode="d/m/yy\ h:mm;@">
                  <c:v>44976.583702372685</c:v>
                </c:pt>
                <c:pt idx="5425" formatCode="d/m/yy\ h:mm;@">
                  <c:v>44976.54203582176</c:v>
                </c:pt>
                <c:pt idx="5426" formatCode="d/m/yy\ h:mm;@">
                  <c:v>44976.500369270834</c:v>
                </c:pt>
                <c:pt idx="5427" formatCode="d/m/yy\ h:mm;@">
                  <c:v>44976.458702719909</c:v>
                </c:pt>
                <c:pt idx="5428" formatCode="d/m/yy\ h:mm;@">
                  <c:v>44976.417036168983</c:v>
                </c:pt>
                <c:pt idx="5429" formatCode="d/m/yy\ h:mm;@">
                  <c:v>44976.375369618057</c:v>
                </c:pt>
                <c:pt idx="5430" formatCode="d/m/yy\ h:mm;@">
                  <c:v>44976.333703067132</c:v>
                </c:pt>
                <c:pt idx="5431" formatCode="d/m/yy\ h:mm;@">
                  <c:v>44976.292036516206</c:v>
                </c:pt>
                <c:pt idx="5432" formatCode="d/m/yy\ h:mm;@">
                  <c:v>44976.250369965281</c:v>
                </c:pt>
                <c:pt idx="5433" formatCode="d/m/yy\ h:mm;@">
                  <c:v>44976.208703414355</c:v>
                </c:pt>
                <c:pt idx="5434" formatCode="d/m/yy\ h:mm;@">
                  <c:v>44976.16703686343</c:v>
                </c:pt>
                <c:pt idx="5435" formatCode="d/m/yy\ h:mm;@">
                  <c:v>44976.125370312497</c:v>
                </c:pt>
                <c:pt idx="5436" formatCode="d/m/yy\ h:mm;@">
                  <c:v>44976.083703761571</c:v>
                </c:pt>
                <c:pt idx="5437" formatCode="d/m/yy\ h:mm;@">
                  <c:v>44976.042037210646</c:v>
                </c:pt>
                <c:pt idx="5438" formatCode="d/m/yy\ h:mm;@">
                  <c:v>44976.00037065972</c:v>
                </c:pt>
                <c:pt idx="5439" formatCode="d/m/yy\ h:mm;@">
                  <c:v>44975.958704108794</c:v>
                </c:pt>
                <c:pt idx="5440" formatCode="d/m/yy\ h:mm;@">
                  <c:v>44975.917037557869</c:v>
                </c:pt>
                <c:pt idx="5441" formatCode="d/m/yy\ h:mm;@">
                  <c:v>44975.875371006943</c:v>
                </c:pt>
                <c:pt idx="5442" formatCode="d/m/yy\ h:mm;@">
                  <c:v>44975.833704456018</c:v>
                </c:pt>
                <c:pt idx="5443" formatCode="d/m/yy\ h:mm;@">
                  <c:v>44975.792037905092</c:v>
                </c:pt>
                <c:pt idx="5444" formatCode="d/m/yy\ h:mm;@">
                  <c:v>44975.750371354166</c:v>
                </c:pt>
                <c:pt idx="5445" formatCode="d/m/yy\ h:mm;@">
                  <c:v>44975.708704803241</c:v>
                </c:pt>
                <c:pt idx="5446" formatCode="d/m/yy\ h:mm;@">
                  <c:v>44975.667038252315</c:v>
                </c:pt>
                <c:pt idx="5447" formatCode="d/m/yy\ h:mm;@">
                  <c:v>44975.62537170139</c:v>
                </c:pt>
                <c:pt idx="5448" formatCode="d/m/yy\ h:mm;@">
                  <c:v>44975.583705150464</c:v>
                </c:pt>
                <c:pt idx="5449" formatCode="d/m/yy\ h:mm;@">
                  <c:v>44975.542038599539</c:v>
                </c:pt>
                <c:pt idx="5450" formatCode="d/m/yy\ h:mm;@">
                  <c:v>44975.500372048613</c:v>
                </c:pt>
                <c:pt idx="5451" formatCode="d/m/yy\ h:mm;@">
                  <c:v>44975.458705497687</c:v>
                </c:pt>
                <c:pt idx="5452" formatCode="d/m/yy\ h:mm;@">
                  <c:v>44975.417038946762</c:v>
                </c:pt>
                <c:pt idx="5453" formatCode="d/m/yy\ h:mm;@">
                  <c:v>44975.375372395836</c:v>
                </c:pt>
                <c:pt idx="5454" formatCode="d/m/yy\ h:mm;@">
                  <c:v>44975.333705844911</c:v>
                </c:pt>
                <c:pt idx="5455" formatCode="d/m/yy\ h:mm;@">
                  <c:v>44975.292039293985</c:v>
                </c:pt>
                <c:pt idx="5456" formatCode="d/m/yy\ h:mm;@">
                  <c:v>44975.250372743052</c:v>
                </c:pt>
                <c:pt idx="5457" formatCode="d/m/yy\ h:mm;@">
                  <c:v>44975.208706192127</c:v>
                </c:pt>
                <c:pt idx="5458" formatCode="d/m/yy\ h:mm;@">
                  <c:v>44975.167039641201</c:v>
                </c:pt>
                <c:pt idx="5459" formatCode="d/m/yy\ h:mm;@">
                  <c:v>44975.125373090275</c:v>
                </c:pt>
                <c:pt idx="5460" formatCode="d/m/yy\ h:mm;@">
                  <c:v>44975.08370653935</c:v>
                </c:pt>
                <c:pt idx="5461" formatCode="d/m/yy\ h:mm;@">
                  <c:v>44975.042039988424</c:v>
                </c:pt>
                <c:pt idx="5462" formatCode="d/m/yy\ h:mm;@">
                  <c:v>44975.000373437499</c:v>
                </c:pt>
                <c:pt idx="5463" formatCode="d/m/yy\ h:mm;@">
                  <c:v>44974.958706886573</c:v>
                </c:pt>
                <c:pt idx="5464" formatCode="d/m/yy\ h:mm;@">
                  <c:v>44974.917040335647</c:v>
                </c:pt>
                <c:pt idx="5465" formatCode="d/m/yy\ h:mm;@">
                  <c:v>44974.875373784722</c:v>
                </c:pt>
                <c:pt idx="5466" formatCode="d/m/yy\ h:mm;@">
                  <c:v>44974.833707233796</c:v>
                </c:pt>
                <c:pt idx="5467" formatCode="d/m/yy\ h:mm;@">
                  <c:v>44974.792040682871</c:v>
                </c:pt>
                <c:pt idx="5468" formatCode="d/m/yy\ h:mm;@">
                  <c:v>44974.750374131945</c:v>
                </c:pt>
                <c:pt idx="5469" formatCode="d/m/yy\ h:mm;@">
                  <c:v>44974.70870758102</c:v>
                </c:pt>
                <c:pt idx="5470" formatCode="d/m/yy\ h:mm;@">
                  <c:v>44974.667041030094</c:v>
                </c:pt>
                <c:pt idx="5471" formatCode="d/m/yy\ h:mm;@">
                  <c:v>44974.625374479168</c:v>
                </c:pt>
                <c:pt idx="5472" formatCode="d/m/yy\ h:mm;@">
                  <c:v>44974.583707928243</c:v>
                </c:pt>
                <c:pt idx="5473" formatCode="d/m/yy\ h:mm;@">
                  <c:v>44974.542041377317</c:v>
                </c:pt>
                <c:pt idx="5474" formatCode="d/m/yy\ h:mm;@">
                  <c:v>44974.500374826392</c:v>
                </c:pt>
                <c:pt idx="5475" formatCode="d/m/yy\ h:mm;@">
                  <c:v>44974.458708275466</c:v>
                </c:pt>
                <c:pt idx="5476" formatCode="d/m/yy\ h:mm;@">
                  <c:v>44974.41704172454</c:v>
                </c:pt>
                <c:pt idx="5477" formatCode="d/m/yy\ h:mm;@">
                  <c:v>44974.375375173608</c:v>
                </c:pt>
                <c:pt idx="5478" formatCode="d/m/yy\ h:mm;@">
                  <c:v>44974.333708622682</c:v>
                </c:pt>
                <c:pt idx="5479" formatCode="d/m/yy\ h:mm;@">
                  <c:v>44974.292042071756</c:v>
                </c:pt>
                <c:pt idx="5480" formatCode="d/m/yy\ h:mm;@">
                  <c:v>44974.250375520831</c:v>
                </c:pt>
                <c:pt idx="5481" formatCode="d/m/yy\ h:mm;@">
                  <c:v>44974.208708969905</c:v>
                </c:pt>
                <c:pt idx="5482" formatCode="d/m/yy\ h:mm;@">
                  <c:v>44974.16704241898</c:v>
                </c:pt>
                <c:pt idx="5483" formatCode="d/m/yy\ h:mm;@">
                  <c:v>44974.125375868054</c:v>
                </c:pt>
                <c:pt idx="5484" formatCode="d/m/yy\ h:mm;@">
                  <c:v>44974.083709317129</c:v>
                </c:pt>
                <c:pt idx="5485" formatCode="d/m/yy\ h:mm;@">
                  <c:v>44974.042042766203</c:v>
                </c:pt>
                <c:pt idx="5486" formatCode="d/m/yy\ h:mm;@">
                  <c:v>44974.000376215277</c:v>
                </c:pt>
                <c:pt idx="5487" formatCode="d/m/yy\ h:mm;@">
                  <c:v>44973.958709664352</c:v>
                </c:pt>
                <c:pt idx="5488" formatCode="d/m/yy\ h:mm;@">
                  <c:v>44973.917043113426</c:v>
                </c:pt>
                <c:pt idx="5489" formatCode="d/m/yy\ h:mm;@">
                  <c:v>44973.875376562501</c:v>
                </c:pt>
                <c:pt idx="5490" formatCode="d/m/yy\ h:mm;@">
                  <c:v>44973.833710011575</c:v>
                </c:pt>
                <c:pt idx="5491" formatCode="d/m/yy\ h:mm;@">
                  <c:v>44973.792043460649</c:v>
                </c:pt>
                <c:pt idx="5492" formatCode="d/m/yy\ h:mm;@">
                  <c:v>44973.750376909724</c:v>
                </c:pt>
                <c:pt idx="5493" formatCode="d/m/yy\ h:mm;@">
                  <c:v>44973.708710358798</c:v>
                </c:pt>
                <c:pt idx="5494" formatCode="d/m/yy\ h:mm;@">
                  <c:v>44973.667043807873</c:v>
                </c:pt>
                <c:pt idx="5495" formatCode="d/m/yy\ h:mm;@">
                  <c:v>44973.625377256947</c:v>
                </c:pt>
                <c:pt idx="5496" formatCode="d/m/yy\ h:mm;@">
                  <c:v>44973.583710706022</c:v>
                </c:pt>
                <c:pt idx="5497" formatCode="d/m/yy\ h:mm;@">
                  <c:v>44973.542044155096</c:v>
                </c:pt>
                <c:pt idx="5498" formatCode="d/m/yy\ h:mm;@">
                  <c:v>44973.500377604163</c:v>
                </c:pt>
                <c:pt idx="5499" formatCode="d/m/yy\ h:mm;@">
                  <c:v>44973.458711053237</c:v>
                </c:pt>
                <c:pt idx="5500" formatCode="d/m/yy\ h:mm;@">
                  <c:v>44973.417044502312</c:v>
                </c:pt>
                <c:pt idx="5501" formatCode="d/m/yy\ h:mm;@">
                  <c:v>44973.375377951386</c:v>
                </c:pt>
                <c:pt idx="5502" formatCode="d/m/yy\ h:mm;@">
                  <c:v>44973.333711400461</c:v>
                </c:pt>
                <c:pt idx="5503" formatCode="d/m/yy\ h:mm;@">
                  <c:v>44973.292044849535</c:v>
                </c:pt>
                <c:pt idx="5504" formatCode="d/m/yy\ h:mm;@">
                  <c:v>44973.25037829861</c:v>
                </c:pt>
                <c:pt idx="5505" formatCode="d/m/yy\ h:mm;@">
                  <c:v>44973.208711747684</c:v>
                </c:pt>
                <c:pt idx="5506" formatCode="d/m/yy\ h:mm;@">
                  <c:v>44973.167045196758</c:v>
                </c:pt>
                <c:pt idx="5507" formatCode="d/m/yy\ h:mm;@">
                  <c:v>44973.125378645833</c:v>
                </c:pt>
                <c:pt idx="5508" formatCode="d/m/yy\ h:mm;@">
                  <c:v>44973.083712094907</c:v>
                </c:pt>
                <c:pt idx="5509" formatCode="d/m/yy\ h:mm;@">
                  <c:v>44973.042045543982</c:v>
                </c:pt>
                <c:pt idx="5510" formatCode="d/m/yy\ h:mm;@">
                  <c:v>44973.000378993056</c:v>
                </c:pt>
                <c:pt idx="5511" formatCode="d/m/yy\ h:mm;@">
                  <c:v>44972.95871244213</c:v>
                </c:pt>
                <c:pt idx="5512" formatCode="d/m/yy\ h:mm;@">
                  <c:v>44972.917045891205</c:v>
                </c:pt>
                <c:pt idx="5513" formatCode="d/m/yy\ h:mm;@">
                  <c:v>44972.875379340279</c:v>
                </c:pt>
                <c:pt idx="5514" formatCode="d/m/yy\ h:mm;@">
                  <c:v>44972.833712789354</c:v>
                </c:pt>
                <c:pt idx="5515" formatCode="d/m/yy\ h:mm;@">
                  <c:v>44972.792046238428</c:v>
                </c:pt>
                <c:pt idx="5516" formatCode="d/m/yy\ h:mm;@">
                  <c:v>44972.750379687503</c:v>
                </c:pt>
                <c:pt idx="5517" formatCode="d/m/yy\ h:mm;@">
                  <c:v>44972.708713136577</c:v>
                </c:pt>
                <c:pt idx="5518" formatCode="d/m/yy\ h:mm;@">
                  <c:v>44972.667046585651</c:v>
                </c:pt>
                <c:pt idx="5519" formatCode="d/m/yy\ h:mm;@">
                  <c:v>44972.625380034726</c:v>
                </c:pt>
                <c:pt idx="5520" formatCode="d/m/yy\ h:mm;@">
                  <c:v>44972.583713483793</c:v>
                </c:pt>
                <c:pt idx="5521" formatCode="d/m/yy\ h:mm;@">
                  <c:v>44972.542046932867</c:v>
                </c:pt>
                <c:pt idx="5522" formatCode="d/m/yy\ h:mm;@">
                  <c:v>44972.500380381942</c:v>
                </c:pt>
                <c:pt idx="5523" formatCode="d/m/yy\ h:mm;@">
                  <c:v>44972.458713831016</c:v>
                </c:pt>
                <c:pt idx="5524" formatCode="d/m/yy\ h:mm;@">
                  <c:v>44972.417047280091</c:v>
                </c:pt>
                <c:pt idx="5525" formatCode="d/m/yy\ h:mm;@">
                  <c:v>44972.375380729165</c:v>
                </c:pt>
                <c:pt idx="5526" formatCode="d/m/yy\ h:mm;@">
                  <c:v>44972.333714178239</c:v>
                </c:pt>
                <c:pt idx="5527" formatCode="d/m/yy\ h:mm;@">
                  <c:v>44972.292047627314</c:v>
                </c:pt>
                <c:pt idx="5528" formatCode="d/m/yy\ h:mm;@">
                  <c:v>44972.250381076388</c:v>
                </c:pt>
                <c:pt idx="5529" formatCode="d/m/yy\ h:mm;@">
                  <c:v>44972.208714525463</c:v>
                </c:pt>
                <c:pt idx="5530" formatCode="d/m/yy\ h:mm;@">
                  <c:v>44972.167047974537</c:v>
                </c:pt>
                <c:pt idx="5531" formatCode="d/m/yy\ h:mm;@">
                  <c:v>44972.125381423612</c:v>
                </c:pt>
                <c:pt idx="5532" formatCode="d/m/yy\ h:mm;@">
                  <c:v>44972.083714872686</c:v>
                </c:pt>
                <c:pt idx="5533" formatCode="d/m/yy\ h:mm;@">
                  <c:v>44972.04204832176</c:v>
                </c:pt>
                <c:pt idx="5534" formatCode="d/m/yy\ h:mm;@">
                  <c:v>44972.000381770835</c:v>
                </c:pt>
                <c:pt idx="5535" formatCode="d/m/yy\ h:mm;@">
                  <c:v>44971.958715219909</c:v>
                </c:pt>
                <c:pt idx="5536" formatCode="d/m/yy\ h:mm;@">
                  <c:v>44971.917048668984</c:v>
                </c:pt>
                <c:pt idx="5537" formatCode="d/m/yy\ h:mm;@">
                  <c:v>44971.875382118058</c:v>
                </c:pt>
                <c:pt idx="5538" formatCode="d/m/yy\ h:mm;@">
                  <c:v>44971.833715567132</c:v>
                </c:pt>
                <c:pt idx="5539" formatCode="d/m/yy\ h:mm;@">
                  <c:v>44971.792049016207</c:v>
                </c:pt>
                <c:pt idx="5540" formatCode="d/m/yy\ h:mm;@">
                  <c:v>44971.750382465281</c:v>
                </c:pt>
                <c:pt idx="5541" formatCode="d/m/yy\ h:mm;@">
                  <c:v>44971.708715914348</c:v>
                </c:pt>
                <c:pt idx="5542" formatCode="d/m/yy\ h:mm;@">
                  <c:v>44971.667049363423</c:v>
                </c:pt>
                <c:pt idx="5543" formatCode="d/m/yy\ h:mm;@">
                  <c:v>44971.625382812497</c:v>
                </c:pt>
                <c:pt idx="5544" formatCode="d/m/yy\ h:mm;@">
                  <c:v>44971.583716261572</c:v>
                </c:pt>
                <c:pt idx="5545" formatCode="d/m/yy\ h:mm;@">
                  <c:v>44971.542049710646</c:v>
                </c:pt>
                <c:pt idx="5546" formatCode="d/m/yy\ h:mm;@">
                  <c:v>44971.500383159721</c:v>
                </c:pt>
                <c:pt idx="5547" formatCode="d/m/yy\ h:mm;@">
                  <c:v>44971.458716608795</c:v>
                </c:pt>
                <c:pt idx="5548" formatCode="d/m/yy\ h:mm;@">
                  <c:v>44971.417050057869</c:v>
                </c:pt>
                <c:pt idx="5549" formatCode="d/m/yy\ h:mm;@">
                  <c:v>44971.375383506944</c:v>
                </c:pt>
                <c:pt idx="5550" formatCode="d/m/yy\ h:mm;@">
                  <c:v>44971.333716956018</c:v>
                </c:pt>
                <c:pt idx="5551" formatCode="d/m/yy\ h:mm;@">
                  <c:v>44971.292050405093</c:v>
                </c:pt>
                <c:pt idx="5552" formatCode="d/m/yy\ h:mm;@">
                  <c:v>44971.250383854167</c:v>
                </c:pt>
                <c:pt idx="5553" formatCode="d/m/yy\ h:mm;@">
                  <c:v>44971.208717303241</c:v>
                </c:pt>
                <c:pt idx="5554" formatCode="d/m/yy\ h:mm;@">
                  <c:v>44971.167050752316</c:v>
                </c:pt>
                <c:pt idx="5555" formatCode="d/m/yy\ h:mm;@">
                  <c:v>44971.12538420139</c:v>
                </c:pt>
                <c:pt idx="5556" formatCode="d/m/yy\ h:mm;@">
                  <c:v>44971.083717650465</c:v>
                </c:pt>
                <c:pt idx="5557" formatCode="d/m/yy\ h:mm;@">
                  <c:v>44971.042051099539</c:v>
                </c:pt>
                <c:pt idx="5558" formatCode="d/m/yy\ h:mm;@">
                  <c:v>44971.000384548614</c:v>
                </c:pt>
                <c:pt idx="5559" formatCode="d/m/yy\ h:mm;@">
                  <c:v>44970.958717997688</c:v>
                </c:pt>
                <c:pt idx="5560" formatCode="d/m/yy\ h:mm;@">
                  <c:v>44970.917051446762</c:v>
                </c:pt>
                <c:pt idx="5561" formatCode="d/m/yy\ h:mm;@">
                  <c:v>44970.875384895837</c:v>
                </c:pt>
                <c:pt idx="5562" formatCode="d/m/yy\ h:mm;@">
                  <c:v>44970.833718344904</c:v>
                </c:pt>
                <c:pt idx="5563" formatCode="d/m/yy\ h:mm;@">
                  <c:v>44970.792051793978</c:v>
                </c:pt>
                <c:pt idx="5564" formatCode="d/m/yy\ h:mm;@">
                  <c:v>44970.750385243053</c:v>
                </c:pt>
                <c:pt idx="5565" formatCode="d/m/yy\ h:mm;@">
                  <c:v>44970.708718692127</c:v>
                </c:pt>
                <c:pt idx="5566" formatCode="d/m/yy\ h:mm;@">
                  <c:v>44970.667052141202</c:v>
                </c:pt>
                <c:pt idx="5567" formatCode="d/m/yy\ h:mm;@">
                  <c:v>44970.625385590276</c:v>
                </c:pt>
                <c:pt idx="5568" formatCode="d/m/yy\ h:mm;@">
                  <c:v>44970.58371903935</c:v>
                </c:pt>
                <c:pt idx="5569" formatCode="d/m/yy\ h:mm;@">
                  <c:v>44970.542052488425</c:v>
                </c:pt>
                <c:pt idx="5570" formatCode="d/m/yy\ h:mm;@">
                  <c:v>44970.500385937499</c:v>
                </c:pt>
                <c:pt idx="5571" formatCode="d/m/yy\ h:mm;@">
                  <c:v>44970.458719386574</c:v>
                </c:pt>
                <c:pt idx="5572" formatCode="d/m/yy\ h:mm;@">
                  <c:v>44970.417052835648</c:v>
                </c:pt>
                <c:pt idx="5573" formatCode="d/m/yy\ h:mm;@">
                  <c:v>44970.375386284722</c:v>
                </c:pt>
                <c:pt idx="5574" formatCode="d/m/yy\ h:mm;@">
                  <c:v>44970.333719733797</c:v>
                </c:pt>
                <c:pt idx="5575" formatCode="d/m/yy\ h:mm;@">
                  <c:v>44970.292053182871</c:v>
                </c:pt>
                <c:pt idx="5576" formatCode="d/m/yy\ h:mm;@">
                  <c:v>44970.250386631946</c:v>
                </c:pt>
                <c:pt idx="5577" formatCode="d/m/yy\ h:mm;@">
                  <c:v>44970.20872008102</c:v>
                </c:pt>
                <c:pt idx="5578" formatCode="d/m/yy\ h:mm;@">
                  <c:v>44970.167053530095</c:v>
                </c:pt>
                <c:pt idx="5579" formatCode="d/m/yy\ h:mm;@">
                  <c:v>44970.125386979169</c:v>
                </c:pt>
                <c:pt idx="5580" formatCode="d/m/yy\ h:mm;@">
                  <c:v>44970.083720428243</c:v>
                </c:pt>
                <c:pt idx="5581" formatCode="d/m/yy\ h:mm;@">
                  <c:v>44970.042053877318</c:v>
                </c:pt>
                <c:pt idx="5582" formatCode="d/m/yy\ h:mm;@">
                  <c:v>44970.000387326392</c:v>
                </c:pt>
                <c:pt idx="5583" formatCode="d/m/yy\ h:mm;@">
                  <c:v>44969.958720775459</c:v>
                </c:pt>
                <c:pt idx="5584" formatCode="d/m/yy\ h:mm;@">
                  <c:v>44969.917054224534</c:v>
                </c:pt>
                <c:pt idx="5585" formatCode="d/m/yy\ h:mm;@">
                  <c:v>44969.875387673608</c:v>
                </c:pt>
                <c:pt idx="5586" formatCode="d/m/yy\ h:mm;@">
                  <c:v>44969.833721122683</c:v>
                </c:pt>
                <c:pt idx="5587" formatCode="d/m/yy\ h:mm;@">
                  <c:v>44969.792054571757</c:v>
                </c:pt>
                <c:pt idx="5588" formatCode="d/m/yy\ h:mm;@">
                  <c:v>44969.750388020831</c:v>
                </c:pt>
                <c:pt idx="5589" formatCode="d/m/yy\ h:mm;@">
                  <c:v>44969.708721469906</c:v>
                </c:pt>
                <c:pt idx="5590" formatCode="d/m/yy\ h:mm;@">
                  <c:v>44969.66705491898</c:v>
                </c:pt>
                <c:pt idx="5591" formatCode="d/m/yy\ h:mm;@">
                  <c:v>44969.625388368055</c:v>
                </c:pt>
                <c:pt idx="5592" formatCode="d/m/yy\ h:mm;@">
                  <c:v>44969.583721817129</c:v>
                </c:pt>
                <c:pt idx="5593" formatCode="d/m/yy\ h:mm;@">
                  <c:v>44969.542055266204</c:v>
                </c:pt>
                <c:pt idx="5594" formatCode="d/m/yy\ h:mm;@">
                  <c:v>44969.500388715278</c:v>
                </c:pt>
                <c:pt idx="5595" formatCode="d/m/yy\ h:mm;@">
                  <c:v>44969.458722164352</c:v>
                </c:pt>
                <c:pt idx="5596" formatCode="d/m/yy\ h:mm;@">
                  <c:v>44969.417055613427</c:v>
                </c:pt>
                <c:pt idx="5597" formatCode="d/m/yy\ h:mm;@">
                  <c:v>44969.375389062501</c:v>
                </c:pt>
                <c:pt idx="5598" formatCode="d/m/yy\ h:mm;@">
                  <c:v>44969.333722511576</c:v>
                </c:pt>
                <c:pt idx="5599" formatCode="d/m/yy\ h:mm;@">
                  <c:v>44969.29205596065</c:v>
                </c:pt>
                <c:pt idx="5600" formatCode="d/m/yy\ h:mm;@">
                  <c:v>44969.250389409724</c:v>
                </c:pt>
                <c:pt idx="5601" formatCode="d/m/yy\ h:mm;@">
                  <c:v>44969.208722858799</c:v>
                </c:pt>
                <c:pt idx="5602" formatCode="d/m/yy\ h:mm;@">
                  <c:v>44969.167056307873</c:v>
                </c:pt>
                <c:pt idx="5603" formatCode="d/m/yy\ h:mm;@">
                  <c:v>44969.125389756948</c:v>
                </c:pt>
                <c:pt idx="5604" formatCode="d/m/yy\ h:mm;@">
                  <c:v>44969.083723206022</c:v>
                </c:pt>
                <c:pt idx="5605" formatCode="d/m/yy\ h:mm;@">
                  <c:v>44969.042056655089</c:v>
                </c:pt>
                <c:pt idx="5606" formatCode="d/m/yy\ h:mm;@">
                  <c:v>44969.000390104164</c:v>
                </c:pt>
                <c:pt idx="5607" formatCode="d/m/yy\ h:mm;@">
                  <c:v>44968.958723553238</c:v>
                </c:pt>
                <c:pt idx="5608" formatCode="d/m/yy\ h:mm;@">
                  <c:v>44968.917057002313</c:v>
                </c:pt>
                <c:pt idx="5609" formatCode="d/m/yy\ h:mm;@">
                  <c:v>44968.875390451387</c:v>
                </c:pt>
                <c:pt idx="5610" formatCode="d/m/yy\ h:mm;@">
                  <c:v>44968.833723900461</c:v>
                </c:pt>
                <c:pt idx="5611" formatCode="d/m/yy\ h:mm;@">
                  <c:v>44968.792057349536</c:v>
                </c:pt>
                <c:pt idx="5612" formatCode="d/m/yy\ h:mm;@">
                  <c:v>44968.75039079861</c:v>
                </c:pt>
                <c:pt idx="5613" formatCode="d/m/yy\ h:mm;@">
                  <c:v>44968.708724247685</c:v>
                </c:pt>
                <c:pt idx="5614" formatCode="d/m/yy\ h:mm;@">
                  <c:v>44968.667057696759</c:v>
                </c:pt>
                <c:pt idx="5615" formatCode="d/m/yy\ h:mm;@">
                  <c:v>44968.625391145833</c:v>
                </c:pt>
                <c:pt idx="5616" formatCode="d/m/yy\ h:mm;@">
                  <c:v>44968.583724594908</c:v>
                </c:pt>
                <c:pt idx="5617" formatCode="d/m/yy\ h:mm;@">
                  <c:v>44968.542058043982</c:v>
                </c:pt>
                <c:pt idx="5618" formatCode="d/m/yy\ h:mm;@">
                  <c:v>44968.500391493057</c:v>
                </c:pt>
                <c:pt idx="5619" formatCode="d/m/yy\ h:mm;@">
                  <c:v>44968.458724942131</c:v>
                </c:pt>
                <c:pt idx="5620" formatCode="d/m/yy\ h:mm;@">
                  <c:v>44968.417058391206</c:v>
                </c:pt>
                <c:pt idx="5621" formatCode="d/m/yy\ h:mm;@">
                  <c:v>44968.37539184028</c:v>
                </c:pt>
                <c:pt idx="5622" formatCode="d/m/yy\ h:mm;@">
                  <c:v>44968.333725289354</c:v>
                </c:pt>
                <c:pt idx="5623" formatCode="d/m/yy\ h:mm;@">
                  <c:v>44968.292058738429</c:v>
                </c:pt>
                <c:pt idx="5624" formatCode="d/m/yy\ h:mm;@">
                  <c:v>44968.250392187503</c:v>
                </c:pt>
                <c:pt idx="5625" formatCode="d/m/yy\ h:mm;@">
                  <c:v>44968.208725636578</c:v>
                </c:pt>
                <c:pt idx="5626" formatCode="d/m/yy\ h:mm;@">
                  <c:v>44968.167059085645</c:v>
                </c:pt>
                <c:pt idx="5627" formatCode="d/m/yy\ h:mm;@">
                  <c:v>44968.125392534719</c:v>
                </c:pt>
                <c:pt idx="5628" formatCode="d/m/yy\ h:mm;@">
                  <c:v>44968.083725983794</c:v>
                </c:pt>
                <c:pt idx="5629" formatCode="d/m/yy\ h:mm;@">
                  <c:v>44968.042059432868</c:v>
                </c:pt>
                <c:pt idx="5630" formatCode="d/m/yy\ h:mm;@">
                  <c:v>44968.000392881942</c:v>
                </c:pt>
                <c:pt idx="5631" formatCode="d/m/yy\ h:mm;@">
                  <c:v>44967.958726331017</c:v>
                </c:pt>
                <c:pt idx="5632" formatCode="d/m/yy\ h:mm;@">
                  <c:v>44967.917059780091</c:v>
                </c:pt>
                <c:pt idx="5633" formatCode="d/m/yy\ h:mm;@">
                  <c:v>44967.875393229166</c:v>
                </c:pt>
                <c:pt idx="5634" formatCode="d/m/yy\ h:mm;@">
                  <c:v>44967.83372667824</c:v>
                </c:pt>
                <c:pt idx="5635" formatCode="d/m/yy\ h:mm;@">
                  <c:v>44967.792060127314</c:v>
                </c:pt>
                <c:pt idx="5636" formatCode="d/m/yy\ h:mm;@">
                  <c:v>44967.750393576389</c:v>
                </c:pt>
                <c:pt idx="5637" formatCode="d/m/yy\ h:mm;@">
                  <c:v>44967.708727025463</c:v>
                </c:pt>
                <c:pt idx="5638" formatCode="d/m/yy\ h:mm;@">
                  <c:v>44967.667060474538</c:v>
                </c:pt>
                <c:pt idx="5639" formatCode="d/m/yy\ h:mm;@">
                  <c:v>44967.625393923612</c:v>
                </c:pt>
                <c:pt idx="5640" formatCode="d/m/yy\ h:mm;@">
                  <c:v>44967.583727372687</c:v>
                </c:pt>
                <c:pt idx="5641" formatCode="d/m/yy\ h:mm;@">
                  <c:v>44967.542060821761</c:v>
                </c:pt>
                <c:pt idx="5642" formatCode="d/m/yy\ h:mm;@">
                  <c:v>44967.500394270835</c:v>
                </c:pt>
                <c:pt idx="5643" formatCode="d/m/yy\ h:mm;@">
                  <c:v>44967.45872771991</c:v>
                </c:pt>
                <c:pt idx="5644" formatCode="d/m/yy\ h:mm;@">
                  <c:v>44967.417061168984</c:v>
                </c:pt>
                <c:pt idx="5645" formatCode="d/m/yy\ h:mm;@">
                  <c:v>44967.375394618059</c:v>
                </c:pt>
                <c:pt idx="5646" formatCode="d/m/yy\ h:mm;@">
                  <c:v>44967.333728067133</c:v>
                </c:pt>
                <c:pt idx="5647" formatCode="d/m/yy\ h:mm;@">
                  <c:v>44967.2920615162</c:v>
                </c:pt>
                <c:pt idx="5648" formatCode="d/m/yy\ h:mm;@">
                  <c:v>44967.250394965275</c:v>
                </c:pt>
                <c:pt idx="5649" formatCode="d/m/yy\ h:mm;@">
                  <c:v>44967.208728414349</c:v>
                </c:pt>
                <c:pt idx="5650" formatCode="d/m/yy\ h:mm;@">
                  <c:v>44967.167061863423</c:v>
                </c:pt>
                <c:pt idx="5651" formatCode="d/m/yy\ h:mm;@">
                  <c:v>44967.125395312498</c:v>
                </c:pt>
                <c:pt idx="5652" formatCode="d/m/yy\ h:mm;@">
                  <c:v>44967.083728761572</c:v>
                </c:pt>
                <c:pt idx="5653" formatCode="d/m/yy\ h:mm;@">
                  <c:v>44967.042062210647</c:v>
                </c:pt>
                <c:pt idx="5654" formatCode="d/m/yy\ h:mm;@">
                  <c:v>44967.000395659721</c:v>
                </c:pt>
                <c:pt idx="5655" formatCode="d/m/yy\ h:mm;@">
                  <c:v>44966.958729108796</c:v>
                </c:pt>
                <c:pt idx="5656" formatCode="d/m/yy\ h:mm;@">
                  <c:v>44966.91706255787</c:v>
                </c:pt>
                <c:pt idx="5657" formatCode="d/m/yy\ h:mm;@">
                  <c:v>44966.875396006944</c:v>
                </c:pt>
                <c:pt idx="5658" formatCode="d/m/yy\ h:mm;@">
                  <c:v>44966.833729456019</c:v>
                </c:pt>
                <c:pt idx="5659" formatCode="d/m/yy\ h:mm;@">
                  <c:v>44966.792062905093</c:v>
                </c:pt>
                <c:pt idx="5660" formatCode="d/m/yy\ h:mm;@">
                  <c:v>44966.750396354168</c:v>
                </c:pt>
                <c:pt idx="5661" formatCode="d/m/yy\ h:mm;@">
                  <c:v>44966.708729803242</c:v>
                </c:pt>
                <c:pt idx="5662" formatCode="d/m/yy\ h:mm;@">
                  <c:v>44966.667063252316</c:v>
                </c:pt>
                <c:pt idx="5663" formatCode="d/m/yy\ h:mm;@">
                  <c:v>44966.625396701391</c:v>
                </c:pt>
                <c:pt idx="5664" formatCode="d/m/yy\ h:mm;@">
                  <c:v>44966.583730150465</c:v>
                </c:pt>
                <c:pt idx="5665" formatCode="d/m/yy\ h:mm;@">
                  <c:v>44966.54206359954</c:v>
                </c:pt>
                <c:pt idx="5666" formatCode="d/m/yy\ h:mm;@">
                  <c:v>44966.500397048614</c:v>
                </c:pt>
                <c:pt idx="5667" formatCode="d/m/yy\ h:mm;@">
                  <c:v>44966.458730497689</c:v>
                </c:pt>
                <c:pt idx="5668" formatCode="d/m/yy\ h:mm;@">
                  <c:v>44966.417063946756</c:v>
                </c:pt>
                <c:pt idx="5669" formatCode="d/m/yy\ h:mm;@">
                  <c:v>44966.37539739583</c:v>
                </c:pt>
                <c:pt idx="5670" formatCode="d/m/yy\ h:mm;@">
                  <c:v>44966.333730844904</c:v>
                </c:pt>
                <c:pt idx="5671" formatCode="d/m/yy\ h:mm;@">
                  <c:v>44966.292064293979</c:v>
                </c:pt>
                <c:pt idx="5672" formatCode="d/m/yy\ h:mm;@">
                  <c:v>44966.250397743053</c:v>
                </c:pt>
                <c:pt idx="5673" formatCode="d/m/yy\ h:mm;@">
                  <c:v>44966.208731192128</c:v>
                </c:pt>
                <c:pt idx="5674" formatCode="d/m/yy\ h:mm;@">
                  <c:v>44966.167064641202</c:v>
                </c:pt>
                <c:pt idx="5675" formatCode="d/m/yy\ h:mm;@">
                  <c:v>44966.125398090277</c:v>
                </c:pt>
                <c:pt idx="5676" formatCode="d/m/yy\ h:mm;@">
                  <c:v>44966.083731539351</c:v>
                </c:pt>
                <c:pt idx="5677" formatCode="d/m/yy\ h:mm;@">
                  <c:v>44966.042064988425</c:v>
                </c:pt>
                <c:pt idx="5678" formatCode="d/m/yy\ h:mm;@">
                  <c:v>44966.0003984375</c:v>
                </c:pt>
                <c:pt idx="5679" formatCode="d/m/yy\ h:mm;@">
                  <c:v>44965.958731886574</c:v>
                </c:pt>
                <c:pt idx="5680" formatCode="d/m/yy\ h:mm;@">
                  <c:v>44965.917065335649</c:v>
                </c:pt>
                <c:pt idx="5681" formatCode="d/m/yy\ h:mm;@">
                  <c:v>44965.875398784723</c:v>
                </c:pt>
                <c:pt idx="5682" formatCode="d/m/yy\ h:mm;@">
                  <c:v>44965.833732233797</c:v>
                </c:pt>
                <c:pt idx="5683" formatCode="d/m/yy\ h:mm;@">
                  <c:v>44965.792065682872</c:v>
                </c:pt>
                <c:pt idx="5684" formatCode="d/m/yy\ h:mm;@">
                  <c:v>44965.750399131946</c:v>
                </c:pt>
                <c:pt idx="5685" formatCode="d/m/yy\ h:mm;@">
                  <c:v>44965.708732581021</c:v>
                </c:pt>
                <c:pt idx="5686" formatCode="d/m/yy\ h:mm;@">
                  <c:v>44965.667066030095</c:v>
                </c:pt>
                <c:pt idx="5687" formatCode="d/m/yy\ h:mm;@">
                  <c:v>44965.62539947917</c:v>
                </c:pt>
                <c:pt idx="5688" formatCode="d/m/yy\ h:mm;@">
                  <c:v>44965.583732928244</c:v>
                </c:pt>
                <c:pt idx="5689" formatCode="d/m/yy\ h:mm;@">
                  <c:v>44965.542066377318</c:v>
                </c:pt>
                <c:pt idx="5690" formatCode="d/m/yy\ h:mm;@">
                  <c:v>44965.500399826386</c:v>
                </c:pt>
                <c:pt idx="5691" formatCode="d/m/yy\ h:mm;@">
                  <c:v>44965.45873327546</c:v>
                </c:pt>
                <c:pt idx="5692" formatCode="d/m/yy\ h:mm;@">
                  <c:v>44965.417066724534</c:v>
                </c:pt>
                <c:pt idx="5693" formatCode="d/m/yy\ h:mm;@">
                  <c:v>44965.375400173609</c:v>
                </c:pt>
                <c:pt idx="5694" formatCode="d/m/yy\ h:mm;@">
                  <c:v>44965.333733622683</c:v>
                </c:pt>
                <c:pt idx="5695" formatCode="d/m/yy\ h:mm;@">
                  <c:v>44965.292067071758</c:v>
                </c:pt>
                <c:pt idx="5696" formatCode="d/m/yy\ h:mm;@">
                  <c:v>44965.250400520832</c:v>
                </c:pt>
                <c:pt idx="5697" formatCode="d/m/yy\ h:mm;@">
                  <c:v>44965.208733969906</c:v>
                </c:pt>
                <c:pt idx="5698" formatCode="d/m/yy\ h:mm;@">
                  <c:v>44965.167067418981</c:v>
                </c:pt>
                <c:pt idx="5699" formatCode="d/m/yy\ h:mm;@">
                  <c:v>44965.125400868055</c:v>
                </c:pt>
                <c:pt idx="5700" formatCode="d/m/yy\ h:mm;@">
                  <c:v>44965.08373431713</c:v>
                </c:pt>
                <c:pt idx="5701" formatCode="d/m/yy\ h:mm;@">
                  <c:v>44965.042067766204</c:v>
                </c:pt>
                <c:pt idx="5702" formatCode="d/m/yy\ h:mm;@">
                  <c:v>44965.000401215279</c:v>
                </c:pt>
                <c:pt idx="5703" formatCode="d/m/yy\ h:mm;@">
                  <c:v>44964.958734664353</c:v>
                </c:pt>
                <c:pt idx="5704" formatCode="d/m/yy\ h:mm;@">
                  <c:v>44964.917068113427</c:v>
                </c:pt>
                <c:pt idx="5705" formatCode="d/m/yy\ h:mm;@">
                  <c:v>44964.875401562502</c:v>
                </c:pt>
                <c:pt idx="5706" formatCode="d/m/yy\ h:mm;@">
                  <c:v>44964.833735011576</c:v>
                </c:pt>
                <c:pt idx="5707" formatCode="d/m/yy\ h:mm;@">
                  <c:v>44964.792068460651</c:v>
                </c:pt>
                <c:pt idx="5708" formatCode="d/m/yy\ h:mm;@">
                  <c:v>44964.750401909725</c:v>
                </c:pt>
                <c:pt idx="5709" formatCode="d/m/yy\ h:mm;@">
                  <c:v>44964.708735358799</c:v>
                </c:pt>
                <c:pt idx="5710" formatCode="d/m/yy\ h:mm;@">
                  <c:v>44964.667068807874</c:v>
                </c:pt>
                <c:pt idx="5711" formatCode="d/m/yy\ h:mm;@">
                  <c:v>44964.625402256941</c:v>
                </c:pt>
                <c:pt idx="5712" formatCode="d/m/yy\ h:mm;@">
                  <c:v>44964.583735706015</c:v>
                </c:pt>
                <c:pt idx="5713" formatCode="d/m/yy\ h:mm;@">
                  <c:v>44964.54206915509</c:v>
                </c:pt>
                <c:pt idx="5714" formatCode="d/m/yy\ h:mm;@">
                  <c:v>44964.500402604164</c:v>
                </c:pt>
                <c:pt idx="5715" formatCode="d/m/yy\ h:mm;@">
                  <c:v>44964.458736053239</c:v>
                </c:pt>
                <c:pt idx="5716" formatCode="d/m/yy\ h:mm;@">
                  <c:v>44964.417069502313</c:v>
                </c:pt>
                <c:pt idx="5717" formatCode="d/m/yy\ h:mm;@">
                  <c:v>44964.375402951388</c:v>
                </c:pt>
                <c:pt idx="5718" formatCode="d/m/yy\ h:mm;@">
                  <c:v>44964.333736400462</c:v>
                </c:pt>
                <c:pt idx="5719" formatCode="d/m/yy\ h:mm;@">
                  <c:v>44964.292069849536</c:v>
                </c:pt>
                <c:pt idx="5720" formatCode="d/m/yy\ h:mm;@">
                  <c:v>44964.250403298611</c:v>
                </c:pt>
                <c:pt idx="5721" formatCode="d/m/yy\ h:mm;@">
                  <c:v>44964.208736747685</c:v>
                </c:pt>
                <c:pt idx="5722" formatCode="d/m/yy\ h:mm;@">
                  <c:v>44964.16707019676</c:v>
                </c:pt>
                <c:pt idx="5723" formatCode="d/m/yy\ h:mm;@">
                  <c:v>44964.125403645834</c:v>
                </c:pt>
                <c:pt idx="5724" formatCode="d/m/yy\ h:mm;@">
                  <c:v>44964.083737094908</c:v>
                </c:pt>
                <c:pt idx="5725" formatCode="d/m/yy\ h:mm;@">
                  <c:v>44964.042070543983</c:v>
                </c:pt>
                <c:pt idx="5726" formatCode="d/m/yy\ h:mm;@">
                  <c:v>44964.000403993057</c:v>
                </c:pt>
                <c:pt idx="5727" formatCode="d/m/yy\ h:mm;@">
                  <c:v>44963.958737442132</c:v>
                </c:pt>
                <c:pt idx="5728" formatCode="d/m/yy\ h:mm;@">
                  <c:v>44963.917070891206</c:v>
                </c:pt>
                <c:pt idx="5729" formatCode="d/m/yy\ h:mm;@">
                  <c:v>44963.875404340281</c:v>
                </c:pt>
                <c:pt idx="5730" formatCode="d/m/yy\ h:mm;@">
                  <c:v>44963.833737789355</c:v>
                </c:pt>
                <c:pt idx="5731" formatCode="d/m/yy\ h:mm;@">
                  <c:v>44963.792071238429</c:v>
                </c:pt>
                <c:pt idx="5732" formatCode="d/m/yy\ h:mm;@">
                  <c:v>44963.750404687496</c:v>
                </c:pt>
                <c:pt idx="5733" formatCode="d/m/yy\ h:mm;@">
                  <c:v>44963.708738136571</c:v>
                </c:pt>
                <c:pt idx="5734" formatCode="d/m/yy\ h:mm;@">
                  <c:v>44963.667071585645</c:v>
                </c:pt>
                <c:pt idx="5735" formatCode="d/m/yy\ h:mm;@">
                  <c:v>44963.62540503472</c:v>
                </c:pt>
                <c:pt idx="5736" formatCode="d/m/yy\ h:mm;@">
                  <c:v>44963.583738483794</c:v>
                </c:pt>
                <c:pt idx="5737" formatCode="d/m/yy\ h:mm;@">
                  <c:v>44963.542071932869</c:v>
                </c:pt>
                <c:pt idx="5738" formatCode="d/m/yy\ h:mm;@">
                  <c:v>44963.500405381943</c:v>
                </c:pt>
                <c:pt idx="5739" formatCode="d/m/yy\ h:mm;@">
                  <c:v>44963.458738831017</c:v>
                </c:pt>
                <c:pt idx="5740" formatCode="d/m/yy\ h:mm;@">
                  <c:v>44963.417072280092</c:v>
                </c:pt>
                <c:pt idx="5741" formatCode="d/m/yy\ h:mm;@">
                  <c:v>44963.375405729166</c:v>
                </c:pt>
                <c:pt idx="5742" formatCode="d/m/yy\ h:mm;@">
                  <c:v>44963.333739178241</c:v>
                </c:pt>
                <c:pt idx="5743" formatCode="d/m/yy\ h:mm;@">
                  <c:v>44963.292072627315</c:v>
                </c:pt>
                <c:pt idx="5744" formatCode="d/m/yy\ h:mm;@">
                  <c:v>44963.250406076389</c:v>
                </c:pt>
                <c:pt idx="5745" formatCode="d/m/yy\ h:mm;@">
                  <c:v>44963.208739525464</c:v>
                </c:pt>
                <c:pt idx="5746" formatCode="d/m/yy\ h:mm;@">
                  <c:v>44963.167072974538</c:v>
                </c:pt>
                <c:pt idx="5747" formatCode="d/m/yy\ h:mm;@">
                  <c:v>44963.125406423613</c:v>
                </c:pt>
                <c:pt idx="5748" formatCode="d/m/yy\ h:mm;@">
                  <c:v>44963.083739872687</c:v>
                </c:pt>
                <c:pt idx="5749" formatCode="d/m/yy\ h:mm;@">
                  <c:v>44963.042073321762</c:v>
                </c:pt>
                <c:pt idx="5750" formatCode="d/m/yy\ h:mm;@">
                  <c:v>44963.000406770836</c:v>
                </c:pt>
                <c:pt idx="5751" formatCode="d/m/yy\ h:mm;@">
                  <c:v>44962.95874021991</c:v>
                </c:pt>
                <c:pt idx="5752" formatCode="d/m/yy\ h:mm;@">
                  <c:v>44962.917073668985</c:v>
                </c:pt>
                <c:pt idx="5753" formatCode="d/m/yy\ h:mm;@">
                  <c:v>44962.875407118052</c:v>
                </c:pt>
                <c:pt idx="5754" formatCode="d/m/yy\ h:mm;@">
                  <c:v>44962.833740567126</c:v>
                </c:pt>
                <c:pt idx="5755" formatCode="d/m/yy\ h:mm;@">
                  <c:v>44962.792074016201</c:v>
                </c:pt>
                <c:pt idx="5756" formatCode="d/m/yy\ h:mm;@">
                  <c:v>44962.750407465275</c:v>
                </c:pt>
                <c:pt idx="5757" formatCode="d/m/yy\ h:mm;@">
                  <c:v>44962.70874091435</c:v>
                </c:pt>
                <c:pt idx="5758" formatCode="d/m/yy\ h:mm;@">
                  <c:v>44962.667074363424</c:v>
                </c:pt>
                <c:pt idx="5759" formatCode="d/m/yy\ h:mm;@">
                  <c:v>44962.625407812498</c:v>
                </c:pt>
                <c:pt idx="5760" formatCode="d/m/yy\ h:mm;@">
                  <c:v>44962.583741261573</c:v>
                </c:pt>
                <c:pt idx="5761" formatCode="d/m/yy\ h:mm;@">
                  <c:v>44962.542074710647</c:v>
                </c:pt>
                <c:pt idx="5762" formatCode="d/m/yy\ h:mm;@">
                  <c:v>44962.500408159722</c:v>
                </c:pt>
                <c:pt idx="5763" formatCode="d/m/yy\ h:mm;@">
                  <c:v>44962.458741608796</c:v>
                </c:pt>
                <c:pt idx="5764" formatCode="d/m/yy\ h:mm;@">
                  <c:v>44962.417075057871</c:v>
                </c:pt>
                <c:pt idx="5765" formatCode="d/m/yy\ h:mm;@">
                  <c:v>44962.375408506945</c:v>
                </c:pt>
                <c:pt idx="5766" formatCode="d/m/yy\ h:mm;@">
                  <c:v>44962.333741956019</c:v>
                </c:pt>
                <c:pt idx="5767" formatCode="d/m/yy\ h:mm;@">
                  <c:v>44962.292075405094</c:v>
                </c:pt>
                <c:pt idx="5768" formatCode="d/m/yy\ h:mm;@">
                  <c:v>44962.250408854168</c:v>
                </c:pt>
                <c:pt idx="5769" formatCode="d/m/yy\ h:mm;@">
                  <c:v>44962.208742303243</c:v>
                </c:pt>
                <c:pt idx="5770" formatCode="d/m/yy\ h:mm;@">
                  <c:v>44962.167075752317</c:v>
                </c:pt>
                <c:pt idx="5771" formatCode="d/m/yy\ h:mm;@">
                  <c:v>44962.125409201391</c:v>
                </c:pt>
                <c:pt idx="5772" formatCode="d/m/yy\ h:mm;@">
                  <c:v>44962.083742650466</c:v>
                </c:pt>
                <c:pt idx="5773" formatCode="d/m/yy\ h:mm;@">
                  <c:v>44962.04207609954</c:v>
                </c:pt>
                <c:pt idx="5774" formatCode="d/m/yy\ h:mm;@">
                  <c:v>44962.000409548615</c:v>
                </c:pt>
                <c:pt idx="5775" formatCode="d/m/yy\ h:mm;@">
                  <c:v>44961.958742997682</c:v>
                </c:pt>
                <c:pt idx="5776" formatCode="d/m/yy\ h:mm;@">
                  <c:v>44961.917076446756</c:v>
                </c:pt>
                <c:pt idx="5777" formatCode="d/m/yy\ h:mm;@">
                  <c:v>44961.875409895831</c:v>
                </c:pt>
                <c:pt idx="5778" formatCode="d/m/yy\ h:mm;@">
                  <c:v>44961.833743344905</c:v>
                </c:pt>
                <c:pt idx="5779" formatCode="d/m/yy\ h:mm;@">
                  <c:v>44961.79207679398</c:v>
                </c:pt>
                <c:pt idx="5780" formatCode="d/m/yy\ h:mm;@">
                  <c:v>44961.750410243054</c:v>
                </c:pt>
                <c:pt idx="5781" formatCode="d/m/yy\ h:mm;@">
                  <c:v>44961.708743692128</c:v>
                </c:pt>
                <c:pt idx="5782" formatCode="d/m/yy\ h:mm;@">
                  <c:v>44961.667077141203</c:v>
                </c:pt>
                <c:pt idx="5783" formatCode="d/m/yy\ h:mm;@">
                  <c:v>44961.625410590277</c:v>
                </c:pt>
                <c:pt idx="5784" formatCode="d/m/yy\ h:mm;@">
                  <c:v>44961.583744039352</c:v>
                </c:pt>
                <c:pt idx="5785" formatCode="d/m/yy\ h:mm;@">
                  <c:v>44961.542077488426</c:v>
                </c:pt>
                <c:pt idx="5786" formatCode="d/m/yy\ h:mm;@">
                  <c:v>44961.5004109375</c:v>
                </c:pt>
                <c:pt idx="5787" formatCode="d/m/yy\ h:mm;@">
                  <c:v>44961.458744386575</c:v>
                </c:pt>
                <c:pt idx="5788" formatCode="d/m/yy\ h:mm;@">
                  <c:v>44961.417077835649</c:v>
                </c:pt>
                <c:pt idx="5789" formatCode="d/m/yy\ h:mm;@">
                  <c:v>44961.375411284724</c:v>
                </c:pt>
                <c:pt idx="5790" formatCode="d/m/yy\ h:mm;@">
                  <c:v>44961.333744733798</c:v>
                </c:pt>
                <c:pt idx="5791" formatCode="d/m/yy\ h:mm;@">
                  <c:v>44961.292078182873</c:v>
                </c:pt>
                <c:pt idx="5792" formatCode="d/m/yy\ h:mm;@">
                  <c:v>44961.250411631947</c:v>
                </c:pt>
                <c:pt idx="5793" formatCode="d/m/yy\ h:mm;@">
                  <c:v>44961.208745081021</c:v>
                </c:pt>
                <c:pt idx="5794" formatCode="d/m/yy\ h:mm;@">
                  <c:v>44961.167078530096</c:v>
                </c:pt>
                <c:pt idx="5795" formatCode="d/m/yy\ h:mm;@">
                  <c:v>44961.12541197917</c:v>
                </c:pt>
                <c:pt idx="5796" formatCode="d/m/yy\ h:mm;@">
                  <c:v>44961.083745428237</c:v>
                </c:pt>
                <c:pt idx="5797" formatCode="d/m/yy\ h:mm;@">
                  <c:v>44961.042078877312</c:v>
                </c:pt>
                <c:pt idx="5798" formatCode="d/m/yy\ h:mm;@">
                  <c:v>44961.000412326386</c:v>
                </c:pt>
                <c:pt idx="5799" formatCode="d/m/yy\ h:mm;@">
                  <c:v>44960.958745775461</c:v>
                </c:pt>
                <c:pt idx="5800" formatCode="d/m/yy\ h:mm;@">
                  <c:v>44960.917079224535</c:v>
                </c:pt>
                <c:pt idx="5801" formatCode="d/m/yy\ h:mm;@">
                  <c:v>44960.875412673609</c:v>
                </c:pt>
                <c:pt idx="5802" formatCode="d/m/yy\ h:mm;@">
                  <c:v>44960.833746122684</c:v>
                </c:pt>
                <c:pt idx="5803" formatCode="d/m/yy\ h:mm;@">
                  <c:v>44960.792079571758</c:v>
                </c:pt>
                <c:pt idx="5804" formatCode="d/m/yy\ h:mm;@">
                  <c:v>44960.750413020833</c:v>
                </c:pt>
                <c:pt idx="5805" formatCode="d/m/yy\ h:mm;@">
                  <c:v>44960.708746469907</c:v>
                </c:pt>
                <c:pt idx="5806" formatCode="d/m/yy\ h:mm;@">
                  <c:v>44960.667079918981</c:v>
                </c:pt>
                <c:pt idx="5807" formatCode="d/m/yy\ h:mm;@">
                  <c:v>44960.625413368056</c:v>
                </c:pt>
                <c:pt idx="5808" formatCode="d/m/yy\ h:mm;@">
                  <c:v>44960.58374681713</c:v>
                </c:pt>
                <c:pt idx="5809" formatCode="d/m/yy\ h:mm;@">
                  <c:v>44960.542080266205</c:v>
                </c:pt>
                <c:pt idx="5810" formatCode="d/m/yy\ h:mm;@">
                  <c:v>44960.500413715279</c:v>
                </c:pt>
                <c:pt idx="5811" formatCode="d/m/yy\ h:mm;@">
                  <c:v>44960.458747164354</c:v>
                </c:pt>
                <c:pt idx="5812" formatCode="d/m/yy\ h:mm;@">
                  <c:v>44960.417080613428</c:v>
                </c:pt>
                <c:pt idx="5813" formatCode="d/m/yy\ h:mm;@">
                  <c:v>44960.375414062502</c:v>
                </c:pt>
                <c:pt idx="5814" formatCode="d/m/yy\ h:mm;@">
                  <c:v>44960.333747511577</c:v>
                </c:pt>
                <c:pt idx="5815" formatCode="d/m/yy\ h:mm;@">
                  <c:v>44960.292080960651</c:v>
                </c:pt>
                <c:pt idx="5816" formatCode="d/m/yy\ h:mm;@">
                  <c:v>44960.250414409726</c:v>
                </c:pt>
                <c:pt idx="5817" formatCode="d/m/yy\ h:mm;@">
                  <c:v>44960.208747858793</c:v>
                </c:pt>
                <c:pt idx="5818" formatCode="d/m/yy\ h:mm;@">
                  <c:v>44960.167081307867</c:v>
                </c:pt>
                <c:pt idx="5819" formatCode="d/m/yy\ h:mm;@">
                  <c:v>44960.125414756942</c:v>
                </c:pt>
                <c:pt idx="5820" formatCode="d/m/yy\ h:mm;@">
                  <c:v>44960.083748206016</c:v>
                </c:pt>
                <c:pt idx="5821" formatCode="d/m/yy\ h:mm;@">
                  <c:v>44960.04208165509</c:v>
                </c:pt>
                <c:pt idx="5822" formatCode="d/m/yy\ h:mm;@">
                  <c:v>44960.000415104165</c:v>
                </c:pt>
                <c:pt idx="5823" formatCode="d/m/yy\ h:mm;@">
                  <c:v>44959.958748553239</c:v>
                </c:pt>
                <c:pt idx="5824" formatCode="d/m/yy\ h:mm;@">
                  <c:v>44959.917082002314</c:v>
                </c:pt>
                <c:pt idx="5825" formatCode="d/m/yy\ h:mm;@">
                  <c:v>44959.875415451388</c:v>
                </c:pt>
                <c:pt idx="5826" formatCode="d/m/yy\ h:mm;@">
                  <c:v>44959.833748900463</c:v>
                </c:pt>
                <c:pt idx="5827" formatCode="d/m/yy\ h:mm;@">
                  <c:v>44959.792082349537</c:v>
                </c:pt>
                <c:pt idx="5828" formatCode="d/m/yy\ h:mm;@">
                  <c:v>44959.750415798611</c:v>
                </c:pt>
                <c:pt idx="5829" formatCode="d/m/yy\ h:mm;@">
                  <c:v>44959.708749247686</c:v>
                </c:pt>
                <c:pt idx="5830" formatCode="d/m/yy\ h:mm;@">
                  <c:v>44959.66708269676</c:v>
                </c:pt>
                <c:pt idx="5831" formatCode="d/m/yy\ h:mm;@">
                  <c:v>44959.625416145835</c:v>
                </c:pt>
                <c:pt idx="5832" formatCode="d/m/yy\ h:mm;@">
                  <c:v>44959.583749594909</c:v>
                </c:pt>
                <c:pt idx="5833" formatCode="d/m/yy\ h:mm;@">
                  <c:v>44959.542083043983</c:v>
                </c:pt>
                <c:pt idx="5834" formatCode="d/m/yy\ h:mm;@">
                  <c:v>44959.500416493058</c:v>
                </c:pt>
                <c:pt idx="5835" formatCode="d/m/yy\ h:mm;@">
                  <c:v>44959.458749942132</c:v>
                </c:pt>
                <c:pt idx="5836" formatCode="d/m/yy\ h:mm;@">
                  <c:v>44959.417083391207</c:v>
                </c:pt>
                <c:pt idx="5837" formatCode="d/m/yy\ h:mm;@">
                  <c:v>44959.375416840281</c:v>
                </c:pt>
                <c:pt idx="5838" formatCode="d/m/yy\ h:mm;@">
                  <c:v>44959.333750289348</c:v>
                </c:pt>
                <c:pt idx="5839" formatCode="d/m/yy\ h:mm;@">
                  <c:v>44959.292083738423</c:v>
                </c:pt>
                <c:pt idx="5840" formatCode="d/m/yy\ h:mm;@">
                  <c:v>44959.250417187497</c:v>
                </c:pt>
                <c:pt idx="5841" formatCode="d/m/yy\ h:mm;@">
                  <c:v>44959.208750636571</c:v>
                </c:pt>
                <c:pt idx="5842" formatCode="d/m/yy\ h:mm;@">
                  <c:v>44959.167084085646</c:v>
                </c:pt>
                <c:pt idx="5843" formatCode="d/m/yy\ h:mm;@">
                  <c:v>44959.12541753472</c:v>
                </c:pt>
                <c:pt idx="5844" formatCode="d/m/yy\ h:mm;@">
                  <c:v>44959.083750983795</c:v>
                </c:pt>
                <c:pt idx="5845" formatCode="d/m/yy\ h:mm;@">
                  <c:v>44959.042084432869</c:v>
                </c:pt>
                <c:pt idx="5846" formatCode="d/m/yy\ h:mm;@">
                  <c:v>44959.000417881944</c:v>
                </c:pt>
                <c:pt idx="5847" formatCode="d/m/yy\ h:mm;@">
                  <c:v>44958.958751331018</c:v>
                </c:pt>
                <c:pt idx="5848" formatCode="d/m/yy\ h:mm;@">
                  <c:v>44958.917084780092</c:v>
                </c:pt>
                <c:pt idx="5849" formatCode="d/m/yy\ h:mm;@">
                  <c:v>44958.875418229167</c:v>
                </c:pt>
                <c:pt idx="5850" formatCode="d/m/yy\ h:mm;@">
                  <c:v>44958.833751678241</c:v>
                </c:pt>
                <c:pt idx="5851" formatCode="d/m/yy\ h:mm;@">
                  <c:v>44958.792085127316</c:v>
                </c:pt>
                <c:pt idx="5852" formatCode="d/m/yy\ h:mm;@">
                  <c:v>44958.75041857639</c:v>
                </c:pt>
                <c:pt idx="5853" formatCode="d/m/yy\ h:mm;@">
                  <c:v>44958.708752025464</c:v>
                </c:pt>
                <c:pt idx="5854" formatCode="d/m/yy\ h:mm;@">
                  <c:v>44958.667085474539</c:v>
                </c:pt>
                <c:pt idx="5855" formatCode="d/m/yy\ h:mm;@">
                  <c:v>44958.625418923613</c:v>
                </c:pt>
                <c:pt idx="5856" formatCode="d/m/yy\ h:mm;@">
                  <c:v>44958.583752372688</c:v>
                </c:pt>
                <c:pt idx="5857" formatCode="d/m/yy\ h:mm;@">
                  <c:v>44958.542085821762</c:v>
                </c:pt>
                <c:pt idx="5858" formatCode="d/m/yy\ h:mm;@">
                  <c:v>44958.500419270837</c:v>
                </c:pt>
                <c:pt idx="5859" formatCode="d/m/yy\ h:mm;@">
                  <c:v>44958.458752719911</c:v>
                </c:pt>
                <c:pt idx="5860" formatCode="d/m/yy\ h:mm;@">
                  <c:v>44958.417086168978</c:v>
                </c:pt>
                <c:pt idx="5861" formatCode="d/m/yy\ h:mm;@">
                  <c:v>44958.375419618053</c:v>
                </c:pt>
                <c:pt idx="5862" formatCode="d/m/yy\ h:mm;@">
                  <c:v>44958.333753067127</c:v>
                </c:pt>
                <c:pt idx="5863" formatCode="d/m/yy\ h:mm;@">
                  <c:v>44958.292086516201</c:v>
                </c:pt>
                <c:pt idx="5864" formatCode="d/m/yy\ h:mm;@">
                  <c:v>44958.250419965276</c:v>
                </c:pt>
                <c:pt idx="5865" formatCode="d/m/yy\ h:mm;@">
                  <c:v>44958.20875341435</c:v>
                </c:pt>
                <c:pt idx="5866" formatCode="d/m/yy\ h:mm;@">
                  <c:v>44958.167086863425</c:v>
                </c:pt>
                <c:pt idx="5867" formatCode="d/m/yy\ h:mm;@">
                  <c:v>44958.125420312499</c:v>
                </c:pt>
                <c:pt idx="5868" formatCode="d/m/yy\ h:mm;@">
                  <c:v>44958.083753761573</c:v>
                </c:pt>
                <c:pt idx="5869" formatCode="d/m/yy\ h:mm;@">
                  <c:v>44958.042087210648</c:v>
                </c:pt>
                <c:pt idx="5870" formatCode="d/m/yy\ h:mm;@">
                  <c:v>44958.000420659722</c:v>
                </c:pt>
                <c:pt idx="5871" formatCode="d/m/yy\ h:mm;@">
                  <c:v>44957.958754108797</c:v>
                </c:pt>
                <c:pt idx="5872" formatCode="d/m/yy\ h:mm;@">
                  <c:v>44957.917087557871</c:v>
                </c:pt>
                <c:pt idx="5873" formatCode="d/m/yy\ h:mm;@">
                  <c:v>44957.875421006946</c:v>
                </c:pt>
                <c:pt idx="5874" formatCode="d/m/yy\ h:mm;@">
                  <c:v>44957.83375445602</c:v>
                </c:pt>
                <c:pt idx="5875" formatCode="d/m/yy\ h:mm;@">
                  <c:v>44957.792087905094</c:v>
                </c:pt>
                <c:pt idx="5876" formatCode="d/m/yy\ h:mm;@">
                  <c:v>44957.750421354169</c:v>
                </c:pt>
                <c:pt idx="5877" formatCode="d/m/yy\ h:mm;@">
                  <c:v>44957.708754803243</c:v>
                </c:pt>
                <c:pt idx="5878" formatCode="d/m/yy\ h:mm;@">
                  <c:v>44957.667088252318</c:v>
                </c:pt>
                <c:pt idx="5879" formatCode="d/m/yy\ h:mm;@">
                  <c:v>44957.625421701392</c:v>
                </c:pt>
                <c:pt idx="5880" formatCode="d/m/yy\ h:mm;@">
                  <c:v>44957.583755150466</c:v>
                </c:pt>
                <c:pt idx="5881" formatCode="d/m/yy\ h:mm;@">
                  <c:v>44957.542088599534</c:v>
                </c:pt>
                <c:pt idx="5882" formatCode="d/m/yy\ h:mm;@">
                  <c:v>44957.500422048608</c:v>
                </c:pt>
                <c:pt idx="5883" formatCode="d/m/yy\ h:mm;@">
                  <c:v>44957.458755497682</c:v>
                </c:pt>
                <c:pt idx="5884" formatCode="d/m/yy\ h:mm;@">
                  <c:v>44957.417088946757</c:v>
                </c:pt>
                <c:pt idx="5885" formatCode="d/m/yy\ h:mm;@">
                  <c:v>44957.375422395831</c:v>
                </c:pt>
                <c:pt idx="5886" formatCode="d/m/yy\ h:mm;@">
                  <c:v>44957.333755844906</c:v>
                </c:pt>
                <c:pt idx="5887" formatCode="d/m/yy\ h:mm;@">
                  <c:v>44957.29208929398</c:v>
                </c:pt>
                <c:pt idx="5888" formatCode="d/m/yy\ h:mm;@">
                  <c:v>44957.250422743055</c:v>
                </c:pt>
                <c:pt idx="5889" formatCode="d/m/yy\ h:mm;@">
                  <c:v>44957.208756192129</c:v>
                </c:pt>
                <c:pt idx="5890" formatCode="d/m/yy\ h:mm;@">
                  <c:v>44957.167089641203</c:v>
                </c:pt>
                <c:pt idx="5891" formatCode="d/m/yy\ h:mm;@">
                  <c:v>44957.125423090278</c:v>
                </c:pt>
                <c:pt idx="5892" formatCode="d/m/yy\ h:mm;@">
                  <c:v>44957.083756539352</c:v>
                </c:pt>
                <c:pt idx="5893" formatCode="d/m/yy\ h:mm;@">
                  <c:v>44957.042089988427</c:v>
                </c:pt>
                <c:pt idx="5894" formatCode="d/m/yy\ h:mm;@">
                  <c:v>44957.000423437501</c:v>
                </c:pt>
                <c:pt idx="5895" formatCode="d/m/yy\ h:mm;@">
                  <c:v>44956.958756886575</c:v>
                </c:pt>
                <c:pt idx="5896" formatCode="d/m/yy\ h:mm;@">
                  <c:v>44956.91709033565</c:v>
                </c:pt>
                <c:pt idx="5897" formatCode="d/m/yy\ h:mm;@">
                  <c:v>44956.875423784724</c:v>
                </c:pt>
                <c:pt idx="5898" formatCode="d/m/yy\ h:mm;@">
                  <c:v>44956.833757233799</c:v>
                </c:pt>
                <c:pt idx="5899" formatCode="d/m/yy\ h:mm;@">
                  <c:v>44956.792090682873</c:v>
                </c:pt>
                <c:pt idx="5900" formatCode="d/m/yy\ h:mm;@">
                  <c:v>44956.750424131948</c:v>
                </c:pt>
                <c:pt idx="5901" formatCode="d/m/yy\ h:mm;@">
                  <c:v>44956.708757581022</c:v>
                </c:pt>
                <c:pt idx="5902" formatCode="d/m/yy\ h:mm;@">
                  <c:v>44956.667091030089</c:v>
                </c:pt>
                <c:pt idx="5903" formatCode="d/m/yy\ h:mm;@">
                  <c:v>44956.625424479163</c:v>
                </c:pt>
                <c:pt idx="5904" formatCode="d/m/yy\ h:mm;@">
                  <c:v>44956.583757928238</c:v>
                </c:pt>
                <c:pt idx="5905" formatCode="d/m/yy\ h:mm;@">
                  <c:v>44956.542091377312</c:v>
                </c:pt>
                <c:pt idx="5906" formatCode="d/m/yy\ h:mm;@">
                  <c:v>44956.500424826387</c:v>
                </c:pt>
                <c:pt idx="5907" formatCode="d/m/yy\ h:mm;@">
                  <c:v>44956.458758275461</c:v>
                </c:pt>
                <c:pt idx="5908" formatCode="d/m/yy\ h:mm;@">
                  <c:v>44956.417091724536</c:v>
                </c:pt>
                <c:pt idx="5909" formatCode="d/m/yy\ h:mm;@">
                  <c:v>44956.37542517361</c:v>
                </c:pt>
                <c:pt idx="5910" formatCode="d/m/yy\ h:mm;@">
                  <c:v>44956.333758622684</c:v>
                </c:pt>
                <c:pt idx="5911" formatCode="d/m/yy\ h:mm;@">
                  <c:v>44956.292092071759</c:v>
                </c:pt>
                <c:pt idx="5912" formatCode="d/m/yy\ h:mm;@">
                  <c:v>44956.250425520833</c:v>
                </c:pt>
                <c:pt idx="5913" formatCode="d/m/yy\ h:mm;@">
                  <c:v>44956.208758969908</c:v>
                </c:pt>
                <c:pt idx="5914" formatCode="d/m/yy\ h:mm;@">
                  <c:v>44956.167092418982</c:v>
                </c:pt>
                <c:pt idx="5915" formatCode="d/m/yy\ h:mm;@">
                  <c:v>44956.125425868056</c:v>
                </c:pt>
                <c:pt idx="5916" formatCode="d/m/yy\ h:mm;@">
                  <c:v>44956.083759317131</c:v>
                </c:pt>
                <c:pt idx="5917" formatCode="d/m/yy\ h:mm;@">
                  <c:v>44956.042092766205</c:v>
                </c:pt>
                <c:pt idx="5918" formatCode="d/m/yy\ h:mm;@">
                  <c:v>44956.00042621528</c:v>
                </c:pt>
                <c:pt idx="5919" formatCode="d/m/yy\ h:mm;@">
                  <c:v>44955.958759664354</c:v>
                </c:pt>
                <c:pt idx="5920" formatCode="d/m/yy\ h:mm;@">
                  <c:v>44955.917093113429</c:v>
                </c:pt>
                <c:pt idx="5921" formatCode="d/m/yy\ h:mm;@">
                  <c:v>44955.875426562503</c:v>
                </c:pt>
                <c:pt idx="5922" formatCode="d/m/yy\ h:mm;@">
                  <c:v>44955.833760011577</c:v>
                </c:pt>
                <c:pt idx="5923" formatCode="d/m/yy\ h:mm;@">
                  <c:v>44955.792093460645</c:v>
                </c:pt>
                <c:pt idx="5924" formatCode="d/m/yy\ h:mm;@">
                  <c:v>44955.750426909719</c:v>
                </c:pt>
                <c:pt idx="5925" formatCode="d/m/yy\ h:mm;@">
                  <c:v>44955.708760358793</c:v>
                </c:pt>
                <c:pt idx="5926" formatCode="d/m/yy\ h:mm;@">
                  <c:v>44955.667093807868</c:v>
                </c:pt>
                <c:pt idx="5927" formatCode="d/m/yy\ h:mm;@">
                  <c:v>44955.625427256942</c:v>
                </c:pt>
                <c:pt idx="5928" formatCode="d/m/yy\ h:mm;@">
                  <c:v>44955.583760706017</c:v>
                </c:pt>
                <c:pt idx="5929" formatCode="d/m/yy\ h:mm;@">
                  <c:v>44955.542094155091</c:v>
                </c:pt>
                <c:pt idx="5930" formatCode="d/m/yy\ h:mm;@">
                  <c:v>44955.500427604165</c:v>
                </c:pt>
                <c:pt idx="5931" formatCode="d/m/yy\ h:mm;@">
                  <c:v>44955.45876105324</c:v>
                </c:pt>
                <c:pt idx="5932" formatCode="d/m/yy\ h:mm;@">
                  <c:v>44955.417094502314</c:v>
                </c:pt>
                <c:pt idx="5933" formatCode="d/m/yy\ h:mm;@">
                  <c:v>44955.375427951389</c:v>
                </c:pt>
                <c:pt idx="5934" formatCode="d/m/yy\ h:mm;@">
                  <c:v>44955.333761400463</c:v>
                </c:pt>
                <c:pt idx="5935" formatCode="d/m/yy\ h:mm;@">
                  <c:v>44955.292094849538</c:v>
                </c:pt>
                <c:pt idx="5936" formatCode="d/m/yy\ h:mm;@">
                  <c:v>44955.250428298612</c:v>
                </c:pt>
                <c:pt idx="5937" formatCode="d/m/yy\ h:mm;@">
                  <c:v>44955.208761747686</c:v>
                </c:pt>
                <c:pt idx="5938" formatCode="d/m/yy\ h:mm;@">
                  <c:v>44955.167095196761</c:v>
                </c:pt>
                <c:pt idx="5939" formatCode="d/m/yy\ h:mm;@">
                  <c:v>44955.125428645835</c:v>
                </c:pt>
                <c:pt idx="5940" formatCode="d/m/yy\ h:mm;@">
                  <c:v>44955.08376209491</c:v>
                </c:pt>
                <c:pt idx="5941" formatCode="d/m/yy\ h:mm;@">
                  <c:v>44955.042095543984</c:v>
                </c:pt>
                <c:pt idx="5942" formatCode="d/m/yy\ h:mm;@">
                  <c:v>44955.000428993058</c:v>
                </c:pt>
                <c:pt idx="5943" formatCode="d/m/yy\ h:mm;@">
                  <c:v>44954.958762442133</c:v>
                </c:pt>
                <c:pt idx="5944" formatCode="d/m/yy\ h:mm;@">
                  <c:v>44954.917095891207</c:v>
                </c:pt>
                <c:pt idx="5945" formatCode="d/m/yy\ h:mm;@">
                  <c:v>44954.875429340274</c:v>
                </c:pt>
                <c:pt idx="5946" formatCode="d/m/yy\ h:mm;@">
                  <c:v>44954.833762789349</c:v>
                </c:pt>
                <c:pt idx="5947" formatCode="d/m/yy\ h:mm;@">
                  <c:v>44954.792096238423</c:v>
                </c:pt>
                <c:pt idx="5948" formatCode="d/m/yy\ h:mm;@">
                  <c:v>44954.750429687498</c:v>
                </c:pt>
                <c:pt idx="5949" formatCode="d/m/yy\ h:mm;@">
                  <c:v>44954.708763136572</c:v>
                </c:pt>
                <c:pt idx="5950" formatCode="d/m/yy\ h:mm;@">
                  <c:v>44954.667096585647</c:v>
                </c:pt>
                <c:pt idx="5951" formatCode="d/m/yy\ h:mm;@">
                  <c:v>44954.625430034721</c:v>
                </c:pt>
                <c:pt idx="5952" formatCode="d/m/yy\ h:mm;@">
                  <c:v>44954.583763483795</c:v>
                </c:pt>
                <c:pt idx="5953" formatCode="d/m/yy\ h:mm;@">
                  <c:v>44954.54209693287</c:v>
                </c:pt>
                <c:pt idx="5954" formatCode="d/m/yy\ h:mm;@">
                  <c:v>44954.500430381944</c:v>
                </c:pt>
                <c:pt idx="5955" formatCode="d/m/yy\ h:mm;@">
                  <c:v>44954.458763831019</c:v>
                </c:pt>
                <c:pt idx="5956" formatCode="d/m/yy\ h:mm;@">
                  <c:v>44954.417097280093</c:v>
                </c:pt>
                <c:pt idx="5957" formatCode="d/m/yy\ h:mm;@">
                  <c:v>44954.375430729167</c:v>
                </c:pt>
                <c:pt idx="5958" formatCode="d/m/yy\ h:mm;@">
                  <c:v>44954.333764178242</c:v>
                </c:pt>
                <c:pt idx="5959" formatCode="d/m/yy\ h:mm;@">
                  <c:v>44954.292097627316</c:v>
                </c:pt>
                <c:pt idx="5960" formatCode="d/m/yy\ h:mm;@">
                  <c:v>44954.250431076391</c:v>
                </c:pt>
                <c:pt idx="5961" formatCode="d/m/yy\ h:mm;@">
                  <c:v>44954.208764525465</c:v>
                </c:pt>
                <c:pt idx="5962" formatCode="d/m/yy\ h:mm;@">
                  <c:v>44954.16709797454</c:v>
                </c:pt>
                <c:pt idx="5963" formatCode="d/m/yy\ h:mm;@">
                  <c:v>44954.125431423614</c:v>
                </c:pt>
                <c:pt idx="5964" formatCode="d/m/yy\ h:mm;@">
                  <c:v>44954.083764872688</c:v>
                </c:pt>
                <c:pt idx="5965" formatCode="d/m/yy\ h:mm;@">
                  <c:v>44954.042098321763</c:v>
                </c:pt>
                <c:pt idx="5966" formatCode="d/m/yy\ h:mm;@">
                  <c:v>44954.00043177083</c:v>
                </c:pt>
                <c:pt idx="5967" formatCode="d/m/yy\ h:mm;@">
                  <c:v>44953.958765219904</c:v>
                </c:pt>
                <c:pt idx="5968" formatCode="d/m/yy\ h:mm;@">
                  <c:v>44953.917098668979</c:v>
                </c:pt>
                <c:pt idx="5969" formatCode="d/m/yy\ h:mm;@">
                  <c:v>44953.875432118053</c:v>
                </c:pt>
                <c:pt idx="5970" formatCode="d/m/yy\ h:mm;@">
                  <c:v>44953.833765567128</c:v>
                </c:pt>
                <c:pt idx="5971" formatCode="d/m/yy\ h:mm;@">
                  <c:v>44953.792099016202</c:v>
                </c:pt>
                <c:pt idx="5972" formatCode="d/m/yy\ h:mm;@">
                  <c:v>44953.750432465276</c:v>
                </c:pt>
                <c:pt idx="5973" formatCode="d/m/yy\ h:mm;@">
                  <c:v>44953.708765914351</c:v>
                </c:pt>
                <c:pt idx="5974" formatCode="d/m/yy\ h:mm;@">
                  <c:v>44953.667099363425</c:v>
                </c:pt>
                <c:pt idx="5975" formatCode="d/m/yy\ h:mm;@">
                  <c:v>44953.6254328125</c:v>
                </c:pt>
                <c:pt idx="5976" formatCode="d/m/yy\ h:mm;@">
                  <c:v>44953.583766261574</c:v>
                </c:pt>
                <c:pt idx="5977" formatCode="d/m/yy\ h:mm;@">
                  <c:v>44953.542099710648</c:v>
                </c:pt>
                <c:pt idx="5978" formatCode="d/m/yy\ h:mm;@">
                  <c:v>44953.500433159723</c:v>
                </c:pt>
                <c:pt idx="5979" formatCode="d/m/yy\ h:mm;@">
                  <c:v>44953.458766608797</c:v>
                </c:pt>
                <c:pt idx="5980" formatCode="d/m/yy\ h:mm;@">
                  <c:v>44953.417100057872</c:v>
                </c:pt>
                <c:pt idx="5981" formatCode="d/m/yy\ h:mm;@">
                  <c:v>44953.375433506946</c:v>
                </c:pt>
                <c:pt idx="5982" formatCode="d/m/yy\ h:mm;@">
                  <c:v>44953.333766956021</c:v>
                </c:pt>
                <c:pt idx="5983" formatCode="d/m/yy\ h:mm;@">
                  <c:v>44953.292100405095</c:v>
                </c:pt>
                <c:pt idx="5984" formatCode="d/m/yy\ h:mm;@">
                  <c:v>44953.250433854169</c:v>
                </c:pt>
                <c:pt idx="5985" formatCode="d/m/yy\ h:mm;@">
                  <c:v>44953.208767303244</c:v>
                </c:pt>
                <c:pt idx="5986" formatCode="d/m/yy\ h:mm;@">
                  <c:v>44953.167100752318</c:v>
                </c:pt>
                <c:pt idx="5987" formatCode="d/m/yy\ h:mm;@">
                  <c:v>44953.125434201385</c:v>
                </c:pt>
                <c:pt idx="5988" formatCode="d/m/yy\ h:mm;@">
                  <c:v>44953.08376765046</c:v>
                </c:pt>
                <c:pt idx="5989" formatCode="d/m/yy\ h:mm;@">
                  <c:v>44953.042101099534</c:v>
                </c:pt>
                <c:pt idx="5990" formatCode="d/m/yy\ h:mm;@">
                  <c:v>44953.000434548609</c:v>
                </c:pt>
                <c:pt idx="5991" formatCode="d/m/yy\ h:mm;@">
                  <c:v>44952.958767997683</c:v>
                </c:pt>
                <c:pt idx="5992" formatCode="d/m/yy\ h:mm;@">
                  <c:v>44952.917101446757</c:v>
                </c:pt>
                <c:pt idx="5993" formatCode="d/m/yy\ h:mm;@">
                  <c:v>44952.875434895832</c:v>
                </c:pt>
                <c:pt idx="5994" formatCode="d/m/yy\ h:mm;@">
                  <c:v>44952.833768344906</c:v>
                </c:pt>
                <c:pt idx="5995" formatCode="d/m/yy\ h:mm;@">
                  <c:v>44952.792101793981</c:v>
                </c:pt>
                <c:pt idx="5996" formatCode="d/m/yy\ h:mm;@">
                  <c:v>44952.750435243055</c:v>
                </c:pt>
                <c:pt idx="5997" formatCode="d/m/yy\ h:mm;@">
                  <c:v>44952.70876869213</c:v>
                </c:pt>
                <c:pt idx="5998" formatCode="d/m/yy\ h:mm;@">
                  <c:v>44952.667102141204</c:v>
                </c:pt>
                <c:pt idx="5999" formatCode="d/m/yy\ h:mm;@">
                  <c:v>44952.625435590278</c:v>
                </c:pt>
                <c:pt idx="6000" formatCode="d/m/yy\ h:mm;@">
                  <c:v>44952.583769039353</c:v>
                </c:pt>
                <c:pt idx="6001" formatCode="d/m/yy\ h:mm;@">
                  <c:v>44952.542102488427</c:v>
                </c:pt>
                <c:pt idx="6002" formatCode="d/m/yy\ h:mm;@">
                  <c:v>44952.500435937502</c:v>
                </c:pt>
                <c:pt idx="6003" formatCode="d/m/yy\ h:mm;@">
                  <c:v>44952.458769386576</c:v>
                </c:pt>
                <c:pt idx="6004" formatCode="d/m/yy\ h:mm;@">
                  <c:v>44952.41710283565</c:v>
                </c:pt>
                <c:pt idx="6005" formatCode="d/m/yy\ h:mm;@">
                  <c:v>44952.375436284725</c:v>
                </c:pt>
                <c:pt idx="6006" formatCode="d/m/yy\ h:mm;@">
                  <c:v>44952.333769733799</c:v>
                </c:pt>
                <c:pt idx="6007" formatCode="d/m/yy\ h:mm;@">
                  <c:v>44952.292103182874</c:v>
                </c:pt>
                <c:pt idx="6008" formatCode="d/m/yy\ h:mm;@">
                  <c:v>44952.250436631941</c:v>
                </c:pt>
                <c:pt idx="6009" formatCode="d/m/yy\ h:mm;@">
                  <c:v>44952.208770081015</c:v>
                </c:pt>
                <c:pt idx="6010" formatCode="d/m/yy\ h:mm;@">
                  <c:v>44952.16710353009</c:v>
                </c:pt>
                <c:pt idx="6011" formatCode="d/m/yy\ h:mm;@">
                  <c:v>44952.125436979164</c:v>
                </c:pt>
                <c:pt idx="6012" formatCode="d/m/yy\ h:mm;@">
                  <c:v>44952.083770428238</c:v>
                </c:pt>
                <c:pt idx="6013" formatCode="d/m/yy\ h:mm;@">
                  <c:v>44952.042103877313</c:v>
                </c:pt>
                <c:pt idx="6014" formatCode="d/m/yy\ h:mm;@">
                  <c:v>44952.000437326387</c:v>
                </c:pt>
                <c:pt idx="6015" formatCode="d/m/yy\ h:mm;@">
                  <c:v>44951.958770775462</c:v>
                </c:pt>
                <c:pt idx="6016" formatCode="d/m/yy\ h:mm;@">
                  <c:v>44951.917104224536</c:v>
                </c:pt>
                <c:pt idx="6017" formatCode="d/m/yy\ h:mm;@">
                  <c:v>44951.875437673611</c:v>
                </c:pt>
                <c:pt idx="6018" formatCode="d/m/yy\ h:mm;@">
                  <c:v>44951.833771122685</c:v>
                </c:pt>
                <c:pt idx="6019" formatCode="d/m/yy\ h:mm;@">
                  <c:v>44951.792104571759</c:v>
                </c:pt>
                <c:pt idx="6020" formatCode="d/m/yy\ h:mm;@">
                  <c:v>44951.750438020834</c:v>
                </c:pt>
                <c:pt idx="6021" formatCode="d/m/yy\ h:mm;@">
                  <c:v>44951.708771469908</c:v>
                </c:pt>
                <c:pt idx="6022" formatCode="d/m/yy\ h:mm;@">
                  <c:v>44951.667104918983</c:v>
                </c:pt>
                <c:pt idx="6023" formatCode="d/m/yy\ h:mm;@">
                  <c:v>44951.625438368057</c:v>
                </c:pt>
                <c:pt idx="6024" formatCode="d/m/yy\ h:mm;@">
                  <c:v>44951.583771817131</c:v>
                </c:pt>
                <c:pt idx="6025" formatCode="d/m/yy\ h:mm;@">
                  <c:v>44951.542105266206</c:v>
                </c:pt>
                <c:pt idx="6026" formatCode="d/m/yy\ h:mm;@">
                  <c:v>44951.50043871528</c:v>
                </c:pt>
                <c:pt idx="6027" formatCode="d/m/yy\ h:mm;@">
                  <c:v>44951.458772164355</c:v>
                </c:pt>
                <c:pt idx="6028" formatCode="d/m/yy\ h:mm;@">
                  <c:v>44951.417105613429</c:v>
                </c:pt>
                <c:pt idx="6029" formatCode="d/m/yy\ h:mm;@">
                  <c:v>44951.375439062504</c:v>
                </c:pt>
                <c:pt idx="6030" formatCode="d/m/yy\ h:mm;@">
                  <c:v>44951.333772511571</c:v>
                </c:pt>
                <c:pt idx="6031" formatCode="d/m/yy\ h:mm;@">
                  <c:v>44951.292105960645</c:v>
                </c:pt>
                <c:pt idx="6032" formatCode="d/m/yy\ h:mm;@">
                  <c:v>44951.25043940972</c:v>
                </c:pt>
                <c:pt idx="6033" formatCode="d/m/yy\ h:mm;@">
                  <c:v>44951.208772858794</c:v>
                </c:pt>
                <c:pt idx="6034" formatCode="d/m/yy\ h:mm;@">
                  <c:v>44951.167106307868</c:v>
                </c:pt>
                <c:pt idx="6035" formatCode="d/m/yy\ h:mm;@">
                  <c:v>44951.125439756943</c:v>
                </c:pt>
                <c:pt idx="6036" formatCode="d/m/yy\ h:mm;@">
                  <c:v>44951.083773206017</c:v>
                </c:pt>
                <c:pt idx="6037" formatCode="d/m/yy\ h:mm;@">
                  <c:v>44951.042106655092</c:v>
                </c:pt>
                <c:pt idx="6038" formatCode="d/m/yy\ h:mm;@">
                  <c:v>44951.000440104166</c:v>
                </c:pt>
                <c:pt idx="6039" formatCode="d/m/yy\ h:mm;@">
                  <c:v>44950.95877355324</c:v>
                </c:pt>
                <c:pt idx="6040" formatCode="d/m/yy\ h:mm;@">
                  <c:v>44950.917107002315</c:v>
                </c:pt>
                <c:pt idx="6041" formatCode="d/m/yy\ h:mm;@">
                  <c:v>44950.875440451389</c:v>
                </c:pt>
                <c:pt idx="6042" formatCode="d/m/yy\ h:mm;@">
                  <c:v>44950.833773900464</c:v>
                </c:pt>
                <c:pt idx="6043" formatCode="d/m/yy\ h:mm;@">
                  <c:v>44950.792107349538</c:v>
                </c:pt>
                <c:pt idx="6044" formatCode="d/m/yy\ h:mm;@">
                  <c:v>44950.750440798613</c:v>
                </c:pt>
                <c:pt idx="6045" formatCode="d/m/yy\ h:mm;@">
                  <c:v>44950.708774247687</c:v>
                </c:pt>
                <c:pt idx="6046" formatCode="d/m/yy\ h:mm;@">
                  <c:v>44950.667107696761</c:v>
                </c:pt>
                <c:pt idx="6047" formatCode="d/m/yy\ h:mm;@">
                  <c:v>44950.625441145836</c:v>
                </c:pt>
                <c:pt idx="6048" formatCode="d/m/yy\ h:mm;@">
                  <c:v>44950.58377459491</c:v>
                </c:pt>
                <c:pt idx="6049" formatCode="d/m/yy\ h:mm;@">
                  <c:v>44950.542108043985</c:v>
                </c:pt>
                <c:pt idx="6050" formatCode="d/m/yy\ h:mm;@">
                  <c:v>44950.500441493059</c:v>
                </c:pt>
                <c:pt idx="6051" formatCode="d/m/yy\ h:mm;@">
                  <c:v>44950.458774942126</c:v>
                </c:pt>
                <c:pt idx="6052" formatCode="d/m/yy\ h:mm;@">
                  <c:v>44950.417108391201</c:v>
                </c:pt>
                <c:pt idx="6053" formatCode="d/m/yy\ h:mm;@">
                  <c:v>44950.375441840275</c:v>
                </c:pt>
                <c:pt idx="6054" formatCode="d/m/yy\ h:mm;@">
                  <c:v>44950.333775289349</c:v>
                </c:pt>
                <c:pt idx="6055" formatCode="d/m/yy\ h:mm;@">
                  <c:v>44950.292108738424</c:v>
                </c:pt>
                <c:pt idx="6056" formatCode="d/m/yy\ h:mm;@">
                  <c:v>44950.250442187498</c:v>
                </c:pt>
                <c:pt idx="6057" formatCode="d/m/yy\ h:mm;@">
                  <c:v>44950.208775636573</c:v>
                </c:pt>
                <c:pt idx="6058" formatCode="d/m/yy\ h:mm;@">
                  <c:v>44950.167109085647</c:v>
                </c:pt>
                <c:pt idx="6059" formatCode="d/m/yy\ h:mm;@">
                  <c:v>44950.125442534722</c:v>
                </c:pt>
                <c:pt idx="6060" formatCode="d/m/yy\ h:mm;@">
                  <c:v>44950.083775983796</c:v>
                </c:pt>
                <c:pt idx="6061" formatCode="d/m/yy\ h:mm;@">
                  <c:v>44950.04210943287</c:v>
                </c:pt>
                <c:pt idx="6062" formatCode="d/m/yy\ h:mm;@">
                  <c:v>44950.000442881945</c:v>
                </c:pt>
                <c:pt idx="6063" formatCode="d/m/yy\ h:mm;@">
                  <c:v>44949.958776331019</c:v>
                </c:pt>
                <c:pt idx="6064" formatCode="d/m/yy\ h:mm;@">
                  <c:v>44949.917109780094</c:v>
                </c:pt>
                <c:pt idx="6065" formatCode="d/m/yy\ h:mm;@">
                  <c:v>44949.875443229168</c:v>
                </c:pt>
                <c:pt idx="6066" formatCode="d/m/yy\ h:mm;@">
                  <c:v>44949.833776678242</c:v>
                </c:pt>
                <c:pt idx="6067" formatCode="d/m/yy\ h:mm;@">
                  <c:v>44949.792110127317</c:v>
                </c:pt>
                <c:pt idx="6068" formatCode="d/m/yy\ h:mm;@">
                  <c:v>44949.750443576391</c:v>
                </c:pt>
                <c:pt idx="6069" formatCode="d/m/yy\ h:mm;@">
                  <c:v>44949.708777025466</c:v>
                </c:pt>
                <c:pt idx="6070" formatCode="d/m/yy\ h:mm;@">
                  <c:v>44949.66711047454</c:v>
                </c:pt>
                <c:pt idx="6071" formatCode="d/m/yy\ h:mm;@">
                  <c:v>44949.625443923615</c:v>
                </c:pt>
                <c:pt idx="6072" formatCode="d/m/yy\ h:mm;@">
                  <c:v>44949.583777372682</c:v>
                </c:pt>
                <c:pt idx="6073" formatCode="d/m/yy\ h:mm;@">
                  <c:v>44949.542110821756</c:v>
                </c:pt>
                <c:pt idx="6074" formatCode="d/m/yy\ h:mm;@">
                  <c:v>44949.50044427083</c:v>
                </c:pt>
                <c:pt idx="6075" formatCode="d/m/yy\ h:mm;@">
                  <c:v>44949.458777719905</c:v>
                </c:pt>
                <c:pt idx="6076" formatCode="d/m/yy\ h:mm;@">
                  <c:v>44949.417111168979</c:v>
                </c:pt>
                <c:pt idx="6077" formatCode="d/m/yy\ h:mm;@">
                  <c:v>44949.375444618054</c:v>
                </c:pt>
                <c:pt idx="6078" formatCode="d/m/yy\ h:mm;@">
                  <c:v>44949.333778067128</c:v>
                </c:pt>
                <c:pt idx="6079" formatCode="d/m/yy\ h:mm;@">
                  <c:v>44949.292111516203</c:v>
                </c:pt>
                <c:pt idx="6080" formatCode="d/m/yy\ h:mm;@">
                  <c:v>44949.250444965277</c:v>
                </c:pt>
                <c:pt idx="6081" formatCode="d/m/yy\ h:mm;@">
                  <c:v>44949.208778414351</c:v>
                </c:pt>
                <c:pt idx="6082" formatCode="d/m/yy\ h:mm;@">
                  <c:v>44949.167111863426</c:v>
                </c:pt>
                <c:pt idx="6083" formatCode="d/m/yy\ h:mm;@">
                  <c:v>44949.1254453125</c:v>
                </c:pt>
                <c:pt idx="6084" formatCode="d/m/yy\ h:mm;@">
                  <c:v>44949.083778761575</c:v>
                </c:pt>
                <c:pt idx="6085" formatCode="d/m/yy\ h:mm;@">
                  <c:v>44949.042112210649</c:v>
                </c:pt>
                <c:pt idx="6086" formatCode="d/m/yy\ h:mm;@">
                  <c:v>44949.000445659723</c:v>
                </c:pt>
                <c:pt idx="6087" formatCode="d/m/yy\ h:mm;@">
                  <c:v>44948.958779108798</c:v>
                </c:pt>
                <c:pt idx="6088" formatCode="d/m/yy\ h:mm;@">
                  <c:v>44948.917112557872</c:v>
                </c:pt>
                <c:pt idx="6089" formatCode="d/m/yy\ h:mm;@">
                  <c:v>44948.875446006947</c:v>
                </c:pt>
                <c:pt idx="6090" formatCode="d/m/yy\ h:mm;@">
                  <c:v>44948.833779456021</c:v>
                </c:pt>
                <c:pt idx="6091" formatCode="d/m/yy\ h:mm;@">
                  <c:v>44948.792112905096</c:v>
                </c:pt>
                <c:pt idx="6092" formatCode="d/m/yy\ h:mm;@">
                  <c:v>44948.75044635417</c:v>
                </c:pt>
                <c:pt idx="6093" formatCode="d/m/yy\ h:mm;@">
                  <c:v>44948.708779803237</c:v>
                </c:pt>
                <c:pt idx="6094" formatCode="d/m/yy\ h:mm;@">
                  <c:v>44948.667113252312</c:v>
                </c:pt>
                <c:pt idx="6095" formatCode="d/m/yy\ h:mm;@">
                  <c:v>44948.625446701386</c:v>
                </c:pt>
                <c:pt idx="6096" formatCode="d/m/yy\ h:mm;@">
                  <c:v>44948.58378015046</c:v>
                </c:pt>
                <c:pt idx="6097" formatCode="d/m/yy\ h:mm;@">
                  <c:v>44948.542113599535</c:v>
                </c:pt>
                <c:pt idx="6098" formatCode="d/m/yy\ h:mm;@">
                  <c:v>44948.500447048609</c:v>
                </c:pt>
                <c:pt idx="6099" formatCode="d/m/yy\ h:mm;@">
                  <c:v>44948.458780497684</c:v>
                </c:pt>
                <c:pt idx="6100" formatCode="d/m/yy\ h:mm;@">
                  <c:v>44948.417113946758</c:v>
                </c:pt>
                <c:pt idx="6101" formatCode="d/m/yy\ h:mm;@">
                  <c:v>44948.375447395832</c:v>
                </c:pt>
                <c:pt idx="6102" formatCode="d/m/yy\ h:mm;@">
                  <c:v>44948.333780844907</c:v>
                </c:pt>
                <c:pt idx="6103" formatCode="d/m/yy\ h:mm;@">
                  <c:v>44948.292114293981</c:v>
                </c:pt>
                <c:pt idx="6104" formatCode="d/m/yy\ h:mm;@">
                  <c:v>44948.250447743056</c:v>
                </c:pt>
                <c:pt idx="6105" formatCode="d/m/yy\ h:mm;@">
                  <c:v>44948.20878119213</c:v>
                </c:pt>
                <c:pt idx="6106" formatCode="d/m/yy\ h:mm;@">
                  <c:v>44948.167114641205</c:v>
                </c:pt>
                <c:pt idx="6107" formatCode="d/m/yy\ h:mm;@">
                  <c:v>44948.125448090279</c:v>
                </c:pt>
                <c:pt idx="6108" formatCode="d/m/yy\ h:mm;@">
                  <c:v>44948.083781539353</c:v>
                </c:pt>
                <c:pt idx="6109" formatCode="d/m/yy\ h:mm;@">
                  <c:v>44948.042114988428</c:v>
                </c:pt>
                <c:pt idx="6110" formatCode="d/m/yy\ h:mm;@">
                  <c:v>44948.000448437502</c:v>
                </c:pt>
                <c:pt idx="6111" formatCode="d/m/yy\ h:mm;@">
                  <c:v>44947.958781886577</c:v>
                </c:pt>
                <c:pt idx="6112" formatCode="d/m/yy\ h:mm;@">
                  <c:v>44947.917115335651</c:v>
                </c:pt>
                <c:pt idx="6113" formatCode="d/m/yy\ h:mm;@">
                  <c:v>44947.875448784725</c:v>
                </c:pt>
                <c:pt idx="6114" formatCode="d/m/yy\ h:mm;@">
                  <c:v>44947.8337822338</c:v>
                </c:pt>
                <c:pt idx="6115" formatCode="d/m/yy\ h:mm;@">
                  <c:v>44947.792115682867</c:v>
                </c:pt>
                <c:pt idx="6116" formatCode="d/m/yy\ h:mm;@">
                  <c:v>44947.750449131941</c:v>
                </c:pt>
                <c:pt idx="6117" formatCode="d/m/yy\ h:mm;@">
                  <c:v>44947.708782581016</c:v>
                </c:pt>
                <c:pt idx="6118" formatCode="d/m/yy\ h:mm;@">
                  <c:v>44947.66711603009</c:v>
                </c:pt>
                <c:pt idx="6119" formatCode="d/m/yy\ h:mm;@">
                  <c:v>44947.625449479165</c:v>
                </c:pt>
                <c:pt idx="6120" formatCode="d/m/yy\ h:mm;@">
                  <c:v>44947.583782928239</c:v>
                </c:pt>
                <c:pt idx="6121" formatCode="d/m/yy\ h:mm;@">
                  <c:v>44947.542116377314</c:v>
                </c:pt>
                <c:pt idx="6122" formatCode="d/m/yy\ h:mm;@">
                  <c:v>44947.500449826388</c:v>
                </c:pt>
                <c:pt idx="6123" formatCode="d/m/yy\ h:mm;@">
                  <c:v>44947.458783275462</c:v>
                </c:pt>
                <c:pt idx="6124" formatCode="d/m/yy\ h:mm;@">
                  <c:v>44947.417116724537</c:v>
                </c:pt>
                <c:pt idx="6125" formatCode="d/m/yy\ h:mm;@">
                  <c:v>44947.375450173611</c:v>
                </c:pt>
                <c:pt idx="6126" formatCode="d/m/yy\ h:mm;@">
                  <c:v>44947.333783622686</c:v>
                </c:pt>
                <c:pt idx="6127" formatCode="d/m/yy\ h:mm;@">
                  <c:v>44947.29211707176</c:v>
                </c:pt>
                <c:pt idx="6128" formatCode="d/m/yy\ h:mm;@">
                  <c:v>44947.250450520834</c:v>
                </c:pt>
                <c:pt idx="6129" formatCode="d/m/yy\ h:mm;@">
                  <c:v>44947.208783969909</c:v>
                </c:pt>
                <c:pt idx="6130" formatCode="d/m/yy\ h:mm;@">
                  <c:v>44947.167117418983</c:v>
                </c:pt>
                <c:pt idx="6131" formatCode="d/m/yy\ h:mm;@">
                  <c:v>44947.125450868058</c:v>
                </c:pt>
                <c:pt idx="6132" formatCode="d/m/yy\ h:mm;@">
                  <c:v>44947.083784317132</c:v>
                </c:pt>
                <c:pt idx="6133" formatCode="d/m/yy\ h:mm;@">
                  <c:v>44947.042117766207</c:v>
                </c:pt>
                <c:pt idx="6134" formatCode="d/m/yy\ h:mm;@">
                  <c:v>44947.000451215281</c:v>
                </c:pt>
                <c:pt idx="6135" formatCode="d/m/yy\ h:mm;@">
                  <c:v>44946.958784664355</c:v>
                </c:pt>
                <c:pt idx="6136" formatCode="d/m/yy\ h:mm;@">
                  <c:v>44946.917118113422</c:v>
                </c:pt>
                <c:pt idx="6137" formatCode="d/m/yy\ h:mm;@">
                  <c:v>44946.875451562497</c:v>
                </c:pt>
                <c:pt idx="6138" formatCode="d/m/yy\ h:mm;@">
                  <c:v>44946.833785011571</c:v>
                </c:pt>
                <c:pt idx="6139" formatCode="d/m/yy\ h:mm;@">
                  <c:v>44946.792118460646</c:v>
                </c:pt>
                <c:pt idx="6140" formatCode="d/m/yy\ h:mm;@">
                  <c:v>44946.75045190972</c:v>
                </c:pt>
                <c:pt idx="6141" formatCode="d/m/yy\ h:mm;@">
                  <c:v>44946.708785358795</c:v>
                </c:pt>
                <c:pt idx="6142" formatCode="d/m/yy\ h:mm;@">
                  <c:v>44946.667118807869</c:v>
                </c:pt>
                <c:pt idx="6143" formatCode="d/m/yy\ h:mm;@">
                  <c:v>44946.625452256943</c:v>
                </c:pt>
                <c:pt idx="6144" formatCode="d/m/yy\ h:mm;@">
                  <c:v>44946.583785706018</c:v>
                </c:pt>
                <c:pt idx="6145" formatCode="d/m/yy\ h:mm;@">
                  <c:v>44946.542119155092</c:v>
                </c:pt>
                <c:pt idx="6146" formatCode="d/m/yy\ h:mm;@">
                  <c:v>44946.500452604167</c:v>
                </c:pt>
                <c:pt idx="6147" formatCode="d/m/yy\ h:mm;@">
                  <c:v>44946.458786053241</c:v>
                </c:pt>
                <c:pt idx="6148" formatCode="d/m/yy\ h:mm;@">
                  <c:v>44946.417119502315</c:v>
                </c:pt>
                <c:pt idx="6149" formatCode="d/m/yy\ h:mm;@">
                  <c:v>44946.37545295139</c:v>
                </c:pt>
                <c:pt idx="6150" formatCode="d/m/yy\ h:mm;@">
                  <c:v>44946.333786400464</c:v>
                </c:pt>
                <c:pt idx="6151" formatCode="d/m/yy\ h:mm;@">
                  <c:v>44946.292119849539</c:v>
                </c:pt>
                <c:pt idx="6152" formatCode="d/m/yy\ h:mm;@">
                  <c:v>44946.250453298613</c:v>
                </c:pt>
                <c:pt idx="6153" formatCode="d/m/yy\ h:mm;@">
                  <c:v>44946.208786747688</c:v>
                </c:pt>
                <c:pt idx="6154" formatCode="d/m/yy\ h:mm;@">
                  <c:v>44946.167120196762</c:v>
                </c:pt>
                <c:pt idx="6155" formatCode="d/m/yy\ h:mm;@">
                  <c:v>44946.125453645836</c:v>
                </c:pt>
                <c:pt idx="6156" formatCode="d/m/yy\ h:mm;@">
                  <c:v>44946.083787094911</c:v>
                </c:pt>
                <c:pt idx="6157" formatCode="d/m/yy\ h:mm;@">
                  <c:v>44946.042120543978</c:v>
                </c:pt>
                <c:pt idx="6158" formatCode="d/m/yy\ h:mm;@">
                  <c:v>44946.000453993052</c:v>
                </c:pt>
                <c:pt idx="6159" formatCode="d/m/yy\ h:mm;@">
                  <c:v>44945.958787442127</c:v>
                </c:pt>
                <c:pt idx="6160" formatCode="d/m/yy\ h:mm;@">
                  <c:v>44945.917120891201</c:v>
                </c:pt>
                <c:pt idx="6161" formatCode="d/m/yy\ h:mm;@">
                  <c:v>44945.875454340276</c:v>
                </c:pt>
                <c:pt idx="6162" formatCode="d/m/yy\ h:mm;@">
                  <c:v>44945.83378778935</c:v>
                </c:pt>
                <c:pt idx="6163" formatCode="d/m/yy\ h:mm;@">
                  <c:v>44945.792121238424</c:v>
                </c:pt>
                <c:pt idx="6164" formatCode="d/m/yy\ h:mm;@">
                  <c:v>44945.750454687499</c:v>
                </c:pt>
                <c:pt idx="6165" formatCode="d/m/yy\ h:mm;@">
                  <c:v>44945.708788136573</c:v>
                </c:pt>
                <c:pt idx="6166" formatCode="d/m/yy\ h:mm;@">
                  <c:v>44945.667121585648</c:v>
                </c:pt>
                <c:pt idx="6167" formatCode="d/m/yy\ h:mm;@">
                  <c:v>44945.625455034722</c:v>
                </c:pt>
                <c:pt idx="6168" formatCode="d/m/yy\ h:mm;@">
                  <c:v>44945.583788483797</c:v>
                </c:pt>
                <c:pt idx="6169" formatCode="d/m/yy\ h:mm;@">
                  <c:v>44945.542121932871</c:v>
                </c:pt>
                <c:pt idx="6170" formatCode="d/m/yy\ h:mm;@">
                  <c:v>44945.500455381945</c:v>
                </c:pt>
                <c:pt idx="6171" formatCode="d/m/yy\ h:mm;@">
                  <c:v>44945.45878883102</c:v>
                </c:pt>
                <c:pt idx="6172" formatCode="d/m/yy\ h:mm;@">
                  <c:v>44945.417122280094</c:v>
                </c:pt>
                <c:pt idx="6173" formatCode="d/m/yy\ h:mm;@">
                  <c:v>44945.375455729169</c:v>
                </c:pt>
                <c:pt idx="6174" formatCode="d/m/yy\ h:mm;@">
                  <c:v>44945.333789178243</c:v>
                </c:pt>
                <c:pt idx="6175" formatCode="d/m/yy\ h:mm;@">
                  <c:v>44945.292122627317</c:v>
                </c:pt>
                <c:pt idx="6176" formatCode="d/m/yy\ h:mm;@">
                  <c:v>44945.250456076392</c:v>
                </c:pt>
                <c:pt idx="6177" formatCode="d/m/yy\ h:mm;@">
                  <c:v>44945.208789525466</c:v>
                </c:pt>
                <c:pt idx="6178" formatCode="d/m/yy\ h:mm;@">
                  <c:v>44945.167122974533</c:v>
                </c:pt>
                <c:pt idx="6179" formatCode="d/m/yy\ h:mm;@">
                  <c:v>44945.125456423608</c:v>
                </c:pt>
                <c:pt idx="6180" formatCode="d/m/yy\ h:mm;@">
                  <c:v>44945.083789872682</c:v>
                </c:pt>
                <c:pt idx="6181" formatCode="d/m/yy\ h:mm;@">
                  <c:v>44945.042123321757</c:v>
                </c:pt>
                <c:pt idx="6182" formatCode="d/m/yy\ h:mm;@">
                  <c:v>44945.000456770831</c:v>
                </c:pt>
                <c:pt idx="6183" formatCode="d/m/yy\ h:mm;@">
                  <c:v>44944.958790219905</c:v>
                </c:pt>
                <c:pt idx="6184" formatCode="d/m/yy\ h:mm;@">
                  <c:v>44944.91712366898</c:v>
                </c:pt>
                <c:pt idx="6185" formatCode="d/m/yy\ h:mm;@">
                  <c:v>44944.875457118054</c:v>
                </c:pt>
                <c:pt idx="6186" formatCode="d/m/yy\ h:mm;@">
                  <c:v>44944.833790567129</c:v>
                </c:pt>
                <c:pt idx="6187" formatCode="d/m/yy\ h:mm;@">
                  <c:v>44944.792124016203</c:v>
                </c:pt>
                <c:pt idx="6188" formatCode="d/m/yy\ h:mm;@">
                  <c:v>44944.750457465278</c:v>
                </c:pt>
                <c:pt idx="6189" formatCode="d/m/yy\ h:mm;@">
                  <c:v>44944.708790914352</c:v>
                </c:pt>
                <c:pt idx="6190" formatCode="d/m/yy\ h:mm;@">
                  <c:v>44944.667124363426</c:v>
                </c:pt>
                <c:pt idx="6191" formatCode="d/m/yy\ h:mm;@">
                  <c:v>44944.625457812501</c:v>
                </c:pt>
                <c:pt idx="6192" formatCode="d/m/yy\ h:mm;@">
                  <c:v>44944.583791261575</c:v>
                </c:pt>
                <c:pt idx="6193" formatCode="d/m/yy\ h:mm;@">
                  <c:v>44944.54212471065</c:v>
                </c:pt>
                <c:pt idx="6194" formatCode="d/m/yy\ h:mm;@">
                  <c:v>44944.500458159724</c:v>
                </c:pt>
                <c:pt idx="6195" formatCode="d/m/yy\ h:mm;@">
                  <c:v>44944.458791608798</c:v>
                </c:pt>
                <c:pt idx="6196" formatCode="d/m/yy\ h:mm;@">
                  <c:v>44944.417125057873</c:v>
                </c:pt>
                <c:pt idx="6197" formatCode="d/m/yy\ h:mm;@">
                  <c:v>44944.375458506947</c:v>
                </c:pt>
                <c:pt idx="6198" formatCode="d/m/yy\ h:mm;@">
                  <c:v>44944.333791956022</c:v>
                </c:pt>
                <c:pt idx="6199" formatCode="d/m/yy\ h:mm;@">
                  <c:v>44944.292125405096</c:v>
                </c:pt>
                <c:pt idx="6200" formatCode="d/m/yy\ h:mm;@">
                  <c:v>44944.250458854163</c:v>
                </c:pt>
                <c:pt idx="6201" formatCode="d/m/yy\ h:mm;@">
                  <c:v>44944.208792303238</c:v>
                </c:pt>
                <c:pt idx="6202" formatCode="d/m/yy\ h:mm;@">
                  <c:v>44944.167125752312</c:v>
                </c:pt>
                <c:pt idx="6203" formatCode="d/m/yy\ h:mm;@">
                  <c:v>44944.125459201387</c:v>
                </c:pt>
                <c:pt idx="6204" formatCode="d/m/yy\ h:mm;@">
                  <c:v>44944.083792650461</c:v>
                </c:pt>
                <c:pt idx="6205" formatCode="d/m/yy\ h:mm;@">
                  <c:v>44944.042126099535</c:v>
                </c:pt>
                <c:pt idx="6206" formatCode="d/m/yy\ h:mm;@">
                  <c:v>44944.00045954861</c:v>
                </c:pt>
                <c:pt idx="6207" formatCode="d/m/yy\ h:mm;@">
                  <c:v>44943.958792997684</c:v>
                </c:pt>
                <c:pt idx="6208" formatCode="d/m/yy\ h:mm;@">
                  <c:v>44943.917126446759</c:v>
                </c:pt>
                <c:pt idx="6209" formatCode="d/m/yy\ h:mm;@">
                  <c:v>44943.875459895833</c:v>
                </c:pt>
                <c:pt idx="6210" formatCode="d/m/yy\ h:mm;@">
                  <c:v>44943.833793344907</c:v>
                </c:pt>
              </c:numCache>
            </c:numRef>
          </c:cat>
          <c:val>
            <c:numRef>
              <c:f>'Quincey - Tout'!$G$2:$G$6212</c:f>
              <c:numCache>
                <c:formatCode>General</c:formatCode>
                <c:ptCount val="6211"/>
                <c:pt idx="0">
                  <c:v>-4.00000000000027E-2</c:v>
                </c:pt>
                <c:pt idx="1">
                  <c:v>-1.9999999999999574E-2</c:v>
                </c:pt>
                <c:pt idx="2">
                  <c:v>0</c:v>
                </c:pt>
                <c:pt idx="3">
                  <c:v>3.0000000000001137E-2</c:v>
                </c:pt>
                <c:pt idx="4">
                  <c:v>2.9999999999997584E-2</c:v>
                </c:pt>
                <c:pt idx="5">
                  <c:v>3.9999999999999147E-2</c:v>
                </c:pt>
                <c:pt idx="6">
                  <c:v>8.9999999999999858E-2</c:v>
                </c:pt>
                <c:pt idx="7">
                  <c:v>0.10999999999999943</c:v>
                </c:pt>
                <c:pt idx="8">
                  <c:v>0.16999999999999815</c:v>
                </c:pt>
                <c:pt idx="9">
                  <c:v>0.11999999999999744</c:v>
                </c:pt>
                <c:pt idx="10">
                  <c:v>0.12999999999999901</c:v>
                </c:pt>
                <c:pt idx="11">
                  <c:v>0.10999999999999943</c:v>
                </c:pt>
                <c:pt idx="12">
                  <c:v>8.9999999999999858E-2</c:v>
                </c:pt>
                <c:pt idx="13">
                  <c:v>0.12999999999999901</c:v>
                </c:pt>
                <c:pt idx="14">
                  <c:v>0.32000000000000028</c:v>
                </c:pt>
                <c:pt idx="15">
                  <c:v>0.2900000000000027</c:v>
                </c:pt>
                <c:pt idx="16">
                  <c:v>0.46000000000000085</c:v>
                </c:pt>
                <c:pt idx="17">
                  <c:v>0.66999999999999815</c:v>
                </c:pt>
                <c:pt idx="18">
                  <c:v>0.74000000000000199</c:v>
                </c:pt>
                <c:pt idx="19">
                  <c:v>0.34999999999999787</c:v>
                </c:pt>
                <c:pt idx="20">
                  <c:v>0.19999999999999929</c:v>
                </c:pt>
                <c:pt idx="21">
                  <c:v>-0.12999999999999901</c:v>
                </c:pt>
                <c:pt idx="22">
                  <c:v>-0.17000000000000171</c:v>
                </c:pt>
                <c:pt idx="23">
                  <c:v>0.35000000000000142</c:v>
                </c:pt>
                <c:pt idx="24">
                  <c:v>2.2100000000000009</c:v>
                </c:pt>
                <c:pt idx="25">
                  <c:v>0.96999999999999886</c:v>
                </c:pt>
                <c:pt idx="26">
                  <c:v>-2.0000000000003126E-2</c:v>
                </c:pt>
                <c:pt idx="27">
                  <c:v>-0.24000000000000199</c:v>
                </c:pt>
                <c:pt idx="28">
                  <c:v>-0.23000000000000043</c:v>
                </c:pt>
                <c:pt idx="29">
                  <c:v>7.0000000000000284E-2</c:v>
                </c:pt>
                <c:pt idx="30">
                  <c:v>0.26000000000000156</c:v>
                </c:pt>
                <c:pt idx="31">
                  <c:v>0.16000000000000014</c:v>
                </c:pt>
                <c:pt idx="32">
                  <c:v>0.22000000000000064</c:v>
                </c:pt>
                <c:pt idx="33">
                  <c:v>0.34999999999999964</c:v>
                </c:pt>
                <c:pt idx="34">
                  <c:v>0.26999999999999957</c:v>
                </c:pt>
                <c:pt idx="35">
                  <c:v>0.29000000000000092</c:v>
                </c:pt>
                <c:pt idx="36">
                  <c:v>0.33000000000000007</c:v>
                </c:pt>
                <c:pt idx="37">
                  <c:v>0.38000000000000078</c:v>
                </c:pt>
                <c:pt idx="38">
                  <c:v>0.35999999999999943</c:v>
                </c:pt>
                <c:pt idx="39">
                  <c:v>0.16999999999999993</c:v>
                </c:pt>
                <c:pt idx="40">
                  <c:v>0.25999999999999979</c:v>
                </c:pt>
                <c:pt idx="41">
                  <c:v>0.48000000000000043</c:v>
                </c:pt>
                <c:pt idx="42">
                  <c:v>0.5</c:v>
                </c:pt>
                <c:pt idx="43">
                  <c:v>0.30999999999999872</c:v>
                </c:pt>
                <c:pt idx="44">
                  <c:v>0.26999999999999957</c:v>
                </c:pt>
                <c:pt idx="45">
                  <c:v>0</c:v>
                </c:pt>
                <c:pt idx="46">
                  <c:v>0.16000000000000014</c:v>
                </c:pt>
                <c:pt idx="47">
                  <c:v>0.26999999999999957</c:v>
                </c:pt>
                <c:pt idx="48">
                  <c:v>0.16000000000000014</c:v>
                </c:pt>
                <c:pt idx="49">
                  <c:v>0.16000000000000014</c:v>
                </c:pt>
                <c:pt idx="50">
                  <c:v>0.55000000000000071</c:v>
                </c:pt>
                <c:pt idx="51">
                  <c:v>-0.33999999999999808</c:v>
                </c:pt>
                <c:pt idx="52">
                  <c:v>-0.27999999999999936</c:v>
                </c:pt>
                <c:pt idx="53">
                  <c:v>5.0000000000000711E-2</c:v>
                </c:pt>
                <c:pt idx="54">
                  <c:v>0.15000000000000036</c:v>
                </c:pt>
                <c:pt idx="55">
                  <c:v>0.25</c:v>
                </c:pt>
                <c:pt idx="56">
                  <c:v>0.29999999999999893</c:v>
                </c:pt>
                <c:pt idx="57">
                  <c:v>0.3100000000000005</c:v>
                </c:pt>
                <c:pt idx="58">
                  <c:v>0.28999999999999915</c:v>
                </c:pt>
                <c:pt idx="59">
                  <c:v>0.23000000000000043</c:v>
                </c:pt>
                <c:pt idx="60">
                  <c:v>0.14000000000000057</c:v>
                </c:pt>
                <c:pt idx="61">
                  <c:v>0.17999999999999972</c:v>
                </c:pt>
                <c:pt idx="62">
                  <c:v>0.25999999999999979</c:v>
                </c:pt>
                <c:pt idx="63">
                  <c:v>0.1899999999999995</c:v>
                </c:pt>
                <c:pt idx="64">
                  <c:v>0.40000000000000036</c:v>
                </c:pt>
                <c:pt idx="65">
                  <c:v>0.45999999999999908</c:v>
                </c:pt>
                <c:pt idx="66">
                  <c:v>0.21999999999999886</c:v>
                </c:pt>
                <c:pt idx="67">
                  <c:v>3.0000000000001137E-2</c:v>
                </c:pt>
                <c:pt idx="68">
                  <c:v>-5.0000000000000711E-2</c:v>
                </c:pt>
                <c:pt idx="69">
                  <c:v>-4.00000000000027E-2</c:v>
                </c:pt>
                <c:pt idx="70">
                  <c:v>0</c:v>
                </c:pt>
                <c:pt idx="71">
                  <c:v>0.13999999999999702</c:v>
                </c:pt>
                <c:pt idx="72">
                  <c:v>3.9999999999999147E-2</c:v>
                </c:pt>
                <c:pt idx="73">
                  <c:v>-0.21999999999999886</c:v>
                </c:pt>
                <c:pt idx="74">
                  <c:v>-4.0000000000000924E-2</c:v>
                </c:pt>
                <c:pt idx="75">
                  <c:v>-0.10000000000000142</c:v>
                </c:pt>
                <c:pt idx="76">
                  <c:v>-8.9999999999999858E-2</c:v>
                </c:pt>
                <c:pt idx="77">
                  <c:v>2.9999999999999361E-2</c:v>
                </c:pt>
                <c:pt idx="78">
                  <c:v>0.16999999999999993</c:v>
                </c:pt>
                <c:pt idx="79">
                  <c:v>0.16999999999999993</c:v>
                </c:pt>
                <c:pt idx="80">
                  <c:v>8.0000000000000071E-2</c:v>
                </c:pt>
                <c:pt idx="81">
                  <c:v>0.41000000000000014</c:v>
                </c:pt>
                <c:pt idx="82">
                  <c:v>0.39000000000000057</c:v>
                </c:pt>
                <c:pt idx="83">
                  <c:v>0.38999999999999879</c:v>
                </c:pt>
                <c:pt idx="84">
                  <c:v>0.34999999999999964</c:v>
                </c:pt>
                <c:pt idx="85">
                  <c:v>0.33000000000000007</c:v>
                </c:pt>
                <c:pt idx="86">
                  <c:v>0.44999999999999929</c:v>
                </c:pt>
                <c:pt idx="87">
                  <c:v>0.44999999999999929</c:v>
                </c:pt>
                <c:pt idx="88">
                  <c:v>0.33000000000000007</c:v>
                </c:pt>
                <c:pt idx="89">
                  <c:v>0.21000000000000085</c:v>
                </c:pt>
                <c:pt idx="90">
                  <c:v>0.29999999999999716</c:v>
                </c:pt>
                <c:pt idx="91">
                  <c:v>1.9999999999999574E-2</c:v>
                </c:pt>
                <c:pt idx="92">
                  <c:v>-8.0000000000001847E-2</c:v>
                </c:pt>
                <c:pt idx="93">
                  <c:v>-0.10999999999999943</c:v>
                </c:pt>
                <c:pt idx="94">
                  <c:v>-0.12999999999999901</c:v>
                </c:pt>
                <c:pt idx="95">
                  <c:v>-0.13000000000000256</c:v>
                </c:pt>
                <c:pt idx="96">
                  <c:v>-9.9999999999997868E-2</c:v>
                </c:pt>
                <c:pt idx="97">
                  <c:v>-6.0000000000002274E-2</c:v>
                </c:pt>
                <c:pt idx="98">
                  <c:v>-2.9999999999997584E-2</c:v>
                </c:pt>
                <c:pt idx="99">
                  <c:v>1.9999999999999574E-2</c:v>
                </c:pt>
                <c:pt idx="100">
                  <c:v>5.0000000000000711E-2</c:v>
                </c:pt>
                <c:pt idx="101">
                  <c:v>5.0000000000000711E-2</c:v>
                </c:pt>
                <c:pt idx="102">
                  <c:v>6.0000000000002274E-2</c:v>
                </c:pt>
                <c:pt idx="103">
                  <c:v>8.0000000000001847E-2</c:v>
                </c:pt>
                <c:pt idx="104">
                  <c:v>8.9999999999999858E-2</c:v>
                </c:pt>
                <c:pt idx="105">
                  <c:v>0.15999999999999659</c:v>
                </c:pt>
                <c:pt idx="106">
                  <c:v>0.24000000000000021</c:v>
                </c:pt>
                <c:pt idx="107">
                  <c:v>0.19999999999999929</c:v>
                </c:pt>
                <c:pt idx="108">
                  <c:v>0.30000000000000071</c:v>
                </c:pt>
                <c:pt idx="109">
                  <c:v>0.32000000000000028</c:v>
                </c:pt>
                <c:pt idx="110">
                  <c:v>0.25</c:v>
                </c:pt>
                <c:pt idx="111">
                  <c:v>0.29999999999999716</c:v>
                </c:pt>
                <c:pt idx="112">
                  <c:v>0.14000000000000057</c:v>
                </c:pt>
                <c:pt idx="113">
                  <c:v>0.16000000000000014</c:v>
                </c:pt>
                <c:pt idx="114">
                  <c:v>0.14000000000000057</c:v>
                </c:pt>
                <c:pt idx="115">
                  <c:v>0.14000000000000057</c:v>
                </c:pt>
                <c:pt idx="116">
                  <c:v>0.20000000000000284</c:v>
                </c:pt>
                <c:pt idx="117">
                  <c:v>-9.9999999999997868E-2</c:v>
                </c:pt>
                <c:pt idx="118">
                  <c:v>-0.12000000000000099</c:v>
                </c:pt>
                <c:pt idx="119">
                  <c:v>-5.0000000000000711E-2</c:v>
                </c:pt>
                <c:pt idx="120">
                  <c:v>-7.0000000000000284E-2</c:v>
                </c:pt>
                <c:pt idx="121">
                  <c:v>-7.0000000000000284E-2</c:v>
                </c:pt>
                <c:pt idx="122">
                  <c:v>-3.9999999999999147E-2</c:v>
                </c:pt>
                <c:pt idx="123">
                  <c:v>3.9999999999999147E-2</c:v>
                </c:pt>
                <c:pt idx="124">
                  <c:v>1.0000000000001563E-2</c:v>
                </c:pt>
                <c:pt idx="125">
                  <c:v>0.16000000000000014</c:v>
                </c:pt>
                <c:pt idx="126">
                  <c:v>0.14000000000000057</c:v>
                </c:pt>
                <c:pt idx="127">
                  <c:v>0.21000000000000085</c:v>
                </c:pt>
                <c:pt idx="128">
                  <c:v>0.23000000000000043</c:v>
                </c:pt>
                <c:pt idx="129">
                  <c:v>0.18999999999999773</c:v>
                </c:pt>
                <c:pt idx="130">
                  <c:v>0.18999999999999773</c:v>
                </c:pt>
                <c:pt idx="131">
                  <c:v>0.15000000000000213</c:v>
                </c:pt>
                <c:pt idx="132">
                  <c:v>0.17999999999999972</c:v>
                </c:pt>
                <c:pt idx="133">
                  <c:v>0.12000000000000099</c:v>
                </c:pt>
                <c:pt idx="134">
                  <c:v>5.9999999999998721E-2</c:v>
                </c:pt>
                <c:pt idx="135">
                  <c:v>8.0000000000001847E-2</c:v>
                </c:pt>
                <c:pt idx="136">
                  <c:v>0.24000000000000199</c:v>
                </c:pt>
                <c:pt idx="137">
                  <c:v>0.17999999999999972</c:v>
                </c:pt>
                <c:pt idx="138">
                  <c:v>0.28000000000000114</c:v>
                </c:pt>
                <c:pt idx="139">
                  <c:v>0.19000000000000128</c:v>
                </c:pt>
                <c:pt idx="140">
                  <c:v>5.0000000000000711E-2</c:v>
                </c:pt>
                <c:pt idx="141">
                  <c:v>5.9999999999998721E-2</c:v>
                </c:pt>
                <c:pt idx="142">
                  <c:v>-5.0000000000000711E-2</c:v>
                </c:pt>
                <c:pt idx="143">
                  <c:v>3.0000000000001137E-2</c:v>
                </c:pt>
                <c:pt idx="144">
                  <c:v>0.16999999999999815</c:v>
                </c:pt>
                <c:pt idx="145">
                  <c:v>-5.0000000000000711E-2</c:v>
                </c:pt>
                <c:pt idx="146">
                  <c:v>-0.11999999999999744</c:v>
                </c:pt>
                <c:pt idx="147">
                  <c:v>-0.22000000000000242</c:v>
                </c:pt>
                <c:pt idx="148">
                  <c:v>-0.25</c:v>
                </c:pt>
                <c:pt idx="149">
                  <c:v>8.9999999999999858E-2</c:v>
                </c:pt>
                <c:pt idx="150">
                  <c:v>0.28000000000000114</c:v>
                </c:pt>
                <c:pt idx="151">
                  <c:v>0.21999999999999886</c:v>
                </c:pt>
                <c:pt idx="152">
                  <c:v>9.9999999999999645E-2</c:v>
                </c:pt>
                <c:pt idx="153">
                  <c:v>0.30000000000000071</c:v>
                </c:pt>
                <c:pt idx="154">
                  <c:v>0.3100000000000005</c:v>
                </c:pt>
                <c:pt idx="155">
                  <c:v>0.41999999999999993</c:v>
                </c:pt>
                <c:pt idx="156">
                  <c:v>0.35999999999999943</c:v>
                </c:pt>
                <c:pt idx="157">
                  <c:v>0.39000000000000057</c:v>
                </c:pt>
                <c:pt idx="158">
                  <c:v>0.3100000000000005</c:v>
                </c:pt>
                <c:pt idx="159">
                  <c:v>0.57000000000000028</c:v>
                </c:pt>
                <c:pt idx="160">
                  <c:v>0.61999999999999922</c:v>
                </c:pt>
                <c:pt idx="161">
                  <c:v>0.45999999999999908</c:v>
                </c:pt>
                <c:pt idx="162">
                  <c:v>0.28000000000000114</c:v>
                </c:pt>
                <c:pt idx="163">
                  <c:v>0.10999999999999943</c:v>
                </c:pt>
                <c:pt idx="164">
                  <c:v>-4.00000000000027E-2</c:v>
                </c:pt>
                <c:pt idx="165">
                  <c:v>-0.12000000000000099</c:v>
                </c:pt>
                <c:pt idx="166">
                  <c:v>-0.17999999999999972</c:v>
                </c:pt>
                <c:pt idx="167">
                  <c:v>-5.0000000000000711E-2</c:v>
                </c:pt>
                <c:pt idx="168">
                  <c:v>-9.9999999999980105E-3</c:v>
                </c:pt>
                <c:pt idx="169">
                  <c:v>-0.14000000000000057</c:v>
                </c:pt>
                <c:pt idx="170">
                  <c:v>-8.9999999999999858E-2</c:v>
                </c:pt>
                <c:pt idx="171">
                  <c:v>-0.25</c:v>
                </c:pt>
                <c:pt idx="172">
                  <c:v>-0.20000000000000107</c:v>
                </c:pt>
                <c:pt idx="173">
                  <c:v>4.0000000000000924E-2</c:v>
                </c:pt>
                <c:pt idx="174">
                  <c:v>8.9999999999999858E-2</c:v>
                </c:pt>
                <c:pt idx="175">
                  <c:v>0.10000000000000053</c:v>
                </c:pt>
                <c:pt idx="176">
                  <c:v>0.12999999999999901</c:v>
                </c:pt>
                <c:pt idx="177">
                  <c:v>0.11000000000000121</c:v>
                </c:pt>
                <c:pt idx="178">
                  <c:v>0.16999999999999993</c:v>
                </c:pt>
                <c:pt idx="179">
                  <c:v>0.16000000000000014</c:v>
                </c:pt>
                <c:pt idx="180">
                  <c:v>0.20999999999999908</c:v>
                </c:pt>
                <c:pt idx="181">
                  <c:v>0.25</c:v>
                </c:pt>
                <c:pt idx="182">
                  <c:v>0.55999999999999872</c:v>
                </c:pt>
                <c:pt idx="183">
                  <c:v>0.57000000000000028</c:v>
                </c:pt>
                <c:pt idx="184">
                  <c:v>0.66000000000000014</c:v>
                </c:pt>
                <c:pt idx="185">
                  <c:v>0.58999999999999986</c:v>
                </c:pt>
                <c:pt idx="186">
                  <c:v>0.38000000000000256</c:v>
                </c:pt>
                <c:pt idx="187">
                  <c:v>0.19000000000000128</c:v>
                </c:pt>
                <c:pt idx="188">
                  <c:v>0.22999999999999687</c:v>
                </c:pt>
                <c:pt idx="189">
                  <c:v>0.12999999999999901</c:v>
                </c:pt>
                <c:pt idx="190">
                  <c:v>1.2399999999999984</c:v>
                </c:pt>
                <c:pt idx="191">
                  <c:v>0.89999999999999858</c:v>
                </c:pt>
                <c:pt idx="192">
                  <c:v>1.2100000000000009</c:v>
                </c:pt>
                <c:pt idx="193">
                  <c:v>1.4100000000000001</c:v>
                </c:pt>
                <c:pt idx="194">
                  <c:v>2.0399999999999991</c:v>
                </c:pt>
                <c:pt idx="195">
                  <c:v>9.9999999999999645E-2</c:v>
                </c:pt>
                <c:pt idx="196">
                  <c:v>-0.46000000000000085</c:v>
                </c:pt>
                <c:pt idx="197">
                  <c:v>2.9999999999999361E-2</c:v>
                </c:pt>
                <c:pt idx="198">
                  <c:v>0.12999999999999989</c:v>
                </c:pt>
                <c:pt idx="199">
                  <c:v>0.28000000000000025</c:v>
                </c:pt>
                <c:pt idx="200">
                  <c:v>0.19000000000000039</c:v>
                </c:pt>
                <c:pt idx="201">
                  <c:v>0.21999999999999975</c:v>
                </c:pt>
                <c:pt idx="202">
                  <c:v>0.25999999999999979</c:v>
                </c:pt>
                <c:pt idx="203">
                  <c:v>8.9999999999999858E-2</c:v>
                </c:pt>
                <c:pt idx="204">
                  <c:v>0.15999999999999837</c:v>
                </c:pt>
                <c:pt idx="205">
                  <c:v>0.3100000000000005</c:v>
                </c:pt>
                <c:pt idx="206">
                  <c:v>0.25</c:v>
                </c:pt>
                <c:pt idx="207">
                  <c:v>0.34000000000000163</c:v>
                </c:pt>
                <c:pt idx="208">
                  <c:v>0.46000000000000085</c:v>
                </c:pt>
                <c:pt idx="209">
                  <c:v>0.59999999999999964</c:v>
                </c:pt>
                <c:pt idx="210">
                  <c:v>0.41999999999999993</c:v>
                </c:pt>
                <c:pt idx="211">
                  <c:v>0.24000000000000199</c:v>
                </c:pt>
                <c:pt idx="212">
                  <c:v>4.9999999999997158E-2</c:v>
                </c:pt>
                <c:pt idx="213">
                  <c:v>-0.13999999999999702</c:v>
                </c:pt>
                <c:pt idx="214">
                  <c:v>-0.10999999999999943</c:v>
                </c:pt>
                <c:pt idx="215">
                  <c:v>-0.10999999999999943</c:v>
                </c:pt>
                <c:pt idx="216">
                  <c:v>-5.0000000000000711E-2</c:v>
                </c:pt>
                <c:pt idx="217">
                  <c:v>2.9999999999997584E-2</c:v>
                </c:pt>
                <c:pt idx="218">
                  <c:v>-0.10999999999999943</c:v>
                </c:pt>
                <c:pt idx="219">
                  <c:v>-0.25999999999999979</c:v>
                </c:pt>
                <c:pt idx="220">
                  <c:v>-0.23000000000000043</c:v>
                </c:pt>
                <c:pt idx="221">
                  <c:v>-0.19000000000000039</c:v>
                </c:pt>
                <c:pt idx="222">
                  <c:v>0.16999999999999993</c:v>
                </c:pt>
                <c:pt idx="223">
                  <c:v>0.19000000000000039</c:v>
                </c:pt>
                <c:pt idx="224">
                  <c:v>0.20999999999999996</c:v>
                </c:pt>
                <c:pt idx="225">
                  <c:v>0.22999999999999954</c:v>
                </c:pt>
                <c:pt idx="226">
                  <c:v>0.33000000000000007</c:v>
                </c:pt>
                <c:pt idx="227">
                  <c:v>0.25</c:v>
                </c:pt>
                <c:pt idx="228">
                  <c:v>0.28000000000000025</c:v>
                </c:pt>
                <c:pt idx="229">
                  <c:v>0.20999999999999996</c:v>
                </c:pt>
                <c:pt idx="230">
                  <c:v>0.25</c:v>
                </c:pt>
                <c:pt idx="231">
                  <c:v>0.26000000000000156</c:v>
                </c:pt>
                <c:pt idx="232">
                  <c:v>0.39000000000000057</c:v>
                </c:pt>
                <c:pt idx="233">
                  <c:v>0.25</c:v>
                </c:pt>
                <c:pt idx="234">
                  <c:v>0.25999999999999979</c:v>
                </c:pt>
                <c:pt idx="235">
                  <c:v>0.24000000000000021</c:v>
                </c:pt>
                <c:pt idx="236">
                  <c:v>-7.0000000000000284E-2</c:v>
                </c:pt>
                <c:pt idx="237">
                  <c:v>-7.9999999999998295E-2</c:v>
                </c:pt>
                <c:pt idx="238">
                  <c:v>-8.9999999999999858E-2</c:v>
                </c:pt>
                <c:pt idx="239">
                  <c:v>-7.0000000000000284E-2</c:v>
                </c:pt>
                <c:pt idx="240">
                  <c:v>-0.17000000000000171</c:v>
                </c:pt>
                <c:pt idx="241">
                  <c:v>-0.16000000000000014</c:v>
                </c:pt>
                <c:pt idx="242">
                  <c:v>-4.0000000000000924E-2</c:v>
                </c:pt>
                <c:pt idx="243">
                  <c:v>-6.0000000000000497E-2</c:v>
                </c:pt>
                <c:pt idx="244">
                  <c:v>-9.9999999999997868E-3</c:v>
                </c:pt>
                <c:pt idx="245">
                  <c:v>4.9999999999998934E-2</c:v>
                </c:pt>
                <c:pt idx="246">
                  <c:v>6.0000000000000497E-2</c:v>
                </c:pt>
                <c:pt idx="247">
                  <c:v>4.9999999999998934E-2</c:v>
                </c:pt>
                <c:pt idx="248">
                  <c:v>7.9999999999998295E-2</c:v>
                </c:pt>
                <c:pt idx="249">
                  <c:v>0.14000000000000057</c:v>
                </c:pt>
                <c:pt idx="250">
                  <c:v>8.9999999999999858E-2</c:v>
                </c:pt>
                <c:pt idx="251">
                  <c:v>7.0000000000000284E-2</c:v>
                </c:pt>
                <c:pt idx="252">
                  <c:v>8.9999999999999858E-2</c:v>
                </c:pt>
                <c:pt idx="253">
                  <c:v>0.14000000000000057</c:v>
                </c:pt>
                <c:pt idx="254">
                  <c:v>8.0000000000000071E-2</c:v>
                </c:pt>
                <c:pt idx="255">
                  <c:v>9.9999999999999645E-2</c:v>
                </c:pt>
                <c:pt idx="256">
                  <c:v>8.9999999999999858E-2</c:v>
                </c:pt>
                <c:pt idx="257">
                  <c:v>0.15000000000000036</c:v>
                </c:pt>
                <c:pt idx="258">
                  <c:v>0.10999999999999943</c:v>
                </c:pt>
                <c:pt idx="259">
                  <c:v>1.9999999999999574E-2</c:v>
                </c:pt>
                <c:pt idx="260">
                  <c:v>1.9999999999999574E-2</c:v>
                </c:pt>
                <c:pt idx="261">
                  <c:v>-7.0000000000000284E-2</c:v>
                </c:pt>
                <c:pt idx="262">
                  <c:v>-8.9999999999999858E-2</c:v>
                </c:pt>
                <c:pt idx="263">
                  <c:v>1.9999999999999574E-2</c:v>
                </c:pt>
                <c:pt idx="264">
                  <c:v>4.0000000000000924E-2</c:v>
                </c:pt>
                <c:pt idx="265">
                  <c:v>-9.9999999999997868E-3</c:v>
                </c:pt>
                <c:pt idx="266">
                  <c:v>1.0000000000001563E-2</c:v>
                </c:pt>
                <c:pt idx="267">
                  <c:v>0.10999999999999943</c:v>
                </c:pt>
                <c:pt idx="268">
                  <c:v>4.0000000000000924E-2</c:v>
                </c:pt>
                <c:pt idx="269">
                  <c:v>6.0000000000000497E-2</c:v>
                </c:pt>
                <c:pt idx="270">
                  <c:v>9.9999999999999645E-2</c:v>
                </c:pt>
                <c:pt idx="271">
                  <c:v>7.0000000000000284E-2</c:v>
                </c:pt>
                <c:pt idx="272">
                  <c:v>7.0000000000000284E-2</c:v>
                </c:pt>
                <c:pt idx="273">
                  <c:v>5.9999999999998721E-2</c:v>
                </c:pt>
                <c:pt idx="274">
                  <c:v>6.0000000000000497E-2</c:v>
                </c:pt>
                <c:pt idx="275">
                  <c:v>6.9999999999998508E-2</c:v>
                </c:pt>
                <c:pt idx="276">
                  <c:v>5.0000000000000711E-2</c:v>
                </c:pt>
                <c:pt idx="277">
                  <c:v>6.0000000000000497E-2</c:v>
                </c:pt>
                <c:pt idx="278">
                  <c:v>6.0000000000000497E-2</c:v>
                </c:pt>
                <c:pt idx="279">
                  <c:v>9.0000000000001634E-2</c:v>
                </c:pt>
                <c:pt idx="280">
                  <c:v>8.0000000000000071E-2</c:v>
                </c:pt>
                <c:pt idx="281">
                  <c:v>4.9999999999998934E-2</c:v>
                </c:pt>
                <c:pt idx="282">
                  <c:v>2.9999999999999361E-2</c:v>
                </c:pt>
                <c:pt idx="283">
                  <c:v>1.9999999999999574E-2</c:v>
                </c:pt>
                <c:pt idx="284">
                  <c:v>6.0000000000000497E-2</c:v>
                </c:pt>
                <c:pt idx="285">
                  <c:v>5.9999999999998721E-2</c:v>
                </c:pt>
                <c:pt idx="286">
                  <c:v>0</c:v>
                </c:pt>
                <c:pt idx="287">
                  <c:v>0</c:v>
                </c:pt>
                <c:pt idx="288">
                  <c:v>6.0000000000002274E-2</c:v>
                </c:pt>
                <c:pt idx="289">
                  <c:v>-1.9999999999999574E-2</c:v>
                </c:pt>
                <c:pt idx="290">
                  <c:v>-1.9999999999999574E-2</c:v>
                </c:pt>
                <c:pt idx="291">
                  <c:v>1.0000000000001563E-2</c:v>
                </c:pt>
                <c:pt idx="292">
                  <c:v>3.9999999999999147E-2</c:v>
                </c:pt>
                <c:pt idx="293">
                  <c:v>5.0000000000000711E-2</c:v>
                </c:pt>
                <c:pt idx="294">
                  <c:v>8.9999999999999858E-2</c:v>
                </c:pt>
                <c:pt idx="295">
                  <c:v>8.9999999999999858E-2</c:v>
                </c:pt>
                <c:pt idx="296">
                  <c:v>9.9999999999997868E-2</c:v>
                </c:pt>
                <c:pt idx="297">
                  <c:v>0.12999999999999901</c:v>
                </c:pt>
                <c:pt idx="298">
                  <c:v>7.0000000000000284E-2</c:v>
                </c:pt>
                <c:pt idx="299">
                  <c:v>0.12000000000000099</c:v>
                </c:pt>
                <c:pt idx="300">
                  <c:v>0.10000000000000142</c:v>
                </c:pt>
                <c:pt idx="301">
                  <c:v>0.14999999999999858</c:v>
                </c:pt>
                <c:pt idx="302">
                  <c:v>0.11999999999999744</c:v>
                </c:pt>
                <c:pt idx="303">
                  <c:v>0.16000000000000014</c:v>
                </c:pt>
                <c:pt idx="304">
                  <c:v>0.17999999999999972</c:v>
                </c:pt>
                <c:pt idx="305">
                  <c:v>0.28000000000000114</c:v>
                </c:pt>
                <c:pt idx="306">
                  <c:v>0.28000000000000114</c:v>
                </c:pt>
                <c:pt idx="307">
                  <c:v>5.0000000000000711E-2</c:v>
                </c:pt>
                <c:pt idx="308">
                  <c:v>3.0000000000001137E-2</c:v>
                </c:pt>
                <c:pt idx="309">
                  <c:v>-8.0000000000001847E-2</c:v>
                </c:pt>
                <c:pt idx="310">
                  <c:v>-0.19000000000000128</c:v>
                </c:pt>
                <c:pt idx="311">
                  <c:v>7.0000000000000284E-2</c:v>
                </c:pt>
                <c:pt idx="312">
                  <c:v>7.0000000000000284E-2</c:v>
                </c:pt>
                <c:pt idx="313">
                  <c:v>6.0000000000002274E-2</c:v>
                </c:pt>
                <c:pt idx="314">
                  <c:v>8.9999999999999858E-2</c:v>
                </c:pt>
                <c:pt idx="315">
                  <c:v>0</c:v>
                </c:pt>
                <c:pt idx="316">
                  <c:v>1.0000000000001563E-2</c:v>
                </c:pt>
                <c:pt idx="317">
                  <c:v>3.9999999999999147E-2</c:v>
                </c:pt>
                <c:pt idx="318">
                  <c:v>7.0000000000000284E-2</c:v>
                </c:pt>
                <c:pt idx="319">
                  <c:v>8.9999999999999858E-2</c:v>
                </c:pt>
                <c:pt idx="320">
                  <c:v>8.0000000000001847E-2</c:v>
                </c:pt>
                <c:pt idx="321">
                  <c:v>5.9999999999998721E-2</c:v>
                </c:pt>
                <c:pt idx="322">
                  <c:v>8.0000000000001847E-2</c:v>
                </c:pt>
                <c:pt idx="323">
                  <c:v>6.0000000000002274E-2</c:v>
                </c:pt>
                <c:pt idx="324">
                  <c:v>4.9999999999997158E-2</c:v>
                </c:pt>
                <c:pt idx="325">
                  <c:v>0.12000000000000099</c:v>
                </c:pt>
                <c:pt idx="326">
                  <c:v>7.9999999999998295E-2</c:v>
                </c:pt>
                <c:pt idx="327">
                  <c:v>5.9999999999998721E-2</c:v>
                </c:pt>
                <c:pt idx="328">
                  <c:v>8.9999999999999858E-2</c:v>
                </c:pt>
                <c:pt idx="329">
                  <c:v>0.10000000000000142</c:v>
                </c:pt>
                <c:pt idx="330">
                  <c:v>8.0000000000001847E-2</c:v>
                </c:pt>
                <c:pt idx="331">
                  <c:v>7.0000000000000284E-2</c:v>
                </c:pt>
                <c:pt idx="332">
                  <c:v>3.9999999999999147E-2</c:v>
                </c:pt>
                <c:pt idx="333">
                  <c:v>-8.9999999999999858E-2</c:v>
                </c:pt>
                <c:pt idx="334">
                  <c:v>-0.11999999999999744</c:v>
                </c:pt>
                <c:pt idx="335">
                  <c:v>-8.0000000000001847E-2</c:v>
                </c:pt>
                <c:pt idx="336">
                  <c:v>0.10000000000000142</c:v>
                </c:pt>
                <c:pt idx="337">
                  <c:v>3.9999999999999147E-2</c:v>
                </c:pt>
                <c:pt idx="338">
                  <c:v>-3.9999999999999147E-2</c:v>
                </c:pt>
                <c:pt idx="339">
                  <c:v>9.9999999999980105E-3</c:v>
                </c:pt>
                <c:pt idx="340">
                  <c:v>-3.9999999999999147E-2</c:v>
                </c:pt>
                <c:pt idx="341">
                  <c:v>9.9999999999997868E-3</c:v>
                </c:pt>
                <c:pt idx="342">
                  <c:v>8.0000000000000071E-2</c:v>
                </c:pt>
                <c:pt idx="343">
                  <c:v>0.13000000000000078</c:v>
                </c:pt>
                <c:pt idx="344">
                  <c:v>9.9999999999999645E-2</c:v>
                </c:pt>
                <c:pt idx="345">
                  <c:v>6.0000000000000497E-2</c:v>
                </c:pt>
                <c:pt idx="346">
                  <c:v>8.9999999999999858E-2</c:v>
                </c:pt>
                <c:pt idx="347">
                  <c:v>0.13000000000000078</c:v>
                </c:pt>
                <c:pt idx="348">
                  <c:v>0.15000000000000036</c:v>
                </c:pt>
                <c:pt idx="349">
                  <c:v>0.14999999999999858</c:v>
                </c:pt>
                <c:pt idx="350">
                  <c:v>9.9999999999997868E-2</c:v>
                </c:pt>
                <c:pt idx="351">
                  <c:v>9.9999999999997868E-2</c:v>
                </c:pt>
                <c:pt idx="352">
                  <c:v>5.9999999999998721E-2</c:v>
                </c:pt>
                <c:pt idx="353">
                  <c:v>7.0000000000000284E-2</c:v>
                </c:pt>
                <c:pt idx="354">
                  <c:v>5.9999999999998721E-2</c:v>
                </c:pt>
                <c:pt idx="355">
                  <c:v>8.9999999999999858E-2</c:v>
                </c:pt>
                <c:pt idx="356">
                  <c:v>0.10000000000000142</c:v>
                </c:pt>
                <c:pt idx="357">
                  <c:v>6.0000000000002274E-2</c:v>
                </c:pt>
                <c:pt idx="358">
                  <c:v>-4.9999999999997158E-2</c:v>
                </c:pt>
                <c:pt idx="359">
                  <c:v>0.21000000000000085</c:v>
                </c:pt>
                <c:pt idx="360">
                  <c:v>0.11000000000000298</c:v>
                </c:pt>
                <c:pt idx="361">
                  <c:v>3.0000000000001137E-2</c:v>
                </c:pt>
                <c:pt idx="362">
                  <c:v>8.9999999999999858E-2</c:v>
                </c:pt>
                <c:pt idx="363">
                  <c:v>0.12000000000000099</c:v>
                </c:pt>
                <c:pt idx="364">
                  <c:v>2.9999999999997584E-2</c:v>
                </c:pt>
                <c:pt idx="365">
                  <c:v>4.9999999999997158E-2</c:v>
                </c:pt>
                <c:pt idx="366">
                  <c:v>7.0000000000000284E-2</c:v>
                </c:pt>
                <c:pt idx="367">
                  <c:v>8.9999999999999858E-2</c:v>
                </c:pt>
                <c:pt idx="368">
                  <c:v>7.0000000000000284E-2</c:v>
                </c:pt>
                <c:pt idx="369">
                  <c:v>7.9999999999998295E-2</c:v>
                </c:pt>
                <c:pt idx="370">
                  <c:v>0.10000000000000142</c:v>
                </c:pt>
                <c:pt idx="371">
                  <c:v>6.0000000000002274E-2</c:v>
                </c:pt>
                <c:pt idx="372">
                  <c:v>5.0000000000000711E-2</c:v>
                </c:pt>
                <c:pt idx="373">
                  <c:v>7.0000000000000284E-2</c:v>
                </c:pt>
                <c:pt idx="374">
                  <c:v>3.0000000000001137E-2</c:v>
                </c:pt>
                <c:pt idx="375">
                  <c:v>0.23000000000000043</c:v>
                </c:pt>
                <c:pt idx="376">
                  <c:v>0.25</c:v>
                </c:pt>
                <c:pt idx="377">
                  <c:v>0.11999999999999744</c:v>
                </c:pt>
                <c:pt idx="378">
                  <c:v>0.17999999999999972</c:v>
                </c:pt>
                <c:pt idx="379">
                  <c:v>8.0000000000001847E-2</c:v>
                </c:pt>
                <c:pt idx="380">
                  <c:v>5.0000000000000711E-2</c:v>
                </c:pt>
                <c:pt idx="381">
                  <c:v>-5.0000000000000711E-2</c:v>
                </c:pt>
                <c:pt idx="382">
                  <c:v>2.9999999999997584E-2</c:v>
                </c:pt>
                <c:pt idx="383">
                  <c:v>-9.9999999999980105E-3</c:v>
                </c:pt>
                <c:pt idx="384">
                  <c:v>0.14000000000000057</c:v>
                </c:pt>
                <c:pt idx="385">
                  <c:v>6.0000000000002274E-2</c:v>
                </c:pt>
                <c:pt idx="386">
                  <c:v>-1.9999999999999574E-2</c:v>
                </c:pt>
                <c:pt idx="387">
                  <c:v>5.0000000000000711E-2</c:v>
                </c:pt>
                <c:pt idx="388">
                  <c:v>3.9999999999999147E-2</c:v>
                </c:pt>
                <c:pt idx="389">
                  <c:v>2.9999999999999361E-2</c:v>
                </c:pt>
                <c:pt idx="390">
                  <c:v>7.0000000000000284E-2</c:v>
                </c:pt>
                <c:pt idx="391">
                  <c:v>0.22000000000000064</c:v>
                </c:pt>
                <c:pt idx="392">
                  <c:v>0.17999999999999972</c:v>
                </c:pt>
                <c:pt idx="393">
                  <c:v>0.1899999999999995</c:v>
                </c:pt>
                <c:pt idx="394">
                  <c:v>0.24000000000000021</c:v>
                </c:pt>
                <c:pt idx="395">
                  <c:v>0.20999999999999908</c:v>
                </c:pt>
                <c:pt idx="396">
                  <c:v>0.21999999999999886</c:v>
                </c:pt>
                <c:pt idx="397">
                  <c:v>0.26999999999999957</c:v>
                </c:pt>
                <c:pt idx="398">
                  <c:v>0.39999999999999858</c:v>
                </c:pt>
                <c:pt idx="399">
                  <c:v>0.24000000000000199</c:v>
                </c:pt>
                <c:pt idx="400">
                  <c:v>0.33999999999999986</c:v>
                </c:pt>
                <c:pt idx="401">
                  <c:v>0.25</c:v>
                </c:pt>
                <c:pt idx="402">
                  <c:v>0.11000000000000298</c:v>
                </c:pt>
                <c:pt idx="403">
                  <c:v>2.9999999999997584E-2</c:v>
                </c:pt>
                <c:pt idx="404">
                  <c:v>-3.9999999999999147E-2</c:v>
                </c:pt>
                <c:pt idx="405">
                  <c:v>-9.0000000000003411E-2</c:v>
                </c:pt>
                <c:pt idx="406">
                  <c:v>-8.0000000000001847E-2</c:v>
                </c:pt>
                <c:pt idx="407">
                  <c:v>-9.9999999999980105E-3</c:v>
                </c:pt>
                <c:pt idx="408">
                  <c:v>-1.9999999999999574E-2</c:v>
                </c:pt>
                <c:pt idx="409">
                  <c:v>-4.00000000000027E-2</c:v>
                </c:pt>
                <c:pt idx="410">
                  <c:v>5.9999999999998721E-2</c:v>
                </c:pt>
                <c:pt idx="411">
                  <c:v>1.0000000000001563E-2</c:v>
                </c:pt>
                <c:pt idx="412">
                  <c:v>5.9999999999998721E-2</c:v>
                </c:pt>
                <c:pt idx="413">
                  <c:v>4.0000000000000924E-2</c:v>
                </c:pt>
                <c:pt idx="414">
                  <c:v>4.9999999999998934E-2</c:v>
                </c:pt>
                <c:pt idx="415">
                  <c:v>5.0000000000000711E-2</c:v>
                </c:pt>
                <c:pt idx="416">
                  <c:v>6.9999999999998508E-2</c:v>
                </c:pt>
                <c:pt idx="417">
                  <c:v>0.10999999999999943</c:v>
                </c:pt>
                <c:pt idx="418">
                  <c:v>0.16000000000000014</c:v>
                </c:pt>
                <c:pt idx="419">
                  <c:v>0.21000000000000085</c:v>
                </c:pt>
                <c:pt idx="420">
                  <c:v>0.27000000000000135</c:v>
                </c:pt>
                <c:pt idx="421">
                  <c:v>0.33999999999999986</c:v>
                </c:pt>
                <c:pt idx="422">
                  <c:v>0.21000000000000085</c:v>
                </c:pt>
                <c:pt idx="423">
                  <c:v>0.13999999999999702</c:v>
                </c:pt>
                <c:pt idx="424">
                  <c:v>0.12999999999999901</c:v>
                </c:pt>
                <c:pt idx="425">
                  <c:v>0.26999999999999957</c:v>
                </c:pt>
                <c:pt idx="426">
                  <c:v>0.10999999999999943</c:v>
                </c:pt>
                <c:pt idx="427">
                  <c:v>-2.0000000000003126E-2</c:v>
                </c:pt>
                <c:pt idx="428">
                  <c:v>-3.9999999999999147E-2</c:v>
                </c:pt>
                <c:pt idx="429">
                  <c:v>-8.9999999999999858E-2</c:v>
                </c:pt>
                <c:pt idx="430">
                  <c:v>-0.17000000000000171</c:v>
                </c:pt>
                <c:pt idx="431">
                  <c:v>-0.14000000000000057</c:v>
                </c:pt>
                <c:pt idx="432">
                  <c:v>-8.9999999999999858E-2</c:v>
                </c:pt>
                <c:pt idx="433">
                  <c:v>-3.9999999999999147E-2</c:v>
                </c:pt>
                <c:pt idx="434">
                  <c:v>-0.12999999999999901</c:v>
                </c:pt>
                <c:pt idx="435">
                  <c:v>-0.21000000000000085</c:v>
                </c:pt>
                <c:pt idx="436">
                  <c:v>-8.0000000000001847E-2</c:v>
                </c:pt>
                <c:pt idx="437">
                  <c:v>-7.0000000000000284E-2</c:v>
                </c:pt>
                <c:pt idx="438">
                  <c:v>3.9999999999999147E-2</c:v>
                </c:pt>
                <c:pt idx="439">
                  <c:v>8.0000000000000071E-2</c:v>
                </c:pt>
                <c:pt idx="440">
                  <c:v>6.0000000000000497E-2</c:v>
                </c:pt>
                <c:pt idx="441">
                  <c:v>7.0000000000000284E-2</c:v>
                </c:pt>
                <c:pt idx="442">
                  <c:v>0.12000000000000099</c:v>
                </c:pt>
                <c:pt idx="443">
                  <c:v>0.24000000000000021</c:v>
                </c:pt>
                <c:pt idx="444">
                  <c:v>0.24000000000000021</c:v>
                </c:pt>
                <c:pt idx="445">
                  <c:v>0.15999999999999837</c:v>
                </c:pt>
                <c:pt idx="446">
                  <c:v>0.35999999999999943</c:v>
                </c:pt>
                <c:pt idx="447">
                  <c:v>0.49000000000000021</c:v>
                </c:pt>
                <c:pt idx="448">
                  <c:v>0.38999999999999702</c:v>
                </c:pt>
                <c:pt idx="449">
                  <c:v>0.28999999999999915</c:v>
                </c:pt>
                <c:pt idx="450">
                  <c:v>0.28999999999999915</c:v>
                </c:pt>
                <c:pt idx="451">
                  <c:v>0.23999999999999844</c:v>
                </c:pt>
                <c:pt idx="452">
                  <c:v>0.19000000000000128</c:v>
                </c:pt>
                <c:pt idx="453">
                  <c:v>1.0000000000001563E-2</c:v>
                </c:pt>
                <c:pt idx="454">
                  <c:v>-1.0000000000001563E-2</c:v>
                </c:pt>
                <c:pt idx="455">
                  <c:v>-0.12000000000000099</c:v>
                </c:pt>
                <c:pt idx="456">
                  <c:v>-5.0000000000000711E-2</c:v>
                </c:pt>
                <c:pt idx="457">
                  <c:v>-0.11999999999999744</c:v>
                </c:pt>
                <c:pt idx="458">
                  <c:v>0.23999999999999844</c:v>
                </c:pt>
                <c:pt idx="459">
                  <c:v>5.9999999999998721E-2</c:v>
                </c:pt>
                <c:pt idx="460">
                  <c:v>-9.9999999999997868E-3</c:v>
                </c:pt>
                <c:pt idx="461">
                  <c:v>4.0000000000000924E-2</c:v>
                </c:pt>
                <c:pt idx="462">
                  <c:v>9.9999999999999645E-2</c:v>
                </c:pt>
                <c:pt idx="463">
                  <c:v>0.12999999999999901</c:v>
                </c:pt>
                <c:pt idx="464">
                  <c:v>0.21000000000000085</c:v>
                </c:pt>
                <c:pt idx="465">
                  <c:v>0.33000000000000007</c:v>
                </c:pt>
                <c:pt idx="466">
                  <c:v>0.35999999999999943</c:v>
                </c:pt>
                <c:pt idx="467">
                  <c:v>0.36000000000000121</c:v>
                </c:pt>
                <c:pt idx="468">
                  <c:v>0.34000000000000163</c:v>
                </c:pt>
                <c:pt idx="469">
                  <c:v>0.16000000000000014</c:v>
                </c:pt>
                <c:pt idx="470">
                  <c:v>0.19000000000000128</c:v>
                </c:pt>
                <c:pt idx="471">
                  <c:v>9.9999999999997868E-2</c:v>
                </c:pt>
                <c:pt idx="472">
                  <c:v>0.12999999999999901</c:v>
                </c:pt>
                <c:pt idx="473">
                  <c:v>0.19000000000000128</c:v>
                </c:pt>
                <c:pt idx="474">
                  <c:v>9.9999999999997868E-2</c:v>
                </c:pt>
                <c:pt idx="475">
                  <c:v>5.9999999999998721E-2</c:v>
                </c:pt>
                <c:pt idx="476">
                  <c:v>0.12000000000000099</c:v>
                </c:pt>
                <c:pt idx="477">
                  <c:v>0.66000000000000014</c:v>
                </c:pt>
                <c:pt idx="478">
                  <c:v>1.2800000000000011</c:v>
                </c:pt>
                <c:pt idx="479">
                  <c:v>1.009999999999998</c:v>
                </c:pt>
                <c:pt idx="480">
                  <c:v>0.19000000000000128</c:v>
                </c:pt>
                <c:pt idx="481">
                  <c:v>0.30000000000000071</c:v>
                </c:pt>
                <c:pt idx="482">
                  <c:v>5.9999999999998721E-2</c:v>
                </c:pt>
                <c:pt idx="483">
                  <c:v>0.19999999999999929</c:v>
                </c:pt>
                <c:pt idx="484">
                  <c:v>-1.0000000000001563E-2</c:v>
                </c:pt>
                <c:pt idx="485">
                  <c:v>1.9999999999999574E-2</c:v>
                </c:pt>
                <c:pt idx="486">
                  <c:v>3.0000000000001137E-2</c:v>
                </c:pt>
                <c:pt idx="487">
                  <c:v>1.9999999999999574E-2</c:v>
                </c:pt>
                <c:pt idx="488">
                  <c:v>5.0000000000000711E-2</c:v>
                </c:pt>
                <c:pt idx="489">
                  <c:v>5.9999999999998721E-2</c:v>
                </c:pt>
                <c:pt idx="490">
                  <c:v>3.9999999999999147E-2</c:v>
                </c:pt>
                <c:pt idx="491">
                  <c:v>7.0000000000000284E-2</c:v>
                </c:pt>
                <c:pt idx="492">
                  <c:v>0.11000000000000298</c:v>
                </c:pt>
                <c:pt idx="493">
                  <c:v>0.14000000000000057</c:v>
                </c:pt>
                <c:pt idx="494">
                  <c:v>0.19999999999999929</c:v>
                </c:pt>
                <c:pt idx="495">
                  <c:v>0.17999999999999972</c:v>
                </c:pt>
                <c:pt idx="496">
                  <c:v>8.9999999999999858E-2</c:v>
                </c:pt>
                <c:pt idx="497">
                  <c:v>6.0000000000002274E-2</c:v>
                </c:pt>
                <c:pt idx="498">
                  <c:v>5.9999999999998721E-2</c:v>
                </c:pt>
                <c:pt idx="499">
                  <c:v>-4.9999999999997158E-2</c:v>
                </c:pt>
                <c:pt idx="500">
                  <c:v>-5.0000000000000711E-2</c:v>
                </c:pt>
                <c:pt idx="501">
                  <c:v>-7.9999999999998295E-2</c:v>
                </c:pt>
                <c:pt idx="502">
                  <c:v>-8.0000000000001847E-2</c:v>
                </c:pt>
                <c:pt idx="503">
                  <c:v>-5.0000000000000711E-2</c:v>
                </c:pt>
                <c:pt idx="504">
                  <c:v>0</c:v>
                </c:pt>
                <c:pt idx="505">
                  <c:v>9.9999999999980105E-3</c:v>
                </c:pt>
                <c:pt idx="506">
                  <c:v>-0.16000000000000014</c:v>
                </c:pt>
                <c:pt idx="507">
                  <c:v>-0.16000000000000014</c:v>
                </c:pt>
                <c:pt idx="508">
                  <c:v>1.0000000000001563E-2</c:v>
                </c:pt>
                <c:pt idx="509">
                  <c:v>5.0000000000000711E-2</c:v>
                </c:pt>
                <c:pt idx="510">
                  <c:v>9.9999999999997868E-2</c:v>
                </c:pt>
                <c:pt idx="511">
                  <c:v>0.16000000000000014</c:v>
                </c:pt>
                <c:pt idx="512">
                  <c:v>0.30999999999999872</c:v>
                </c:pt>
                <c:pt idx="513">
                  <c:v>0.19999999999999929</c:v>
                </c:pt>
                <c:pt idx="514">
                  <c:v>0.25999999999999801</c:v>
                </c:pt>
                <c:pt idx="515">
                  <c:v>0.21999999999999886</c:v>
                </c:pt>
                <c:pt idx="516">
                  <c:v>0.16999999999999815</c:v>
                </c:pt>
                <c:pt idx="517">
                  <c:v>5.0000000000000711E-2</c:v>
                </c:pt>
                <c:pt idx="518">
                  <c:v>5.9999999999998721E-2</c:v>
                </c:pt>
                <c:pt idx="519">
                  <c:v>0.12000000000000099</c:v>
                </c:pt>
                <c:pt idx="520">
                  <c:v>0.16999999999999815</c:v>
                </c:pt>
                <c:pt idx="521">
                  <c:v>0.44000000000000128</c:v>
                </c:pt>
                <c:pt idx="522">
                  <c:v>0.26999999999999957</c:v>
                </c:pt>
                <c:pt idx="523">
                  <c:v>0.55999999999999872</c:v>
                </c:pt>
                <c:pt idx="524">
                  <c:v>1.2300000000000004</c:v>
                </c:pt>
                <c:pt idx="525">
                  <c:v>1.6700000000000017</c:v>
                </c:pt>
                <c:pt idx="526">
                  <c:v>0.57999999999999829</c:v>
                </c:pt>
                <c:pt idx="527">
                  <c:v>-7.9999999999998295E-2</c:v>
                </c:pt>
                <c:pt idx="528">
                  <c:v>5.9999999999998721E-2</c:v>
                </c:pt>
                <c:pt idx="529">
                  <c:v>0.34999999999999787</c:v>
                </c:pt>
                <c:pt idx="530">
                  <c:v>0.23000000000000043</c:v>
                </c:pt>
                <c:pt idx="531">
                  <c:v>0.18999999999999773</c:v>
                </c:pt>
                <c:pt idx="532">
                  <c:v>-6.0000000000002274E-2</c:v>
                </c:pt>
                <c:pt idx="533">
                  <c:v>0</c:v>
                </c:pt>
                <c:pt idx="534">
                  <c:v>0.25999999999999801</c:v>
                </c:pt>
                <c:pt idx="535">
                  <c:v>0.35999999999999943</c:v>
                </c:pt>
                <c:pt idx="536">
                  <c:v>0.31000000000000227</c:v>
                </c:pt>
                <c:pt idx="537">
                  <c:v>0.38999999999999702</c:v>
                </c:pt>
                <c:pt idx="538">
                  <c:v>0.44999999999999929</c:v>
                </c:pt>
                <c:pt idx="539">
                  <c:v>0.60999999999999943</c:v>
                </c:pt>
                <c:pt idx="540">
                  <c:v>0.57000000000000028</c:v>
                </c:pt>
                <c:pt idx="541">
                  <c:v>0.67000000000000171</c:v>
                </c:pt>
                <c:pt idx="542">
                  <c:v>0.52000000000000313</c:v>
                </c:pt>
                <c:pt idx="543">
                  <c:v>0.43999999999999773</c:v>
                </c:pt>
                <c:pt idx="544">
                  <c:v>0.61999999999999744</c:v>
                </c:pt>
                <c:pt idx="545">
                  <c:v>0.47000000000000242</c:v>
                </c:pt>
                <c:pt idx="546">
                  <c:v>0.47999999999999687</c:v>
                </c:pt>
                <c:pt idx="547">
                  <c:v>0.10999999999999943</c:v>
                </c:pt>
                <c:pt idx="548">
                  <c:v>1.0000000000005116E-2</c:v>
                </c:pt>
                <c:pt idx="549">
                  <c:v>3.0000000000001137E-2</c:v>
                </c:pt>
                <c:pt idx="550">
                  <c:v>-8.00000000000054E-2</c:v>
                </c:pt>
                <c:pt idx="551">
                  <c:v>-0.25999999999999801</c:v>
                </c:pt>
                <c:pt idx="552">
                  <c:v>-0.30999999999999872</c:v>
                </c:pt>
                <c:pt idx="553">
                  <c:v>-3.0000000000001137E-2</c:v>
                </c:pt>
                <c:pt idx="554">
                  <c:v>6.0000000000002274E-2</c:v>
                </c:pt>
                <c:pt idx="555">
                  <c:v>-0.10999999999999943</c:v>
                </c:pt>
                <c:pt idx="556">
                  <c:v>-0.16000000000000014</c:v>
                </c:pt>
                <c:pt idx="557">
                  <c:v>5.0000000000000711E-2</c:v>
                </c:pt>
                <c:pt idx="558">
                  <c:v>8.9999999999999858E-2</c:v>
                </c:pt>
                <c:pt idx="559">
                  <c:v>0.20000000000000107</c:v>
                </c:pt>
                <c:pt idx="560">
                  <c:v>0.21000000000000085</c:v>
                </c:pt>
                <c:pt idx="561">
                  <c:v>0.28000000000000114</c:v>
                </c:pt>
                <c:pt idx="562">
                  <c:v>0.44999999999999929</c:v>
                </c:pt>
                <c:pt idx="563">
                  <c:v>0.46999999999999886</c:v>
                </c:pt>
                <c:pt idx="564">
                  <c:v>0.57000000000000028</c:v>
                </c:pt>
                <c:pt idx="565">
                  <c:v>0.39000000000000057</c:v>
                </c:pt>
                <c:pt idx="566">
                  <c:v>0.5</c:v>
                </c:pt>
                <c:pt idx="567">
                  <c:v>0.50999999999999801</c:v>
                </c:pt>
                <c:pt idx="568">
                  <c:v>0.41000000000000014</c:v>
                </c:pt>
                <c:pt idx="569">
                  <c:v>0.49000000000000199</c:v>
                </c:pt>
                <c:pt idx="570">
                  <c:v>0.10000000000000142</c:v>
                </c:pt>
                <c:pt idx="571">
                  <c:v>-9.0000000000003411E-2</c:v>
                </c:pt>
                <c:pt idx="572">
                  <c:v>-0.23000000000000398</c:v>
                </c:pt>
                <c:pt idx="573">
                  <c:v>-0.21999999999999886</c:v>
                </c:pt>
                <c:pt idx="574">
                  <c:v>-0.18999999999999773</c:v>
                </c:pt>
                <c:pt idx="575">
                  <c:v>-0.28999999999999915</c:v>
                </c:pt>
                <c:pt idx="576">
                  <c:v>-0.10000000000000142</c:v>
                </c:pt>
                <c:pt idx="577">
                  <c:v>-7.0000000000000284E-2</c:v>
                </c:pt>
                <c:pt idx="578">
                  <c:v>-0.19000000000000128</c:v>
                </c:pt>
                <c:pt idx="579">
                  <c:v>-0.28999999999999915</c:v>
                </c:pt>
                <c:pt idx="580">
                  <c:v>-0.27999999999999758</c:v>
                </c:pt>
                <c:pt idx="581">
                  <c:v>0.10000000000000142</c:v>
                </c:pt>
                <c:pt idx="582">
                  <c:v>0.11999999999999744</c:v>
                </c:pt>
                <c:pt idx="583">
                  <c:v>0.20000000000000284</c:v>
                </c:pt>
                <c:pt idx="584">
                  <c:v>0.23000000000000043</c:v>
                </c:pt>
                <c:pt idx="585">
                  <c:v>0.16000000000000014</c:v>
                </c:pt>
                <c:pt idx="586">
                  <c:v>0.17000000000000171</c:v>
                </c:pt>
                <c:pt idx="587">
                  <c:v>0.21000000000000085</c:v>
                </c:pt>
                <c:pt idx="588">
                  <c:v>0.19999999999999929</c:v>
                </c:pt>
                <c:pt idx="589">
                  <c:v>0.41000000000000014</c:v>
                </c:pt>
                <c:pt idx="590">
                  <c:v>0.28000000000000114</c:v>
                </c:pt>
                <c:pt idx="591">
                  <c:v>0.39999999999999858</c:v>
                </c:pt>
                <c:pt idx="592">
                  <c:v>0.55999999999999872</c:v>
                </c:pt>
                <c:pt idx="593">
                  <c:v>0.66000000000000014</c:v>
                </c:pt>
                <c:pt idx="594">
                  <c:v>0.17000000000000171</c:v>
                </c:pt>
                <c:pt idx="595">
                  <c:v>-7.0000000000000284E-2</c:v>
                </c:pt>
                <c:pt idx="596">
                  <c:v>3.0000000000001137E-2</c:v>
                </c:pt>
                <c:pt idx="597">
                  <c:v>0.74000000000000199</c:v>
                </c:pt>
                <c:pt idx="598">
                  <c:v>0.72999999999999687</c:v>
                </c:pt>
                <c:pt idx="599">
                  <c:v>0.17999999999999972</c:v>
                </c:pt>
                <c:pt idx="600">
                  <c:v>-0.32000000000000028</c:v>
                </c:pt>
                <c:pt idx="601">
                  <c:v>-1.9999999999999574E-2</c:v>
                </c:pt>
                <c:pt idx="602">
                  <c:v>-7.9999999999998295E-2</c:v>
                </c:pt>
                <c:pt idx="603">
                  <c:v>-0.12999999999999901</c:v>
                </c:pt>
                <c:pt idx="604">
                  <c:v>-0.44000000000000128</c:v>
                </c:pt>
                <c:pt idx="605">
                  <c:v>0.23999999999999844</c:v>
                </c:pt>
                <c:pt idx="606">
                  <c:v>0.32000000000000028</c:v>
                </c:pt>
                <c:pt idx="607">
                  <c:v>0.28999999999999915</c:v>
                </c:pt>
                <c:pt idx="608">
                  <c:v>0.31000000000000227</c:v>
                </c:pt>
                <c:pt idx="609">
                  <c:v>0.42000000000000171</c:v>
                </c:pt>
                <c:pt idx="610">
                  <c:v>0.2900000000000027</c:v>
                </c:pt>
                <c:pt idx="611">
                  <c:v>0.55999999999999872</c:v>
                </c:pt>
                <c:pt idx="612">
                  <c:v>0.48000000000000043</c:v>
                </c:pt>
                <c:pt idx="613">
                  <c:v>0.29999999999999716</c:v>
                </c:pt>
                <c:pt idx="614">
                  <c:v>0.39000000000000057</c:v>
                </c:pt>
                <c:pt idx="615">
                  <c:v>0.69000000000000128</c:v>
                </c:pt>
                <c:pt idx="616">
                  <c:v>0.49000000000000199</c:v>
                </c:pt>
                <c:pt idx="617">
                  <c:v>0.60999999999999943</c:v>
                </c:pt>
                <c:pt idx="618">
                  <c:v>0.23999999999999844</c:v>
                </c:pt>
                <c:pt idx="619">
                  <c:v>-0.29999999999999716</c:v>
                </c:pt>
                <c:pt idx="620">
                  <c:v>-0.21999999999999886</c:v>
                </c:pt>
                <c:pt idx="621">
                  <c:v>-0.32999999999999829</c:v>
                </c:pt>
                <c:pt idx="622">
                  <c:v>-0.14000000000000057</c:v>
                </c:pt>
                <c:pt idx="623">
                  <c:v>0.18999999999999773</c:v>
                </c:pt>
                <c:pt idx="624">
                  <c:v>-0.16000000000000014</c:v>
                </c:pt>
                <c:pt idx="625">
                  <c:v>-2.0000000000003126E-2</c:v>
                </c:pt>
                <c:pt idx="626">
                  <c:v>-1.9999999999999574E-2</c:v>
                </c:pt>
                <c:pt idx="627">
                  <c:v>-0.2900000000000027</c:v>
                </c:pt>
                <c:pt idx="628">
                  <c:v>-0.17999999999999972</c:v>
                </c:pt>
                <c:pt idx="629">
                  <c:v>5.0000000000000711E-2</c:v>
                </c:pt>
                <c:pt idx="630">
                  <c:v>0.11000000000000121</c:v>
                </c:pt>
                <c:pt idx="631">
                  <c:v>7.0000000000000284E-2</c:v>
                </c:pt>
                <c:pt idx="632">
                  <c:v>9.9999999999999645E-2</c:v>
                </c:pt>
                <c:pt idx="633">
                  <c:v>0.14000000000000057</c:v>
                </c:pt>
                <c:pt idx="634">
                  <c:v>0.16999999999999993</c:v>
                </c:pt>
                <c:pt idx="635">
                  <c:v>0.33000000000000007</c:v>
                </c:pt>
                <c:pt idx="636">
                  <c:v>0.33999999999999986</c:v>
                </c:pt>
                <c:pt idx="637">
                  <c:v>0.48999999999999844</c:v>
                </c:pt>
                <c:pt idx="638">
                  <c:v>0.41999999999999815</c:v>
                </c:pt>
                <c:pt idx="639">
                  <c:v>0.39000000000000057</c:v>
                </c:pt>
                <c:pt idx="640">
                  <c:v>0.7900000000000027</c:v>
                </c:pt>
                <c:pt idx="641">
                  <c:v>0.76999999999999957</c:v>
                </c:pt>
                <c:pt idx="642">
                  <c:v>0.25999999999999801</c:v>
                </c:pt>
                <c:pt idx="643">
                  <c:v>-1.0000000000001563E-2</c:v>
                </c:pt>
                <c:pt idx="644">
                  <c:v>-0.14000000000000057</c:v>
                </c:pt>
                <c:pt idx="645">
                  <c:v>-3.9999999999999147E-2</c:v>
                </c:pt>
                <c:pt idx="646">
                  <c:v>9.9999999999980105E-3</c:v>
                </c:pt>
                <c:pt idx="647">
                  <c:v>-0.16999999999999815</c:v>
                </c:pt>
                <c:pt idx="648">
                  <c:v>-0.24000000000000199</c:v>
                </c:pt>
                <c:pt idx="649">
                  <c:v>-0.12999999999999901</c:v>
                </c:pt>
                <c:pt idx="650">
                  <c:v>-0.2900000000000027</c:v>
                </c:pt>
                <c:pt idx="651">
                  <c:v>-0.34999999999999787</c:v>
                </c:pt>
                <c:pt idx="652">
                  <c:v>-8.9999999999999858E-2</c:v>
                </c:pt>
                <c:pt idx="653">
                  <c:v>7.0000000000000284E-2</c:v>
                </c:pt>
                <c:pt idx="654">
                  <c:v>0.17999999999999972</c:v>
                </c:pt>
                <c:pt idx="655">
                  <c:v>0.14000000000000057</c:v>
                </c:pt>
                <c:pt idx="656">
                  <c:v>0.16999999999999815</c:v>
                </c:pt>
                <c:pt idx="657">
                  <c:v>0.2900000000000027</c:v>
                </c:pt>
                <c:pt idx="658">
                  <c:v>0.22000000000000242</c:v>
                </c:pt>
                <c:pt idx="659">
                  <c:v>0.22000000000000242</c:v>
                </c:pt>
                <c:pt idx="660">
                  <c:v>0.27000000000000313</c:v>
                </c:pt>
                <c:pt idx="661">
                  <c:v>0.32999999999999829</c:v>
                </c:pt>
                <c:pt idx="662">
                  <c:v>0.37999999999999901</c:v>
                </c:pt>
                <c:pt idx="663">
                  <c:v>0.32999999999999829</c:v>
                </c:pt>
                <c:pt idx="664">
                  <c:v>0.32000000000000028</c:v>
                </c:pt>
                <c:pt idx="665">
                  <c:v>0.41999999999999815</c:v>
                </c:pt>
                <c:pt idx="666">
                  <c:v>0.35000000000000142</c:v>
                </c:pt>
                <c:pt idx="667">
                  <c:v>0.43000000000000327</c:v>
                </c:pt>
                <c:pt idx="668">
                  <c:v>1.0200000000000031</c:v>
                </c:pt>
                <c:pt idx="669">
                  <c:v>1.9399999999999977</c:v>
                </c:pt>
                <c:pt idx="670">
                  <c:v>1.2800000000000011</c:v>
                </c:pt>
                <c:pt idx="671">
                  <c:v>0.42000000000000171</c:v>
                </c:pt>
                <c:pt idx="672">
                  <c:v>0.33999999999999631</c:v>
                </c:pt>
                <c:pt idx="673">
                  <c:v>-0.22000000000000242</c:v>
                </c:pt>
                <c:pt idx="674">
                  <c:v>5.9999999999998721E-2</c:v>
                </c:pt>
                <c:pt idx="675">
                  <c:v>-0.34999999999999787</c:v>
                </c:pt>
                <c:pt idx="676">
                  <c:v>-0.14000000000000057</c:v>
                </c:pt>
                <c:pt idx="677">
                  <c:v>6.0000000000002274E-2</c:v>
                </c:pt>
                <c:pt idx="678">
                  <c:v>0.12999999999999901</c:v>
                </c:pt>
                <c:pt idx="679">
                  <c:v>8.9999999999999858E-2</c:v>
                </c:pt>
                <c:pt idx="680">
                  <c:v>0.15000000000000036</c:v>
                </c:pt>
                <c:pt idx="681">
                  <c:v>0.11999999999999922</c:v>
                </c:pt>
                <c:pt idx="682">
                  <c:v>0.16000000000000014</c:v>
                </c:pt>
                <c:pt idx="683">
                  <c:v>0.15000000000000213</c:v>
                </c:pt>
                <c:pt idx="684">
                  <c:v>0.16000000000000014</c:v>
                </c:pt>
                <c:pt idx="685">
                  <c:v>0.14000000000000057</c:v>
                </c:pt>
                <c:pt idx="686">
                  <c:v>0.22000000000000242</c:v>
                </c:pt>
                <c:pt idx="687">
                  <c:v>0.26999999999999957</c:v>
                </c:pt>
                <c:pt idx="688">
                  <c:v>0.25</c:v>
                </c:pt>
                <c:pt idx="689">
                  <c:v>0.16000000000000014</c:v>
                </c:pt>
                <c:pt idx="690">
                  <c:v>0.10000000000000142</c:v>
                </c:pt>
                <c:pt idx="691">
                  <c:v>0</c:v>
                </c:pt>
                <c:pt idx="692">
                  <c:v>-5.0000000000000711E-2</c:v>
                </c:pt>
                <c:pt idx="693">
                  <c:v>-5.0000000000000711E-2</c:v>
                </c:pt>
                <c:pt idx="694">
                  <c:v>-0.16000000000000014</c:v>
                </c:pt>
                <c:pt idx="695">
                  <c:v>-0.23000000000000043</c:v>
                </c:pt>
                <c:pt idx="696">
                  <c:v>-5.9999999999998721E-2</c:v>
                </c:pt>
                <c:pt idx="697">
                  <c:v>-7.0000000000000284E-2</c:v>
                </c:pt>
                <c:pt idx="698">
                  <c:v>-0.12000000000000099</c:v>
                </c:pt>
                <c:pt idx="699">
                  <c:v>-3.9999999999999147E-2</c:v>
                </c:pt>
                <c:pt idx="700">
                  <c:v>0.23999999999999844</c:v>
                </c:pt>
                <c:pt idx="701">
                  <c:v>0.14000000000000057</c:v>
                </c:pt>
                <c:pt idx="702">
                  <c:v>0.13000000000000078</c:v>
                </c:pt>
                <c:pt idx="703">
                  <c:v>8.0000000000000071E-2</c:v>
                </c:pt>
                <c:pt idx="704">
                  <c:v>8.9999999999999858E-2</c:v>
                </c:pt>
                <c:pt idx="705">
                  <c:v>8.9999999999999858E-2</c:v>
                </c:pt>
                <c:pt idx="706">
                  <c:v>7.9999999999998295E-2</c:v>
                </c:pt>
                <c:pt idx="707">
                  <c:v>0.11999999999999744</c:v>
                </c:pt>
                <c:pt idx="708">
                  <c:v>0.14999999999999858</c:v>
                </c:pt>
                <c:pt idx="709">
                  <c:v>0.17999999999999972</c:v>
                </c:pt>
                <c:pt idx="710">
                  <c:v>0.18999999999999773</c:v>
                </c:pt>
                <c:pt idx="711">
                  <c:v>0.14999999999999858</c:v>
                </c:pt>
                <c:pt idx="712">
                  <c:v>0.30000000000000071</c:v>
                </c:pt>
                <c:pt idx="713">
                  <c:v>0.12000000000000099</c:v>
                </c:pt>
                <c:pt idx="714">
                  <c:v>3.9999999999999147E-2</c:v>
                </c:pt>
                <c:pt idx="715">
                  <c:v>-1.9999999999999574E-2</c:v>
                </c:pt>
                <c:pt idx="716">
                  <c:v>-4.9999999999997158E-2</c:v>
                </c:pt>
                <c:pt idx="717">
                  <c:v>-5.0000000000000711E-2</c:v>
                </c:pt>
                <c:pt idx="718">
                  <c:v>-0.11999999999999744</c:v>
                </c:pt>
                <c:pt idx="719">
                  <c:v>-7.0000000000000284E-2</c:v>
                </c:pt>
                <c:pt idx="720">
                  <c:v>-5.0000000000000711E-2</c:v>
                </c:pt>
                <c:pt idx="721">
                  <c:v>-1.9999999999999574E-2</c:v>
                </c:pt>
                <c:pt idx="722">
                  <c:v>-0.16999999999999815</c:v>
                </c:pt>
                <c:pt idx="723">
                  <c:v>-0.17000000000000171</c:v>
                </c:pt>
                <c:pt idx="724">
                  <c:v>5.0000000000000711E-2</c:v>
                </c:pt>
                <c:pt idx="725">
                  <c:v>0.11999999999999744</c:v>
                </c:pt>
                <c:pt idx="726">
                  <c:v>0.12000000000000099</c:v>
                </c:pt>
                <c:pt idx="727">
                  <c:v>0.13000000000000078</c:v>
                </c:pt>
                <c:pt idx="728">
                  <c:v>0.12000000000000099</c:v>
                </c:pt>
                <c:pt idx="729">
                  <c:v>0.18999999999999773</c:v>
                </c:pt>
                <c:pt idx="730">
                  <c:v>9.9999999999997868E-2</c:v>
                </c:pt>
                <c:pt idx="731">
                  <c:v>0.16999999999999815</c:v>
                </c:pt>
                <c:pt idx="732">
                  <c:v>0.17999999999999972</c:v>
                </c:pt>
                <c:pt idx="733">
                  <c:v>0.15000000000000213</c:v>
                </c:pt>
                <c:pt idx="734">
                  <c:v>0.17000000000000171</c:v>
                </c:pt>
                <c:pt idx="735">
                  <c:v>0.23999999999999844</c:v>
                </c:pt>
                <c:pt idx="736">
                  <c:v>0.37999999999999901</c:v>
                </c:pt>
                <c:pt idx="737">
                  <c:v>0.31000000000000227</c:v>
                </c:pt>
                <c:pt idx="738">
                  <c:v>-1.0000000000001563E-2</c:v>
                </c:pt>
                <c:pt idx="739">
                  <c:v>-0.14000000000000057</c:v>
                </c:pt>
                <c:pt idx="740">
                  <c:v>-0.16000000000000014</c:v>
                </c:pt>
                <c:pt idx="741">
                  <c:v>-0.11000000000000298</c:v>
                </c:pt>
                <c:pt idx="742">
                  <c:v>-0.25</c:v>
                </c:pt>
                <c:pt idx="743">
                  <c:v>-0.32000000000000028</c:v>
                </c:pt>
                <c:pt idx="744">
                  <c:v>-0.21999999999999886</c:v>
                </c:pt>
                <c:pt idx="745">
                  <c:v>-8.9999999999999858E-2</c:v>
                </c:pt>
                <c:pt idx="746">
                  <c:v>-8.9999999999999858E-2</c:v>
                </c:pt>
                <c:pt idx="747">
                  <c:v>-0.11999999999999744</c:v>
                </c:pt>
                <c:pt idx="748">
                  <c:v>-3.0000000000001137E-2</c:v>
                </c:pt>
                <c:pt idx="749">
                  <c:v>2.9999999999999361E-2</c:v>
                </c:pt>
                <c:pt idx="750">
                  <c:v>6.0000000000000497E-2</c:v>
                </c:pt>
                <c:pt idx="751">
                  <c:v>8.9999999999999858E-2</c:v>
                </c:pt>
                <c:pt idx="752">
                  <c:v>8.0000000000000071E-2</c:v>
                </c:pt>
                <c:pt idx="753">
                  <c:v>0.12000000000000099</c:v>
                </c:pt>
                <c:pt idx="754">
                  <c:v>0.11999999999999922</c:v>
                </c:pt>
                <c:pt idx="755">
                  <c:v>0.10999999999999943</c:v>
                </c:pt>
                <c:pt idx="756">
                  <c:v>0.15000000000000036</c:v>
                </c:pt>
                <c:pt idx="757">
                  <c:v>0.14000000000000057</c:v>
                </c:pt>
                <c:pt idx="758">
                  <c:v>0.22000000000000064</c:v>
                </c:pt>
                <c:pt idx="759">
                  <c:v>0.30999999999999872</c:v>
                </c:pt>
                <c:pt idx="760">
                  <c:v>0.53000000000000114</c:v>
                </c:pt>
                <c:pt idx="761">
                  <c:v>0.42999999999999972</c:v>
                </c:pt>
                <c:pt idx="762">
                  <c:v>0.12999999999999901</c:v>
                </c:pt>
                <c:pt idx="763">
                  <c:v>4.9999999999997158E-2</c:v>
                </c:pt>
                <c:pt idx="764">
                  <c:v>0</c:v>
                </c:pt>
                <c:pt idx="765">
                  <c:v>2.9999999999997584E-2</c:v>
                </c:pt>
                <c:pt idx="766">
                  <c:v>0</c:v>
                </c:pt>
                <c:pt idx="767">
                  <c:v>-3.9999999999999147E-2</c:v>
                </c:pt>
                <c:pt idx="768">
                  <c:v>-4.9999999999997158E-2</c:v>
                </c:pt>
                <c:pt idx="769">
                  <c:v>1.0000000000001563E-2</c:v>
                </c:pt>
                <c:pt idx="770">
                  <c:v>-1.0000000000001563E-2</c:v>
                </c:pt>
                <c:pt idx="771">
                  <c:v>0</c:v>
                </c:pt>
                <c:pt idx="772">
                  <c:v>7.9999999999998295E-2</c:v>
                </c:pt>
                <c:pt idx="773">
                  <c:v>6.0000000000002274E-2</c:v>
                </c:pt>
                <c:pt idx="774">
                  <c:v>3.0000000000001137E-2</c:v>
                </c:pt>
                <c:pt idx="775">
                  <c:v>1.9999999999999574E-2</c:v>
                </c:pt>
                <c:pt idx="776">
                  <c:v>3.0000000000001137E-2</c:v>
                </c:pt>
                <c:pt idx="777">
                  <c:v>3.0000000000001137E-2</c:v>
                </c:pt>
                <c:pt idx="778">
                  <c:v>3.0000000000001137E-2</c:v>
                </c:pt>
                <c:pt idx="779">
                  <c:v>7.0000000000000284E-2</c:v>
                </c:pt>
                <c:pt idx="780">
                  <c:v>5.9999999999998721E-2</c:v>
                </c:pt>
                <c:pt idx="781">
                  <c:v>5.0000000000000711E-2</c:v>
                </c:pt>
                <c:pt idx="782">
                  <c:v>7.0000000000000284E-2</c:v>
                </c:pt>
                <c:pt idx="783">
                  <c:v>7.0000000000000284E-2</c:v>
                </c:pt>
                <c:pt idx="784">
                  <c:v>6.0000000000002274E-2</c:v>
                </c:pt>
                <c:pt idx="785">
                  <c:v>3.9999999999999147E-2</c:v>
                </c:pt>
                <c:pt idx="786">
                  <c:v>2.9999999999997584E-2</c:v>
                </c:pt>
                <c:pt idx="787">
                  <c:v>3.0000000000001137E-2</c:v>
                </c:pt>
                <c:pt idx="788">
                  <c:v>-9.9999999999980105E-3</c:v>
                </c:pt>
                <c:pt idx="789">
                  <c:v>-2.9999999999997584E-2</c:v>
                </c:pt>
                <c:pt idx="790">
                  <c:v>2.0000000000003126E-2</c:v>
                </c:pt>
                <c:pt idx="791">
                  <c:v>-1.9999999999999574E-2</c:v>
                </c:pt>
                <c:pt idx="792">
                  <c:v>-3.0000000000001137E-2</c:v>
                </c:pt>
                <c:pt idx="793">
                  <c:v>-9.9999999999980105E-3</c:v>
                </c:pt>
                <c:pt idx="794">
                  <c:v>8.9999999999999858E-2</c:v>
                </c:pt>
                <c:pt idx="795">
                  <c:v>2.9999999999997584E-2</c:v>
                </c:pt>
                <c:pt idx="796">
                  <c:v>4.0000000000000924E-2</c:v>
                </c:pt>
                <c:pt idx="797">
                  <c:v>2.9999999999999361E-2</c:v>
                </c:pt>
                <c:pt idx="798">
                  <c:v>5.0000000000000711E-2</c:v>
                </c:pt>
                <c:pt idx="799">
                  <c:v>7.0000000000000284E-2</c:v>
                </c:pt>
                <c:pt idx="800">
                  <c:v>0.13000000000000078</c:v>
                </c:pt>
                <c:pt idx="801">
                  <c:v>0.12000000000000099</c:v>
                </c:pt>
                <c:pt idx="802">
                  <c:v>0.16000000000000014</c:v>
                </c:pt>
                <c:pt idx="803">
                  <c:v>0.21000000000000085</c:v>
                </c:pt>
                <c:pt idx="804">
                  <c:v>0.29999999999999893</c:v>
                </c:pt>
                <c:pt idx="805">
                  <c:v>0.12000000000000099</c:v>
                </c:pt>
                <c:pt idx="806">
                  <c:v>0.33000000000000007</c:v>
                </c:pt>
                <c:pt idx="807">
                  <c:v>0.5</c:v>
                </c:pt>
                <c:pt idx="808">
                  <c:v>0.44000000000000128</c:v>
                </c:pt>
                <c:pt idx="809">
                  <c:v>0.19999999999999929</c:v>
                </c:pt>
                <c:pt idx="810">
                  <c:v>3.9999999999999147E-2</c:v>
                </c:pt>
                <c:pt idx="811">
                  <c:v>-9.9999999999980105E-3</c:v>
                </c:pt>
                <c:pt idx="812">
                  <c:v>-5.0000000000000711E-2</c:v>
                </c:pt>
                <c:pt idx="813">
                  <c:v>5.9999999999998721E-2</c:v>
                </c:pt>
                <c:pt idx="814">
                  <c:v>-7.0000000000000284E-2</c:v>
                </c:pt>
                <c:pt idx="815">
                  <c:v>-0.21000000000000085</c:v>
                </c:pt>
                <c:pt idx="816">
                  <c:v>-0.35000000000000142</c:v>
                </c:pt>
                <c:pt idx="817">
                  <c:v>-0.25</c:v>
                </c:pt>
                <c:pt idx="818">
                  <c:v>-0.17999999999999972</c:v>
                </c:pt>
                <c:pt idx="819">
                  <c:v>-0.14000000000000057</c:v>
                </c:pt>
                <c:pt idx="820">
                  <c:v>2.9999999999999361E-2</c:v>
                </c:pt>
                <c:pt idx="821">
                  <c:v>0.16999999999999993</c:v>
                </c:pt>
                <c:pt idx="822">
                  <c:v>0.29000000000000092</c:v>
                </c:pt>
                <c:pt idx="823">
                  <c:v>0.25999999999999979</c:v>
                </c:pt>
                <c:pt idx="824">
                  <c:v>0.30000000000000071</c:v>
                </c:pt>
                <c:pt idx="825">
                  <c:v>0.54999999999999893</c:v>
                </c:pt>
                <c:pt idx="826">
                  <c:v>0.49000000000000021</c:v>
                </c:pt>
                <c:pt idx="827">
                  <c:v>0.47999999999999865</c:v>
                </c:pt>
                <c:pt idx="828">
                  <c:v>0.44999999999999929</c:v>
                </c:pt>
                <c:pt idx="829">
                  <c:v>0.54999999999999893</c:v>
                </c:pt>
                <c:pt idx="830">
                  <c:v>0.51999999999999957</c:v>
                </c:pt>
                <c:pt idx="831">
                  <c:v>0.50999999999999979</c:v>
                </c:pt>
                <c:pt idx="832">
                  <c:v>0.39999999999999858</c:v>
                </c:pt>
                <c:pt idx="833">
                  <c:v>0.65000000000000036</c:v>
                </c:pt>
                <c:pt idx="834">
                  <c:v>0.17999999999999972</c:v>
                </c:pt>
                <c:pt idx="835">
                  <c:v>-5.9999999999998721E-2</c:v>
                </c:pt>
                <c:pt idx="836">
                  <c:v>-0.26999999999999957</c:v>
                </c:pt>
                <c:pt idx="837">
                  <c:v>-0.27000000000000313</c:v>
                </c:pt>
                <c:pt idx="838">
                  <c:v>1.0300000000000011</c:v>
                </c:pt>
                <c:pt idx="839">
                  <c:v>-5.0000000000000711E-2</c:v>
                </c:pt>
                <c:pt idx="840">
                  <c:v>-0.26000000000000156</c:v>
                </c:pt>
                <c:pt idx="841">
                  <c:v>-0.62000000000000099</c:v>
                </c:pt>
                <c:pt idx="842">
                  <c:v>-0.58000000000000185</c:v>
                </c:pt>
                <c:pt idx="843">
                  <c:v>-0.37000000000000099</c:v>
                </c:pt>
                <c:pt idx="844">
                  <c:v>-0.10999999999999943</c:v>
                </c:pt>
                <c:pt idx="845">
                  <c:v>2.000000000000135E-2</c:v>
                </c:pt>
                <c:pt idx="846">
                  <c:v>0.10999999999999943</c:v>
                </c:pt>
                <c:pt idx="847">
                  <c:v>0.16999999999999993</c:v>
                </c:pt>
                <c:pt idx="848">
                  <c:v>0.21999999999999886</c:v>
                </c:pt>
                <c:pt idx="849">
                  <c:v>0.26999999999999957</c:v>
                </c:pt>
                <c:pt idx="850">
                  <c:v>0.25</c:v>
                </c:pt>
                <c:pt idx="851">
                  <c:v>0.29000000000000092</c:v>
                </c:pt>
                <c:pt idx="852">
                  <c:v>0.33000000000000007</c:v>
                </c:pt>
                <c:pt idx="853">
                  <c:v>0.33999999999999986</c:v>
                </c:pt>
                <c:pt idx="854">
                  <c:v>0.16999999999999993</c:v>
                </c:pt>
                <c:pt idx="855">
                  <c:v>0.24000000000000021</c:v>
                </c:pt>
                <c:pt idx="856">
                  <c:v>0.16999999999999993</c:v>
                </c:pt>
                <c:pt idx="857">
                  <c:v>0.33999999999999986</c:v>
                </c:pt>
                <c:pt idx="858">
                  <c:v>0.20000000000000107</c:v>
                </c:pt>
                <c:pt idx="859">
                  <c:v>0.16000000000000014</c:v>
                </c:pt>
                <c:pt idx="860">
                  <c:v>1.0000000000001563E-2</c:v>
                </c:pt>
                <c:pt idx="861">
                  <c:v>0.40000000000000213</c:v>
                </c:pt>
                <c:pt idx="862">
                  <c:v>1.9999999999999574E-2</c:v>
                </c:pt>
                <c:pt idx="863">
                  <c:v>-8.9999999999999858E-2</c:v>
                </c:pt>
                <c:pt idx="864">
                  <c:v>-0.4599999999999973</c:v>
                </c:pt>
                <c:pt idx="865">
                  <c:v>-0.64000000000000057</c:v>
                </c:pt>
                <c:pt idx="866">
                  <c:v>-0.26000000000000156</c:v>
                </c:pt>
                <c:pt idx="867">
                  <c:v>9.9999999999980105E-3</c:v>
                </c:pt>
                <c:pt idx="868">
                  <c:v>-0.36999999999999922</c:v>
                </c:pt>
                <c:pt idx="869">
                  <c:v>-0.30000000000000071</c:v>
                </c:pt>
                <c:pt idx="870">
                  <c:v>6.0000000000000497E-2</c:v>
                </c:pt>
                <c:pt idx="871">
                  <c:v>0.13999999999999879</c:v>
                </c:pt>
                <c:pt idx="872">
                  <c:v>0.13000000000000078</c:v>
                </c:pt>
                <c:pt idx="873">
                  <c:v>0.20000000000000107</c:v>
                </c:pt>
                <c:pt idx="874">
                  <c:v>0.21999999999999886</c:v>
                </c:pt>
                <c:pt idx="875">
                  <c:v>0.36000000000000121</c:v>
                </c:pt>
                <c:pt idx="876">
                  <c:v>0.14000000000000057</c:v>
                </c:pt>
                <c:pt idx="877">
                  <c:v>0.24000000000000021</c:v>
                </c:pt>
                <c:pt idx="878">
                  <c:v>0.23000000000000043</c:v>
                </c:pt>
                <c:pt idx="879">
                  <c:v>0.41000000000000014</c:v>
                </c:pt>
                <c:pt idx="880">
                  <c:v>0.45000000000000107</c:v>
                </c:pt>
                <c:pt idx="881">
                  <c:v>8.0000000000001847E-2</c:v>
                </c:pt>
                <c:pt idx="882">
                  <c:v>1.9999999999999574E-2</c:v>
                </c:pt>
                <c:pt idx="883">
                  <c:v>-0.15000000000000213</c:v>
                </c:pt>
                <c:pt idx="884">
                  <c:v>-0.37999999999999901</c:v>
                </c:pt>
                <c:pt idx="885">
                  <c:v>-0.5</c:v>
                </c:pt>
                <c:pt idx="886">
                  <c:v>-0.48999999999999844</c:v>
                </c:pt>
                <c:pt idx="887">
                  <c:v>-0.48000000000000043</c:v>
                </c:pt>
                <c:pt idx="888">
                  <c:v>-0.47999999999999687</c:v>
                </c:pt>
                <c:pt idx="889">
                  <c:v>-0.69999999999999929</c:v>
                </c:pt>
                <c:pt idx="890">
                  <c:v>-0.48000000000000043</c:v>
                </c:pt>
                <c:pt idx="891">
                  <c:v>-0.46000000000000085</c:v>
                </c:pt>
                <c:pt idx="892">
                  <c:v>-0.44999999999999929</c:v>
                </c:pt>
                <c:pt idx="893">
                  <c:v>-0.11999999999999922</c:v>
                </c:pt>
                <c:pt idx="894">
                  <c:v>7.0000000000000284E-2</c:v>
                </c:pt>
                <c:pt idx="895">
                  <c:v>0.13000000000000078</c:v>
                </c:pt>
                <c:pt idx="896">
                  <c:v>0.15000000000000036</c:v>
                </c:pt>
                <c:pt idx="897">
                  <c:v>0.33000000000000007</c:v>
                </c:pt>
                <c:pt idx="898">
                  <c:v>0.27999999999999936</c:v>
                </c:pt>
                <c:pt idx="899">
                  <c:v>0.71000000000000085</c:v>
                </c:pt>
                <c:pt idx="900">
                  <c:v>0.65000000000000036</c:v>
                </c:pt>
                <c:pt idx="901">
                  <c:v>0.82000000000000028</c:v>
                </c:pt>
                <c:pt idx="902">
                  <c:v>0.39999999999999858</c:v>
                </c:pt>
                <c:pt idx="903">
                  <c:v>0.44000000000000128</c:v>
                </c:pt>
                <c:pt idx="904">
                  <c:v>0.51999999999999957</c:v>
                </c:pt>
                <c:pt idx="905">
                  <c:v>0.21000000000000085</c:v>
                </c:pt>
                <c:pt idx="906">
                  <c:v>0.12999999999999901</c:v>
                </c:pt>
                <c:pt idx="907">
                  <c:v>-0.42999999999999972</c:v>
                </c:pt>
                <c:pt idx="908">
                  <c:v>-0.10999999999999943</c:v>
                </c:pt>
                <c:pt idx="909">
                  <c:v>-0.16000000000000014</c:v>
                </c:pt>
                <c:pt idx="910">
                  <c:v>-0.36999999999999744</c:v>
                </c:pt>
                <c:pt idx="911">
                  <c:v>-0.25999999999999801</c:v>
                </c:pt>
                <c:pt idx="912">
                  <c:v>-0.45000000000000284</c:v>
                </c:pt>
                <c:pt idx="913">
                  <c:v>-0.57999999999999829</c:v>
                </c:pt>
                <c:pt idx="914">
                  <c:v>-0.48999999999999844</c:v>
                </c:pt>
                <c:pt idx="915">
                  <c:v>-0.48000000000000043</c:v>
                </c:pt>
                <c:pt idx="916">
                  <c:v>-0.23999999999999844</c:v>
                </c:pt>
                <c:pt idx="917">
                  <c:v>4.9999999999998934E-2</c:v>
                </c:pt>
                <c:pt idx="918">
                  <c:v>0.33000000000000007</c:v>
                </c:pt>
                <c:pt idx="919">
                  <c:v>0.17999999999999972</c:v>
                </c:pt>
                <c:pt idx="920">
                  <c:v>0.25</c:v>
                </c:pt>
                <c:pt idx="921">
                  <c:v>0.3100000000000005</c:v>
                </c:pt>
                <c:pt idx="922">
                  <c:v>0.48000000000000043</c:v>
                </c:pt>
                <c:pt idx="923">
                  <c:v>0.62999999999999901</c:v>
                </c:pt>
                <c:pt idx="924">
                  <c:v>0.39000000000000057</c:v>
                </c:pt>
                <c:pt idx="925">
                  <c:v>0.23000000000000043</c:v>
                </c:pt>
                <c:pt idx="926">
                  <c:v>9.9999999999997868E-2</c:v>
                </c:pt>
                <c:pt idx="927">
                  <c:v>7.0000000000000284E-2</c:v>
                </c:pt>
                <c:pt idx="928">
                  <c:v>0.10000000000000142</c:v>
                </c:pt>
                <c:pt idx="929">
                  <c:v>4.00000000000027E-2</c:v>
                </c:pt>
                <c:pt idx="930">
                  <c:v>-7.9999999999998295E-2</c:v>
                </c:pt>
                <c:pt idx="931">
                  <c:v>-0.10000000000000142</c:v>
                </c:pt>
                <c:pt idx="932">
                  <c:v>-0.25999999999999801</c:v>
                </c:pt>
                <c:pt idx="933">
                  <c:v>-0.25999999999999801</c:v>
                </c:pt>
                <c:pt idx="934">
                  <c:v>-0.32000000000000028</c:v>
                </c:pt>
                <c:pt idx="935">
                  <c:v>-0.44000000000000128</c:v>
                </c:pt>
                <c:pt idx="936">
                  <c:v>-0.33000000000000185</c:v>
                </c:pt>
                <c:pt idx="937">
                  <c:v>-0.17999999999999972</c:v>
                </c:pt>
                <c:pt idx="938">
                  <c:v>-7.0000000000000284E-2</c:v>
                </c:pt>
                <c:pt idx="939">
                  <c:v>3.9999999999999147E-2</c:v>
                </c:pt>
                <c:pt idx="940">
                  <c:v>5.0000000000000711E-2</c:v>
                </c:pt>
                <c:pt idx="941">
                  <c:v>8.9999999999999858E-2</c:v>
                </c:pt>
                <c:pt idx="942">
                  <c:v>0.16999999999999815</c:v>
                </c:pt>
                <c:pt idx="943">
                  <c:v>0.11000000000000298</c:v>
                </c:pt>
                <c:pt idx="944">
                  <c:v>8.9999999999999858E-2</c:v>
                </c:pt>
                <c:pt idx="945">
                  <c:v>0.17999999999999972</c:v>
                </c:pt>
                <c:pt idx="946">
                  <c:v>0.17999999999999972</c:v>
                </c:pt>
                <c:pt idx="947">
                  <c:v>0.27999999999999758</c:v>
                </c:pt>
                <c:pt idx="948">
                  <c:v>0.32000000000000028</c:v>
                </c:pt>
                <c:pt idx="949">
                  <c:v>0.16000000000000014</c:v>
                </c:pt>
                <c:pt idx="950">
                  <c:v>0.2099999999999973</c:v>
                </c:pt>
                <c:pt idx="951">
                  <c:v>0.2099999999999973</c:v>
                </c:pt>
                <c:pt idx="952">
                  <c:v>0.30000000000000071</c:v>
                </c:pt>
                <c:pt idx="953">
                  <c:v>0.21999999999999886</c:v>
                </c:pt>
                <c:pt idx="954">
                  <c:v>0.21000000000000085</c:v>
                </c:pt>
                <c:pt idx="955">
                  <c:v>-2.0000000000003126E-2</c:v>
                </c:pt>
                <c:pt idx="956">
                  <c:v>0.17999999999999972</c:v>
                </c:pt>
                <c:pt idx="957">
                  <c:v>0.11999999999999744</c:v>
                </c:pt>
                <c:pt idx="958">
                  <c:v>9.9999999999997868E-2</c:v>
                </c:pt>
                <c:pt idx="959">
                  <c:v>-2.0000000000003126E-2</c:v>
                </c:pt>
                <c:pt idx="960">
                  <c:v>-0.44999999999999929</c:v>
                </c:pt>
                <c:pt idx="961">
                  <c:v>-0.62000000000000099</c:v>
                </c:pt>
                <c:pt idx="962">
                  <c:v>-0.35999999999999943</c:v>
                </c:pt>
                <c:pt idx="963">
                  <c:v>-0.21999999999999886</c:v>
                </c:pt>
                <c:pt idx="964">
                  <c:v>-0.21999999999999886</c:v>
                </c:pt>
                <c:pt idx="965">
                  <c:v>-3.9999999999999147E-2</c:v>
                </c:pt>
                <c:pt idx="966">
                  <c:v>0.17000000000000171</c:v>
                </c:pt>
                <c:pt idx="967">
                  <c:v>0.26999999999999957</c:v>
                </c:pt>
                <c:pt idx="968">
                  <c:v>0.21999999999999886</c:v>
                </c:pt>
                <c:pt idx="969">
                  <c:v>0.24000000000000199</c:v>
                </c:pt>
                <c:pt idx="970">
                  <c:v>0.21000000000000085</c:v>
                </c:pt>
                <c:pt idx="971">
                  <c:v>0.23000000000000043</c:v>
                </c:pt>
                <c:pt idx="972">
                  <c:v>0.25</c:v>
                </c:pt>
                <c:pt idx="973">
                  <c:v>0.27999999999999758</c:v>
                </c:pt>
                <c:pt idx="974">
                  <c:v>0.28999999999999915</c:v>
                </c:pt>
                <c:pt idx="975">
                  <c:v>0.28000000000000114</c:v>
                </c:pt>
                <c:pt idx="976">
                  <c:v>0.28000000000000114</c:v>
                </c:pt>
                <c:pt idx="977">
                  <c:v>0.30000000000000071</c:v>
                </c:pt>
                <c:pt idx="978">
                  <c:v>3.9999999999999147E-2</c:v>
                </c:pt>
                <c:pt idx="979">
                  <c:v>7.0000000000000284E-2</c:v>
                </c:pt>
                <c:pt idx="980">
                  <c:v>-0.17999999999999972</c:v>
                </c:pt>
                <c:pt idx="981">
                  <c:v>-0.44999999999999929</c:v>
                </c:pt>
                <c:pt idx="982">
                  <c:v>-0.63000000000000256</c:v>
                </c:pt>
                <c:pt idx="983">
                  <c:v>-0.75</c:v>
                </c:pt>
                <c:pt idx="984">
                  <c:v>-0.72000000000000242</c:v>
                </c:pt>
                <c:pt idx="985">
                  <c:v>-0.70000000000000284</c:v>
                </c:pt>
                <c:pt idx="986">
                  <c:v>-0.55000000000000071</c:v>
                </c:pt>
                <c:pt idx="987">
                  <c:v>-0.53000000000000114</c:v>
                </c:pt>
                <c:pt idx="988">
                  <c:v>-0.20000000000000284</c:v>
                </c:pt>
                <c:pt idx="989">
                  <c:v>0.15000000000000213</c:v>
                </c:pt>
                <c:pt idx="990">
                  <c:v>0.41000000000000014</c:v>
                </c:pt>
                <c:pt idx="991">
                  <c:v>0.39999999999999858</c:v>
                </c:pt>
                <c:pt idx="992">
                  <c:v>0.37000000000000099</c:v>
                </c:pt>
                <c:pt idx="993">
                  <c:v>0.35999999999999943</c:v>
                </c:pt>
                <c:pt idx="994">
                  <c:v>0.41000000000000014</c:v>
                </c:pt>
                <c:pt idx="995">
                  <c:v>0.44999999999999929</c:v>
                </c:pt>
                <c:pt idx="996">
                  <c:v>0.43999999999999773</c:v>
                </c:pt>
                <c:pt idx="997">
                  <c:v>0.33999999999999986</c:v>
                </c:pt>
                <c:pt idx="998">
                  <c:v>0.44999999999999929</c:v>
                </c:pt>
                <c:pt idx="999">
                  <c:v>0.65000000000000213</c:v>
                </c:pt>
                <c:pt idx="1000">
                  <c:v>0.58999999999999986</c:v>
                </c:pt>
                <c:pt idx="1001">
                  <c:v>0.39999999999999858</c:v>
                </c:pt>
                <c:pt idx="1002">
                  <c:v>0.11999999999999744</c:v>
                </c:pt>
                <c:pt idx="1003">
                  <c:v>0.35000000000000142</c:v>
                </c:pt>
                <c:pt idx="1004">
                  <c:v>-0.16000000000000014</c:v>
                </c:pt>
                <c:pt idx="1005">
                  <c:v>-0.32000000000000028</c:v>
                </c:pt>
                <c:pt idx="1006">
                  <c:v>-0.69999999999999929</c:v>
                </c:pt>
                <c:pt idx="1007">
                  <c:v>-0.64000000000000057</c:v>
                </c:pt>
                <c:pt idx="1008">
                  <c:v>-0.69000000000000128</c:v>
                </c:pt>
                <c:pt idx="1009">
                  <c:v>-0.60000000000000142</c:v>
                </c:pt>
                <c:pt idx="1010">
                  <c:v>-0.43999999999999773</c:v>
                </c:pt>
                <c:pt idx="1011">
                  <c:v>-0.46999999999999886</c:v>
                </c:pt>
                <c:pt idx="1012">
                  <c:v>-0.12000000000000099</c:v>
                </c:pt>
                <c:pt idx="1013">
                  <c:v>-8.0000000000001847E-2</c:v>
                </c:pt>
                <c:pt idx="1014">
                  <c:v>5.0000000000000711E-2</c:v>
                </c:pt>
                <c:pt idx="1015">
                  <c:v>8.9999999999999858E-2</c:v>
                </c:pt>
                <c:pt idx="1016">
                  <c:v>0.10999999999999943</c:v>
                </c:pt>
                <c:pt idx="1017">
                  <c:v>8.9999999999999858E-2</c:v>
                </c:pt>
                <c:pt idx="1018">
                  <c:v>0.23999999999999844</c:v>
                </c:pt>
                <c:pt idx="1019">
                  <c:v>0.32999999999999829</c:v>
                </c:pt>
                <c:pt idx="1020">
                  <c:v>0.42000000000000171</c:v>
                </c:pt>
                <c:pt idx="1021">
                  <c:v>0.37999999999999901</c:v>
                </c:pt>
                <c:pt idx="1022">
                  <c:v>0.48999999999999844</c:v>
                </c:pt>
                <c:pt idx="1023">
                  <c:v>0.42000000000000171</c:v>
                </c:pt>
                <c:pt idx="1024">
                  <c:v>0.57999999999999829</c:v>
                </c:pt>
                <c:pt idx="1025">
                  <c:v>0.67999999999999972</c:v>
                </c:pt>
                <c:pt idx="1026">
                  <c:v>1.7399999999999984</c:v>
                </c:pt>
                <c:pt idx="1027">
                  <c:v>1.5</c:v>
                </c:pt>
                <c:pt idx="1028">
                  <c:v>0.75999999999999801</c:v>
                </c:pt>
                <c:pt idx="1029">
                  <c:v>1.5500000000000007</c:v>
                </c:pt>
                <c:pt idx="1030">
                  <c:v>0.60000000000000142</c:v>
                </c:pt>
                <c:pt idx="1031">
                  <c:v>-0.24000000000000199</c:v>
                </c:pt>
                <c:pt idx="1032">
                  <c:v>-0.67000000000000171</c:v>
                </c:pt>
                <c:pt idx="1033">
                  <c:v>-0.46999999999999886</c:v>
                </c:pt>
                <c:pt idx="1034">
                  <c:v>-0.33000000000000185</c:v>
                </c:pt>
                <c:pt idx="1035">
                  <c:v>0.10999999999999943</c:v>
                </c:pt>
                <c:pt idx="1036">
                  <c:v>0</c:v>
                </c:pt>
                <c:pt idx="1037">
                  <c:v>-0.14000000000000057</c:v>
                </c:pt>
                <c:pt idx="1038">
                  <c:v>3.9999999999999147E-2</c:v>
                </c:pt>
                <c:pt idx="1039">
                  <c:v>0.26000000000000156</c:v>
                </c:pt>
                <c:pt idx="1040">
                  <c:v>0.21999999999999886</c:v>
                </c:pt>
                <c:pt idx="1041">
                  <c:v>0.23999999999999844</c:v>
                </c:pt>
                <c:pt idx="1042">
                  <c:v>0.26000000000000156</c:v>
                </c:pt>
                <c:pt idx="1043">
                  <c:v>0.24000000000000199</c:v>
                </c:pt>
                <c:pt idx="1044">
                  <c:v>0.35000000000000142</c:v>
                </c:pt>
                <c:pt idx="1045">
                  <c:v>0.48999999999999844</c:v>
                </c:pt>
                <c:pt idx="1046">
                  <c:v>0.48000000000000043</c:v>
                </c:pt>
                <c:pt idx="1047">
                  <c:v>0.48000000000000043</c:v>
                </c:pt>
                <c:pt idx="1048">
                  <c:v>0.92999999999999972</c:v>
                </c:pt>
                <c:pt idx="1049">
                  <c:v>0.60999999999999943</c:v>
                </c:pt>
                <c:pt idx="1050">
                  <c:v>-0.14999999999999858</c:v>
                </c:pt>
                <c:pt idx="1051">
                  <c:v>-0.12000000000000099</c:v>
                </c:pt>
                <c:pt idx="1052">
                  <c:v>0.69000000000000128</c:v>
                </c:pt>
                <c:pt idx="1053">
                  <c:v>1.2300000000000004</c:v>
                </c:pt>
                <c:pt idx="1054">
                  <c:v>0.48000000000000043</c:v>
                </c:pt>
                <c:pt idx="1055">
                  <c:v>-0.30000000000000071</c:v>
                </c:pt>
                <c:pt idx="1056">
                  <c:v>-1.3399999999999999</c:v>
                </c:pt>
                <c:pt idx="1057">
                  <c:v>-0.82000000000000028</c:v>
                </c:pt>
                <c:pt idx="1058">
                  <c:v>-0.25</c:v>
                </c:pt>
                <c:pt idx="1059">
                  <c:v>-0.57999999999999829</c:v>
                </c:pt>
                <c:pt idx="1060">
                  <c:v>-4.00000000000027E-2</c:v>
                </c:pt>
                <c:pt idx="1061">
                  <c:v>8.9999999999999858E-2</c:v>
                </c:pt>
                <c:pt idx="1062">
                  <c:v>7.0000000000000284E-2</c:v>
                </c:pt>
                <c:pt idx="1063">
                  <c:v>0.24000000000000199</c:v>
                </c:pt>
                <c:pt idx="1064">
                  <c:v>0.28999999999999915</c:v>
                </c:pt>
                <c:pt idx="1065">
                  <c:v>0.35000000000000142</c:v>
                </c:pt>
                <c:pt idx="1066">
                  <c:v>0.35999999999999943</c:v>
                </c:pt>
                <c:pt idx="1067">
                  <c:v>0.30000000000000071</c:v>
                </c:pt>
                <c:pt idx="1068">
                  <c:v>0.28999999999999915</c:v>
                </c:pt>
                <c:pt idx="1069">
                  <c:v>0.26999999999999957</c:v>
                </c:pt>
                <c:pt idx="1070">
                  <c:v>0.36000000000000298</c:v>
                </c:pt>
                <c:pt idx="1071">
                  <c:v>0.26000000000000156</c:v>
                </c:pt>
                <c:pt idx="1072">
                  <c:v>0.19999999999999929</c:v>
                </c:pt>
                <c:pt idx="1073">
                  <c:v>0.18999999999999773</c:v>
                </c:pt>
                <c:pt idx="1074">
                  <c:v>0.16000000000000014</c:v>
                </c:pt>
                <c:pt idx="1075">
                  <c:v>0.17000000000000171</c:v>
                </c:pt>
                <c:pt idx="1076">
                  <c:v>-0.20000000000000284</c:v>
                </c:pt>
                <c:pt idx="1077">
                  <c:v>-0.23000000000000043</c:v>
                </c:pt>
                <c:pt idx="1078">
                  <c:v>2.9999999999997584E-2</c:v>
                </c:pt>
                <c:pt idx="1079">
                  <c:v>-5.0000000000000711E-2</c:v>
                </c:pt>
                <c:pt idx="1080">
                  <c:v>-0.32000000000000028</c:v>
                </c:pt>
                <c:pt idx="1081">
                  <c:v>-0.55999999999999872</c:v>
                </c:pt>
                <c:pt idx="1082">
                  <c:v>-0.41999999999999815</c:v>
                </c:pt>
                <c:pt idx="1083">
                  <c:v>-0.48000000000000043</c:v>
                </c:pt>
                <c:pt idx="1084">
                  <c:v>-0.33000000000000185</c:v>
                </c:pt>
                <c:pt idx="1085">
                  <c:v>-0.28999999999999915</c:v>
                </c:pt>
                <c:pt idx="1086">
                  <c:v>0.10000000000000142</c:v>
                </c:pt>
                <c:pt idx="1087">
                  <c:v>0.25</c:v>
                </c:pt>
                <c:pt idx="1088">
                  <c:v>0.23000000000000043</c:v>
                </c:pt>
                <c:pt idx="1089">
                  <c:v>0.23999999999999844</c:v>
                </c:pt>
                <c:pt idx="1090">
                  <c:v>0.35999999999999943</c:v>
                </c:pt>
                <c:pt idx="1091">
                  <c:v>0.26000000000000156</c:v>
                </c:pt>
                <c:pt idx="1092">
                  <c:v>0.27999999999999758</c:v>
                </c:pt>
                <c:pt idx="1093">
                  <c:v>0.32999999999999829</c:v>
                </c:pt>
                <c:pt idx="1094">
                  <c:v>0.42999999999999972</c:v>
                </c:pt>
                <c:pt idx="1095">
                  <c:v>0.46999999999999886</c:v>
                </c:pt>
                <c:pt idx="1096">
                  <c:v>0.39000000000000057</c:v>
                </c:pt>
                <c:pt idx="1097">
                  <c:v>0.39000000000000057</c:v>
                </c:pt>
                <c:pt idx="1098">
                  <c:v>0.14000000000000057</c:v>
                </c:pt>
                <c:pt idx="1099">
                  <c:v>-0.2099999999999973</c:v>
                </c:pt>
                <c:pt idx="1100">
                  <c:v>-0.16000000000000014</c:v>
                </c:pt>
                <c:pt idx="1101">
                  <c:v>-0.12000000000000099</c:v>
                </c:pt>
                <c:pt idx="1102">
                  <c:v>-3.0000000000001137E-2</c:v>
                </c:pt>
                <c:pt idx="1103">
                  <c:v>-0.48000000000000043</c:v>
                </c:pt>
                <c:pt idx="1104">
                  <c:v>-0.64999999999999858</c:v>
                </c:pt>
                <c:pt idx="1105">
                  <c:v>-0.76999999999999957</c:v>
                </c:pt>
                <c:pt idx="1106">
                  <c:v>-0.51000000000000156</c:v>
                </c:pt>
                <c:pt idx="1107">
                  <c:v>-0.28000000000000114</c:v>
                </c:pt>
                <c:pt idx="1108">
                  <c:v>-0.16000000000000014</c:v>
                </c:pt>
                <c:pt idx="1109">
                  <c:v>5.9999999999998721E-2</c:v>
                </c:pt>
                <c:pt idx="1110">
                  <c:v>0.12999999999999901</c:v>
                </c:pt>
                <c:pt idx="1111">
                  <c:v>0.16999999999999815</c:v>
                </c:pt>
                <c:pt idx="1112">
                  <c:v>0.19999999999999929</c:v>
                </c:pt>
                <c:pt idx="1113">
                  <c:v>0.28000000000000114</c:v>
                </c:pt>
                <c:pt idx="1114">
                  <c:v>0.33000000000000185</c:v>
                </c:pt>
                <c:pt idx="1115">
                  <c:v>0.42999999999999972</c:v>
                </c:pt>
                <c:pt idx="1116">
                  <c:v>0.40000000000000213</c:v>
                </c:pt>
                <c:pt idx="1117">
                  <c:v>0.37999999999999901</c:v>
                </c:pt>
                <c:pt idx="1118">
                  <c:v>0.44000000000000128</c:v>
                </c:pt>
                <c:pt idx="1119">
                  <c:v>0.53000000000000114</c:v>
                </c:pt>
                <c:pt idx="1120">
                  <c:v>0.58000000000000185</c:v>
                </c:pt>
                <c:pt idx="1121">
                  <c:v>0.88999999999999702</c:v>
                </c:pt>
                <c:pt idx="1122">
                  <c:v>0.85999999999999943</c:v>
                </c:pt>
                <c:pt idx="1123">
                  <c:v>0.23000000000000043</c:v>
                </c:pt>
                <c:pt idx="1124">
                  <c:v>6.0000000000002274E-2</c:v>
                </c:pt>
                <c:pt idx="1125">
                  <c:v>-0.33999999999999986</c:v>
                </c:pt>
                <c:pt idx="1126">
                  <c:v>-0.60000000000000142</c:v>
                </c:pt>
                <c:pt idx="1127">
                  <c:v>-0.57000000000000028</c:v>
                </c:pt>
                <c:pt idx="1128">
                  <c:v>-0.53999999999999915</c:v>
                </c:pt>
                <c:pt idx="1129">
                  <c:v>-0.41999999999999815</c:v>
                </c:pt>
                <c:pt idx="1130">
                  <c:v>-0.28000000000000114</c:v>
                </c:pt>
                <c:pt idx="1131">
                  <c:v>-6.0000000000002274E-2</c:v>
                </c:pt>
                <c:pt idx="1132">
                  <c:v>-2.0000000000003126E-2</c:v>
                </c:pt>
                <c:pt idx="1133">
                  <c:v>4.00000000000027E-2</c:v>
                </c:pt>
                <c:pt idx="1134">
                  <c:v>0.12999999999999901</c:v>
                </c:pt>
                <c:pt idx="1135">
                  <c:v>0.16000000000000014</c:v>
                </c:pt>
                <c:pt idx="1136">
                  <c:v>0.12999999999999901</c:v>
                </c:pt>
                <c:pt idx="1137">
                  <c:v>0.17999999999999972</c:v>
                </c:pt>
                <c:pt idx="1138">
                  <c:v>0.28000000000000114</c:v>
                </c:pt>
                <c:pt idx="1139">
                  <c:v>0.17999999999999972</c:v>
                </c:pt>
                <c:pt idx="1140">
                  <c:v>0.2099999999999973</c:v>
                </c:pt>
                <c:pt idx="1141">
                  <c:v>0.23000000000000043</c:v>
                </c:pt>
                <c:pt idx="1142">
                  <c:v>0.24000000000000199</c:v>
                </c:pt>
                <c:pt idx="1143">
                  <c:v>0.26999999999999957</c:v>
                </c:pt>
                <c:pt idx="1144">
                  <c:v>0.33999999999999986</c:v>
                </c:pt>
                <c:pt idx="1145">
                  <c:v>0.37000000000000099</c:v>
                </c:pt>
                <c:pt idx="1146">
                  <c:v>0.27999999999999758</c:v>
                </c:pt>
                <c:pt idx="1147">
                  <c:v>7.0000000000000284E-2</c:v>
                </c:pt>
                <c:pt idx="1148">
                  <c:v>0.18999999999999773</c:v>
                </c:pt>
                <c:pt idx="1149">
                  <c:v>-0.25</c:v>
                </c:pt>
                <c:pt idx="1150">
                  <c:v>-0.28999999999999915</c:v>
                </c:pt>
                <c:pt idx="1151">
                  <c:v>-0.22999999999999687</c:v>
                </c:pt>
                <c:pt idx="1152">
                  <c:v>-0.34999999999999787</c:v>
                </c:pt>
                <c:pt idx="1153">
                  <c:v>-0.48999999999999844</c:v>
                </c:pt>
                <c:pt idx="1154">
                  <c:v>-0.46999999999999886</c:v>
                </c:pt>
                <c:pt idx="1155">
                  <c:v>0.10999999999999943</c:v>
                </c:pt>
                <c:pt idx="1156">
                  <c:v>-0.38000000000000256</c:v>
                </c:pt>
                <c:pt idx="1157">
                  <c:v>0</c:v>
                </c:pt>
                <c:pt idx="1158">
                  <c:v>0.35999999999999943</c:v>
                </c:pt>
                <c:pt idx="1159">
                  <c:v>0.32999999999999829</c:v>
                </c:pt>
                <c:pt idx="1160">
                  <c:v>0.31000000000000227</c:v>
                </c:pt>
                <c:pt idx="1161">
                  <c:v>0.31000000000000227</c:v>
                </c:pt>
                <c:pt idx="1162">
                  <c:v>0.32000000000000028</c:v>
                </c:pt>
                <c:pt idx="1163">
                  <c:v>0.32000000000000028</c:v>
                </c:pt>
                <c:pt idx="1164">
                  <c:v>0.23000000000000043</c:v>
                </c:pt>
                <c:pt idx="1165">
                  <c:v>0.26000000000000156</c:v>
                </c:pt>
                <c:pt idx="1166">
                  <c:v>0.32000000000000028</c:v>
                </c:pt>
                <c:pt idx="1167">
                  <c:v>0.28999999999999915</c:v>
                </c:pt>
                <c:pt idx="1168">
                  <c:v>0.35999999999999943</c:v>
                </c:pt>
                <c:pt idx="1169">
                  <c:v>0.33000000000000185</c:v>
                </c:pt>
                <c:pt idx="1170">
                  <c:v>-0.16999999999999815</c:v>
                </c:pt>
                <c:pt idx="1171">
                  <c:v>-0.32000000000000028</c:v>
                </c:pt>
                <c:pt idx="1172">
                  <c:v>-0.14000000000000057</c:v>
                </c:pt>
                <c:pt idx="1173">
                  <c:v>-0.19000000000000128</c:v>
                </c:pt>
                <c:pt idx="1174">
                  <c:v>-0.30999999999999872</c:v>
                </c:pt>
                <c:pt idx="1175">
                  <c:v>-0.44000000000000128</c:v>
                </c:pt>
                <c:pt idx="1176">
                  <c:v>-0.43999999999999773</c:v>
                </c:pt>
                <c:pt idx="1177">
                  <c:v>-0.74000000000000199</c:v>
                </c:pt>
                <c:pt idx="1178">
                  <c:v>-0.52999999999999758</c:v>
                </c:pt>
                <c:pt idx="1179">
                  <c:v>-0.23000000000000043</c:v>
                </c:pt>
                <c:pt idx="1180">
                  <c:v>-5.0000000000000711E-2</c:v>
                </c:pt>
                <c:pt idx="1181">
                  <c:v>5.0000000000000711E-2</c:v>
                </c:pt>
                <c:pt idx="1182">
                  <c:v>8.9999999999999858E-2</c:v>
                </c:pt>
                <c:pt idx="1183">
                  <c:v>0.10999999999999943</c:v>
                </c:pt>
                <c:pt idx="1184">
                  <c:v>0.10000000000000142</c:v>
                </c:pt>
                <c:pt idx="1185">
                  <c:v>0.14999999999999858</c:v>
                </c:pt>
                <c:pt idx="1186">
                  <c:v>0.17999999999999972</c:v>
                </c:pt>
                <c:pt idx="1187">
                  <c:v>0.16000000000000014</c:v>
                </c:pt>
                <c:pt idx="1188">
                  <c:v>0.14999999999999858</c:v>
                </c:pt>
                <c:pt idx="1189">
                  <c:v>0.27999999999999758</c:v>
                </c:pt>
                <c:pt idx="1190">
                  <c:v>0.18999999999999773</c:v>
                </c:pt>
                <c:pt idx="1191">
                  <c:v>0.30000000000000071</c:v>
                </c:pt>
                <c:pt idx="1192">
                  <c:v>0.39000000000000057</c:v>
                </c:pt>
                <c:pt idx="1193">
                  <c:v>0.21000000000000085</c:v>
                </c:pt>
                <c:pt idx="1194">
                  <c:v>1.9999999999999574E-2</c:v>
                </c:pt>
                <c:pt idx="1195">
                  <c:v>3.9999999999999147E-2</c:v>
                </c:pt>
                <c:pt idx="1196">
                  <c:v>-0.16999999999999815</c:v>
                </c:pt>
                <c:pt idx="1197">
                  <c:v>-0.32000000000000028</c:v>
                </c:pt>
                <c:pt idx="1198">
                  <c:v>-0.25</c:v>
                </c:pt>
                <c:pt idx="1199">
                  <c:v>-0.44999999999999929</c:v>
                </c:pt>
                <c:pt idx="1200">
                  <c:v>-0.81000000000000227</c:v>
                </c:pt>
                <c:pt idx="1201">
                  <c:v>-0.69000000000000128</c:v>
                </c:pt>
                <c:pt idx="1202">
                  <c:v>-5.9999999999998721E-2</c:v>
                </c:pt>
                <c:pt idx="1203">
                  <c:v>-0.25</c:v>
                </c:pt>
                <c:pt idx="1204">
                  <c:v>-2.9999999999997584E-2</c:v>
                </c:pt>
                <c:pt idx="1205">
                  <c:v>2.9999999999999361E-2</c:v>
                </c:pt>
                <c:pt idx="1206">
                  <c:v>7.0000000000000284E-2</c:v>
                </c:pt>
                <c:pt idx="1207">
                  <c:v>9.9999999999999645E-2</c:v>
                </c:pt>
                <c:pt idx="1208">
                  <c:v>0.17999999999999972</c:v>
                </c:pt>
                <c:pt idx="1209">
                  <c:v>0.17999999999999972</c:v>
                </c:pt>
                <c:pt idx="1210">
                  <c:v>0.33000000000000007</c:v>
                </c:pt>
                <c:pt idx="1211">
                  <c:v>0.3100000000000005</c:v>
                </c:pt>
                <c:pt idx="1212">
                  <c:v>0.39000000000000057</c:v>
                </c:pt>
                <c:pt idx="1213">
                  <c:v>0.36999999999999922</c:v>
                </c:pt>
                <c:pt idx="1214">
                  <c:v>0.52000000000000135</c:v>
                </c:pt>
                <c:pt idx="1215">
                  <c:v>0.39999999999999858</c:v>
                </c:pt>
                <c:pt idx="1216">
                  <c:v>0.46000000000000085</c:v>
                </c:pt>
                <c:pt idx="1217">
                  <c:v>0.10000000000000142</c:v>
                </c:pt>
                <c:pt idx="1218">
                  <c:v>-0.5</c:v>
                </c:pt>
                <c:pt idx="1219">
                  <c:v>-0.4599999999999973</c:v>
                </c:pt>
                <c:pt idx="1220">
                  <c:v>-0.41000000000000014</c:v>
                </c:pt>
                <c:pt idx="1221">
                  <c:v>-0.30999999999999872</c:v>
                </c:pt>
                <c:pt idx="1222">
                  <c:v>-8.9999999999999858E-2</c:v>
                </c:pt>
                <c:pt idx="1223">
                  <c:v>-0.85000000000000142</c:v>
                </c:pt>
                <c:pt idx="1224">
                  <c:v>-0.56000000000000227</c:v>
                </c:pt>
                <c:pt idx="1225">
                  <c:v>-0.60000000000000142</c:v>
                </c:pt>
                <c:pt idx="1226">
                  <c:v>-0.59999999999999787</c:v>
                </c:pt>
                <c:pt idx="1227">
                  <c:v>-0.57000000000000028</c:v>
                </c:pt>
                <c:pt idx="1228">
                  <c:v>-0.25</c:v>
                </c:pt>
                <c:pt idx="1229">
                  <c:v>0.21000000000000085</c:v>
                </c:pt>
                <c:pt idx="1230">
                  <c:v>0.14000000000000057</c:v>
                </c:pt>
                <c:pt idx="1231">
                  <c:v>0.25999999999999979</c:v>
                </c:pt>
                <c:pt idx="1232">
                  <c:v>0.33000000000000007</c:v>
                </c:pt>
                <c:pt idx="1233">
                  <c:v>0.55000000000000071</c:v>
                </c:pt>
                <c:pt idx="1234">
                  <c:v>0.45999999999999908</c:v>
                </c:pt>
                <c:pt idx="1235">
                  <c:v>0.59999999999999964</c:v>
                </c:pt>
                <c:pt idx="1236">
                  <c:v>0.50999999999999979</c:v>
                </c:pt>
                <c:pt idx="1237">
                  <c:v>0.58000000000000007</c:v>
                </c:pt>
                <c:pt idx="1238">
                  <c:v>0.83000000000000185</c:v>
                </c:pt>
                <c:pt idx="1239">
                  <c:v>0.84999999999999787</c:v>
                </c:pt>
                <c:pt idx="1240">
                  <c:v>0.66000000000000014</c:v>
                </c:pt>
                <c:pt idx="1241">
                  <c:v>0.43999999999999773</c:v>
                </c:pt>
                <c:pt idx="1242">
                  <c:v>5.9999999999998721E-2</c:v>
                </c:pt>
                <c:pt idx="1243">
                  <c:v>-1.9999999999999574E-2</c:v>
                </c:pt>
                <c:pt idx="1244">
                  <c:v>-2.9999999999997584E-2</c:v>
                </c:pt>
                <c:pt idx="1245">
                  <c:v>-5.0000000000000711E-2</c:v>
                </c:pt>
                <c:pt idx="1246">
                  <c:v>-0.12000000000000099</c:v>
                </c:pt>
                <c:pt idx="1247">
                  <c:v>-0.25</c:v>
                </c:pt>
                <c:pt idx="1248">
                  <c:v>-0.10999999999999943</c:v>
                </c:pt>
                <c:pt idx="1249">
                  <c:v>-8.9999999999999858E-2</c:v>
                </c:pt>
                <c:pt idx="1250">
                  <c:v>-5.9999999999998721E-2</c:v>
                </c:pt>
                <c:pt idx="1251">
                  <c:v>-3.9999999999999147E-2</c:v>
                </c:pt>
                <c:pt idx="1252">
                  <c:v>3.0000000000001137E-2</c:v>
                </c:pt>
                <c:pt idx="1253">
                  <c:v>8.0000000000001847E-2</c:v>
                </c:pt>
                <c:pt idx="1254">
                  <c:v>7.9999999999998295E-2</c:v>
                </c:pt>
                <c:pt idx="1255">
                  <c:v>0.16999999999999815</c:v>
                </c:pt>
                <c:pt idx="1256">
                  <c:v>0.14999999999999858</c:v>
                </c:pt>
                <c:pt idx="1257">
                  <c:v>0.33000000000000185</c:v>
                </c:pt>
                <c:pt idx="1258">
                  <c:v>0.33999999999999986</c:v>
                </c:pt>
                <c:pt idx="1259">
                  <c:v>0.15000000000000213</c:v>
                </c:pt>
                <c:pt idx="1260">
                  <c:v>0.14999999999999858</c:v>
                </c:pt>
                <c:pt idx="1261">
                  <c:v>0.11999999999999744</c:v>
                </c:pt>
                <c:pt idx="1262">
                  <c:v>0.18999999999999773</c:v>
                </c:pt>
                <c:pt idx="1263">
                  <c:v>5.9999999999998721E-2</c:v>
                </c:pt>
                <c:pt idx="1264">
                  <c:v>5.9999999999998721E-2</c:v>
                </c:pt>
                <c:pt idx="1265">
                  <c:v>0.14000000000000057</c:v>
                </c:pt>
                <c:pt idx="1266">
                  <c:v>0</c:v>
                </c:pt>
                <c:pt idx="1267">
                  <c:v>-0.10999999999999943</c:v>
                </c:pt>
                <c:pt idx="1268">
                  <c:v>-0.36999999999999744</c:v>
                </c:pt>
                <c:pt idx="1269">
                  <c:v>-0.60999999999999943</c:v>
                </c:pt>
                <c:pt idx="1270">
                  <c:v>-0.57000000000000028</c:v>
                </c:pt>
                <c:pt idx="1271">
                  <c:v>-0.51999999999999957</c:v>
                </c:pt>
                <c:pt idx="1272">
                  <c:v>-0.82000000000000028</c:v>
                </c:pt>
                <c:pt idx="1273">
                  <c:v>-0.95000000000000284</c:v>
                </c:pt>
                <c:pt idx="1274">
                  <c:v>-0.71999999999999886</c:v>
                </c:pt>
                <c:pt idx="1275">
                  <c:v>-0.42000000000000171</c:v>
                </c:pt>
                <c:pt idx="1276">
                  <c:v>0.33999999999999986</c:v>
                </c:pt>
                <c:pt idx="1277">
                  <c:v>1.6700000000000017</c:v>
                </c:pt>
                <c:pt idx="1278">
                  <c:v>0.58999999999999986</c:v>
                </c:pt>
                <c:pt idx="1279">
                  <c:v>0.40000000000000036</c:v>
                </c:pt>
                <c:pt idx="1280">
                  <c:v>0.5</c:v>
                </c:pt>
                <c:pt idx="1281">
                  <c:v>0.40000000000000036</c:v>
                </c:pt>
                <c:pt idx="1282">
                  <c:v>0.4399999999999995</c:v>
                </c:pt>
                <c:pt idx="1283">
                  <c:v>0.41000000000000014</c:v>
                </c:pt>
                <c:pt idx="1284">
                  <c:v>0.62999999999999901</c:v>
                </c:pt>
                <c:pt idx="1285">
                  <c:v>1.0000000000000018</c:v>
                </c:pt>
                <c:pt idx="1286">
                  <c:v>0.94999999999999929</c:v>
                </c:pt>
                <c:pt idx="1287">
                  <c:v>0.7900000000000027</c:v>
                </c:pt>
                <c:pt idx="1288">
                  <c:v>0.55999999999999872</c:v>
                </c:pt>
                <c:pt idx="1289">
                  <c:v>0.25</c:v>
                </c:pt>
                <c:pt idx="1290">
                  <c:v>-8.9999999999999858E-2</c:v>
                </c:pt>
                <c:pt idx="1291">
                  <c:v>-0.21999999999999886</c:v>
                </c:pt>
                <c:pt idx="1292">
                  <c:v>-0.13999999999999702</c:v>
                </c:pt>
                <c:pt idx="1293">
                  <c:v>-0.35000000000000142</c:v>
                </c:pt>
                <c:pt idx="1294">
                  <c:v>-0.32999999999999829</c:v>
                </c:pt>
                <c:pt idx="1295">
                  <c:v>-0.41999999999999815</c:v>
                </c:pt>
                <c:pt idx="1296">
                  <c:v>-0.85000000000000142</c:v>
                </c:pt>
                <c:pt idx="1297">
                  <c:v>-0.74000000000000199</c:v>
                </c:pt>
                <c:pt idx="1298">
                  <c:v>-0.53000000000000114</c:v>
                </c:pt>
                <c:pt idx="1299">
                  <c:v>-0.33999999999999986</c:v>
                </c:pt>
                <c:pt idx="1300">
                  <c:v>-0.10000000000000142</c:v>
                </c:pt>
                <c:pt idx="1301">
                  <c:v>1.9999999999999574E-2</c:v>
                </c:pt>
                <c:pt idx="1302">
                  <c:v>0.22999999999999865</c:v>
                </c:pt>
                <c:pt idx="1303">
                  <c:v>0.33999999999999986</c:v>
                </c:pt>
                <c:pt idx="1304">
                  <c:v>0.36999999999999922</c:v>
                </c:pt>
                <c:pt idx="1305">
                  <c:v>0.52000000000000135</c:v>
                </c:pt>
                <c:pt idx="1306">
                  <c:v>0.51999999999999957</c:v>
                </c:pt>
                <c:pt idx="1307">
                  <c:v>0.5</c:v>
                </c:pt>
                <c:pt idx="1308">
                  <c:v>0.57000000000000028</c:v>
                </c:pt>
                <c:pt idx="1309">
                  <c:v>0.63999999999999879</c:v>
                </c:pt>
                <c:pt idx="1310">
                  <c:v>0.58999999999999986</c:v>
                </c:pt>
                <c:pt idx="1311">
                  <c:v>0.82000000000000206</c:v>
                </c:pt>
                <c:pt idx="1312">
                  <c:v>0.55999999999999872</c:v>
                </c:pt>
                <c:pt idx="1313">
                  <c:v>0.26999999999999957</c:v>
                </c:pt>
                <c:pt idx="1314">
                  <c:v>-0.21000000000000085</c:v>
                </c:pt>
                <c:pt idx="1315">
                  <c:v>-0.24000000000000199</c:v>
                </c:pt>
                <c:pt idx="1316">
                  <c:v>-0.26999999999999957</c:v>
                </c:pt>
                <c:pt idx="1317">
                  <c:v>-0.37999999999999901</c:v>
                </c:pt>
                <c:pt idx="1318">
                  <c:v>-0.5400000000000027</c:v>
                </c:pt>
                <c:pt idx="1319">
                  <c:v>-0.48999999999999844</c:v>
                </c:pt>
                <c:pt idx="1320">
                  <c:v>-0.46999999999999886</c:v>
                </c:pt>
                <c:pt idx="1321">
                  <c:v>-0.52000000000000313</c:v>
                </c:pt>
                <c:pt idx="1322">
                  <c:v>-0.39000000000000057</c:v>
                </c:pt>
                <c:pt idx="1323">
                  <c:v>-0.37999999999999901</c:v>
                </c:pt>
                <c:pt idx="1324">
                  <c:v>-0.48000000000000043</c:v>
                </c:pt>
                <c:pt idx="1325">
                  <c:v>-0.12000000000000099</c:v>
                </c:pt>
                <c:pt idx="1326">
                  <c:v>6.9999999999998508E-2</c:v>
                </c:pt>
                <c:pt idx="1327">
                  <c:v>0.16000000000000014</c:v>
                </c:pt>
                <c:pt idx="1328">
                  <c:v>0.3100000000000005</c:v>
                </c:pt>
                <c:pt idx="1329">
                  <c:v>0.37000000000000099</c:v>
                </c:pt>
                <c:pt idx="1330">
                  <c:v>0.19000000000000128</c:v>
                </c:pt>
                <c:pt idx="1331">
                  <c:v>0.26999999999999957</c:v>
                </c:pt>
                <c:pt idx="1332">
                  <c:v>0.19999999999999929</c:v>
                </c:pt>
                <c:pt idx="1333">
                  <c:v>0.18999999999999773</c:v>
                </c:pt>
                <c:pt idx="1334">
                  <c:v>0.25</c:v>
                </c:pt>
                <c:pt idx="1335">
                  <c:v>0.21000000000000085</c:v>
                </c:pt>
                <c:pt idx="1336">
                  <c:v>0.18999999999999773</c:v>
                </c:pt>
                <c:pt idx="1337">
                  <c:v>0.17999999999999972</c:v>
                </c:pt>
                <c:pt idx="1338">
                  <c:v>0.10999999999999943</c:v>
                </c:pt>
                <c:pt idx="1339">
                  <c:v>-5.0000000000000711E-2</c:v>
                </c:pt>
                <c:pt idx="1340">
                  <c:v>-0.23000000000000043</c:v>
                </c:pt>
                <c:pt idx="1341">
                  <c:v>-0.25</c:v>
                </c:pt>
                <c:pt idx="1342">
                  <c:v>-0.39999999999999858</c:v>
                </c:pt>
                <c:pt idx="1343">
                  <c:v>-0.58999999999999986</c:v>
                </c:pt>
                <c:pt idx="1344">
                  <c:v>-0.63000000000000256</c:v>
                </c:pt>
                <c:pt idx="1345">
                  <c:v>-0.62000000000000099</c:v>
                </c:pt>
                <c:pt idx="1346">
                  <c:v>-0.53999999999999915</c:v>
                </c:pt>
                <c:pt idx="1347">
                  <c:v>-0.42000000000000171</c:v>
                </c:pt>
                <c:pt idx="1348">
                  <c:v>-0.13999999999999702</c:v>
                </c:pt>
                <c:pt idx="1349">
                  <c:v>1.1099999999999994</c:v>
                </c:pt>
                <c:pt idx="1350">
                  <c:v>0.26000000000000156</c:v>
                </c:pt>
                <c:pt idx="1351">
                  <c:v>0.25999999999999979</c:v>
                </c:pt>
                <c:pt idx="1352">
                  <c:v>0.27999999999999936</c:v>
                </c:pt>
                <c:pt idx="1353">
                  <c:v>0.52000000000000135</c:v>
                </c:pt>
                <c:pt idx="1354">
                  <c:v>0.59999999999999964</c:v>
                </c:pt>
                <c:pt idx="1355">
                  <c:v>0.55000000000000071</c:v>
                </c:pt>
                <c:pt idx="1356">
                  <c:v>0.57000000000000028</c:v>
                </c:pt>
                <c:pt idx="1357">
                  <c:v>0.59999999999999964</c:v>
                </c:pt>
                <c:pt idx="1358">
                  <c:v>0.68000000000000149</c:v>
                </c:pt>
                <c:pt idx="1359">
                  <c:v>0.66999999999999993</c:v>
                </c:pt>
                <c:pt idx="1360">
                  <c:v>1.0600000000000005</c:v>
                </c:pt>
                <c:pt idx="1361">
                  <c:v>0.49000000000000199</c:v>
                </c:pt>
                <c:pt idx="1362">
                  <c:v>-8.0000000000001847E-2</c:v>
                </c:pt>
                <c:pt idx="1363">
                  <c:v>-0.26000000000000156</c:v>
                </c:pt>
                <c:pt idx="1364">
                  <c:v>-0.46000000000000085</c:v>
                </c:pt>
                <c:pt idx="1365">
                  <c:v>-0.50999999999999801</c:v>
                </c:pt>
                <c:pt idx="1366">
                  <c:v>-0.35999999999999943</c:v>
                </c:pt>
                <c:pt idx="1367">
                  <c:v>-0.41000000000000014</c:v>
                </c:pt>
                <c:pt idx="1368">
                  <c:v>-0.62000000000000099</c:v>
                </c:pt>
                <c:pt idx="1369">
                  <c:v>-0.82000000000000028</c:v>
                </c:pt>
                <c:pt idx="1370">
                  <c:v>-0.72000000000000242</c:v>
                </c:pt>
                <c:pt idx="1371">
                  <c:v>-0.62000000000000099</c:v>
                </c:pt>
                <c:pt idx="1372">
                  <c:v>-0.48000000000000043</c:v>
                </c:pt>
                <c:pt idx="1373">
                  <c:v>-0.25999999999999979</c:v>
                </c:pt>
                <c:pt idx="1374">
                  <c:v>2.000000000000135E-2</c:v>
                </c:pt>
                <c:pt idx="1375">
                  <c:v>0.19999999999999929</c:v>
                </c:pt>
                <c:pt idx="1376">
                  <c:v>0.17999999999999972</c:v>
                </c:pt>
                <c:pt idx="1377">
                  <c:v>0.13000000000000078</c:v>
                </c:pt>
                <c:pt idx="1378">
                  <c:v>0.26999999999999957</c:v>
                </c:pt>
                <c:pt idx="1379">
                  <c:v>0.3100000000000005</c:v>
                </c:pt>
                <c:pt idx="1380">
                  <c:v>0.37000000000000099</c:v>
                </c:pt>
                <c:pt idx="1381">
                  <c:v>0.6899999999999995</c:v>
                </c:pt>
                <c:pt idx="1382">
                  <c:v>0.70000000000000107</c:v>
                </c:pt>
                <c:pt idx="1383">
                  <c:v>0.53999999999999915</c:v>
                </c:pt>
                <c:pt idx="1384">
                  <c:v>0.42999999999999972</c:v>
                </c:pt>
                <c:pt idx="1385">
                  <c:v>1.0000000000001563E-2</c:v>
                </c:pt>
                <c:pt idx="1386">
                  <c:v>-7.0000000000000284E-2</c:v>
                </c:pt>
                <c:pt idx="1387">
                  <c:v>-7.0000000000000284E-2</c:v>
                </c:pt>
                <c:pt idx="1388">
                  <c:v>-0.16999999999999815</c:v>
                </c:pt>
                <c:pt idx="1389">
                  <c:v>-0.14999999999999858</c:v>
                </c:pt>
                <c:pt idx="1390">
                  <c:v>-0.18000000000000327</c:v>
                </c:pt>
                <c:pt idx="1391">
                  <c:v>-0.25999999999999801</c:v>
                </c:pt>
                <c:pt idx="1392">
                  <c:v>-0.39999999999999858</c:v>
                </c:pt>
                <c:pt idx="1393">
                  <c:v>-0.35000000000000142</c:v>
                </c:pt>
                <c:pt idx="1394">
                  <c:v>-0.24999999999999822</c:v>
                </c:pt>
                <c:pt idx="1395">
                  <c:v>-0.10999999999999943</c:v>
                </c:pt>
                <c:pt idx="1396">
                  <c:v>-9.9999999999999645E-2</c:v>
                </c:pt>
                <c:pt idx="1397">
                  <c:v>-3.9999999999999147E-2</c:v>
                </c:pt>
                <c:pt idx="1398">
                  <c:v>2.9999999999999361E-2</c:v>
                </c:pt>
                <c:pt idx="1399">
                  <c:v>6.0000000000000497E-2</c:v>
                </c:pt>
                <c:pt idx="1400">
                  <c:v>9.9999999999999645E-2</c:v>
                </c:pt>
                <c:pt idx="1401">
                  <c:v>7.0000000000000284E-2</c:v>
                </c:pt>
                <c:pt idx="1402">
                  <c:v>7.0000000000000284E-2</c:v>
                </c:pt>
                <c:pt idx="1403">
                  <c:v>7.0000000000000284E-2</c:v>
                </c:pt>
                <c:pt idx="1404">
                  <c:v>0.12000000000000099</c:v>
                </c:pt>
                <c:pt idx="1405">
                  <c:v>0.10999999999999943</c:v>
                </c:pt>
                <c:pt idx="1406">
                  <c:v>0.16000000000000014</c:v>
                </c:pt>
                <c:pt idx="1407">
                  <c:v>0.15000000000000036</c:v>
                </c:pt>
                <c:pt idx="1408">
                  <c:v>8.9999999999999858E-2</c:v>
                </c:pt>
                <c:pt idx="1409">
                  <c:v>8.0000000000001847E-2</c:v>
                </c:pt>
                <c:pt idx="1410">
                  <c:v>9.9999999999980105E-3</c:v>
                </c:pt>
                <c:pt idx="1411">
                  <c:v>-2.9999999999997584E-2</c:v>
                </c:pt>
                <c:pt idx="1412">
                  <c:v>-2.9999999999997584E-2</c:v>
                </c:pt>
                <c:pt idx="1413">
                  <c:v>-5.0000000000000711E-2</c:v>
                </c:pt>
                <c:pt idx="1414">
                  <c:v>-7.9999999999998295E-2</c:v>
                </c:pt>
                <c:pt idx="1415">
                  <c:v>-5.9999999999998721E-2</c:v>
                </c:pt>
                <c:pt idx="1416">
                  <c:v>-3.9999999999999147E-2</c:v>
                </c:pt>
                <c:pt idx="1417">
                  <c:v>-0.12999999999999901</c:v>
                </c:pt>
                <c:pt idx="1418">
                  <c:v>-8.0000000000001847E-2</c:v>
                </c:pt>
                <c:pt idx="1419">
                  <c:v>-0.17999999999999972</c:v>
                </c:pt>
                <c:pt idx="1420">
                  <c:v>-0.14000000000000057</c:v>
                </c:pt>
                <c:pt idx="1421">
                  <c:v>1.9999999999999574E-2</c:v>
                </c:pt>
                <c:pt idx="1422">
                  <c:v>5.9999999999998721E-2</c:v>
                </c:pt>
                <c:pt idx="1423">
                  <c:v>0.30000000000000071</c:v>
                </c:pt>
                <c:pt idx="1424">
                  <c:v>0.32000000000000028</c:v>
                </c:pt>
                <c:pt idx="1425">
                  <c:v>0.25</c:v>
                </c:pt>
                <c:pt idx="1426">
                  <c:v>0.1899999999999995</c:v>
                </c:pt>
                <c:pt idx="1427">
                  <c:v>0.37999999999999901</c:v>
                </c:pt>
                <c:pt idx="1428">
                  <c:v>0.20999999999999908</c:v>
                </c:pt>
                <c:pt idx="1429">
                  <c:v>0.18000000000000149</c:v>
                </c:pt>
                <c:pt idx="1430">
                  <c:v>0.14000000000000057</c:v>
                </c:pt>
                <c:pt idx="1431">
                  <c:v>0.25</c:v>
                </c:pt>
                <c:pt idx="1432">
                  <c:v>0.3100000000000005</c:v>
                </c:pt>
                <c:pt idx="1433">
                  <c:v>0.20999999999999908</c:v>
                </c:pt>
                <c:pt idx="1434">
                  <c:v>0.10999999999999943</c:v>
                </c:pt>
                <c:pt idx="1435">
                  <c:v>-1.9999999999999574E-2</c:v>
                </c:pt>
                <c:pt idx="1436">
                  <c:v>-0.53000000000000114</c:v>
                </c:pt>
                <c:pt idx="1437">
                  <c:v>-0.33999999999999986</c:v>
                </c:pt>
                <c:pt idx="1438">
                  <c:v>-0.16000000000000014</c:v>
                </c:pt>
                <c:pt idx="1439">
                  <c:v>-0.5400000000000027</c:v>
                </c:pt>
                <c:pt idx="1440">
                  <c:v>-0.28000000000000114</c:v>
                </c:pt>
                <c:pt idx="1441">
                  <c:v>-0.55999999999999872</c:v>
                </c:pt>
                <c:pt idx="1442">
                  <c:v>-0.66000000000000014</c:v>
                </c:pt>
                <c:pt idx="1443">
                  <c:v>-0.46999999999999886</c:v>
                </c:pt>
                <c:pt idx="1444">
                  <c:v>-0.33000000000000185</c:v>
                </c:pt>
                <c:pt idx="1445">
                  <c:v>-0.16000000000000014</c:v>
                </c:pt>
                <c:pt idx="1446">
                  <c:v>0</c:v>
                </c:pt>
                <c:pt idx="1447">
                  <c:v>0.12000000000000099</c:v>
                </c:pt>
                <c:pt idx="1448">
                  <c:v>0.10999999999999943</c:v>
                </c:pt>
                <c:pt idx="1449">
                  <c:v>8.9999999999999858E-2</c:v>
                </c:pt>
                <c:pt idx="1450">
                  <c:v>4.9999999999998934E-2</c:v>
                </c:pt>
                <c:pt idx="1451">
                  <c:v>5.9999999999998721E-2</c:v>
                </c:pt>
                <c:pt idx="1452">
                  <c:v>6.0000000000000497E-2</c:v>
                </c:pt>
                <c:pt idx="1453">
                  <c:v>5.9999999999998721E-2</c:v>
                </c:pt>
                <c:pt idx="1454">
                  <c:v>3.9999999999999147E-2</c:v>
                </c:pt>
                <c:pt idx="1455">
                  <c:v>5.9999999999998721E-2</c:v>
                </c:pt>
                <c:pt idx="1456">
                  <c:v>4.9999999999998934E-2</c:v>
                </c:pt>
                <c:pt idx="1457">
                  <c:v>9.9999999999980105E-3</c:v>
                </c:pt>
                <c:pt idx="1458">
                  <c:v>-1.9999999999999574E-2</c:v>
                </c:pt>
                <c:pt idx="1459">
                  <c:v>-3.0000000000001137E-2</c:v>
                </c:pt>
                <c:pt idx="1460">
                  <c:v>-0.14000000000000057</c:v>
                </c:pt>
                <c:pt idx="1461">
                  <c:v>-0.17000000000000171</c:v>
                </c:pt>
                <c:pt idx="1462">
                  <c:v>-0.14999999999999858</c:v>
                </c:pt>
                <c:pt idx="1463">
                  <c:v>-8.9999999999999858E-2</c:v>
                </c:pt>
                <c:pt idx="1464">
                  <c:v>-0.10999999999999943</c:v>
                </c:pt>
                <c:pt idx="1465">
                  <c:v>0</c:v>
                </c:pt>
                <c:pt idx="1466">
                  <c:v>2.9999999999997584E-2</c:v>
                </c:pt>
                <c:pt idx="1467">
                  <c:v>9.9999999999980105E-3</c:v>
                </c:pt>
                <c:pt idx="1468">
                  <c:v>2.9999999999999361E-2</c:v>
                </c:pt>
                <c:pt idx="1469">
                  <c:v>9.9999999999997868E-3</c:v>
                </c:pt>
                <c:pt idx="1470">
                  <c:v>0</c:v>
                </c:pt>
                <c:pt idx="1471">
                  <c:v>9.9999999999997868E-3</c:v>
                </c:pt>
                <c:pt idx="1472">
                  <c:v>9.9999999999997868E-3</c:v>
                </c:pt>
                <c:pt idx="1473">
                  <c:v>5.9999999999998721E-2</c:v>
                </c:pt>
                <c:pt idx="1474">
                  <c:v>8.0000000000001847E-2</c:v>
                </c:pt>
                <c:pt idx="1475">
                  <c:v>5.9999999999998721E-2</c:v>
                </c:pt>
                <c:pt idx="1476">
                  <c:v>7.0000000000000284E-2</c:v>
                </c:pt>
                <c:pt idx="1477">
                  <c:v>7.0000000000000284E-2</c:v>
                </c:pt>
                <c:pt idx="1478">
                  <c:v>8.9999999999999858E-2</c:v>
                </c:pt>
                <c:pt idx="1479">
                  <c:v>8.0000000000001847E-2</c:v>
                </c:pt>
                <c:pt idx="1480">
                  <c:v>7.9999999999998295E-2</c:v>
                </c:pt>
                <c:pt idx="1481">
                  <c:v>8.9999999999999858E-2</c:v>
                </c:pt>
                <c:pt idx="1482">
                  <c:v>5.9999999999998721E-2</c:v>
                </c:pt>
                <c:pt idx="1483">
                  <c:v>3.0000000000001137E-2</c:v>
                </c:pt>
                <c:pt idx="1484">
                  <c:v>-3.0000000000001137E-2</c:v>
                </c:pt>
                <c:pt idx="1485">
                  <c:v>-8.9999999999999858E-2</c:v>
                </c:pt>
                <c:pt idx="1486">
                  <c:v>-4.00000000000027E-2</c:v>
                </c:pt>
                <c:pt idx="1487">
                  <c:v>-2.9999999999997584E-2</c:v>
                </c:pt>
                <c:pt idx="1488">
                  <c:v>-0.17000000000000171</c:v>
                </c:pt>
                <c:pt idx="1489">
                  <c:v>-1.9999999999999574E-2</c:v>
                </c:pt>
                <c:pt idx="1490">
                  <c:v>1.9999999999999574E-2</c:v>
                </c:pt>
                <c:pt idx="1491">
                  <c:v>3.9999999999999147E-2</c:v>
                </c:pt>
                <c:pt idx="1492">
                  <c:v>4.00000000000027E-2</c:v>
                </c:pt>
                <c:pt idx="1493">
                  <c:v>5.0000000000000711E-2</c:v>
                </c:pt>
                <c:pt idx="1494">
                  <c:v>6.0000000000002274E-2</c:v>
                </c:pt>
                <c:pt idx="1495">
                  <c:v>8.9999999999999858E-2</c:v>
                </c:pt>
                <c:pt idx="1496">
                  <c:v>0.11999999999999744</c:v>
                </c:pt>
                <c:pt idx="1497">
                  <c:v>4.9999999999997158E-2</c:v>
                </c:pt>
                <c:pt idx="1498">
                  <c:v>6.0000000000002274E-2</c:v>
                </c:pt>
                <c:pt idx="1499">
                  <c:v>4.9999999999997158E-2</c:v>
                </c:pt>
                <c:pt idx="1500">
                  <c:v>3.0000000000001137E-2</c:v>
                </c:pt>
                <c:pt idx="1501">
                  <c:v>7.0000000000000284E-2</c:v>
                </c:pt>
                <c:pt idx="1502">
                  <c:v>7.9999999999998295E-2</c:v>
                </c:pt>
                <c:pt idx="1503">
                  <c:v>0.10999999999999943</c:v>
                </c:pt>
                <c:pt idx="1504">
                  <c:v>0.15000000000000213</c:v>
                </c:pt>
                <c:pt idx="1505">
                  <c:v>0.14000000000000057</c:v>
                </c:pt>
                <c:pt idx="1506">
                  <c:v>5.0000000000000711E-2</c:v>
                </c:pt>
                <c:pt idx="1507">
                  <c:v>-0.17999999999999972</c:v>
                </c:pt>
                <c:pt idx="1508">
                  <c:v>-0.15000000000000213</c:v>
                </c:pt>
                <c:pt idx="1509">
                  <c:v>-0.22000000000000242</c:v>
                </c:pt>
                <c:pt idx="1510">
                  <c:v>-0.34999999999999787</c:v>
                </c:pt>
                <c:pt idx="1511">
                  <c:v>-0.46999999999999886</c:v>
                </c:pt>
                <c:pt idx="1512">
                  <c:v>-0.38000000000000256</c:v>
                </c:pt>
                <c:pt idx="1513">
                  <c:v>-0.39999999999999858</c:v>
                </c:pt>
                <c:pt idx="1514">
                  <c:v>-0.32000000000000028</c:v>
                </c:pt>
                <c:pt idx="1515">
                  <c:v>-0.28999999999999915</c:v>
                </c:pt>
                <c:pt idx="1516">
                  <c:v>-0.12000000000000099</c:v>
                </c:pt>
                <c:pt idx="1517">
                  <c:v>1.0000000000001563E-2</c:v>
                </c:pt>
                <c:pt idx="1518">
                  <c:v>3.9999999999999147E-2</c:v>
                </c:pt>
                <c:pt idx="1519">
                  <c:v>-1.9999999999999574E-2</c:v>
                </c:pt>
                <c:pt idx="1520">
                  <c:v>3.0000000000001137E-2</c:v>
                </c:pt>
                <c:pt idx="1521">
                  <c:v>0</c:v>
                </c:pt>
                <c:pt idx="1522">
                  <c:v>3.0000000000001137E-2</c:v>
                </c:pt>
                <c:pt idx="1523">
                  <c:v>2.0000000000003126E-2</c:v>
                </c:pt>
                <c:pt idx="1524">
                  <c:v>9.9999999999980105E-3</c:v>
                </c:pt>
                <c:pt idx="1525">
                  <c:v>-9.9999999999980105E-3</c:v>
                </c:pt>
                <c:pt idx="1526">
                  <c:v>3.9999999999999147E-2</c:v>
                </c:pt>
                <c:pt idx="1527">
                  <c:v>8.9999999999999858E-2</c:v>
                </c:pt>
                <c:pt idx="1528">
                  <c:v>3.0000000000001137E-2</c:v>
                </c:pt>
                <c:pt idx="1529">
                  <c:v>-1.9999999999999574E-2</c:v>
                </c:pt>
                <c:pt idx="1530">
                  <c:v>2.9999999999997584E-2</c:v>
                </c:pt>
                <c:pt idx="1531">
                  <c:v>4.00000000000027E-2</c:v>
                </c:pt>
                <c:pt idx="1532">
                  <c:v>-1.9999999999999574E-2</c:v>
                </c:pt>
                <c:pt idx="1533">
                  <c:v>-1.0000000000001563E-2</c:v>
                </c:pt>
                <c:pt idx="1534">
                  <c:v>1.9999999999999574E-2</c:v>
                </c:pt>
                <c:pt idx="1535">
                  <c:v>-3.9999999999999147E-2</c:v>
                </c:pt>
                <c:pt idx="1536">
                  <c:v>-0.16999999999999815</c:v>
                </c:pt>
                <c:pt idx="1537">
                  <c:v>-0.12999999999999901</c:v>
                </c:pt>
                <c:pt idx="1538">
                  <c:v>-0.19000000000000128</c:v>
                </c:pt>
                <c:pt idx="1539">
                  <c:v>-7.9999999999998295E-2</c:v>
                </c:pt>
                <c:pt idx="1540">
                  <c:v>-5.0000000000000711E-2</c:v>
                </c:pt>
                <c:pt idx="1541">
                  <c:v>1.9999999999999574E-2</c:v>
                </c:pt>
                <c:pt idx="1542">
                  <c:v>5.9999999999998721E-2</c:v>
                </c:pt>
                <c:pt idx="1543">
                  <c:v>0.13000000000000256</c:v>
                </c:pt>
                <c:pt idx="1544">
                  <c:v>0.10999999999999943</c:v>
                </c:pt>
                <c:pt idx="1545">
                  <c:v>0.10999999999999943</c:v>
                </c:pt>
                <c:pt idx="1546">
                  <c:v>9.9999999999997868E-2</c:v>
                </c:pt>
                <c:pt idx="1547">
                  <c:v>0.13000000000000256</c:v>
                </c:pt>
                <c:pt idx="1548">
                  <c:v>0.14000000000000057</c:v>
                </c:pt>
                <c:pt idx="1549">
                  <c:v>0.16000000000000014</c:v>
                </c:pt>
                <c:pt idx="1550">
                  <c:v>0.17999999999999972</c:v>
                </c:pt>
                <c:pt idx="1551">
                  <c:v>0.25</c:v>
                </c:pt>
                <c:pt idx="1552">
                  <c:v>0.14000000000000057</c:v>
                </c:pt>
                <c:pt idx="1553">
                  <c:v>9.9999999999997868E-2</c:v>
                </c:pt>
                <c:pt idx="1554">
                  <c:v>-5.0000000000000711E-2</c:v>
                </c:pt>
                <c:pt idx="1555">
                  <c:v>-0.23999999999999844</c:v>
                </c:pt>
                <c:pt idx="1556">
                  <c:v>-0.13999999999999702</c:v>
                </c:pt>
                <c:pt idx="1557">
                  <c:v>-0.30999999999999872</c:v>
                </c:pt>
                <c:pt idx="1558">
                  <c:v>-0.21999999999999886</c:v>
                </c:pt>
                <c:pt idx="1559">
                  <c:v>-0.21000000000000085</c:v>
                </c:pt>
                <c:pt idx="1560">
                  <c:v>-0.46999999999999886</c:v>
                </c:pt>
                <c:pt idx="1561">
                  <c:v>-0.35000000000000142</c:v>
                </c:pt>
                <c:pt idx="1562">
                  <c:v>-0.39000000000000057</c:v>
                </c:pt>
                <c:pt idx="1563">
                  <c:v>-0.39000000000000057</c:v>
                </c:pt>
                <c:pt idx="1564">
                  <c:v>-0.2900000000000027</c:v>
                </c:pt>
                <c:pt idx="1565">
                  <c:v>-2.9999999999997584E-2</c:v>
                </c:pt>
                <c:pt idx="1566">
                  <c:v>0.13000000000000078</c:v>
                </c:pt>
                <c:pt idx="1567">
                  <c:v>0.14000000000000057</c:v>
                </c:pt>
                <c:pt idx="1568">
                  <c:v>0.10999999999999943</c:v>
                </c:pt>
                <c:pt idx="1569">
                  <c:v>0.14999999999999858</c:v>
                </c:pt>
                <c:pt idx="1570">
                  <c:v>0.21000000000000085</c:v>
                </c:pt>
                <c:pt idx="1571">
                  <c:v>0.2099999999999973</c:v>
                </c:pt>
                <c:pt idx="1572">
                  <c:v>0.21999999999999886</c:v>
                </c:pt>
                <c:pt idx="1573">
                  <c:v>0.16000000000000014</c:v>
                </c:pt>
                <c:pt idx="1574">
                  <c:v>0.24000000000000199</c:v>
                </c:pt>
                <c:pt idx="1575">
                  <c:v>7.0000000000000284E-2</c:v>
                </c:pt>
                <c:pt idx="1576">
                  <c:v>8.0000000000001847E-2</c:v>
                </c:pt>
                <c:pt idx="1577">
                  <c:v>-7.9999999999998295E-2</c:v>
                </c:pt>
                <c:pt idx="1578">
                  <c:v>-0.10999999999999943</c:v>
                </c:pt>
                <c:pt idx="1579">
                  <c:v>2.9999999999997584E-2</c:v>
                </c:pt>
                <c:pt idx="1580">
                  <c:v>-2.9999999999997584E-2</c:v>
                </c:pt>
                <c:pt idx="1581">
                  <c:v>-0.16000000000000014</c:v>
                </c:pt>
                <c:pt idx="1582">
                  <c:v>-7.0000000000000284E-2</c:v>
                </c:pt>
                <c:pt idx="1583">
                  <c:v>-3.9999999999999147E-2</c:v>
                </c:pt>
                <c:pt idx="1584">
                  <c:v>-0.41000000000000014</c:v>
                </c:pt>
                <c:pt idx="1585">
                  <c:v>-0.29999999999999716</c:v>
                </c:pt>
                <c:pt idx="1586">
                  <c:v>-0.51999999999999957</c:v>
                </c:pt>
                <c:pt idx="1587">
                  <c:v>-0.37999999999999901</c:v>
                </c:pt>
                <c:pt idx="1588">
                  <c:v>-0.23000000000000043</c:v>
                </c:pt>
                <c:pt idx="1589">
                  <c:v>-3.0000000000001137E-2</c:v>
                </c:pt>
                <c:pt idx="1590">
                  <c:v>3.9999999999999147E-2</c:v>
                </c:pt>
                <c:pt idx="1591">
                  <c:v>0.12999999999999901</c:v>
                </c:pt>
                <c:pt idx="1592">
                  <c:v>0.11999999999999744</c:v>
                </c:pt>
                <c:pt idx="1593">
                  <c:v>7.9999999999998295E-2</c:v>
                </c:pt>
                <c:pt idx="1594">
                  <c:v>5.0000000000000711E-2</c:v>
                </c:pt>
                <c:pt idx="1595">
                  <c:v>8.9999999999999858E-2</c:v>
                </c:pt>
                <c:pt idx="1596">
                  <c:v>7.0000000000000284E-2</c:v>
                </c:pt>
                <c:pt idx="1597">
                  <c:v>0.12000000000000099</c:v>
                </c:pt>
                <c:pt idx="1598">
                  <c:v>0.12000000000000099</c:v>
                </c:pt>
                <c:pt idx="1599">
                  <c:v>0.12999999999999901</c:v>
                </c:pt>
                <c:pt idx="1600">
                  <c:v>0.19999999999999929</c:v>
                </c:pt>
                <c:pt idx="1601">
                  <c:v>0.22000000000000242</c:v>
                </c:pt>
                <c:pt idx="1602">
                  <c:v>9.9999999999997868E-2</c:v>
                </c:pt>
                <c:pt idx="1603">
                  <c:v>5.9999999999998721E-2</c:v>
                </c:pt>
                <c:pt idx="1604">
                  <c:v>-1.0000000000001563E-2</c:v>
                </c:pt>
                <c:pt idx="1605">
                  <c:v>2.0000000000003126E-2</c:v>
                </c:pt>
                <c:pt idx="1606">
                  <c:v>5.9999999999998721E-2</c:v>
                </c:pt>
                <c:pt idx="1607">
                  <c:v>-9.9999999999980105E-3</c:v>
                </c:pt>
                <c:pt idx="1608">
                  <c:v>0</c:v>
                </c:pt>
                <c:pt idx="1609">
                  <c:v>1.0000000000001563E-2</c:v>
                </c:pt>
                <c:pt idx="1610">
                  <c:v>-2.9999999999997584E-2</c:v>
                </c:pt>
                <c:pt idx="1611">
                  <c:v>-4.9999999999997158E-2</c:v>
                </c:pt>
                <c:pt idx="1612">
                  <c:v>-1.0000000000001563E-2</c:v>
                </c:pt>
                <c:pt idx="1613">
                  <c:v>-9.9999999999980105E-3</c:v>
                </c:pt>
                <c:pt idx="1614">
                  <c:v>3.0000000000001137E-2</c:v>
                </c:pt>
                <c:pt idx="1615">
                  <c:v>-1.0000000000001563E-2</c:v>
                </c:pt>
                <c:pt idx="1616">
                  <c:v>-9.9999999999980105E-3</c:v>
                </c:pt>
                <c:pt idx="1617">
                  <c:v>5.9999999999998721E-2</c:v>
                </c:pt>
                <c:pt idx="1618">
                  <c:v>3.0000000000001137E-2</c:v>
                </c:pt>
                <c:pt idx="1619">
                  <c:v>-1.0000000000001563E-2</c:v>
                </c:pt>
                <c:pt idx="1620">
                  <c:v>-1.0000000000001563E-2</c:v>
                </c:pt>
                <c:pt idx="1621">
                  <c:v>9.9999999999997868E-2</c:v>
                </c:pt>
                <c:pt idx="1622">
                  <c:v>0.10000000000000142</c:v>
                </c:pt>
                <c:pt idx="1623">
                  <c:v>0.23999999999999844</c:v>
                </c:pt>
                <c:pt idx="1624">
                  <c:v>0.27000000000000313</c:v>
                </c:pt>
                <c:pt idx="1625">
                  <c:v>0.12999999999999901</c:v>
                </c:pt>
                <c:pt idx="1626">
                  <c:v>-3.9999999999999147E-2</c:v>
                </c:pt>
                <c:pt idx="1627">
                  <c:v>-5.0000000000000711E-2</c:v>
                </c:pt>
                <c:pt idx="1628">
                  <c:v>-8.9999999999999858E-2</c:v>
                </c:pt>
                <c:pt idx="1629">
                  <c:v>-9.9999999999980105E-3</c:v>
                </c:pt>
                <c:pt idx="1630">
                  <c:v>-5.9999999999998721E-2</c:v>
                </c:pt>
                <c:pt idx="1631">
                  <c:v>-0.17999999999999972</c:v>
                </c:pt>
                <c:pt idx="1632">
                  <c:v>-0.17999999999999972</c:v>
                </c:pt>
                <c:pt idx="1633">
                  <c:v>-0.14000000000000057</c:v>
                </c:pt>
                <c:pt idx="1634">
                  <c:v>-8.0000000000001847E-2</c:v>
                </c:pt>
                <c:pt idx="1635">
                  <c:v>-1.0000000000001563E-2</c:v>
                </c:pt>
                <c:pt idx="1636">
                  <c:v>-2.9999999999997584E-2</c:v>
                </c:pt>
                <c:pt idx="1637">
                  <c:v>1.9999999999999574E-2</c:v>
                </c:pt>
                <c:pt idx="1638">
                  <c:v>4.00000000000027E-2</c:v>
                </c:pt>
                <c:pt idx="1639">
                  <c:v>7.0000000000000284E-2</c:v>
                </c:pt>
                <c:pt idx="1640">
                  <c:v>7.9999999999998295E-2</c:v>
                </c:pt>
                <c:pt idx="1641">
                  <c:v>7.0000000000000284E-2</c:v>
                </c:pt>
                <c:pt idx="1642">
                  <c:v>8.9999999999999858E-2</c:v>
                </c:pt>
                <c:pt idx="1643">
                  <c:v>8.0000000000001847E-2</c:v>
                </c:pt>
                <c:pt idx="1644">
                  <c:v>0.12000000000000099</c:v>
                </c:pt>
                <c:pt idx="1645">
                  <c:v>0.14000000000000057</c:v>
                </c:pt>
                <c:pt idx="1646">
                  <c:v>0.26999999999999957</c:v>
                </c:pt>
                <c:pt idx="1647">
                  <c:v>0.39999999999999858</c:v>
                </c:pt>
                <c:pt idx="1648">
                  <c:v>0.19000000000000128</c:v>
                </c:pt>
                <c:pt idx="1649">
                  <c:v>0.14999999999999858</c:v>
                </c:pt>
                <c:pt idx="1650">
                  <c:v>-7.0000000000000284E-2</c:v>
                </c:pt>
                <c:pt idx="1651">
                  <c:v>-0.13000000000000256</c:v>
                </c:pt>
                <c:pt idx="1652">
                  <c:v>-0.35999999999999943</c:v>
                </c:pt>
                <c:pt idx="1653">
                  <c:v>-0.53000000000000114</c:v>
                </c:pt>
                <c:pt idx="1654">
                  <c:v>-0.51000000000000156</c:v>
                </c:pt>
                <c:pt idx="1655">
                  <c:v>-0.46999999999999886</c:v>
                </c:pt>
                <c:pt idx="1656">
                  <c:v>-0.78999999999999915</c:v>
                </c:pt>
                <c:pt idx="1657">
                  <c:v>-0.62000000000000099</c:v>
                </c:pt>
                <c:pt idx="1658">
                  <c:v>-0.64000000000000057</c:v>
                </c:pt>
                <c:pt idx="1659">
                  <c:v>-0.62000000000000099</c:v>
                </c:pt>
                <c:pt idx="1660">
                  <c:v>-0.23000000000000043</c:v>
                </c:pt>
                <c:pt idx="1661">
                  <c:v>0.45000000000000107</c:v>
                </c:pt>
                <c:pt idx="1662">
                  <c:v>1.3800000000000008</c:v>
                </c:pt>
                <c:pt idx="1663">
                  <c:v>0.44999999999999929</c:v>
                </c:pt>
                <c:pt idx="1664">
                  <c:v>0.40000000000000036</c:v>
                </c:pt>
                <c:pt idx="1665">
                  <c:v>0.41000000000000014</c:v>
                </c:pt>
                <c:pt idx="1666">
                  <c:v>0.24000000000000021</c:v>
                </c:pt>
                <c:pt idx="1667">
                  <c:v>0.19000000000000128</c:v>
                </c:pt>
                <c:pt idx="1668">
                  <c:v>0.21000000000000085</c:v>
                </c:pt>
                <c:pt idx="1669">
                  <c:v>0.37999999999999901</c:v>
                </c:pt>
                <c:pt idx="1670">
                  <c:v>0.17999999999999972</c:v>
                </c:pt>
                <c:pt idx="1671">
                  <c:v>0.27999999999999936</c:v>
                </c:pt>
                <c:pt idx="1672">
                  <c:v>0.13000000000000078</c:v>
                </c:pt>
                <c:pt idx="1673">
                  <c:v>8.9999999999999858E-2</c:v>
                </c:pt>
                <c:pt idx="1674">
                  <c:v>-1.9999999999999574E-2</c:v>
                </c:pt>
                <c:pt idx="1675">
                  <c:v>-6.0000000000002274E-2</c:v>
                </c:pt>
                <c:pt idx="1676">
                  <c:v>-0.17999999999999972</c:v>
                </c:pt>
                <c:pt idx="1677">
                  <c:v>-7.0000000000000284E-2</c:v>
                </c:pt>
                <c:pt idx="1678">
                  <c:v>-0.17000000000000171</c:v>
                </c:pt>
                <c:pt idx="1679">
                  <c:v>0.16999999999999993</c:v>
                </c:pt>
                <c:pt idx="1680">
                  <c:v>-3.9999999999999147E-2</c:v>
                </c:pt>
                <c:pt idx="1681">
                  <c:v>-0.10999999999999943</c:v>
                </c:pt>
                <c:pt idx="1682">
                  <c:v>-0.19999999999999929</c:v>
                </c:pt>
                <c:pt idx="1683">
                  <c:v>-5.0000000000000711E-2</c:v>
                </c:pt>
                <c:pt idx="1684">
                  <c:v>-8.0000000000000071E-2</c:v>
                </c:pt>
                <c:pt idx="1685">
                  <c:v>-1.9999999999999574E-2</c:v>
                </c:pt>
                <c:pt idx="1686">
                  <c:v>-2.9999999999999361E-2</c:v>
                </c:pt>
                <c:pt idx="1687">
                  <c:v>7.0000000000000284E-2</c:v>
                </c:pt>
                <c:pt idx="1688">
                  <c:v>3.9999999999999147E-2</c:v>
                </c:pt>
                <c:pt idx="1689">
                  <c:v>3.0000000000001137E-2</c:v>
                </c:pt>
                <c:pt idx="1690">
                  <c:v>1.9999999999999574E-2</c:v>
                </c:pt>
                <c:pt idx="1691">
                  <c:v>0</c:v>
                </c:pt>
                <c:pt idx="1692">
                  <c:v>6.9999999999996732E-2</c:v>
                </c:pt>
                <c:pt idx="1693">
                  <c:v>8.0000000000001847E-2</c:v>
                </c:pt>
                <c:pt idx="1694">
                  <c:v>1.0000000000001563E-2</c:v>
                </c:pt>
                <c:pt idx="1695">
                  <c:v>1.0000000000001563E-2</c:v>
                </c:pt>
                <c:pt idx="1696">
                  <c:v>1.9999999999999574E-2</c:v>
                </c:pt>
                <c:pt idx="1697">
                  <c:v>9.9999999999997868E-2</c:v>
                </c:pt>
                <c:pt idx="1698">
                  <c:v>-7.0000000000000284E-2</c:v>
                </c:pt>
                <c:pt idx="1699">
                  <c:v>-1.0000000000001563E-2</c:v>
                </c:pt>
                <c:pt idx="1700">
                  <c:v>-0.32000000000000028</c:v>
                </c:pt>
                <c:pt idx="1701">
                  <c:v>-0.16000000000000014</c:v>
                </c:pt>
                <c:pt idx="1702">
                  <c:v>-0.44999999999999929</c:v>
                </c:pt>
                <c:pt idx="1703">
                  <c:v>-0.40000000000000213</c:v>
                </c:pt>
                <c:pt idx="1704">
                  <c:v>-0.60000000000000142</c:v>
                </c:pt>
                <c:pt idx="1705">
                  <c:v>-0.57999999999999829</c:v>
                </c:pt>
                <c:pt idx="1706">
                  <c:v>-0.35000000000000142</c:v>
                </c:pt>
                <c:pt idx="1707">
                  <c:v>-0.12000000000000099</c:v>
                </c:pt>
                <c:pt idx="1708">
                  <c:v>-7.0000000000000284E-2</c:v>
                </c:pt>
                <c:pt idx="1709">
                  <c:v>1.9999999999999574E-2</c:v>
                </c:pt>
                <c:pt idx="1710">
                  <c:v>5.0000000000000711E-2</c:v>
                </c:pt>
                <c:pt idx="1711">
                  <c:v>0.12000000000000099</c:v>
                </c:pt>
                <c:pt idx="1712">
                  <c:v>0.17999999999999972</c:v>
                </c:pt>
                <c:pt idx="1713">
                  <c:v>0.10000000000000142</c:v>
                </c:pt>
                <c:pt idx="1714">
                  <c:v>9.9999999999997868E-2</c:v>
                </c:pt>
                <c:pt idx="1715">
                  <c:v>0.12999999999999901</c:v>
                </c:pt>
                <c:pt idx="1716">
                  <c:v>0.14999999999999858</c:v>
                </c:pt>
                <c:pt idx="1717">
                  <c:v>0.27999999999999758</c:v>
                </c:pt>
                <c:pt idx="1718">
                  <c:v>0.32000000000000028</c:v>
                </c:pt>
                <c:pt idx="1719">
                  <c:v>0.35000000000000142</c:v>
                </c:pt>
                <c:pt idx="1720">
                  <c:v>0.23000000000000043</c:v>
                </c:pt>
                <c:pt idx="1721">
                  <c:v>6.0000000000002274E-2</c:v>
                </c:pt>
                <c:pt idx="1722">
                  <c:v>-8.0000000000001847E-2</c:v>
                </c:pt>
                <c:pt idx="1723">
                  <c:v>-0.15000000000000213</c:v>
                </c:pt>
                <c:pt idx="1724">
                  <c:v>-0.14999999999999858</c:v>
                </c:pt>
                <c:pt idx="1725">
                  <c:v>-0.16000000000000014</c:v>
                </c:pt>
                <c:pt idx="1726">
                  <c:v>-3.9999999999999147E-2</c:v>
                </c:pt>
                <c:pt idx="1727">
                  <c:v>-0.19999999999999929</c:v>
                </c:pt>
                <c:pt idx="1728">
                  <c:v>-0.25999999999999801</c:v>
                </c:pt>
                <c:pt idx="1729">
                  <c:v>-0.14000000000000057</c:v>
                </c:pt>
                <c:pt idx="1730">
                  <c:v>-0.10000000000000142</c:v>
                </c:pt>
                <c:pt idx="1731">
                  <c:v>-1.0000000000001563E-2</c:v>
                </c:pt>
                <c:pt idx="1732">
                  <c:v>-3.0000000000001137E-2</c:v>
                </c:pt>
                <c:pt idx="1733">
                  <c:v>1.0000000000001563E-2</c:v>
                </c:pt>
                <c:pt idx="1734">
                  <c:v>4.00000000000027E-2</c:v>
                </c:pt>
                <c:pt idx="1735">
                  <c:v>5.9999999999998721E-2</c:v>
                </c:pt>
                <c:pt idx="1736">
                  <c:v>7.0000000000000284E-2</c:v>
                </c:pt>
                <c:pt idx="1737">
                  <c:v>0.10000000000000142</c:v>
                </c:pt>
                <c:pt idx="1738">
                  <c:v>0.12000000000000099</c:v>
                </c:pt>
                <c:pt idx="1739">
                  <c:v>0.11000000000000298</c:v>
                </c:pt>
                <c:pt idx="1740">
                  <c:v>0.12000000000000099</c:v>
                </c:pt>
                <c:pt idx="1741">
                  <c:v>0.15000000000000213</c:v>
                </c:pt>
                <c:pt idx="1742">
                  <c:v>0.15000000000000213</c:v>
                </c:pt>
                <c:pt idx="1743">
                  <c:v>0.21999999999999886</c:v>
                </c:pt>
                <c:pt idx="1744">
                  <c:v>0.26999999999999957</c:v>
                </c:pt>
                <c:pt idx="1745">
                  <c:v>0.14999999999999858</c:v>
                </c:pt>
                <c:pt idx="1746">
                  <c:v>-3.9999999999999147E-2</c:v>
                </c:pt>
                <c:pt idx="1747">
                  <c:v>-0.14999999999999858</c:v>
                </c:pt>
                <c:pt idx="1748">
                  <c:v>-0.32000000000000028</c:v>
                </c:pt>
                <c:pt idx="1749">
                  <c:v>-0.34999999999999787</c:v>
                </c:pt>
                <c:pt idx="1750">
                  <c:v>-0.55000000000000071</c:v>
                </c:pt>
                <c:pt idx="1751">
                  <c:v>-0.60000000000000142</c:v>
                </c:pt>
                <c:pt idx="1752">
                  <c:v>-0.94999999999999929</c:v>
                </c:pt>
                <c:pt idx="1753">
                  <c:v>-0.96000000000000085</c:v>
                </c:pt>
                <c:pt idx="1754">
                  <c:v>-0.71000000000000085</c:v>
                </c:pt>
                <c:pt idx="1755">
                  <c:v>-0.67999999999999972</c:v>
                </c:pt>
                <c:pt idx="1756">
                  <c:v>-0.24000000000000199</c:v>
                </c:pt>
                <c:pt idx="1757">
                  <c:v>1.2799999999999976</c:v>
                </c:pt>
                <c:pt idx="1758">
                  <c:v>0.52999999999999936</c:v>
                </c:pt>
                <c:pt idx="1759">
                  <c:v>0.25999999999999979</c:v>
                </c:pt>
                <c:pt idx="1760">
                  <c:v>0.26999999999999957</c:v>
                </c:pt>
                <c:pt idx="1761">
                  <c:v>0.48000000000000043</c:v>
                </c:pt>
                <c:pt idx="1762">
                  <c:v>0.50999999999999979</c:v>
                </c:pt>
                <c:pt idx="1763">
                  <c:v>0.53000000000000114</c:v>
                </c:pt>
                <c:pt idx="1764">
                  <c:v>0.73000000000000043</c:v>
                </c:pt>
                <c:pt idx="1765">
                  <c:v>0.70999999999999908</c:v>
                </c:pt>
                <c:pt idx="1766">
                  <c:v>0.71000000000000085</c:v>
                </c:pt>
                <c:pt idx="1767">
                  <c:v>0.94999999999999929</c:v>
                </c:pt>
                <c:pt idx="1768">
                  <c:v>0.83999999999999986</c:v>
                </c:pt>
                <c:pt idx="1769">
                  <c:v>0.30999999999999872</c:v>
                </c:pt>
                <c:pt idx="1770">
                  <c:v>-0.17999999999999972</c:v>
                </c:pt>
                <c:pt idx="1771">
                  <c:v>-0.39999999999999858</c:v>
                </c:pt>
                <c:pt idx="1772">
                  <c:v>-0.39999999999999858</c:v>
                </c:pt>
                <c:pt idx="1773">
                  <c:v>-0.44000000000000128</c:v>
                </c:pt>
                <c:pt idx="1774">
                  <c:v>-0.49000000000000199</c:v>
                </c:pt>
                <c:pt idx="1775">
                  <c:v>-0.82000000000000028</c:v>
                </c:pt>
                <c:pt idx="1776">
                  <c:v>-1.0600000000000023</c:v>
                </c:pt>
                <c:pt idx="1777">
                  <c:v>-0.69000000000000128</c:v>
                </c:pt>
                <c:pt idx="1778">
                  <c:v>-0.16999999999999993</c:v>
                </c:pt>
                <c:pt idx="1779">
                  <c:v>9.9999999999997868E-3</c:v>
                </c:pt>
                <c:pt idx="1780">
                  <c:v>3.0000000000001137E-2</c:v>
                </c:pt>
                <c:pt idx="1781">
                  <c:v>2.9999999999999361E-2</c:v>
                </c:pt>
                <c:pt idx="1782">
                  <c:v>4.9999999999998934E-2</c:v>
                </c:pt>
                <c:pt idx="1783">
                  <c:v>4.9999999999998934E-2</c:v>
                </c:pt>
                <c:pt idx="1784">
                  <c:v>0.10000000000000142</c:v>
                </c:pt>
                <c:pt idx="1785">
                  <c:v>0.17999999999999972</c:v>
                </c:pt>
                <c:pt idx="1786">
                  <c:v>0.22000000000000242</c:v>
                </c:pt>
                <c:pt idx="1787">
                  <c:v>0.16000000000000014</c:v>
                </c:pt>
                <c:pt idx="1788">
                  <c:v>0.21999999999999886</c:v>
                </c:pt>
                <c:pt idx="1789">
                  <c:v>0.28999999999999915</c:v>
                </c:pt>
                <c:pt idx="1790">
                  <c:v>0.30000000000000071</c:v>
                </c:pt>
                <c:pt idx="1791">
                  <c:v>0.25999999999999801</c:v>
                </c:pt>
                <c:pt idx="1792">
                  <c:v>0.35000000000000142</c:v>
                </c:pt>
                <c:pt idx="1793">
                  <c:v>7.0000000000000284E-2</c:v>
                </c:pt>
                <c:pt idx="1794">
                  <c:v>0.28999999999999915</c:v>
                </c:pt>
                <c:pt idx="1795">
                  <c:v>-0.19999999999999929</c:v>
                </c:pt>
                <c:pt idx="1796">
                  <c:v>-0.48000000000000043</c:v>
                </c:pt>
                <c:pt idx="1797">
                  <c:v>-0.44999999999999929</c:v>
                </c:pt>
                <c:pt idx="1798">
                  <c:v>-0.57999999999999829</c:v>
                </c:pt>
                <c:pt idx="1799">
                  <c:v>-0.60000000000000142</c:v>
                </c:pt>
                <c:pt idx="1800">
                  <c:v>-0.94000000000000128</c:v>
                </c:pt>
                <c:pt idx="1801">
                  <c:v>-1.1500000000000021</c:v>
                </c:pt>
                <c:pt idx="1802">
                  <c:v>-0.83999999999999986</c:v>
                </c:pt>
                <c:pt idx="1803">
                  <c:v>-0.87999999999999901</c:v>
                </c:pt>
                <c:pt idx="1804">
                  <c:v>-0.41000000000000014</c:v>
                </c:pt>
                <c:pt idx="1805">
                  <c:v>0.60999999999999943</c:v>
                </c:pt>
                <c:pt idx="1806">
                  <c:v>1.8499999999999996</c:v>
                </c:pt>
                <c:pt idx="1807">
                  <c:v>0.58000000000000007</c:v>
                </c:pt>
                <c:pt idx="1808">
                  <c:v>0.62000000000000099</c:v>
                </c:pt>
                <c:pt idx="1809">
                  <c:v>0.40000000000000036</c:v>
                </c:pt>
                <c:pt idx="1810">
                  <c:v>0.5600000000000005</c:v>
                </c:pt>
                <c:pt idx="1811">
                  <c:v>0.67999999999999972</c:v>
                </c:pt>
                <c:pt idx="1812">
                  <c:v>0.50999999999999801</c:v>
                </c:pt>
                <c:pt idx="1813">
                  <c:v>0.82000000000000028</c:v>
                </c:pt>
                <c:pt idx="1814">
                  <c:v>0.98999999999999844</c:v>
                </c:pt>
                <c:pt idx="1815">
                  <c:v>1.509999999999998</c:v>
                </c:pt>
                <c:pt idx="1816">
                  <c:v>0.57999999999999829</c:v>
                </c:pt>
                <c:pt idx="1817">
                  <c:v>-3.0000000000001137E-2</c:v>
                </c:pt>
                <c:pt idx="1818">
                  <c:v>-0.11999999999999744</c:v>
                </c:pt>
                <c:pt idx="1819">
                  <c:v>-0.30000000000000071</c:v>
                </c:pt>
                <c:pt idx="1820">
                  <c:v>-0.26999999999999957</c:v>
                </c:pt>
                <c:pt idx="1821">
                  <c:v>-0.42000000000000171</c:v>
                </c:pt>
                <c:pt idx="1822">
                  <c:v>-0.46000000000000085</c:v>
                </c:pt>
                <c:pt idx="1823">
                  <c:v>-0.66000000000000014</c:v>
                </c:pt>
                <c:pt idx="1824">
                  <c:v>-0.80999999999999872</c:v>
                </c:pt>
                <c:pt idx="1825">
                  <c:v>-0.78000000000000114</c:v>
                </c:pt>
                <c:pt idx="1826">
                  <c:v>-0.7900000000000027</c:v>
                </c:pt>
                <c:pt idx="1827">
                  <c:v>-0.69000000000000128</c:v>
                </c:pt>
                <c:pt idx="1828">
                  <c:v>-0.39000000000000057</c:v>
                </c:pt>
                <c:pt idx="1829">
                  <c:v>-0.22999999999999687</c:v>
                </c:pt>
                <c:pt idx="1830">
                  <c:v>-7.9999999999998295E-2</c:v>
                </c:pt>
                <c:pt idx="1831">
                  <c:v>9.9999999999999645E-2</c:v>
                </c:pt>
                <c:pt idx="1832">
                  <c:v>0.12000000000000099</c:v>
                </c:pt>
                <c:pt idx="1833">
                  <c:v>0.42000000000000171</c:v>
                </c:pt>
                <c:pt idx="1834">
                  <c:v>0.63000000000000078</c:v>
                </c:pt>
                <c:pt idx="1835">
                  <c:v>0.65000000000000036</c:v>
                </c:pt>
                <c:pt idx="1836">
                  <c:v>0.54999999999999893</c:v>
                </c:pt>
                <c:pt idx="1837">
                  <c:v>0.69000000000000128</c:v>
                </c:pt>
                <c:pt idx="1838">
                  <c:v>1.1799999999999997</c:v>
                </c:pt>
                <c:pt idx="1839">
                  <c:v>0.94999999999999929</c:v>
                </c:pt>
                <c:pt idx="1840">
                  <c:v>0.33999999999999986</c:v>
                </c:pt>
                <c:pt idx="1841">
                  <c:v>0.30000000000000071</c:v>
                </c:pt>
                <c:pt idx="1842">
                  <c:v>0.39000000000000057</c:v>
                </c:pt>
                <c:pt idx="1843">
                  <c:v>0.88999999999999702</c:v>
                </c:pt>
                <c:pt idx="1844">
                  <c:v>0.55999999999999872</c:v>
                </c:pt>
                <c:pt idx="1845">
                  <c:v>1.9999999999999574E-2</c:v>
                </c:pt>
                <c:pt idx="1846">
                  <c:v>-0.23000000000000043</c:v>
                </c:pt>
                <c:pt idx="1847">
                  <c:v>-0.67999999999999972</c:v>
                </c:pt>
                <c:pt idx="1848">
                  <c:v>-0.64000000000000057</c:v>
                </c:pt>
                <c:pt idx="1849">
                  <c:v>-0.44999999999999929</c:v>
                </c:pt>
                <c:pt idx="1850">
                  <c:v>-0.62000000000000099</c:v>
                </c:pt>
                <c:pt idx="1851">
                  <c:v>-0.33999999999999986</c:v>
                </c:pt>
                <c:pt idx="1852">
                  <c:v>-0.21000000000000085</c:v>
                </c:pt>
                <c:pt idx="1853">
                  <c:v>-8.0000000000000071E-2</c:v>
                </c:pt>
                <c:pt idx="1854">
                  <c:v>0.16000000000000014</c:v>
                </c:pt>
                <c:pt idx="1855">
                  <c:v>0.39000000000000057</c:v>
                </c:pt>
                <c:pt idx="1856">
                  <c:v>0.5</c:v>
                </c:pt>
                <c:pt idx="1857">
                  <c:v>0.42999999999999972</c:v>
                </c:pt>
                <c:pt idx="1858">
                  <c:v>0.61999999999999922</c:v>
                </c:pt>
                <c:pt idx="1859">
                  <c:v>0.80999999999999872</c:v>
                </c:pt>
                <c:pt idx="1860">
                  <c:v>0.83000000000000007</c:v>
                </c:pt>
                <c:pt idx="1861">
                  <c:v>1.3599999999999994</c:v>
                </c:pt>
                <c:pt idx="1862">
                  <c:v>1.0799999999999983</c:v>
                </c:pt>
                <c:pt idx="1863">
                  <c:v>0.62000000000000099</c:v>
                </c:pt>
                <c:pt idx="1864">
                  <c:v>0.32999999999999829</c:v>
                </c:pt>
                <c:pt idx="1865">
                  <c:v>1.0000000000001563E-2</c:v>
                </c:pt>
                <c:pt idx="1866">
                  <c:v>-0.46000000000000085</c:v>
                </c:pt>
                <c:pt idx="1867">
                  <c:v>-0.48999999999999844</c:v>
                </c:pt>
                <c:pt idx="1868">
                  <c:v>-0.44999999999999929</c:v>
                </c:pt>
                <c:pt idx="1869">
                  <c:v>-0.52999999999999758</c:v>
                </c:pt>
                <c:pt idx="1870">
                  <c:v>-0.53000000000000114</c:v>
                </c:pt>
                <c:pt idx="1871">
                  <c:v>-0.60999999999999943</c:v>
                </c:pt>
                <c:pt idx="1872">
                  <c:v>-0.51999999999999957</c:v>
                </c:pt>
                <c:pt idx="1873">
                  <c:v>-0.48999999999999844</c:v>
                </c:pt>
                <c:pt idx="1874">
                  <c:v>-0.65000000000000213</c:v>
                </c:pt>
                <c:pt idx="1875">
                  <c:v>-0.73000000000000043</c:v>
                </c:pt>
                <c:pt idx="1876">
                  <c:v>-0.66999999999999815</c:v>
                </c:pt>
                <c:pt idx="1877">
                  <c:v>-0.26999999999999957</c:v>
                </c:pt>
                <c:pt idx="1878">
                  <c:v>7.0000000000000284E-2</c:v>
                </c:pt>
                <c:pt idx="1879">
                  <c:v>0.34999999999999964</c:v>
                </c:pt>
                <c:pt idx="1880">
                  <c:v>0.20999999999999908</c:v>
                </c:pt>
                <c:pt idx="1881">
                  <c:v>0.20000000000000107</c:v>
                </c:pt>
                <c:pt idx="1882">
                  <c:v>0.30999999999999872</c:v>
                </c:pt>
                <c:pt idx="1883">
                  <c:v>0.36999999999999922</c:v>
                </c:pt>
                <c:pt idx="1884">
                  <c:v>0.23999999999999844</c:v>
                </c:pt>
                <c:pt idx="1885">
                  <c:v>0.30999999999999872</c:v>
                </c:pt>
                <c:pt idx="1886">
                  <c:v>0.28999999999999915</c:v>
                </c:pt>
                <c:pt idx="1887">
                  <c:v>0.35000000000000142</c:v>
                </c:pt>
                <c:pt idx="1888">
                  <c:v>0.39000000000000057</c:v>
                </c:pt>
                <c:pt idx="1889">
                  <c:v>0.13999999999999702</c:v>
                </c:pt>
                <c:pt idx="1890">
                  <c:v>-0.12999999999999901</c:v>
                </c:pt>
                <c:pt idx="1891">
                  <c:v>-8.0000000000001847E-2</c:v>
                </c:pt>
                <c:pt idx="1892">
                  <c:v>-8.9999999999999858E-2</c:v>
                </c:pt>
                <c:pt idx="1893">
                  <c:v>-0.30000000000000071</c:v>
                </c:pt>
                <c:pt idx="1894">
                  <c:v>-0.19999999999999929</c:v>
                </c:pt>
                <c:pt idx="1895">
                  <c:v>-0.23999999999999844</c:v>
                </c:pt>
                <c:pt idx="1896">
                  <c:v>-0.39999999999999858</c:v>
                </c:pt>
                <c:pt idx="1897">
                  <c:v>-0.5</c:v>
                </c:pt>
                <c:pt idx="1898">
                  <c:v>-0.31000000000000227</c:v>
                </c:pt>
                <c:pt idx="1899">
                  <c:v>-0.28000000000000114</c:v>
                </c:pt>
                <c:pt idx="1900">
                  <c:v>-0.11000000000000298</c:v>
                </c:pt>
                <c:pt idx="1901">
                  <c:v>0.14999999999999858</c:v>
                </c:pt>
                <c:pt idx="1902">
                  <c:v>0.11999999999999922</c:v>
                </c:pt>
                <c:pt idx="1903">
                  <c:v>0.15000000000000036</c:v>
                </c:pt>
                <c:pt idx="1904">
                  <c:v>8.0000000000000071E-2</c:v>
                </c:pt>
                <c:pt idx="1905">
                  <c:v>0.13000000000000078</c:v>
                </c:pt>
                <c:pt idx="1906">
                  <c:v>0.18000000000000149</c:v>
                </c:pt>
                <c:pt idx="1907">
                  <c:v>0.12000000000000099</c:v>
                </c:pt>
                <c:pt idx="1908">
                  <c:v>0.10999999999999943</c:v>
                </c:pt>
                <c:pt idx="1909">
                  <c:v>7.0000000000000284E-2</c:v>
                </c:pt>
                <c:pt idx="1910">
                  <c:v>9.9999999999997868E-2</c:v>
                </c:pt>
                <c:pt idx="1911">
                  <c:v>0.10000000000000142</c:v>
                </c:pt>
                <c:pt idx="1912">
                  <c:v>0.12000000000000099</c:v>
                </c:pt>
                <c:pt idx="1913">
                  <c:v>6.0000000000002274E-2</c:v>
                </c:pt>
                <c:pt idx="1914">
                  <c:v>3.9999999999999147E-2</c:v>
                </c:pt>
                <c:pt idx="1915">
                  <c:v>0</c:v>
                </c:pt>
                <c:pt idx="1916">
                  <c:v>-1.0000000000001563E-2</c:v>
                </c:pt>
                <c:pt idx="1917">
                  <c:v>5.9999999999998721E-2</c:v>
                </c:pt>
                <c:pt idx="1918">
                  <c:v>0</c:v>
                </c:pt>
                <c:pt idx="1919">
                  <c:v>-7.0000000000000284E-2</c:v>
                </c:pt>
                <c:pt idx="1920">
                  <c:v>0</c:v>
                </c:pt>
                <c:pt idx="1921">
                  <c:v>3.0000000000001137E-2</c:v>
                </c:pt>
                <c:pt idx="1922">
                  <c:v>5.0000000000000711E-2</c:v>
                </c:pt>
                <c:pt idx="1923">
                  <c:v>4.00000000000027E-2</c:v>
                </c:pt>
                <c:pt idx="1924">
                  <c:v>5.0000000000000711E-2</c:v>
                </c:pt>
                <c:pt idx="1925">
                  <c:v>9.9999999999997868E-2</c:v>
                </c:pt>
                <c:pt idx="1926">
                  <c:v>3.9999999999999147E-2</c:v>
                </c:pt>
                <c:pt idx="1927">
                  <c:v>9.9999999999980105E-3</c:v>
                </c:pt>
                <c:pt idx="1928">
                  <c:v>3.0000000000001137E-2</c:v>
                </c:pt>
                <c:pt idx="1929">
                  <c:v>0.11000000000000298</c:v>
                </c:pt>
                <c:pt idx="1930">
                  <c:v>0.16000000000000014</c:v>
                </c:pt>
                <c:pt idx="1931">
                  <c:v>0.27999999999999758</c:v>
                </c:pt>
                <c:pt idx="1932">
                  <c:v>0.32999999999999829</c:v>
                </c:pt>
                <c:pt idx="1933">
                  <c:v>0.33000000000000185</c:v>
                </c:pt>
                <c:pt idx="1934">
                  <c:v>0.5</c:v>
                </c:pt>
                <c:pt idx="1935">
                  <c:v>0.41000000000000014</c:v>
                </c:pt>
                <c:pt idx="1936">
                  <c:v>0.26000000000000156</c:v>
                </c:pt>
                <c:pt idx="1937">
                  <c:v>0.31000000000000227</c:v>
                </c:pt>
                <c:pt idx="1938">
                  <c:v>-2.0000000000003126E-2</c:v>
                </c:pt>
                <c:pt idx="1939">
                  <c:v>-8.0000000000001847E-2</c:v>
                </c:pt>
                <c:pt idx="1940">
                  <c:v>2.0000000000003126E-2</c:v>
                </c:pt>
                <c:pt idx="1941">
                  <c:v>-8.9999999999999858E-2</c:v>
                </c:pt>
                <c:pt idx="1942">
                  <c:v>2.0000000000003126E-2</c:v>
                </c:pt>
                <c:pt idx="1943">
                  <c:v>-0.48000000000000043</c:v>
                </c:pt>
                <c:pt idx="1944">
                  <c:v>-0.53999999999999915</c:v>
                </c:pt>
                <c:pt idx="1945">
                  <c:v>-0.43999999999999773</c:v>
                </c:pt>
                <c:pt idx="1946">
                  <c:v>-0.30000000000000071</c:v>
                </c:pt>
                <c:pt idx="1947">
                  <c:v>-0.27999999999999758</c:v>
                </c:pt>
                <c:pt idx="1948">
                  <c:v>-0.21000000000000085</c:v>
                </c:pt>
                <c:pt idx="1949">
                  <c:v>-9.9999999999997868E-3</c:v>
                </c:pt>
                <c:pt idx="1950">
                  <c:v>8.0000000000000071E-2</c:v>
                </c:pt>
                <c:pt idx="1951">
                  <c:v>0.4399999999999995</c:v>
                </c:pt>
                <c:pt idx="1952">
                  <c:v>0.38000000000000078</c:v>
                </c:pt>
                <c:pt idx="1953">
                  <c:v>0.64000000000000057</c:v>
                </c:pt>
                <c:pt idx="1954">
                  <c:v>0.51999999999999957</c:v>
                </c:pt>
                <c:pt idx="1955">
                  <c:v>0.38000000000000078</c:v>
                </c:pt>
                <c:pt idx="1956">
                  <c:v>0.74000000000000021</c:v>
                </c:pt>
                <c:pt idx="1957">
                  <c:v>0.58999999999999986</c:v>
                </c:pt>
                <c:pt idx="1958">
                  <c:v>0.54999999999999893</c:v>
                </c:pt>
                <c:pt idx="1959">
                  <c:v>1.009999999999998</c:v>
                </c:pt>
                <c:pt idx="1960">
                  <c:v>0.44999999999999929</c:v>
                </c:pt>
                <c:pt idx="1961">
                  <c:v>-5.9999999999998721E-2</c:v>
                </c:pt>
                <c:pt idx="1962">
                  <c:v>-0.22999999999999687</c:v>
                </c:pt>
                <c:pt idx="1963">
                  <c:v>-0.30000000000000071</c:v>
                </c:pt>
                <c:pt idx="1964">
                  <c:v>-0.58000000000000185</c:v>
                </c:pt>
                <c:pt idx="1965">
                  <c:v>-0.60999999999999943</c:v>
                </c:pt>
                <c:pt idx="1966">
                  <c:v>-0.66999999999999815</c:v>
                </c:pt>
                <c:pt idx="1967">
                  <c:v>-0.74000000000000199</c:v>
                </c:pt>
                <c:pt idx="1968">
                  <c:v>-0.67000000000000171</c:v>
                </c:pt>
                <c:pt idx="1969">
                  <c:v>-0.86000000000000298</c:v>
                </c:pt>
                <c:pt idx="1970">
                  <c:v>-0.87999999999999901</c:v>
                </c:pt>
                <c:pt idx="1971">
                  <c:v>-0.96000000000000085</c:v>
                </c:pt>
                <c:pt idx="1972">
                  <c:v>-0.42999999999999972</c:v>
                </c:pt>
                <c:pt idx="1973">
                  <c:v>-0.25</c:v>
                </c:pt>
                <c:pt idx="1974">
                  <c:v>2.000000000000135E-2</c:v>
                </c:pt>
                <c:pt idx="1975">
                  <c:v>0.37999999999999901</c:v>
                </c:pt>
                <c:pt idx="1976">
                  <c:v>0.47000000000000064</c:v>
                </c:pt>
                <c:pt idx="1977">
                  <c:v>0.36000000000000121</c:v>
                </c:pt>
                <c:pt idx="1978">
                  <c:v>0.34999999999999964</c:v>
                </c:pt>
                <c:pt idx="1979">
                  <c:v>0.45000000000000107</c:v>
                </c:pt>
                <c:pt idx="1980">
                  <c:v>0.94999999999999929</c:v>
                </c:pt>
                <c:pt idx="1981">
                  <c:v>0.51999999999999957</c:v>
                </c:pt>
                <c:pt idx="1982">
                  <c:v>0.75</c:v>
                </c:pt>
                <c:pt idx="1983">
                  <c:v>0.55999999999999872</c:v>
                </c:pt>
                <c:pt idx="1984">
                  <c:v>0.41000000000000014</c:v>
                </c:pt>
                <c:pt idx="1985">
                  <c:v>1.9999999999999574E-2</c:v>
                </c:pt>
                <c:pt idx="1986">
                  <c:v>-0.17999999999999972</c:v>
                </c:pt>
                <c:pt idx="1987">
                  <c:v>-0.35000000000000142</c:v>
                </c:pt>
                <c:pt idx="1988">
                  <c:v>-0.38000000000000256</c:v>
                </c:pt>
                <c:pt idx="1989">
                  <c:v>-0.48999999999999844</c:v>
                </c:pt>
                <c:pt idx="1990">
                  <c:v>-0.71999999999999886</c:v>
                </c:pt>
                <c:pt idx="1991">
                  <c:v>-0.78000000000000114</c:v>
                </c:pt>
                <c:pt idx="1992">
                  <c:v>-1.009999999999998</c:v>
                </c:pt>
                <c:pt idx="1993">
                  <c:v>-0.85999999999999943</c:v>
                </c:pt>
                <c:pt idx="1994">
                  <c:v>-0.78999999999999915</c:v>
                </c:pt>
                <c:pt idx="1995">
                  <c:v>-0.50999999999999801</c:v>
                </c:pt>
                <c:pt idx="1996">
                  <c:v>-0.46000000000000085</c:v>
                </c:pt>
                <c:pt idx="1997">
                  <c:v>-0.2900000000000027</c:v>
                </c:pt>
                <c:pt idx="1998">
                  <c:v>-0.12000000000000099</c:v>
                </c:pt>
                <c:pt idx="1999">
                  <c:v>3.9999999999999147E-2</c:v>
                </c:pt>
                <c:pt idx="2000">
                  <c:v>0.14000000000000057</c:v>
                </c:pt>
                <c:pt idx="2001">
                  <c:v>0.16999999999999815</c:v>
                </c:pt>
                <c:pt idx="2002">
                  <c:v>0.14000000000000057</c:v>
                </c:pt>
                <c:pt idx="2003">
                  <c:v>0.14000000000000057</c:v>
                </c:pt>
                <c:pt idx="2004">
                  <c:v>0.19000000000000128</c:v>
                </c:pt>
                <c:pt idx="2005">
                  <c:v>0.19000000000000128</c:v>
                </c:pt>
                <c:pt idx="2006">
                  <c:v>0.21999999999999886</c:v>
                </c:pt>
                <c:pt idx="2007">
                  <c:v>0.12999999999999901</c:v>
                </c:pt>
                <c:pt idx="2008">
                  <c:v>0.14000000000000057</c:v>
                </c:pt>
                <c:pt idx="2009">
                  <c:v>0.13000000000000256</c:v>
                </c:pt>
                <c:pt idx="2010">
                  <c:v>-0.31000000000000227</c:v>
                </c:pt>
                <c:pt idx="2011">
                  <c:v>-0.41000000000000014</c:v>
                </c:pt>
                <c:pt idx="2012">
                  <c:v>-0.23000000000000043</c:v>
                </c:pt>
                <c:pt idx="2013">
                  <c:v>5.9999999999998721E-2</c:v>
                </c:pt>
                <c:pt idx="2014">
                  <c:v>-7.0000000000000284E-2</c:v>
                </c:pt>
                <c:pt idx="2015">
                  <c:v>-0.64000000000000412</c:v>
                </c:pt>
                <c:pt idx="2016">
                  <c:v>-0.80999999999999872</c:v>
                </c:pt>
                <c:pt idx="2017">
                  <c:v>-1.120000000000001</c:v>
                </c:pt>
                <c:pt idx="2018">
                  <c:v>-1.0299999999999976</c:v>
                </c:pt>
                <c:pt idx="2019">
                  <c:v>-0.55999999999999872</c:v>
                </c:pt>
                <c:pt idx="2020">
                  <c:v>0.55999999999999872</c:v>
                </c:pt>
                <c:pt idx="2021">
                  <c:v>1.3100000000000023</c:v>
                </c:pt>
                <c:pt idx="2022">
                  <c:v>0.80999999999999872</c:v>
                </c:pt>
                <c:pt idx="2023">
                  <c:v>0.62999999999999901</c:v>
                </c:pt>
                <c:pt idx="2024">
                  <c:v>0.41000000000000014</c:v>
                </c:pt>
                <c:pt idx="2025">
                  <c:v>0.72000000000000242</c:v>
                </c:pt>
                <c:pt idx="2026">
                  <c:v>0.94000000000000128</c:v>
                </c:pt>
                <c:pt idx="2027">
                  <c:v>0.55000000000000071</c:v>
                </c:pt>
                <c:pt idx="2028">
                  <c:v>0.53000000000000114</c:v>
                </c:pt>
                <c:pt idx="2029">
                  <c:v>0.66000000000000014</c:v>
                </c:pt>
                <c:pt idx="2030">
                  <c:v>0.4599999999999973</c:v>
                </c:pt>
                <c:pt idx="2031">
                  <c:v>0.68000000000000327</c:v>
                </c:pt>
                <c:pt idx="2032">
                  <c:v>0.21000000000000085</c:v>
                </c:pt>
                <c:pt idx="2033">
                  <c:v>-1.0000000000001563E-2</c:v>
                </c:pt>
                <c:pt idx="2034">
                  <c:v>-0.19000000000000128</c:v>
                </c:pt>
                <c:pt idx="2035">
                  <c:v>-0.17999999999999972</c:v>
                </c:pt>
                <c:pt idx="2036">
                  <c:v>-0.34999999999999787</c:v>
                </c:pt>
                <c:pt idx="2037">
                  <c:v>-0.35000000000000142</c:v>
                </c:pt>
                <c:pt idx="2038">
                  <c:v>-0.41999999999999815</c:v>
                </c:pt>
                <c:pt idx="2039">
                  <c:v>-0.68999999999999773</c:v>
                </c:pt>
                <c:pt idx="2040">
                  <c:v>-0.55000000000000071</c:v>
                </c:pt>
                <c:pt idx="2041">
                  <c:v>-0.64000000000000057</c:v>
                </c:pt>
                <c:pt idx="2042">
                  <c:v>-0.66999999999999815</c:v>
                </c:pt>
                <c:pt idx="2043">
                  <c:v>-0.83999999999999986</c:v>
                </c:pt>
                <c:pt idx="2044">
                  <c:v>-0.32000000000000028</c:v>
                </c:pt>
                <c:pt idx="2045">
                  <c:v>-0.28000000000000114</c:v>
                </c:pt>
                <c:pt idx="2046">
                  <c:v>5.9999999999998721E-2</c:v>
                </c:pt>
                <c:pt idx="2047">
                  <c:v>0.19999999999999929</c:v>
                </c:pt>
                <c:pt idx="2048">
                  <c:v>0.45000000000000107</c:v>
                </c:pt>
                <c:pt idx="2049">
                  <c:v>0.28000000000000114</c:v>
                </c:pt>
                <c:pt idx="2050">
                  <c:v>0.25999999999999801</c:v>
                </c:pt>
                <c:pt idx="2051">
                  <c:v>0.39000000000000057</c:v>
                </c:pt>
                <c:pt idx="2052">
                  <c:v>0.21000000000000085</c:v>
                </c:pt>
                <c:pt idx="2053">
                  <c:v>0.23000000000000043</c:v>
                </c:pt>
                <c:pt idx="2054">
                  <c:v>0.17999999999999972</c:v>
                </c:pt>
                <c:pt idx="2055">
                  <c:v>0.44999999999999929</c:v>
                </c:pt>
                <c:pt idx="2056">
                  <c:v>0.51999999999999957</c:v>
                </c:pt>
                <c:pt idx="2057">
                  <c:v>0</c:v>
                </c:pt>
                <c:pt idx="2058">
                  <c:v>-0.25</c:v>
                </c:pt>
                <c:pt idx="2059">
                  <c:v>-0.25999999999999801</c:v>
                </c:pt>
                <c:pt idx="2060">
                  <c:v>1.0000000000001563E-2</c:v>
                </c:pt>
                <c:pt idx="2061">
                  <c:v>-0.22000000000000242</c:v>
                </c:pt>
                <c:pt idx="2062">
                  <c:v>-0.37000000000000099</c:v>
                </c:pt>
                <c:pt idx="2063">
                  <c:v>-0.51000000000000156</c:v>
                </c:pt>
                <c:pt idx="2064">
                  <c:v>-0.37999999999999901</c:v>
                </c:pt>
                <c:pt idx="2065">
                  <c:v>9.9999999999997868E-2</c:v>
                </c:pt>
                <c:pt idx="2066">
                  <c:v>0.2099999999999973</c:v>
                </c:pt>
                <c:pt idx="2067">
                  <c:v>-5.9999999999998721E-2</c:v>
                </c:pt>
                <c:pt idx="2068">
                  <c:v>0</c:v>
                </c:pt>
                <c:pt idx="2069">
                  <c:v>3.0000000000001137E-2</c:v>
                </c:pt>
                <c:pt idx="2070">
                  <c:v>0.14000000000000057</c:v>
                </c:pt>
                <c:pt idx="2071">
                  <c:v>0.22999999999999687</c:v>
                </c:pt>
                <c:pt idx="2072">
                  <c:v>0.48000000000000043</c:v>
                </c:pt>
                <c:pt idx="2073">
                  <c:v>0.48999999999999844</c:v>
                </c:pt>
                <c:pt idx="2074">
                  <c:v>0.57999999999999829</c:v>
                </c:pt>
                <c:pt idx="2075">
                  <c:v>0.60999999999999943</c:v>
                </c:pt>
                <c:pt idx="2076">
                  <c:v>0.94999999999999929</c:v>
                </c:pt>
                <c:pt idx="2077">
                  <c:v>0.67000000000000171</c:v>
                </c:pt>
                <c:pt idx="2078">
                  <c:v>0.98999999999999844</c:v>
                </c:pt>
                <c:pt idx="2079">
                  <c:v>1.1700000000000017</c:v>
                </c:pt>
                <c:pt idx="2080">
                  <c:v>1.2100000000000009</c:v>
                </c:pt>
                <c:pt idx="2081">
                  <c:v>0.21000000000000085</c:v>
                </c:pt>
                <c:pt idx="2082">
                  <c:v>-0.10999999999999943</c:v>
                </c:pt>
                <c:pt idx="2083">
                  <c:v>-3.0000000000001137E-2</c:v>
                </c:pt>
                <c:pt idx="2084">
                  <c:v>-0.10999999999999943</c:v>
                </c:pt>
                <c:pt idx="2085">
                  <c:v>-0.37000000000000455</c:v>
                </c:pt>
                <c:pt idx="2086">
                  <c:v>-0.32999999999999829</c:v>
                </c:pt>
                <c:pt idx="2087">
                  <c:v>-0.32000000000000028</c:v>
                </c:pt>
                <c:pt idx="2088">
                  <c:v>-0.77999999999999758</c:v>
                </c:pt>
                <c:pt idx="2089">
                  <c:v>-1.0899999999999999</c:v>
                </c:pt>
                <c:pt idx="2090">
                  <c:v>-0.87000000000000099</c:v>
                </c:pt>
                <c:pt idx="2091">
                  <c:v>-0.36999999999999744</c:v>
                </c:pt>
                <c:pt idx="2092">
                  <c:v>-0.26000000000000156</c:v>
                </c:pt>
                <c:pt idx="2093">
                  <c:v>-0.16000000000000014</c:v>
                </c:pt>
                <c:pt idx="2094">
                  <c:v>0.12999999999999901</c:v>
                </c:pt>
                <c:pt idx="2095">
                  <c:v>0.26000000000000156</c:v>
                </c:pt>
                <c:pt idx="2096">
                  <c:v>0.23999999999999844</c:v>
                </c:pt>
                <c:pt idx="2097">
                  <c:v>0.12000000000000099</c:v>
                </c:pt>
                <c:pt idx="2098">
                  <c:v>0.30999999999999872</c:v>
                </c:pt>
                <c:pt idx="2099">
                  <c:v>0.52000000000000313</c:v>
                </c:pt>
                <c:pt idx="2100">
                  <c:v>0.48999999999999844</c:v>
                </c:pt>
                <c:pt idx="2101">
                  <c:v>0.74000000000000199</c:v>
                </c:pt>
                <c:pt idx="2102">
                  <c:v>0.94999999999999929</c:v>
                </c:pt>
                <c:pt idx="2103">
                  <c:v>0.96000000000000085</c:v>
                </c:pt>
                <c:pt idx="2104">
                  <c:v>0.46999999999999886</c:v>
                </c:pt>
                <c:pt idx="2105">
                  <c:v>0.13000000000000256</c:v>
                </c:pt>
                <c:pt idx="2106">
                  <c:v>-0.15000000000000213</c:v>
                </c:pt>
                <c:pt idx="2107">
                  <c:v>-0.30000000000000071</c:v>
                </c:pt>
                <c:pt idx="2108">
                  <c:v>-0.37000000000000099</c:v>
                </c:pt>
                <c:pt idx="2109">
                  <c:v>-0.49000000000000199</c:v>
                </c:pt>
                <c:pt idx="2110">
                  <c:v>-0.62999999999999901</c:v>
                </c:pt>
                <c:pt idx="2111">
                  <c:v>-0.60999999999999943</c:v>
                </c:pt>
                <c:pt idx="2112">
                  <c:v>0</c:v>
                </c:pt>
                <c:pt idx="2113">
                  <c:v>-9.9999999999980105E-3</c:v>
                </c:pt>
                <c:pt idx="2114">
                  <c:v>-0.23000000000000043</c:v>
                </c:pt>
                <c:pt idx="2115">
                  <c:v>-0.55000000000000071</c:v>
                </c:pt>
                <c:pt idx="2116">
                  <c:v>-0.2900000000000027</c:v>
                </c:pt>
                <c:pt idx="2117">
                  <c:v>-1.9999999999999574E-2</c:v>
                </c:pt>
                <c:pt idx="2118">
                  <c:v>0.17999999999999972</c:v>
                </c:pt>
                <c:pt idx="2119">
                  <c:v>0.3100000000000005</c:v>
                </c:pt>
                <c:pt idx="2120">
                  <c:v>0.49000000000000021</c:v>
                </c:pt>
                <c:pt idx="2121">
                  <c:v>0.5</c:v>
                </c:pt>
                <c:pt idx="2122">
                  <c:v>0.67999999999999972</c:v>
                </c:pt>
                <c:pt idx="2123">
                  <c:v>0.91000000000000014</c:v>
                </c:pt>
                <c:pt idx="2124">
                  <c:v>0.74000000000000021</c:v>
                </c:pt>
                <c:pt idx="2125">
                  <c:v>0.84999999999999964</c:v>
                </c:pt>
                <c:pt idx="2126">
                  <c:v>0.91999999999999993</c:v>
                </c:pt>
                <c:pt idx="2127">
                  <c:v>0.98000000000000043</c:v>
                </c:pt>
                <c:pt idx="2128">
                  <c:v>0.83000000000000185</c:v>
                </c:pt>
                <c:pt idx="2129">
                  <c:v>0.34999999999999787</c:v>
                </c:pt>
                <c:pt idx="2130">
                  <c:v>-0.12000000000000099</c:v>
                </c:pt>
                <c:pt idx="2131">
                  <c:v>-0.22000000000000242</c:v>
                </c:pt>
                <c:pt idx="2132">
                  <c:v>-0.17000000000000171</c:v>
                </c:pt>
                <c:pt idx="2133">
                  <c:v>-0.23999999999999844</c:v>
                </c:pt>
                <c:pt idx="2134">
                  <c:v>-0.64000000000000057</c:v>
                </c:pt>
                <c:pt idx="2135">
                  <c:v>-0.67000000000000171</c:v>
                </c:pt>
                <c:pt idx="2136">
                  <c:v>-0.75</c:v>
                </c:pt>
                <c:pt idx="2137">
                  <c:v>-0.53999999999999915</c:v>
                </c:pt>
                <c:pt idx="2138">
                  <c:v>-0.31000000000000227</c:v>
                </c:pt>
                <c:pt idx="2139">
                  <c:v>-0.64000000000000057</c:v>
                </c:pt>
                <c:pt idx="2140">
                  <c:v>-0.23000000000000043</c:v>
                </c:pt>
                <c:pt idx="2141">
                  <c:v>0.31000000000000227</c:v>
                </c:pt>
                <c:pt idx="2142">
                  <c:v>0.30999999999999872</c:v>
                </c:pt>
                <c:pt idx="2143">
                  <c:v>0.23000000000000043</c:v>
                </c:pt>
                <c:pt idx="2144">
                  <c:v>0.29999999999999893</c:v>
                </c:pt>
                <c:pt idx="2145">
                  <c:v>0.44000000000000128</c:v>
                </c:pt>
                <c:pt idx="2146">
                  <c:v>0.36999999999999922</c:v>
                </c:pt>
                <c:pt idx="2147">
                  <c:v>0.59999999999999964</c:v>
                </c:pt>
                <c:pt idx="2148">
                  <c:v>0.41999999999999993</c:v>
                </c:pt>
                <c:pt idx="2149">
                  <c:v>0.61000000000000121</c:v>
                </c:pt>
                <c:pt idx="2150">
                  <c:v>0.41999999999999993</c:v>
                </c:pt>
                <c:pt idx="2151">
                  <c:v>0.55999999999999872</c:v>
                </c:pt>
                <c:pt idx="2152">
                  <c:v>0.46000000000000085</c:v>
                </c:pt>
                <c:pt idx="2153">
                  <c:v>-0.10000000000000142</c:v>
                </c:pt>
                <c:pt idx="2154">
                  <c:v>0</c:v>
                </c:pt>
                <c:pt idx="2155">
                  <c:v>-0.10000000000000142</c:v>
                </c:pt>
                <c:pt idx="2156">
                  <c:v>-0.2099999999999973</c:v>
                </c:pt>
                <c:pt idx="2157">
                  <c:v>-0.37000000000000099</c:v>
                </c:pt>
                <c:pt idx="2158">
                  <c:v>-0.37999999999999901</c:v>
                </c:pt>
                <c:pt idx="2159">
                  <c:v>-0.32999999999999829</c:v>
                </c:pt>
                <c:pt idx="2160">
                  <c:v>-0.37000000000000099</c:v>
                </c:pt>
                <c:pt idx="2161">
                  <c:v>-0.39000000000000057</c:v>
                </c:pt>
                <c:pt idx="2162">
                  <c:v>-0.50999999999999801</c:v>
                </c:pt>
                <c:pt idx="2163">
                  <c:v>-0.40999999999999659</c:v>
                </c:pt>
                <c:pt idx="2164">
                  <c:v>-0.13999999999999879</c:v>
                </c:pt>
                <c:pt idx="2165">
                  <c:v>5.0000000000000711E-2</c:v>
                </c:pt>
                <c:pt idx="2166">
                  <c:v>5.0000000000000711E-2</c:v>
                </c:pt>
                <c:pt idx="2167">
                  <c:v>0.15000000000000036</c:v>
                </c:pt>
                <c:pt idx="2168">
                  <c:v>0.11000000000000121</c:v>
                </c:pt>
                <c:pt idx="2169">
                  <c:v>0.12000000000000099</c:v>
                </c:pt>
                <c:pt idx="2170">
                  <c:v>9.9999999999999645E-2</c:v>
                </c:pt>
                <c:pt idx="2171">
                  <c:v>0.16999999999999993</c:v>
                </c:pt>
                <c:pt idx="2172">
                  <c:v>7.0000000000000284E-2</c:v>
                </c:pt>
                <c:pt idx="2173">
                  <c:v>7.9999999999998295E-2</c:v>
                </c:pt>
                <c:pt idx="2174">
                  <c:v>0.11999999999999744</c:v>
                </c:pt>
                <c:pt idx="2175">
                  <c:v>0.14999999999999858</c:v>
                </c:pt>
                <c:pt idx="2176">
                  <c:v>0.16000000000000014</c:v>
                </c:pt>
                <c:pt idx="2177">
                  <c:v>0.10999999999999943</c:v>
                </c:pt>
                <c:pt idx="2178">
                  <c:v>0.19000000000000128</c:v>
                </c:pt>
                <c:pt idx="2179">
                  <c:v>-0.19999999999999929</c:v>
                </c:pt>
                <c:pt idx="2180">
                  <c:v>-0.32000000000000028</c:v>
                </c:pt>
                <c:pt idx="2181">
                  <c:v>-0.33999999999999986</c:v>
                </c:pt>
                <c:pt idx="2182">
                  <c:v>-0.23000000000000043</c:v>
                </c:pt>
                <c:pt idx="2183">
                  <c:v>-0.31999999999999673</c:v>
                </c:pt>
                <c:pt idx="2184">
                  <c:v>-0.42999999999999972</c:v>
                </c:pt>
                <c:pt idx="2185">
                  <c:v>-0.4599999999999973</c:v>
                </c:pt>
                <c:pt idx="2186">
                  <c:v>-0.33999999999999986</c:v>
                </c:pt>
                <c:pt idx="2187">
                  <c:v>-0.44000000000000128</c:v>
                </c:pt>
                <c:pt idx="2188">
                  <c:v>-0.31000000000000227</c:v>
                </c:pt>
                <c:pt idx="2189">
                  <c:v>0.23000000000000043</c:v>
                </c:pt>
                <c:pt idx="2190">
                  <c:v>0.24000000000000021</c:v>
                </c:pt>
                <c:pt idx="2191">
                  <c:v>0.41000000000000014</c:v>
                </c:pt>
                <c:pt idx="2192">
                  <c:v>0.45999999999999908</c:v>
                </c:pt>
                <c:pt idx="2193">
                  <c:v>0.46000000000000085</c:v>
                </c:pt>
                <c:pt idx="2194">
                  <c:v>0.61000000000000121</c:v>
                </c:pt>
                <c:pt idx="2195">
                  <c:v>0.85000000000000142</c:v>
                </c:pt>
                <c:pt idx="2196">
                  <c:v>0.83000000000000007</c:v>
                </c:pt>
                <c:pt idx="2197">
                  <c:v>0.50999999999999801</c:v>
                </c:pt>
                <c:pt idx="2198">
                  <c:v>0.51000000000000156</c:v>
                </c:pt>
                <c:pt idx="2199">
                  <c:v>0.93999999999999773</c:v>
                </c:pt>
                <c:pt idx="2200">
                  <c:v>0.91000000000000014</c:v>
                </c:pt>
                <c:pt idx="2201">
                  <c:v>7.0000000000000284E-2</c:v>
                </c:pt>
                <c:pt idx="2202">
                  <c:v>-0.10000000000000142</c:v>
                </c:pt>
                <c:pt idx="2203">
                  <c:v>-0.22999999999999687</c:v>
                </c:pt>
                <c:pt idx="2204">
                  <c:v>-0.37000000000000099</c:v>
                </c:pt>
                <c:pt idx="2205">
                  <c:v>-0.36999999999999744</c:v>
                </c:pt>
                <c:pt idx="2206">
                  <c:v>-0.32999999999999829</c:v>
                </c:pt>
                <c:pt idx="2207">
                  <c:v>-0.33999999999999986</c:v>
                </c:pt>
                <c:pt idx="2208">
                  <c:v>-0.28000000000000114</c:v>
                </c:pt>
                <c:pt idx="2209">
                  <c:v>-0.33999999999999986</c:v>
                </c:pt>
                <c:pt idx="2210">
                  <c:v>-0.15000000000000036</c:v>
                </c:pt>
                <c:pt idx="2211">
                  <c:v>-0.29999999999999716</c:v>
                </c:pt>
                <c:pt idx="2212">
                  <c:v>-0.18999999999999773</c:v>
                </c:pt>
                <c:pt idx="2213">
                  <c:v>0</c:v>
                </c:pt>
                <c:pt idx="2214">
                  <c:v>-3.0000000000001137E-2</c:v>
                </c:pt>
                <c:pt idx="2215">
                  <c:v>8.0000000000000071E-2</c:v>
                </c:pt>
                <c:pt idx="2216">
                  <c:v>8.0000000000000071E-2</c:v>
                </c:pt>
                <c:pt idx="2217">
                  <c:v>5.0000000000000711E-2</c:v>
                </c:pt>
                <c:pt idx="2218">
                  <c:v>0.10999999999999943</c:v>
                </c:pt>
                <c:pt idx="2219">
                  <c:v>0.40000000000000036</c:v>
                </c:pt>
                <c:pt idx="2220">
                  <c:v>0.16000000000000014</c:v>
                </c:pt>
                <c:pt idx="2221">
                  <c:v>0.18999999999999773</c:v>
                </c:pt>
                <c:pt idx="2222">
                  <c:v>0.10000000000000142</c:v>
                </c:pt>
                <c:pt idx="2223">
                  <c:v>0.25999999999999801</c:v>
                </c:pt>
                <c:pt idx="2224">
                  <c:v>0.37999999999999901</c:v>
                </c:pt>
                <c:pt idx="2225">
                  <c:v>0.11999999999999744</c:v>
                </c:pt>
                <c:pt idx="2226">
                  <c:v>-0.28000000000000114</c:v>
                </c:pt>
                <c:pt idx="2227">
                  <c:v>-0.33000000000000185</c:v>
                </c:pt>
                <c:pt idx="2228">
                  <c:v>-0.33999999999999986</c:v>
                </c:pt>
                <c:pt idx="2229">
                  <c:v>-0.39000000000000057</c:v>
                </c:pt>
                <c:pt idx="2230">
                  <c:v>-0.58999999999999986</c:v>
                </c:pt>
                <c:pt idx="2231">
                  <c:v>-0.51999999999999957</c:v>
                </c:pt>
                <c:pt idx="2232">
                  <c:v>-0.80000000000000071</c:v>
                </c:pt>
                <c:pt idx="2233">
                  <c:v>-0.75</c:v>
                </c:pt>
                <c:pt idx="2234">
                  <c:v>-0.92000000000000171</c:v>
                </c:pt>
                <c:pt idx="2235">
                  <c:v>-0.98999999999999844</c:v>
                </c:pt>
                <c:pt idx="2236">
                  <c:v>-0.59999999999999787</c:v>
                </c:pt>
                <c:pt idx="2237">
                  <c:v>-0.22000000000000064</c:v>
                </c:pt>
                <c:pt idx="2238">
                  <c:v>-9.9999999999997868E-3</c:v>
                </c:pt>
                <c:pt idx="2239">
                  <c:v>0.11000000000000121</c:v>
                </c:pt>
                <c:pt idx="2240">
                  <c:v>0.17999999999999972</c:v>
                </c:pt>
                <c:pt idx="2241">
                  <c:v>0.21999999999999886</c:v>
                </c:pt>
                <c:pt idx="2242">
                  <c:v>0.19999999999999929</c:v>
                </c:pt>
                <c:pt idx="2243">
                  <c:v>0.22000000000000064</c:v>
                </c:pt>
                <c:pt idx="2244">
                  <c:v>0.25</c:v>
                </c:pt>
                <c:pt idx="2245">
                  <c:v>0.30000000000000071</c:v>
                </c:pt>
                <c:pt idx="2246">
                  <c:v>0.26000000000000156</c:v>
                </c:pt>
                <c:pt idx="2247">
                  <c:v>0.19999999999999929</c:v>
                </c:pt>
                <c:pt idx="2248">
                  <c:v>0.19999999999999929</c:v>
                </c:pt>
                <c:pt idx="2249">
                  <c:v>7.0000000000000284E-2</c:v>
                </c:pt>
                <c:pt idx="2250">
                  <c:v>-9.9999999999997868E-2</c:v>
                </c:pt>
                <c:pt idx="2251">
                  <c:v>-0.37999999999999901</c:v>
                </c:pt>
                <c:pt idx="2252">
                  <c:v>-0.39000000000000057</c:v>
                </c:pt>
                <c:pt idx="2253">
                  <c:v>-0.38000000000000256</c:v>
                </c:pt>
                <c:pt idx="2254">
                  <c:v>-0.36999999999999744</c:v>
                </c:pt>
                <c:pt idx="2255">
                  <c:v>-0.35000000000000142</c:v>
                </c:pt>
                <c:pt idx="2256">
                  <c:v>-0.22000000000000242</c:v>
                </c:pt>
                <c:pt idx="2257">
                  <c:v>-8.9999999999999858E-2</c:v>
                </c:pt>
                <c:pt idx="2258">
                  <c:v>0.14999999999999858</c:v>
                </c:pt>
                <c:pt idx="2260">
                  <c:v>-8.9999999999999858E-2</c:v>
                </c:pt>
                <c:pt idx="2261">
                  <c:v>-0.14000000000000057</c:v>
                </c:pt>
                <c:pt idx="2262">
                  <c:v>-0.14999999999999858</c:v>
                </c:pt>
                <c:pt idx="2263">
                  <c:v>9.9999999999997868E-3</c:v>
                </c:pt>
                <c:pt idx="2264">
                  <c:v>6.9999999999998508E-2</c:v>
                </c:pt>
                <c:pt idx="2265">
                  <c:v>7.9999999999998295E-2</c:v>
                </c:pt>
                <c:pt idx="2266">
                  <c:v>5.0000000000000711E-2</c:v>
                </c:pt>
                <c:pt idx="2267">
                  <c:v>7.0000000000000284E-2</c:v>
                </c:pt>
                <c:pt idx="2268">
                  <c:v>0.10000000000000142</c:v>
                </c:pt>
                <c:pt idx="2269">
                  <c:v>0.11000000000000121</c:v>
                </c:pt>
                <c:pt idx="2270">
                  <c:v>0.23999999999999844</c:v>
                </c:pt>
                <c:pt idx="2271">
                  <c:v>0.30000000000000071</c:v>
                </c:pt>
                <c:pt idx="2272">
                  <c:v>0.28999999999999915</c:v>
                </c:pt>
                <c:pt idx="2273">
                  <c:v>-5.0000000000000711E-2</c:v>
                </c:pt>
                <c:pt idx="2274">
                  <c:v>-0.30999999999999872</c:v>
                </c:pt>
                <c:pt idx="2275">
                  <c:v>-0.53000000000000114</c:v>
                </c:pt>
                <c:pt idx="2276">
                  <c:v>-0.67999999999999972</c:v>
                </c:pt>
                <c:pt idx="2277">
                  <c:v>-0.68000000000000327</c:v>
                </c:pt>
                <c:pt idx="2278">
                  <c:v>-0.92999999999999972</c:v>
                </c:pt>
                <c:pt idx="2279">
                  <c:v>-0.67999999999999972</c:v>
                </c:pt>
                <c:pt idx="2280">
                  <c:v>-0.84000000000000341</c:v>
                </c:pt>
                <c:pt idx="2281">
                  <c:v>-0.61999999999999744</c:v>
                </c:pt>
                <c:pt idx="2282">
                  <c:v>-1.0199999999999996</c:v>
                </c:pt>
                <c:pt idx="2283">
                  <c:v>-0.37999999999999901</c:v>
                </c:pt>
                <c:pt idx="2284">
                  <c:v>-0.15000000000000036</c:v>
                </c:pt>
                <c:pt idx="2285">
                  <c:v>-0.13000000000000078</c:v>
                </c:pt>
                <c:pt idx="2286">
                  <c:v>-1.9999999999999574E-2</c:v>
                </c:pt>
                <c:pt idx="2287">
                  <c:v>1.0000000000001563E-2</c:v>
                </c:pt>
                <c:pt idx="2288">
                  <c:v>6.0000000000002274E-2</c:v>
                </c:pt>
                <c:pt idx="2289">
                  <c:v>8.0000000000001847E-2</c:v>
                </c:pt>
                <c:pt idx="2290">
                  <c:v>8.9999999999999858E-2</c:v>
                </c:pt>
                <c:pt idx="2291">
                  <c:v>0.32000000000000028</c:v>
                </c:pt>
                <c:pt idx="2292">
                  <c:v>0.51999999999999957</c:v>
                </c:pt>
                <c:pt idx="2293">
                  <c:v>0.26999999999999957</c:v>
                </c:pt>
                <c:pt idx="2294">
                  <c:v>0.14999999999999858</c:v>
                </c:pt>
                <c:pt idx="2295">
                  <c:v>0.19000000000000128</c:v>
                </c:pt>
                <c:pt idx="2296">
                  <c:v>0.25</c:v>
                </c:pt>
                <c:pt idx="2297">
                  <c:v>6.0000000000002274E-2</c:v>
                </c:pt>
                <c:pt idx="2298">
                  <c:v>0</c:v>
                </c:pt>
                <c:pt idx="2299">
                  <c:v>-0.5</c:v>
                </c:pt>
                <c:pt idx="2300">
                  <c:v>-0.55000000000000071</c:v>
                </c:pt>
                <c:pt idx="2301">
                  <c:v>-0.39000000000000057</c:v>
                </c:pt>
                <c:pt idx="2302">
                  <c:v>-0.23000000000000043</c:v>
                </c:pt>
                <c:pt idx="2303">
                  <c:v>-0.40000000000000213</c:v>
                </c:pt>
                <c:pt idx="2304">
                  <c:v>-0.66000000000000014</c:v>
                </c:pt>
                <c:pt idx="2305">
                  <c:v>-0.82999999999999829</c:v>
                </c:pt>
                <c:pt idx="2306">
                  <c:v>-0.21000000000000085</c:v>
                </c:pt>
                <c:pt idx="2307">
                  <c:v>-0.39000000000000057</c:v>
                </c:pt>
                <c:pt idx="2308">
                  <c:v>-0.39000000000000057</c:v>
                </c:pt>
                <c:pt idx="2309">
                  <c:v>0.14000000000000057</c:v>
                </c:pt>
                <c:pt idx="2310">
                  <c:v>8.9999999999999858E-2</c:v>
                </c:pt>
                <c:pt idx="2311">
                  <c:v>0.22000000000000064</c:v>
                </c:pt>
                <c:pt idx="2312">
                  <c:v>0.43000000000000149</c:v>
                </c:pt>
                <c:pt idx="2313">
                  <c:v>0.39000000000000057</c:v>
                </c:pt>
                <c:pt idx="2314">
                  <c:v>0.44000000000000128</c:v>
                </c:pt>
                <c:pt idx="2315">
                  <c:v>0.49000000000000021</c:v>
                </c:pt>
                <c:pt idx="2316">
                  <c:v>0.61999999999999922</c:v>
                </c:pt>
                <c:pt idx="2317">
                  <c:v>0.53999999999999915</c:v>
                </c:pt>
                <c:pt idx="2318">
                  <c:v>0.62999999999999901</c:v>
                </c:pt>
                <c:pt idx="2319">
                  <c:v>0.92000000000000171</c:v>
                </c:pt>
                <c:pt idx="2320">
                  <c:v>0.55999999999999872</c:v>
                </c:pt>
                <c:pt idx="2321">
                  <c:v>0.97000000000000242</c:v>
                </c:pt>
                <c:pt idx="2322">
                  <c:v>0.81000000000000227</c:v>
                </c:pt>
                <c:pt idx="2323">
                  <c:v>0.66000000000000014</c:v>
                </c:pt>
                <c:pt idx="2324">
                  <c:v>-0.10999999999999943</c:v>
                </c:pt>
                <c:pt idx="2325">
                  <c:v>-0.15000000000000213</c:v>
                </c:pt>
                <c:pt idx="2326">
                  <c:v>-1.1700000000000017</c:v>
                </c:pt>
                <c:pt idx="2327">
                  <c:v>-1.2699999999999996</c:v>
                </c:pt>
                <c:pt idx="2328">
                  <c:v>-1.6000000000000014</c:v>
                </c:pt>
                <c:pt idx="2329">
                  <c:v>-1.4400000000000013</c:v>
                </c:pt>
                <c:pt idx="2330">
                  <c:v>-1.1900000000000013</c:v>
                </c:pt>
                <c:pt idx="2331">
                  <c:v>-0.92000000000000171</c:v>
                </c:pt>
                <c:pt idx="2332">
                  <c:v>-0.44999999999999929</c:v>
                </c:pt>
                <c:pt idx="2333">
                  <c:v>-5.0000000000000711E-2</c:v>
                </c:pt>
                <c:pt idx="2334">
                  <c:v>0.23000000000000043</c:v>
                </c:pt>
                <c:pt idx="2335">
                  <c:v>0.54000000000000092</c:v>
                </c:pt>
                <c:pt idx="2336">
                  <c:v>0.53999999999999915</c:v>
                </c:pt>
                <c:pt idx="2337">
                  <c:v>0.58999999999999986</c:v>
                </c:pt>
                <c:pt idx="2338">
                  <c:v>0.66999999999999993</c:v>
                </c:pt>
                <c:pt idx="2339">
                  <c:v>0.74000000000000021</c:v>
                </c:pt>
                <c:pt idx="2340">
                  <c:v>0.79000000000000092</c:v>
                </c:pt>
                <c:pt idx="2341">
                  <c:v>0.93000000000000149</c:v>
                </c:pt>
                <c:pt idx="2342">
                  <c:v>1.1799999999999997</c:v>
                </c:pt>
                <c:pt idx="2343">
                  <c:v>0.86000000000000121</c:v>
                </c:pt>
                <c:pt idx="2344">
                  <c:v>0.57999999999999829</c:v>
                </c:pt>
                <c:pt idx="2345">
                  <c:v>0.17999999999999972</c:v>
                </c:pt>
                <c:pt idx="2346">
                  <c:v>0.31000000000000227</c:v>
                </c:pt>
                <c:pt idx="2347">
                  <c:v>-0.44999999999999929</c:v>
                </c:pt>
                <c:pt idx="2348">
                  <c:v>-0.58999999999999986</c:v>
                </c:pt>
                <c:pt idx="2349">
                  <c:v>-0.53999999999999915</c:v>
                </c:pt>
                <c:pt idx="2350">
                  <c:v>-0.91000000000000014</c:v>
                </c:pt>
                <c:pt idx="2351">
                  <c:v>-1.2999999999999972</c:v>
                </c:pt>
                <c:pt idx="2352">
                  <c:v>-1.5100000000000016</c:v>
                </c:pt>
                <c:pt idx="2353">
                  <c:v>-1.4399999999999977</c:v>
                </c:pt>
                <c:pt idx="2354">
                  <c:v>-1.3099999999999987</c:v>
                </c:pt>
                <c:pt idx="2355">
                  <c:v>-0.94999999999999929</c:v>
                </c:pt>
                <c:pt idx="2356">
                  <c:v>-0.80999999999999872</c:v>
                </c:pt>
                <c:pt idx="2357">
                  <c:v>-0.37999999999999901</c:v>
                </c:pt>
                <c:pt idx="2358">
                  <c:v>0.72999999999999865</c:v>
                </c:pt>
                <c:pt idx="2359">
                  <c:v>0.60999999999999943</c:v>
                </c:pt>
                <c:pt idx="2360">
                  <c:v>0.69000000000000128</c:v>
                </c:pt>
                <c:pt idx="2361">
                  <c:v>0.71000000000000085</c:v>
                </c:pt>
                <c:pt idx="2362">
                  <c:v>0.60000000000000142</c:v>
                </c:pt>
                <c:pt idx="2363">
                  <c:v>0.61000000000000121</c:v>
                </c:pt>
                <c:pt idx="2364">
                  <c:v>0.70000000000000107</c:v>
                </c:pt>
                <c:pt idx="2365">
                  <c:v>0.83999999999999986</c:v>
                </c:pt>
                <c:pt idx="2366">
                  <c:v>1.08</c:v>
                </c:pt>
                <c:pt idx="2367">
                  <c:v>0.57000000000000028</c:v>
                </c:pt>
                <c:pt idx="2368">
                  <c:v>0.41000000000000014</c:v>
                </c:pt>
                <c:pt idx="2369">
                  <c:v>0.13000000000000256</c:v>
                </c:pt>
                <c:pt idx="2370">
                  <c:v>-7.9999999999998295E-2</c:v>
                </c:pt>
                <c:pt idx="2371">
                  <c:v>-0.57000000000000028</c:v>
                </c:pt>
                <c:pt idx="2372">
                  <c:v>-0.75</c:v>
                </c:pt>
                <c:pt idx="2373">
                  <c:v>-0.77999999999999758</c:v>
                </c:pt>
                <c:pt idx="2374">
                  <c:v>-0.94999999999999929</c:v>
                </c:pt>
                <c:pt idx="2375">
                  <c:v>-1.0999999999999979</c:v>
                </c:pt>
                <c:pt idx="2376">
                  <c:v>-1.2699999999999996</c:v>
                </c:pt>
                <c:pt idx="2377">
                  <c:v>-1.5399999999999991</c:v>
                </c:pt>
                <c:pt idx="2378">
                  <c:v>-1.5199999999999996</c:v>
                </c:pt>
                <c:pt idx="2379">
                  <c:v>-1.360000000000003</c:v>
                </c:pt>
                <c:pt idx="2380">
                  <c:v>-0.87999999999999901</c:v>
                </c:pt>
                <c:pt idx="2381">
                  <c:v>-0.42999999999999972</c:v>
                </c:pt>
                <c:pt idx="2382">
                  <c:v>-0.12000000000000099</c:v>
                </c:pt>
                <c:pt idx="2383">
                  <c:v>0.12000000000000099</c:v>
                </c:pt>
                <c:pt idx="2384">
                  <c:v>0.21000000000000085</c:v>
                </c:pt>
                <c:pt idx="2385">
                  <c:v>0.28999999999999915</c:v>
                </c:pt>
                <c:pt idx="2386">
                  <c:v>0.25</c:v>
                </c:pt>
                <c:pt idx="2387">
                  <c:v>0.22999999999999687</c:v>
                </c:pt>
                <c:pt idx="2388">
                  <c:v>0.17000000000000171</c:v>
                </c:pt>
                <c:pt idx="2389">
                  <c:v>0.53000000000000114</c:v>
                </c:pt>
                <c:pt idx="2390">
                  <c:v>0.7900000000000027</c:v>
                </c:pt>
                <c:pt idx="2391">
                  <c:v>1.5599999999999987</c:v>
                </c:pt>
                <c:pt idx="2392">
                  <c:v>1.5</c:v>
                </c:pt>
                <c:pt idx="2393">
                  <c:v>-0.12000000000000099</c:v>
                </c:pt>
                <c:pt idx="2394">
                  <c:v>-0.54999999999999716</c:v>
                </c:pt>
                <c:pt idx="2395">
                  <c:v>-1.0300000000000011</c:v>
                </c:pt>
                <c:pt idx="2396">
                  <c:v>-0.9199999999999946</c:v>
                </c:pt>
                <c:pt idx="2397">
                  <c:v>-1.0799999999999983</c:v>
                </c:pt>
                <c:pt idx="2398">
                  <c:v>-1.6599999999999966</c:v>
                </c:pt>
                <c:pt idx="2399">
                  <c:v>-1.5400000000000027</c:v>
                </c:pt>
                <c:pt idx="2400">
                  <c:v>-1.7399999999999984</c:v>
                </c:pt>
                <c:pt idx="2401">
                  <c:v>-1.5199999999999996</c:v>
                </c:pt>
                <c:pt idx="2402">
                  <c:v>-1.5999999999999979</c:v>
                </c:pt>
                <c:pt idx="2403">
                  <c:v>-1.5</c:v>
                </c:pt>
                <c:pt idx="2404">
                  <c:v>-1.0799999999999983</c:v>
                </c:pt>
                <c:pt idx="2405">
                  <c:v>-1.0000000000001563E-2</c:v>
                </c:pt>
                <c:pt idx="2406">
                  <c:v>0.18999999999999773</c:v>
                </c:pt>
                <c:pt idx="2407">
                  <c:v>0.66999999999999993</c:v>
                </c:pt>
                <c:pt idx="2408">
                  <c:v>0.75999999999999979</c:v>
                </c:pt>
                <c:pt idx="2409">
                  <c:v>0.89000000000000057</c:v>
                </c:pt>
                <c:pt idx="2410">
                  <c:v>0.94999999999999929</c:v>
                </c:pt>
                <c:pt idx="2411">
                  <c:v>1.1899999999999977</c:v>
                </c:pt>
                <c:pt idx="2412">
                  <c:v>1.1900000000000013</c:v>
                </c:pt>
                <c:pt idx="2413">
                  <c:v>1.5599999999999987</c:v>
                </c:pt>
                <c:pt idx="2414">
                  <c:v>1.1700000000000017</c:v>
                </c:pt>
                <c:pt idx="2415">
                  <c:v>1.2600000000000016</c:v>
                </c:pt>
                <c:pt idx="2416">
                  <c:v>0.71999999999999886</c:v>
                </c:pt>
                <c:pt idx="2417">
                  <c:v>0.14999999999999858</c:v>
                </c:pt>
                <c:pt idx="2418">
                  <c:v>-0.16000000000000014</c:v>
                </c:pt>
                <c:pt idx="2419">
                  <c:v>-0.69999999999999929</c:v>
                </c:pt>
                <c:pt idx="2420">
                  <c:v>-0.98000000000000043</c:v>
                </c:pt>
                <c:pt idx="2421">
                  <c:v>-1.1499999999999986</c:v>
                </c:pt>
                <c:pt idx="2422">
                  <c:v>-1.4699999999999989</c:v>
                </c:pt>
                <c:pt idx="2423">
                  <c:v>-1.5800000000000018</c:v>
                </c:pt>
                <c:pt idx="2424">
                  <c:v>-1.6500000000000021</c:v>
                </c:pt>
                <c:pt idx="2425">
                  <c:v>-1.4600000000000009</c:v>
                </c:pt>
                <c:pt idx="2426">
                  <c:v>-1.3599999999999994</c:v>
                </c:pt>
                <c:pt idx="2427">
                  <c:v>-1.4899999999999984</c:v>
                </c:pt>
                <c:pt idx="2428">
                  <c:v>-0.96000000000000085</c:v>
                </c:pt>
                <c:pt idx="2429">
                  <c:v>-0.14999999999999858</c:v>
                </c:pt>
                <c:pt idx="2430">
                  <c:v>0.41999999999999815</c:v>
                </c:pt>
                <c:pt idx="2431">
                  <c:v>0.51999999999999957</c:v>
                </c:pt>
                <c:pt idx="2432">
                  <c:v>0.72999999999999865</c:v>
                </c:pt>
                <c:pt idx="2433">
                  <c:v>0.91000000000000014</c:v>
                </c:pt>
                <c:pt idx="2434">
                  <c:v>0.80000000000000071</c:v>
                </c:pt>
                <c:pt idx="2435">
                  <c:v>0.90999999999999837</c:v>
                </c:pt>
                <c:pt idx="2436">
                  <c:v>0.95999999999999908</c:v>
                </c:pt>
                <c:pt idx="2437">
                  <c:v>0.91000000000000014</c:v>
                </c:pt>
                <c:pt idx="2438">
                  <c:v>0.91000000000000014</c:v>
                </c:pt>
                <c:pt idx="2439">
                  <c:v>0.7099999999999973</c:v>
                </c:pt>
                <c:pt idx="2440">
                  <c:v>0.32000000000000028</c:v>
                </c:pt>
                <c:pt idx="2441">
                  <c:v>0.78999999999999915</c:v>
                </c:pt>
                <c:pt idx="2442">
                  <c:v>0.32999999999999829</c:v>
                </c:pt>
                <c:pt idx="2443">
                  <c:v>-0.66999999999999815</c:v>
                </c:pt>
                <c:pt idx="2444">
                  <c:v>-3.9999999999999147E-2</c:v>
                </c:pt>
                <c:pt idx="2445">
                  <c:v>-0.94000000000000128</c:v>
                </c:pt>
                <c:pt idx="2446">
                  <c:v>-0.91999999999999815</c:v>
                </c:pt>
                <c:pt idx="2447">
                  <c:v>-1.259999999999998</c:v>
                </c:pt>
                <c:pt idx="2448">
                  <c:v>-1.5399999999999991</c:v>
                </c:pt>
                <c:pt idx="2449">
                  <c:v>-1.5</c:v>
                </c:pt>
                <c:pt idx="2450">
                  <c:v>-1.6499999999999986</c:v>
                </c:pt>
                <c:pt idx="2451">
                  <c:v>-1.4199999999999982</c:v>
                </c:pt>
                <c:pt idx="2452">
                  <c:v>-1.1999999999999993</c:v>
                </c:pt>
                <c:pt idx="2453">
                  <c:v>-0.53999999999999915</c:v>
                </c:pt>
                <c:pt idx="2454">
                  <c:v>1.9999999999999574E-2</c:v>
                </c:pt>
                <c:pt idx="2455">
                  <c:v>0.9399999999999995</c:v>
                </c:pt>
                <c:pt idx="2456">
                  <c:v>0.71000000000000085</c:v>
                </c:pt>
                <c:pt idx="2457">
                  <c:v>0.64000000000000057</c:v>
                </c:pt>
                <c:pt idx="2458">
                  <c:v>0.75</c:v>
                </c:pt>
                <c:pt idx="2459">
                  <c:v>0.83000000000000007</c:v>
                </c:pt>
                <c:pt idx="2460">
                  <c:v>0.75</c:v>
                </c:pt>
                <c:pt idx="2461">
                  <c:v>0.63999999999999879</c:v>
                </c:pt>
                <c:pt idx="2462">
                  <c:v>0.86000000000000121</c:v>
                </c:pt>
                <c:pt idx="2463">
                  <c:v>0.66999999999999993</c:v>
                </c:pt>
                <c:pt idx="2464">
                  <c:v>0.57000000000000028</c:v>
                </c:pt>
                <c:pt idx="2465">
                  <c:v>-0.15000000000000213</c:v>
                </c:pt>
                <c:pt idx="2466">
                  <c:v>-5.9999999999998721E-2</c:v>
                </c:pt>
                <c:pt idx="2467">
                  <c:v>1.0000000000001563E-2</c:v>
                </c:pt>
                <c:pt idx="2468">
                  <c:v>-9.9999999999980105E-3</c:v>
                </c:pt>
                <c:pt idx="2469">
                  <c:v>-1.0000000000001563E-2</c:v>
                </c:pt>
                <c:pt idx="2470">
                  <c:v>-3.9999999999999147E-2</c:v>
                </c:pt>
                <c:pt idx="2471">
                  <c:v>0</c:v>
                </c:pt>
                <c:pt idx="2472">
                  <c:v>-7.0000000000000284E-2</c:v>
                </c:pt>
                <c:pt idx="2473">
                  <c:v>-0.14999999999999858</c:v>
                </c:pt>
                <c:pt idx="2474">
                  <c:v>-1.9999999999999574E-2</c:v>
                </c:pt>
                <c:pt idx="2475">
                  <c:v>1.9999999999999574E-2</c:v>
                </c:pt>
                <c:pt idx="2476">
                  <c:v>1.0000000000001563E-2</c:v>
                </c:pt>
                <c:pt idx="2477">
                  <c:v>7.0000000000000284E-2</c:v>
                </c:pt>
                <c:pt idx="2478">
                  <c:v>5.9999999999998721E-2</c:v>
                </c:pt>
                <c:pt idx="2479">
                  <c:v>0.13999999999999702</c:v>
                </c:pt>
                <c:pt idx="2480">
                  <c:v>0.21000000000000085</c:v>
                </c:pt>
                <c:pt idx="2481">
                  <c:v>0.26000000000000156</c:v>
                </c:pt>
                <c:pt idx="2482">
                  <c:v>0.31000000000000227</c:v>
                </c:pt>
                <c:pt idx="2483">
                  <c:v>0.39999999999999858</c:v>
                </c:pt>
                <c:pt idx="2484">
                  <c:v>0.37000000000000099</c:v>
                </c:pt>
                <c:pt idx="2485">
                  <c:v>0.23000000000000043</c:v>
                </c:pt>
                <c:pt idx="2486">
                  <c:v>0.26999999999999957</c:v>
                </c:pt>
                <c:pt idx="2487">
                  <c:v>0.29999999999999716</c:v>
                </c:pt>
                <c:pt idx="2488">
                  <c:v>0.30999999999999872</c:v>
                </c:pt>
                <c:pt idx="2489">
                  <c:v>0.39000000000000057</c:v>
                </c:pt>
                <c:pt idx="2490">
                  <c:v>6.9999999999996732E-2</c:v>
                </c:pt>
                <c:pt idx="2491">
                  <c:v>-0.32999999999999829</c:v>
                </c:pt>
                <c:pt idx="2492">
                  <c:v>0.39000000000000057</c:v>
                </c:pt>
                <c:pt idx="2493">
                  <c:v>-0.13999999999999702</c:v>
                </c:pt>
                <c:pt idx="2494">
                  <c:v>-1.4499999999999993</c:v>
                </c:pt>
                <c:pt idx="2495">
                  <c:v>-1.0399999999999991</c:v>
                </c:pt>
                <c:pt idx="2496">
                  <c:v>-1.5500000000000007</c:v>
                </c:pt>
                <c:pt idx="2497">
                  <c:v>-1.25</c:v>
                </c:pt>
                <c:pt idx="2498">
                  <c:v>-0.75</c:v>
                </c:pt>
                <c:pt idx="2499">
                  <c:v>-0.98000000000000043</c:v>
                </c:pt>
                <c:pt idx="2500">
                  <c:v>7.0000000000000284E-2</c:v>
                </c:pt>
                <c:pt idx="2501">
                  <c:v>0.51999999999999957</c:v>
                </c:pt>
                <c:pt idx="2502">
                  <c:v>0.29999999999999716</c:v>
                </c:pt>
                <c:pt idx="2503">
                  <c:v>0.27999999999999758</c:v>
                </c:pt>
                <c:pt idx="2504">
                  <c:v>0.42999999999999972</c:v>
                </c:pt>
                <c:pt idx="2505">
                  <c:v>0.30999999999999872</c:v>
                </c:pt>
                <c:pt idx="2506">
                  <c:v>0.39000000000000057</c:v>
                </c:pt>
                <c:pt idx="2507">
                  <c:v>0.65000000000000213</c:v>
                </c:pt>
                <c:pt idx="2508">
                  <c:v>0.46999999999999886</c:v>
                </c:pt>
                <c:pt idx="2509">
                  <c:v>0.69000000000000128</c:v>
                </c:pt>
                <c:pt idx="2510">
                  <c:v>0.62999999999999901</c:v>
                </c:pt>
                <c:pt idx="2511">
                  <c:v>0.56000000000000227</c:v>
                </c:pt>
                <c:pt idx="2512">
                  <c:v>0.30000000000000071</c:v>
                </c:pt>
                <c:pt idx="2513">
                  <c:v>0.21999999999999886</c:v>
                </c:pt>
                <c:pt idx="2514">
                  <c:v>-0.33999999999999986</c:v>
                </c:pt>
                <c:pt idx="2515">
                  <c:v>-0.46000000000000085</c:v>
                </c:pt>
                <c:pt idx="2516">
                  <c:v>-0.30999999999999872</c:v>
                </c:pt>
                <c:pt idx="2517">
                  <c:v>-0.52999999999999758</c:v>
                </c:pt>
                <c:pt idx="2518">
                  <c:v>-0.73000000000000043</c:v>
                </c:pt>
                <c:pt idx="2519">
                  <c:v>-1.1600000000000001</c:v>
                </c:pt>
                <c:pt idx="2520">
                  <c:v>-1.25</c:v>
                </c:pt>
                <c:pt idx="2521">
                  <c:v>-0.55000000000000071</c:v>
                </c:pt>
                <c:pt idx="2522">
                  <c:v>-0.77999999999999758</c:v>
                </c:pt>
                <c:pt idx="2523">
                  <c:v>-0.48999999999999844</c:v>
                </c:pt>
                <c:pt idx="2524">
                  <c:v>0.15000000000000213</c:v>
                </c:pt>
                <c:pt idx="2525">
                  <c:v>1.3399999999999999</c:v>
                </c:pt>
                <c:pt idx="2526">
                  <c:v>8.9999999999999858E-2</c:v>
                </c:pt>
                <c:pt idx="2527">
                  <c:v>0.29000000000000092</c:v>
                </c:pt>
                <c:pt idx="2528">
                  <c:v>0.38000000000000078</c:v>
                </c:pt>
                <c:pt idx="2529">
                  <c:v>0.52000000000000135</c:v>
                </c:pt>
                <c:pt idx="2530">
                  <c:v>0.42999999999999972</c:v>
                </c:pt>
                <c:pt idx="2531">
                  <c:v>0.59999999999999787</c:v>
                </c:pt>
                <c:pt idx="2532">
                  <c:v>0.35000000000000142</c:v>
                </c:pt>
                <c:pt idx="2533">
                  <c:v>0.19999999999999929</c:v>
                </c:pt>
                <c:pt idx="2534">
                  <c:v>0.26000000000000156</c:v>
                </c:pt>
                <c:pt idx="2535">
                  <c:v>0.26000000000000156</c:v>
                </c:pt>
                <c:pt idx="2536">
                  <c:v>0.19999999999999929</c:v>
                </c:pt>
                <c:pt idx="2537">
                  <c:v>5.9999999999998721E-2</c:v>
                </c:pt>
                <c:pt idx="2538">
                  <c:v>3.9999999999999147E-2</c:v>
                </c:pt>
                <c:pt idx="2539">
                  <c:v>5.0000000000000711E-2</c:v>
                </c:pt>
                <c:pt idx="2540">
                  <c:v>0.12000000000000099</c:v>
                </c:pt>
                <c:pt idx="2541">
                  <c:v>0.13999999999999702</c:v>
                </c:pt>
                <c:pt idx="2542">
                  <c:v>-1.4299999999999997</c:v>
                </c:pt>
                <c:pt idx="2543">
                  <c:v>-2.0300000000000011</c:v>
                </c:pt>
                <c:pt idx="2544">
                  <c:v>-1.3800000000000026</c:v>
                </c:pt>
                <c:pt idx="2545">
                  <c:v>-1.8099999999999987</c:v>
                </c:pt>
                <c:pt idx="2546">
                  <c:v>-1.2999999999999972</c:v>
                </c:pt>
                <c:pt idx="2547">
                  <c:v>-1.0899999999999999</c:v>
                </c:pt>
                <c:pt idx="2548">
                  <c:v>0.74000000000000199</c:v>
                </c:pt>
                <c:pt idx="2549">
                  <c:v>0.85999999999999943</c:v>
                </c:pt>
                <c:pt idx="2550">
                  <c:v>0.15000000000000213</c:v>
                </c:pt>
                <c:pt idx="2551">
                  <c:v>0.29999999999999893</c:v>
                </c:pt>
                <c:pt idx="2552">
                  <c:v>0.86000000000000121</c:v>
                </c:pt>
                <c:pt idx="2553">
                  <c:v>0.49000000000000021</c:v>
                </c:pt>
                <c:pt idx="2554">
                  <c:v>0.42999999999999972</c:v>
                </c:pt>
                <c:pt idx="2555">
                  <c:v>0.43999999999999773</c:v>
                </c:pt>
                <c:pt idx="2556">
                  <c:v>0.55000000000000071</c:v>
                </c:pt>
                <c:pt idx="2557">
                  <c:v>0.57000000000000028</c:v>
                </c:pt>
                <c:pt idx="2558">
                  <c:v>0.51999999999999957</c:v>
                </c:pt>
                <c:pt idx="2559">
                  <c:v>0.59999999999999787</c:v>
                </c:pt>
                <c:pt idx="2560">
                  <c:v>0.15000000000000213</c:v>
                </c:pt>
                <c:pt idx="2561">
                  <c:v>0.10000000000000142</c:v>
                </c:pt>
                <c:pt idx="2562">
                  <c:v>0.30999999999999872</c:v>
                </c:pt>
                <c:pt idx="2563">
                  <c:v>-0.35999999999999943</c:v>
                </c:pt>
                <c:pt idx="2564">
                  <c:v>-0.9599999999999973</c:v>
                </c:pt>
                <c:pt idx="2565">
                  <c:v>-1.2600000000000016</c:v>
                </c:pt>
                <c:pt idx="2566">
                  <c:v>-1.0799999999999983</c:v>
                </c:pt>
                <c:pt idx="2567">
                  <c:v>-1.2399999999999984</c:v>
                </c:pt>
                <c:pt idx="2568">
                  <c:v>-0.42000000000000171</c:v>
                </c:pt>
                <c:pt idx="2569">
                  <c:v>-0.49000000000000199</c:v>
                </c:pt>
                <c:pt idx="2570">
                  <c:v>-0.41000000000000014</c:v>
                </c:pt>
                <c:pt idx="2571">
                  <c:v>-0.40999999999999659</c:v>
                </c:pt>
                <c:pt idx="2572">
                  <c:v>-0.26999999999999957</c:v>
                </c:pt>
                <c:pt idx="2573">
                  <c:v>0</c:v>
                </c:pt>
                <c:pt idx="2574">
                  <c:v>3.9999999999999147E-2</c:v>
                </c:pt>
                <c:pt idx="2575">
                  <c:v>0.25</c:v>
                </c:pt>
                <c:pt idx="2576">
                  <c:v>0.14999999999999858</c:v>
                </c:pt>
                <c:pt idx="2577">
                  <c:v>0.35999999999999943</c:v>
                </c:pt>
                <c:pt idx="2578">
                  <c:v>0.51999999999999957</c:v>
                </c:pt>
                <c:pt idx="2579">
                  <c:v>0.76999999999999957</c:v>
                </c:pt>
                <c:pt idx="2580">
                  <c:v>1.0699999999999985</c:v>
                </c:pt>
                <c:pt idx="2581">
                  <c:v>1.2699999999999996</c:v>
                </c:pt>
                <c:pt idx="2582">
                  <c:v>1.5500000000000007</c:v>
                </c:pt>
                <c:pt idx="2583">
                  <c:v>1.9299999999999997</c:v>
                </c:pt>
                <c:pt idx="2584">
                  <c:v>1.0799999999999983</c:v>
                </c:pt>
                <c:pt idx="2585">
                  <c:v>0.37000000000000099</c:v>
                </c:pt>
                <c:pt idx="2586">
                  <c:v>0</c:v>
                </c:pt>
                <c:pt idx="2587">
                  <c:v>-0.42999999999999972</c:v>
                </c:pt>
                <c:pt idx="2588">
                  <c:v>-0.81000000000000227</c:v>
                </c:pt>
                <c:pt idx="2589">
                  <c:v>-1.360000000000003</c:v>
                </c:pt>
                <c:pt idx="2590">
                  <c:v>-1.75</c:v>
                </c:pt>
                <c:pt idx="2591">
                  <c:v>-1.5299999999999976</c:v>
                </c:pt>
                <c:pt idx="2592">
                  <c:v>-1.6199999999999974</c:v>
                </c:pt>
                <c:pt idx="2593">
                  <c:v>-1.5700000000000003</c:v>
                </c:pt>
                <c:pt idx="2594">
                  <c:v>-1.5600000000000023</c:v>
                </c:pt>
                <c:pt idx="2595">
                  <c:v>-0.92999999999999972</c:v>
                </c:pt>
                <c:pt idx="2596">
                  <c:v>-0.7900000000000027</c:v>
                </c:pt>
                <c:pt idx="2597">
                  <c:v>-0.57000000000000028</c:v>
                </c:pt>
                <c:pt idx="2598">
                  <c:v>0.15000000000000213</c:v>
                </c:pt>
                <c:pt idx="2599">
                  <c:v>0.79000000000000092</c:v>
                </c:pt>
                <c:pt idx="2600">
                  <c:v>0.96999999999999886</c:v>
                </c:pt>
                <c:pt idx="2601">
                  <c:v>0.94000000000000128</c:v>
                </c:pt>
                <c:pt idx="2602">
                  <c:v>1.1899999999999995</c:v>
                </c:pt>
                <c:pt idx="2603">
                  <c:v>1.0499999999999989</c:v>
                </c:pt>
                <c:pt idx="2604">
                  <c:v>1.4700000000000006</c:v>
                </c:pt>
                <c:pt idx="2605">
                  <c:v>1.6600000000000001</c:v>
                </c:pt>
                <c:pt idx="2606">
                  <c:v>1.8599999999999994</c:v>
                </c:pt>
                <c:pt idx="2607">
                  <c:v>2.0099999999999998</c:v>
                </c:pt>
                <c:pt idx="2608">
                  <c:v>1.3499999999999979</c:v>
                </c:pt>
                <c:pt idx="2609">
                  <c:v>0.10999999999999943</c:v>
                </c:pt>
                <c:pt idx="2610">
                  <c:v>0.78000000000000114</c:v>
                </c:pt>
                <c:pt idx="2611">
                  <c:v>-0.26000000000000156</c:v>
                </c:pt>
                <c:pt idx="2612">
                  <c:v>-0.5</c:v>
                </c:pt>
                <c:pt idx="2613">
                  <c:v>-0.74000000000000199</c:v>
                </c:pt>
                <c:pt idx="2614">
                  <c:v>-1.4299999999999997</c:v>
                </c:pt>
                <c:pt idx="2615">
                  <c:v>-1.9699999999999989</c:v>
                </c:pt>
                <c:pt idx="2616">
                  <c:v>-1.6700000000000017</c:v>
                </c:pt>
                <c:pt idx="2617">
                  <c:v>-1.6600000000000001</c:v>
                </c:pt>
                <c:pt idx="2618">
                  <c:v>-1.7399999999999984</c:v>
                </c:pt>
                <c:pt idx="2619">
                  <c:v>-1.259999999999998</c:v>
                </c:pt>
                <c:pt idx="2620">
                  <c:v>-0.4599999999999973</c:v>
                </c:pt>
                <c:pt idx="2621">
                  <c:v>3.389999999999997</c:v>
                </c:pt>
                <c:pt idx="2622">
                  <c:v>2.0299999999999994</c:v>
                </c:pt>
                <c:pt idx="2623">
                  <c:v>1.4800000000000004</c:v>
                </c:pt>
                <c:pt idx="2624">
                  <c:v>1.1400000000000006</c:v>
                </c:pt>
                <c:pt idx="2625">
                  <c:v>1.2599999999999998</c:v>
                </c:pt>
                <c:pt idx="2626">
                  <c:v>1.5400000000000009</c:v>
                </c:pt>
                <c:pt idx="2627">
                  <c:v>1.42</c:v>
                </c:pt>
                <c:pt idx="2628">
                  <c:v>1.5099999999999998</c:v>
                </c:pt>
                <c:pt idx="2629">
                  <c:v>1.3200000000000003</c:v>
                </c:pt>
                <c:pt idx="2630">
                  <c:v>1.5500000000000007</c:v>
                </c:pt>
                <c:pt idx="2631">
                  <c:v>1.8300000000000018</c:v>
                </c:pt>
                <c:pt idx="2632">
                  <c:v>1.3100000000000023</c:v>
                </c:pt>
                <c:pt idx="2633">
                  <c:v>0.33000000000000185</c:v>
                </c:pt>
                <c:pt idx="2634">
                  <c:v>1.4700000000000024</c:v>
                </c:pt>
                <c:pt idx="2635">
                  <c:v>-0.17999999999999972</c:v>
                </c:pt>
                <c:pt idx="2636">
                  <c:v>-0.30000000000000071</c:v>
                </c:pt>
                <c:pt idx="2637">
                  <c:v>-1.0200000000000031</c:v>
                </c:pt>
                <c:pt idx="2638">
                  <c:v>-1.5899999999999999</c:v>
                </c:pt>
                <c:pt idx="2639">
                  <c:v>-1.8599999999999994</c:v>
                </c:pt>
                <c:pt idx="2640">
                  <c:v>-1.8200000000000003</c:v>
                </c:pt>
                <c:pt idx="2641">
                  <c:v>-1.5299999999999976</c:v>
                </c:pt>
                <c:pt idx="2642">
                  <c:v>-1.629999999999999</c:v>
                </c:pt>
                <c:pt idx="2643">
                  <c:v>-1.2099999999999973</c:v>
                </c:pt>
                <c:pt idx="2644">
                  <c:v>-1.3000000000000007</c:v>
                </c:pt>
                <c:pt idx="2645">
                  <c:v>-0.23000000000000043</c:v>
                </c:pt>
                <c:pt idx="2646">
                  <c:v>0.3100000000000005</c:v>
                </c:pt>
                <c:pt idx="2647">
                  <c:v>1.1799999999999997</c:v>
                </c:pt>
                <c:pt idx="2648">
                  <c:v>1.5999999999999996</c:v>
                </c:pt>
                <c:pt idx="2649">
                  <c:v>1.5899999999999999</c:v>
                </c:pt>
                <c:pt idx="2650">
                  <c:v>1.9399999999999995</c:v>
                </c:pt>
                <c:pt idx="2651">
                  <c:v>1.6899999999999995</c:v>
                </c:pt>
                <c:pt idx="2652">
                  <c:v>1.7999999999999989</c:v>
                </c:pt>
                <c:pt idx="2653">
                  <c:v>1.4700000000000006</c:v>
                </c:pt>
                <c:pt idx="2654">
                  <c:v>1.67</c:v>
                </c:pt>
                <c:pt idx="2655">
                  <c:v>1.3999999999999986</c:v>
                </c:pt>
                <c:pt idx="2656">
                  <c:v>1.1999999999999993</c:v>
                </c:pt>
                <c:pt idx="2657">
                  <c:v>0.26999999999999957</c:v>
                </c:pt>
                <c:pt idx="2658">
                  <c:v>0.5</c:v>
                </c:pt>
                <c:pt idx="2659">
                  <c:v>-0.43999999999999773</c:v>
                </c:pt>
                <c:pt idx="2660">
                  <c:v>-1.0199999999999996</c:v>
                </c:pt>
                <c:pt idx="2661">
                  <c:v>-1.5599999999999987</c:v>
                </c:pt>
                <c:pt idx="2662">
                  <c:v>-1.6499999999999986</c:v>
                </c:pt>
                <c:pt idx="2663">
                  <c:v>-1.9000000000000021</c:v>
                </c:pt>
                <c:pt idx="2664">
                  <c:v>-1.9299999999999997</c:v>
                </c:pt>
                <c:pt idx="2665">
                  <c:v>-1.8399999999999999</c:v>
                </c:pt>
                <c:pt idx="2666">
                  <c:v>-1.7199999999999989</c:v>
                </c:pt>
                <c:pt idx="2667">
                  <c:v>-1.7999999999999972</c:v>
                </c:pt>
                <c:pt idx="2668">
                  <c:v>-1.1000000000000014</c:v>
                </c:pt>
                <c:pt idx="2669">
                  <c:v>-0.17999999999999972</c:v>
                </c:pt>
                <c:pt idx="2670">
                  <c:v>0.52999999999999936</c:v>
                </c:pt>
                <c:pt idx="2671">
                  <c:v>1.1600000000000001</c:v>
                </c:pt>
                <c:pt idx="2672">
                  <c:v>1.6899999999999995</c:v>
                </c:pt>
                <c:pt idx="2673">
                  <c:v>1.9099999999999984</c:v>
                </c:pt>
                <c:pt idx="2674">
                  <c:v>1.7799999999999994</c:v>
                </c:pt>
                <c:pt idx="2675">
                  <c:v>2.0399999999999991</c:v>
                </c:pt>
                <c:pt idx="2676">
                  <c:v>1.83</c:v>
                </c:pt>
                <c:pt idx="2677">
                  <c:v>1.6899999999999995</c:v>
                </c:pt>
                <c:pt idx="2678">
                  <c:v>2.1499999999999986</c:v>
                </c:pt>
                <c:pt idx="2679">
                  <c:v>2.1800000000000015</c:v>
                </c:pt>
                <c:pt idx="2680">
                  <c:v>1.5599999999999987</c:v>
                </c:pt>
                <c:pt idx="2681">
                  <c:v>0.78999999999999915</c:v>
                </c:pt>
                <c:pt idx="2682">
                  <c:v>0.33000000000000185</c:v>
                </c:pt>
                <c:pt idx="2683">
                  <c:v>-0.41000000000000014</c:v>
                </c:pt>
                <c:pt idx="2684">
                  <c:v>-0.67000000000000171</c:v>
                </c:pt>
                <c:pt idx="2685">
                  <c:v>-1.3200000000000003</c:v>
                </c:pt>
                <c:pt idx="2686">
                  <c:v>-1.6000000000000014</c:v>
                </c:pt>
                <c:pt idx="2687">
                  <c:v>-1.4899999999999984</c:v>
                </c:pt>
                <c:pt idx="2688">
                  <c:v>-1.6099999999999994</c:v>
                </c:pt>
                <c:pt idx="2689">
                  <c:v>-1.5799999999999983</c:v>
                </c:pt>
                <c:pt idx="2690">
                  <c:v>-1.4899999999999984</c:v>
                </c:pt>
                <c:pt idx="2691">
                  <c:v>-1.1799999999999997</c:v>
                </c:pt>
                <c:pt idx="2692">
                  <c:v>-0.94999999999999929</c:v>
                </c:pt>
                <c:pt idx="2693">
                  <c:v>-0.25</c:v>
                </c:pt>
                <c:pt idx="2694">
                  <c:v>0.35999999999999943</c:v>
                </c:pt>
                <c:pt idx="2695">
                  <c:v>1.3499999999999996</c:v>
                </c:pt>
                <c:pt idx="2696">
                  <c:v>1.7300000000000004</c:v>
                </c:pt>
                <c:pt idx="2697">
                  <c:v>1.5999999999999996</c:v>
                </c:pt>
                <c:pt idx="2698">
                  <c:v>1.4599999999999991</c:v>
                </c:pt>
                <c:pt idx="2699">
                  <c:v>1.379999999999999</c:v>
                </c:pt>
                <c:pt idx="2700">
                  <c:v>1.1400000000000006</c:v>
                </c:pt>
                <c:pt idx="2701">
                  <c:v>1.5300000000000011</c:v>
                </c:pt>
                <c:pt idx="2702">
                  <c:v>1.4799999999999986</c:v>
                </c:pt>
                <c:pt idx="2703">
                  <c:v>1.240000000000002</c:v>
                </c:pt>
                <c:pt idx="2704">
                  <c:v>0.87999999999999901</c:v>
                </c:pt>
                <c:pt idx="2705">
                  <c:v>0.31000000000000227</c:v>
                </c:pt>
                <c:pt idx="2706">
                  <c:v>0.44999999999999929</c:v>
                </c:pt>
                <c:pt idx="2707">
                  <c:v>-0.30000000000000071</c:v>
                </c:pt>
                <c:pt idx="2708">
                  <c:v>-0.67999999999999972</c:v>
                </c:pt>
                <c:pt idx="2709">
                  <c:v>-1.5500000000000007</c:v>
                </c:pt>
                <c:pt idx="2710">
                  <c:v>-1.8399999999999999</c:v>
                </c:pt>
                <c:pt idx="2711">
                  <c:v>-1.6099999999999994</c:v>
                </c:pt>
                <c:pt idx="2712">
                  <c:v>-1.379999999999999</c:v>
                </c:pt>
                <c:pt idx="2713">
                  <c:v>-1.0500000000000007</c:v>
                </c:pt>
                <c:pt idx="2714">
                  <c:v>-0.28000000000000114</c:v>
                </c:pt>
                <c:pt idx="2715">
                  <c:v>1.0000000000001563E-2</c:v>
                </c:pt>
                <c:pt idx="2716">
                  <c:v>-0.10000000000000142</c:v>
                </c:pt>
                <c:pt idx="2717">
                  <c:v>-3.0000000000001137E-2</c:v>
                </c:pt>
                <c:pt idx="2718">
                  <c:v>-2.9999999999997584E-2</c:v>
                </c:pt>
                <c:pt idx="2719">
                  <c:v>8.9999999999999858E-2</c:v>
                </c:pt>
                <c:pt idx="2720">
                  <c:v>0.18999999999999773</c:v>
                </c:pt>
                <c:pt idx="2721">
                  <c:v>0.30000000000000071</c:v>
                </c:pt>
                <c:pt idx="2722">
                  <c:v>0.28999999999999915</c:v>
                </c:pt>
                <c:pt idx="2723">
                  <c:v>0.16999999999999815</c:v>
                </c:pt>
                <c:pt idx="2724">
                  <c:v>0.14000000000000057</c:v>
                </c:pt>
                <c:pt idx="2725">
                  <c:v>0.2099999999999973</c:v>
                </c:pt>
                <c:pt idx="2726">
                  <c:v>0.14000000000000057</c:v>
                </c:pt>
                <c:pt idx="2727">
                  <c:v>0.16000000000000014</c:v>
                </c:pt>
                <c:pt idx="2728">
                  <c:v>0.14999999999999858</c:v>
                </c:pt>
                <c:pt idx="2729">
                  <c:v>2.9999999999997584E-2</c:v>
                </c:pt>
                <c:pt idx="2730">
                  <c:v>1.9999999999999574E-2</c:v>
                </c:pt>
                <c:pt idx="2731">
                  <c:v>-0.2099999999999973</c:v>
                </c:pt>
                <c:pt idx="2732">
                  <c:v>-1.2600000000000016</c:v>
                </c:pt>
                <c:pt idx="2733">
                  <c:v>-1.0399999999999991</c:v>
                </c:pt>
                <c:pt idx="2734">
                  <c:v>-0.57000000000000028</c:v>
                </c:pt>
                <c:pt idx="2735">
                  <c:v>-1.0600000000000023</c:v>
                </c:pt>
                <c:pt idx="2736">
                  <c:v>-1.379999999999999</c:v>
                </c:pt>
                <c:pt idx="2737">
                  <c:v>-1.25</c:v>
                </c:pt>
                <c:pt idx="2738">
                  <c:v>-0.75999999999999801</c:v>
                </c:pt>
                <c:pt idx="2739">
                  <c:v>-0.53000000000000114</c:v>
                </c:pt>
                <c:pt idx="2740">
                  <c:v>-0.28000000000000114</c:v>
                </c:pt>
                <c:pt idx="2741">
                  <c:v>-5.0000000000000711E-2</c:v>
                </c:pt>
                <c:pt idx="2742">
                  <c:v>0.22000000000000242</c:v>
                </c:pt>
                <c:pt idx="2743">
                  <c:v>0.32999999999999829</c:v>
                </c:pt>
                <c:pt idx="2744">
                  <c:v>0.22000000000000242</c:v>
                </c:pt>
                <c:pt idx="2745">
                  <c:v>0.25</c:v>
                </c:pt>
                <c:pt idx="2746">
                  <c:v>0.32999999999999829</c:v>
                </c:pt>
                <c:pt idx="2747">
                  <c:v>0.39999999999999858</c:v>
                </c:pt>
                <c:pt idx="2748">
                  <c:v>0.42000000000000171</c:v>
                </c:pt>
                <c:pt idx="2749">
                  <c:v>0.42999999999999972</c:v>
                </c:pt>
                <c:pt idx="2750">
                  <c:v>0.71000000000000085</c:v>
                </c:pt>
                <c:pt idx="2751">
                  <c:v>0.98999999999999844</c:v>
                </c:pt>
                <c:pt idx="2752">
                  <c:v>0.14000000000000057</c:v>
                </c:pt>
                <c:pt idx="2753">
                  <c:v>8.9999999999999858E-2</c:v>
                </c:pt>
                <c:pt idx="2754">
                  <c:v>4.9999999999997158E-2</c:v>
                </c:pt>
                <c:pt idx="2755">
                  <c:v>-3.0000000000001137E-2</c:v>
                </c:pt>
                <c:pt idx="2756">
                  <c:v>-0.10999999999999943</c:v>
                </c:pt>
                <c:pt idx="2757">
                  <c:v>-1.9999999999999574E-2</c:v>
                </c:pt>
                <c:pt idx="2758">
                  <c:v>-1.1600000000000001</c:v>
                </c:pt>
                <c:pt idx="2759">
                  <c:v>-1.2900000000000027</c:v>
                </c:pt>
                <c:pt idx="2760">
                  <c:v>-1.7199999999999989</c:v>
                </c:pt>
                <c:pt idx="2761">
                  <c:v>-1.7600000000000016</c:v>
                </c:pt>
                <c:pt idx="2762">
                  <c:v>-2</c:v>
                </c:pt>
                <c:pt idx="2763">
                  <c:v>-1.5800000000000018</c:v>
                </c:pt>
                <c:pt idx="2764">
                  <c:v>-1.1899999999999977</c:v>
                </c:pt>
                <c:pt idx="2765">
                  <c:v>-0.5</c:v>
                </c:pt>
                <c:pt idx="2766">
                  <c:v>0.12000000000000099</c:v>
                </c:pt>
                <c:pt idx="2767">
                  <c:v>0.91000000000000014</c:v>
                </c:pt>
                <c:pt idx="2768">
                  <c:v>0.93000000000000149</c:v>
                </c:pt>
                <c:pt idx="2769">
                  <c:v>1.1400000000000006</c:v>
                </c:pt>
                <c:pt idx="2770">
                  <c:v>1.0599999999999987</c:v>
                </c:pt>
                <c:pt idx="2771">
                  <c:v>1.0999999999999996</c:v>
                </c:pt>
                <c:pt idx="2772">
                  <c:v>1.2699999999999996</c:v>
                </c:pt>
                <c:pt idx="2774">
                  <c:v>0.80999999999999872</c:v>
                </c:pt>
                <c:pt idx="2775">
                  <c:v>0.64999999999999858</c:v>
                </c:pt>
                <c:pt idx="2776">
                  <c:v>0.34999999999999787</c:v>
                </c:pt>
                <c:pt idx="2777">
                  <c:v>0.19999999999999929</c:v>
                </c:pt>
                <c:pt idx="2778">
                  <c:v>-0.10999999999999943</c:v>
                </c:pt>
                <c:pt idx="2779">
                  <c:v>-0.25</c:v>
                </c:pt>
                <c:pt idx="2780">
                  <c:v>-0.80999999999999872</c:v>
                </c:pt>
                <c:pt idx="2781">
                  <c:v>-1.2099999999999973</c:v>
                </c:pt>
                <c:pt idx="2782">
                  <c:v>-1.1700000000000017</c:v>
                </c:pt>
                <c:pt idx="2783">
                  <c:v>-1.7100000000000009</c:v>
                </c:pt>
                <c:pt idx="2784">
                  <c:v>-1.5500000000000007</c:v>
                </c:pt>
                <c:pt idx="2785">
                  <c:v>-1.5200000000000031</c:v>
                </c:pt>
                <c:pt idx="2786">
                  <c:v>-1.2999999999999972</c:v>
                </c:pt>
                <c:pt idx="2787">
                  <c:v>-1.1400000000000006</c:v>
                </c:pt>
                <c:pt idx="2788">
                  <c:v>-0.87999999999999901</c:v>
                </c:pt>
                <c:pt idx="2789">
                  <c:v>-0.39000000000000057</c:v>
                </c:pt>
                <c:pt idx="2790">
                  <c:v>0.17999999999999972</c:v>
                </c:pt>
                <c:pt idx="2791">
                  <c:v>0.69999999999999929</c:v>
                </c:pt>
                <c:pt idx="2792">
                  <c:v>0.76999999999999957</c:v>
                </c:pt>
                <c:pt idx="2793">
                  <c:v>0.89000000000000057</c:v>
                </c:pt>
                <c:pt idx="2794">
                  <c:v>1.3499999999999996</c:v>
                </c:pt>
                <c:pt idx="2795">
                  <c:v>1.6900000000000013</c:v>
                </c:pt>
                <c:pt idx="2796">
                  <c:v>1.9800000000000004</c:v>
                </c:pt>
                <c:pt idx="2797">
                  <c:v>1.3499999999999979</c:v>
                </c:pt>
                <c:pt idx="2798">
                  <c:v>1.9600000000000009</c:v>
                </c:pt>
                <c:pt idx="2799">
                  <c:v>2.3599999999999994</c:v>
                </c:pt>
                <c:pt idx="2800">
                  <c:v>1.8500000000000014</c:v>
                </c:pt>
                <c:pt idx="2801">
                  <c:v>0.64999999999999858</c:v>
                </c:pt>
                <c:pt idx="2802">
                  <c:v>0.67000000000000171</c:v>
                </c:pt>
                <c:pt idx="2803">
                  <c:v>-6.0000000000002274E-2</c:v>
                </c:pt>
                <c:pt idx="2804">
                  <c:v>-0.89999999999999858</c:v>
                </c:pt>
                <c:pt idx="2805">
                  <c:v>-1.5600000000000023</c:v>
                </c:pt>
                <c:pt idx="2806">
                  <c:v>-1.8099999999999987</c:v>
                </c:pt>
                <c:pt idx="2807">
                  <c:v>-1.9699999999999989</c:v>
                </c:pt>
                <c:pt idx="2808">
                  <c:v>-1.9600000000000009</c:v>
                </c:pt>
                <c:pt idx="2809">
                  <c:v>-1.7699999999999996</c:v>
                </c:pt>
                <c:pt idx="2810">
                  <c:v>-1.5199999999999996</c:v>
                </c:pt>
                <c:pt idx="2811">
                  <c:v>-1.3099999999999987</c:v>
                </c:pt>
                <c:pt idx="2812">
                  <c:v>-0.97000000000000242</c:v>
                </c:pt>
                <c:pt idx="2813">
                  <c:v>-0.39000000000000057</c:v>
                </c:pt>
                <c:pt idx="2814">
                  <c:v>0.19999999999999929</c:v>
                </c:pt>
                <c:pt idx="2815">
                  <c:v>1.0700000000000003</c:v>
                </c:pt>
                <c:pt idx="2816">
                  <c:v>1.25</c:v>
                </c:pt>
                <c:pt idx="2817">
                  <c:v>1.1899999999999995</c:v>
                </c:pt>
                <c:pt idx="2818">
                  <c:v>1.1999999999999993</c:v>
                </c:pt>
                <c:pt idx="2819">
                  <c:v>1.1400000000000006</c:v>
                </c:pt>
                <c:pt idx="2820">
                  <c:v>1.3100000000000005</c:v>
                </c:pt>
                <c:pt idx="2821">
                  <c:v>0.94999999999999929</c:v>
                </c:pt>
                <c:pt idx="2822">
                  <c:v>0.82000000000000028</c:v>
                </c:pt>
                <c:pt idx="2823">
                  <c:v>0.80000000000000071</c:v>
                </c:pt>
                <c:pt idx="2824">
                  <c:v>0.76999999999999957</c:v>
                </c:pt>
                <c:pt idx="2825">
                  <c:v>0.49000000000000199</c:v>
                </c:pt>
                <c:pt idx="2826">
                  <c:v>0.41000000000000014</c:v>
                </c:pt>
                <c:pt idx="2827">
                  <c:v>-0.28999999999999915</c:v>
                </c:pt>
                <c:pt idx="2828">
                  <c:v>-0.82000000000000028</c:v>
                </c:pt>
                <c:pt idx="2829">
                  <c:v>-1.5399999999999991</c:v>
                </c:pt>
                <c:pt idx="2830">
                  <c:v>-1.8000000000000007</c:v>
                </c:pt>
                <c:pt idx="2831">
                  <c:v>-1.8000000000000007</c:v>
                </c:pt>
                <c:pt idx="2832">
                  <c:v>-1.75</c:v>
                </c:pt>
                <c:pt idx="2833">
                  <c:v>-1.5799999999999983</c:v>
                </c:pt>
                <c:pt idx="2834">
                  <c:v>-1.5399999999999991</c:v>
                </c:pt>
                <c:pt idx="2835">
                  <c:v>-1.2699999999999996</c:v>
                </c:pt>
                <c:pt idx="2836">
                  <c:v>-0.89000000000000057</c:v>
                </c:pt>
                <c:pt idx="2837">
                  <c:v>-0.48999999999999844</c:v>
                </c:pt>
                <c:pt idx="2838">
                  <c:v>0.16999999999999993</c:v>
                </c:pt>
                <c:pt idx="2839">
                  <c:v>0.79999999999999893</c:v>
                </c:pt>
                <c:pt idx="2840">
                  <c:v>0.88999999999999879</c:v>
                </c:pt>
                <c:pt idx="2841">
                  <c:v>0.6899999999999995</c:v>
                </c:pt>
                <c:pt idx="2842">
                  <c:v>1.3899999999999988</c:v>
                </c:pt>
                <c:pt idx="2843">
                  <c:v>1.8000000000000007</c:v>
                </c:pt>
                <c:pt idx="2844">
                  <c:v>1.8100000000000005</c:v>
                </c:pt>
                <c:pt idx="2845">
                  <c:v>1.7400000000000002</c:v>
                </c:pt>
                <c:pt idx="2846">
                  <c:v>1.67</c:v>
                </c:pt>
                <c:pt idx="2847">
                  <c:v>2.0099999999999998</c:v>
                </c:pt>
                <c:pt idx="2848">
                  <c:v>1.8399999999999999</c:v>
                </c:pt>
                <c:pt idx="2849">
                  <c:v>0.96000000000000085</c:v>
                </c:pt>
                <c:pt idx="2850">
                  <c:v>1.25</c:v>
                </c:pt>
                <c:pt idx="2851">
                  <c:v>-7.9999999999998295E-2</c:v>
                </c:pt>
                <c:pt idx="2852">
                  <c:v>-0.64999999999999858</c:v>
                </c:pt>
                <c:pt idx="2853">
                  <c:v>-1.4399999999999977</c:v>
                </c:pt>
                <c:pt idx="2854">
                  <c:v>-1.25</c:v>
                </c:pt>
                <c:pt idx="2855">
                  <c:v>-1.6900000000000013</c:v>
                </c:pt>
                <c:pt idx="2856">
                  <c:v>-1.7099999999999973</c:v>
                </c:pt>
                <c:pt idx="2857">
                  <c:v>-1.7600000000000016</c:v>
                </c:pt>
                <c:pt idx="2858">
                  <c:v>-1.75</c:v>
                </c:pt>
                <c:pt idx="2859">
                  <c:v>-1.4199999999999982</c:v>
                </c:pt>
                <c:pt idx="2860">
                  <c:v>-1.0500000000000007</c:v>
                </c:pt>
                <c:pt idx="2861">
                  <c:v>-0.53999999999999915</c:v>
                </c:pt>
                <c:pt idx="2862">
                  <c:v>0.16999999999999993</c:v>
                </c:pt>
                <c:pt idx="2863">
                  <c:v>1.2799999999999994</c:v>
                </c:pt>
                <c:pt idx="2864">
                  <c:v>1.629999999999999</c:v>
                </c:pt>
                <c:pt idx="2865">
                  <c:v>1.9299999999999997</c:v>
                </c:pt>
                <c:pt idx="2866">
                  <c:v>1.9099999999999984</c:v>
                </c:pt>
                <c:pt idx="2867">
                  <c:v>1.6099999999999994</c:v>
                </c:pt>
                <c:pt idx="2868">
                  <c:v>1.2299999999999986</c:v>
                </c:pt>
                <c:pt idx="2869">
                  <c:v>1.4499999999999993</c:v>
                </c:pt>
                <c:pt idx="2870">
                  <c:v>2.2100000000000009</c:v>
                </c:pt>
                <c:pt idx="2871">
                  <c:v>2.3499999999999996</c:v>
                </c:pt>
                <c:pt idx="2872">
                  <c:v>1.7699999999999996</c:v>
                </c:pt>
                <c:pt idx="2873">
                  <c:v>2.0399999999999991</c:v>
                </c:pt>
                <c:pt idx="2874">
                  <c:v>0.88000000000000256</c:v>
                </c:pt>
                <c:pt idx="2875">
                  <c:v>3.9999999999999147E-2</c:v>
                </c:pt>
                <c:pt idx="2876">
                  <c:v>-0.42999999999999972</c:v>
                </c:pt>
                <c:pt idx="2877">
                  <c:v>-1.2300000000000004</c:v>
                </c:pt>
                <c:pt idx="2878">
                  <c:v>-1.5</c:v>
                </c:pt>
                <c:pt idx="2879">
                  <c:v>-1.7600000000000016</c:v>
                </c:pt>
                <c:pt idx="2880">
                  <c:v>-1.6600000000000001</c:v>
                </c:pt>
                <c:pt idx="2881">
                  <c:v>-1.5699999999999967</c:v>
                </c:pt>
                <c:pt idx="2882">
                  <c:v>-1.3000000000000007</c:v>
                </c:pt>
                <c:pt idx="2883">
                  <c:v>-0.87999999999999901</c:v>
                </c:pt>
                <c:pt idx="2884">
                  <c:v>-0.58999999999999986</c:v>
                </c:pt>
                <c:pt idx="2885">
                  <c:v>-0.19000000000000128</c:v>
                </c:pt>
                <c:pt idx="2886">
                  <c:v>0.22999999999999865</c:v>
                </c:pt>
                <c:pt idx="2887">
                  <c:v>1.0700000000000003</c:v>
                </c:pt>
                <c:pt idx="2888">
                  <c:v>1.370000000000001</c:v>
                </c:pt>
                <c:pt idx="2889">
                  <c:v>0.75</c:v>
                </c:pt>
                <c:pt idx="2890">
                  <c:v>0.64000000000000057</c:v>
                </c:pt>
                <c:pt idx="2891">
                  <c:v>1.25</c:v>
                </c:pt>
                <c:pt idx="2892">
                  <c:v>1.3999999999999986</c:v>
                </c:pt>
                <c:pt idx="2893">
                  <c:v>1.3100000000000005</c:v>
                </c:pt>
                <c:pt idx="2894">
                  <c:v>1.9399999999999995</c:v>
                </c:pt>
                <c:pt idx="2895">
                  <c:v>1.9599999999999991</c:v>
                </c:pt>
                <c:pt idx="2896">
                  <c:v>2.09</c:v>
                </c:pt>
                <c:pt idx="2897">
                  <c:v>1.1000000000000014</c:v>
                </c:pt>
                <c:pt idx="2898">
                  <c:v>0.75999999999999801</c:v>
                </c:pt>
                <c:pt idx="2899">
                  <c:v>6.0000000000002274E-2</c:v>
                </c:pt>
                <c:pt idx="2900">
                  <c:v>-0.5</c:v>
                </c:pt>
                <c:pt idx="2901">
                  <c:v>-1.4299999999999997</c:v>
                </c:pt>
                <c:pt idx="2902">
                  <c:v>-1.5599999999999987</c:v>
                </c:pt>
                <c:pt idx="2903">
                  <c:v>-1.870000000000001</c:v>
                </c:pt>
                <c:pt idx="2904">
                  <c:v>-1.620000000000001</c:v>
                </c:pt>
                <c:pt idx="2905">
                  <c:v>-1.5</c:v>
                </c:pt>
                <c:pt idx="2906">
                  <c:v>-1.0799999999999983</c:v>
                </c:pt>
                <c:pt idx="2907">
                  <c:v>-1</c:v>
                </c:pt>
                <c:pt idx="2908">
                  <c:v>-0.63999999999999702</c:v>
                </c:pt>
                <c:pt idx="2909">
                  <c:v>-0.25999999999999801</c:v>
                </c:pt>
                <c:pt idx="2910">
                  <c:v>0.10999999999999943</c:v>
                </c:pt>
                <c:pt idx="2911">
                  <c:v>0.87000000000000099</c:v>
                </c:pt>
                <c:pt idx="2912">
                  <c:v>0.87999999999999901</c:v>
                </c:pt>
                <c:pt idx="2913">
                  <c:v>0.55000000000000071</c:v>
                </c:pt>
                <c:pt idx="2914">
                  <c:v>0.79000000000000092</c:v>
                </c:pt>
                <c:pt idx="2915">
                  <c:v>0.91000000000000014</c:v>
                </c:pt>
                <c:pt idx="2916">
                  <c:v>1.5500000000000007</c:v>
                </c:pt>
                <c:pt idx="2917">
                  <c:v>2.0299999999999994</c:v>
                </c:pt>
                <c:pt idx="2918">
                  <c:v>1.3900000000000006</c:v>
                </c:pt>
                <c:pt idx="2919">
                  <c:v>1.5400000000000009</c:v>
                </c:pt>
                <c:pt idx="2920">
                  <c:v>1.9600000000000009</c:v>
                </c:pt>
                <c:pt idx="2921">
                  <c:v>0.83000000000000185</c:v>
                </c:pt>
                <c:pt idx="2922">
                  <c:v>0.66000000000000014</c:v>
                </c:pt>
                <c:pt idx="2923">
                  <c:v>9.9999999999980105E-3</c:v>
                </c:pt>
                <c:pt idx="2924">
                  <c:v>-0.59999999999999787</c:v>
                </c:pt>
                <c:pt idx="2925">
                  <c:v>-1</c:v>
                </c:pt>
                <c:pt idx="2926">
                  <c:v>-1.4499999999999993</c:v>
                </c:pt>
                <c:pt idx="2927">
                  <c:v>-1.509999999999998</c:v>
                </c:pt>
                <c:pt idx="2928">
                  <c:v>-1.5900000000000034</c:v>
                </c:pt>
                <c:pt idx="2929">
                  <c:v>-1.5299999999999976</c:v>
                </c:pt>
                <c:pt idx="2930">
                  <c:v>-1.25</c:v>
                </c:pt>
                <c:pt idx="2931">
                  <c:v>-0.51000000000000156</c:v>
                </c:pt>
                <c:pt idx="2932">
                  <c:v>-0.55999999999999872</c:v>
                </c:pt>
                <c:pt idx="2933">
                  <c:v>-8.0000000000000071E-2</c:v>
                </c:pt>
                <c:pt idx="2934">
                  <c:v>0.20000000000000107</c:v>
                </c:pt>
                <c:pt idx="2935">
                  <c:v>0.91000000000000014</c:v>
                </c:pt>
                <c:pt idx="2936">
                  <c:v>1.1999999999999993</c:v>
                </c:pt>
                <c:pt idx="2937">
                  <c:v>1.2099999999999991</c:v>
                </c:pt>
                <c:pt idx="2938">
                  <c:v>1.0999999999999996</c:v>
                </c:pt>
                <c:pt idx="2939">
                  <c:v>1.0600000000000005</c:v>
                </c:pt>
                <c:pt idx="2940">
                  <c:v>1.5400000000000009</c:v>
                </c:pt>
                <c:pt idx="2941">
                  <c:v>1.5199999999999996</c:v>
                </c:pt>
                <c:pt idx="2942">
                  <c:v>1.4100000000000001</c:v>
                </c:pt>
                <c:pt idx="2943">
                  <c:v>2.0700000000000003</c:v>
                </c:pt>
                <c:pt idx="2944">
                  <c:v>1.8600000000000012</c:v>
                </c:pt>
                <c:pt idx="2945">
                  <c:v>0.80000000000000071</c:v>
                </c:pt>
                <c:pt idx="2946">
                  <c:v>0.74000000000000199</c:v>
                </c:pt>
                <c:pt idx="2947">
                  <c:v>-7.0000000000000284E-2</c:v>
                </c:pt>
                <c:pt idx="2948">
                  <c:v>-0.58999999999999986</c:v>
                </c:pt>
                <c:pt idx="2949">
                  <c:v>-1.0599999999999987</c:v>
                </c:pt>
                <c:pt idx="2950">
                  <c:v>-1.2800000000000011</c:v>
                </c:pt>
                <c:pt idx="2951">
                  <c:v>-1.5899999999999999</c:v>
                </c:pt>
                <c:pt idx="2952">
                  <c:v>-1.7699999999999996</c:v>
                </c:pt>
                <c:pt idx="2953">
                  <c:v>-1.5399999999999991</c:v>
                </c:pt>
                <c:pt idx="2954">
                  <c:v>-1.3200000000000003</c:v>
                </c:pt>
                <c:pt idx="2955">
                  <c:v>-0.41999999999999815</c:v>
                </c:pt>
                <c:pt idx="2956">
                  <c:v>-0.38000000000000078</c:v>
                </c:pt>
                <c:pt idx="2957">
                  <c:v>8.0000000000000071E-2</c:v>
                </c:pt>
                <c:pt idx="2958">
                  <c:v>0.47000000000000064</c:v>
                </c:pt>
                <c:pt idx="2959">
                  <c:v>0.72000000000000064</c:v>
                </c:pt>
                <c:pt idx="2960">
                  <c:v>0.82000000000000028</c:v>
                </c:pt>
                <c:pt idx="2961">
                  <c:v>1.5899999999999999</c:v>
                </c:pt>
                <c:pt idx="2962">
                  <c:v>2.09</c:v>
                </c:pt>
                <c:pt idx="2963">
                  <c:v>2.4499999999999993</c:v>
                </c:pt>
                <c:pt idx="2964">
                  <c:v>1.9800000000000004</c:v>
                </c:pt>
                <c:pt idx="2965">
                  <c:v>1.3000000000000007</c:v>
                </c:pt>
                <c:pt idx="2966">
                  <c:v>0.85000000000000142</c:v>
                </c:pt>
                <c:pt idx="2967">
                  <c:v>1.1600000000000001</c:v>
                </c:pt>
                <c:pt idx="2968">
                  <c:v>0.94999999999999929</c:v>
                </c:pt>
                <c:pt idx="2969">
                  <c:v>0.85999999999999943</c:v>
                </c:pt>
                <c:pt idx="2970">
                  <c:v>0.85999999999999943</c:v>
                </c:pt>
                <c:pt idx="2971">
                  <c:v>0.14999999999999858</c:v>
                </c:pt>
                <c:pt idx="2972">
                  <c:v>-0.19999999999999929</c:v>
                </c:pt>
                <c:pt idx="2973">
                  <c:v>-1.0300000000000011</c:v>
                </c:pt>
                <c:pt idx="2974">
                  <c:v>-1.4100000000000001</c:v>
                </c:pt>
                <c:pt idx="2975">
                  <c:v>-1.629999999999999</c:v>
                </c:pt>
                <c:pt idx="2976">
                  <c:v>-1.5199999999999996</c:v>
                </c:pt>
                <c:pt idx="2977">
                  <c:v>-1.4399999999999977</c:v>
                </c:pt>
                <c:pt idx="2978">
                  <c:v>-1.490000000000002</c:v>
                </c:pt>
                <c:pt idx="2979">
                  <c:v>-1.1900000000000013</c:v>
                </c:pt>
                <c:pt idx="2980">
                  <c:v>-0.62999999999999901</c:v>
                </c:pt>
                <c:pt idx="2981">
                  <c:v>-0.30000000000000071</c:v>
                </c:pt>
                <c:pt idx="2982">
                  <c:v>0.11000000000000121</c:v>
                </c:pt>
                <c:pt idx="2983">
                  <c:v>0.66000000000000014</c:v>
                </c:pt>
                <c:pt idx="2984">
                  <c:v>0.94000000000000128</c:v>
                </c:pt>
                <c:pt idx="2985">
                  <c:v>1.1999999999999993</c:v>
                </c:pt>
                <c:pt idx="2986">
                  <c:v>0.88000000000000078</c:v>
                </c:pt>
                <c:pt idx="2987">
                  <c:v>1.5900000000000016</c:v>
                </c:pt>
                <c:pt idx="2988">
                  <c:v>1.8599999999999994</c:v>
                </c:pt>
                <c:pt idx="2989">
                  <c:v>2.0700000000000003</c:v>
                </c:pt>
                <c:pt idx="2990">
                  <c:v>2.3900000000000006</c:v>
                </c:pt>
                <c:pt idx="2991">
                  <c:v>2.8099999999999987</c:v>
                </c:pt>
                <c:pt idx="2992">
                  <c:v>1.8699999999999974</c:v>
                </c:pt>
                <c:pt idx="2993">
                  <c:v>0.67000000000000171</c:v>
                </c:pt>
                <c:pt idx="2994">
                  <c:v>0.39000000000000057</c:v>
                </c:pt>
                <c:pt idx="2995">
                  <c:v>-0.21999999999999886</c:v>
                </c:pt>
                <c:pt idx="2996">
                  <c:v>-0.57000000000000028</c:v>
                </c:pt>
                <c:pt idx="2997">
                  <c:v>-0.76000000000000156</c:v>
                </c:pt>
                <c:pt idx="2998">
                  <c:v>-1.009999999999998</c:v>
                </c:pt>
                <c:pt idx="2999">
                  <c:v>-1.0199999999999996</c:v>
                </c:pt>
                <c:pt idx="3000">
                  <c:v>-1.0100000000000016</c:v>
                </c:pt>
                <c:pt idx="3001">
                  <c:v>-1.1199999999999974</c:v>
                </c:pt>
                <c:pt idx="3002">
                  <c:v>-1.1000000000000014</c:v>
                </c:pt>
                <c:pt idx="3003">
                  <c:v>-0.92999999999999972</c:v>
                </c:pt>
                <c:pt idx="3004">
                  <c:v>-0.44000000000000128</c:v>
                </c:pt>
                <c:pt idx="3005">
                  <c:v>-1.9999999999999574E-2</c:v>
                </c:pt>
                <c:pt idx="3006">
                  <c:v>-1.9999999999999574E-2</c:v>
                </c:pt>
                <c:pt idx="3007">
                  <c:v>0.57000000000000028</c:v>
                </c:pt>
                <c:pt idx="3008">
                  <c:v>1.17</c:v>
                </c:pt>
                <c:pt idx="3009">
                  <c:v>1.0599999999999987</c:v>
                </c:pt>
                <c:pt idx="3010">
                  <c:v>0.75</c:v>
                </c:pt>
                <c:pt idx="3011">
                  <c:v>0.78000000000000114</c:v>
                </c:pt>
                <c:pt idx="3012">
                  <c:v>0.62000000000000099</c:v>
                </c:pt>
                <c:pt idx="3013">
                  <c:v>0.73000000000000043</c:v>
                </c:pt>
                <c:pt idx="3014">
                  <c:v>0.72000000000000064</c:v>
                </c:pt>
                <c:pt idx="3015">
                  <c:v>0.89000000000000234</c:v>
                </c:pt>
                <c:pt idx="3016">
                  <c:v>0.73999999999999844</c:v>
                </c:pt>
                <c:pt idx="3017">
                  <c:v>0.60000000000000142</c:v>
                </c:pt>
                <c:pt idx="3018">
                  <c:v>0.57999999999999829</c:v>
                </c:pt>
                <c:pt idx="3019">
                  <c:v>0.19999999999999929</c:v>
                </c:pt>
                <c:pt idx="3020">
                  <c:v>-0.13000000000000256</c:v>
                </c:pt>
                <c:pt idx="3021">
                  <c:v>-0.57999999999999829</c:v>
                </c:pt>
                <c:pt idx="3022">
                  <c:v>-0.91000000000000014</c:v>
                </c:pt>
                <c:pt idx="3023">
                  <c:v>-1.0899999999999999</c:v>
                </c:pt>
                <c:pt idx="3024">
                  <c:v>-1.0399999999999991</c:v>
                </c:pt>
                <c:pt idx="3025">
                  <c:v>-0.93999999999999773</c:v>
                </c:pt>
                <c:pt idx="3026">
                  <c:v>-0.96999999999999886</c:v>
                </c:pt>
                <c:pt idx="3027">
                  <c:v>-0.62000000000000099</c:v>
                </c:pt>
                <c:pt idx="3028">
                  <c:v>-0.2900000000000027</c:v>
                </c:pt>
                <c:pt idx="3029">
                  <c:v>0</c:v>
                </c:pt>
                <c:pt idx="3030">
                  <c:v>0.16000000000000014</c:v>
                </c:pt>
                <c:pt idx="3031">
                  <c:v>0.44999999999999929</c:v>
                </c:pt>
                <c:pt idx="3032">
                  <c:v>0.75</c:v>
                </c:pt>
                <c:pt idx="3033">
                  <c:v>0.72999999999999865</c:v>
                </c:pt>
                <c:pt idx="3034">
                  <c:v>0.78999999999999915</c:v>
                </c:pt>
                <c:pt idx="3035">
                  <c:v>0.51000000000000156</c:v>
                </c:pt>
                <c:pt idx="3036">
                  <c:v>0.5</c:v>
                </c:pt>
                <c:pt idx="3037">
                  <c:v>0.45999999999999908</c:v>
                </c:pt>
                <c:pt idx="3038">
                  <c:v>0.57000000000000028</c:v>
                </c:pt>
                <c:pt idx="3039">
                  <c:v>0.67999999999999972</c:v>
                </c:pt>
                <c:pt idx="3040">
                  <c:v>0.64999999999999858</c:v>
                </c:pt>
                <c:pt idx="3041">
                  <c:v>0.5</c:v>
                </c:pt>
                <c:pt idx="3042">
                  <c:v>0.33999999999999986</c:v>
                </c:pt>
                <c:pt idx="3043">
                  <c:v>0.17999999999999972</c:v>
                </c:pt>
                <c:pt idx="3044">
                  <c:v>-0.21000000000000085</c:v>
                </c:pt>
                <c:pt idx="3045">
                  <c:v>-0.42000000000000171</c:v>
                </c:pt>
                <c:pt idx="3046">
                  <c:v>-0.78000000000000114</c:v>
                </c:pt>
                <c:pt idx="3047">
                  <c:v>-1</c:v>
                </c:pt>
                <c:pt idx="3048">
                  <c:v>-1.0799999999999983</c:v>
                </c:pt>
                <c:pt idx="3049">
                  <c:v>-0.94999999999999929</c:v>
                </c:pt>
                <c:pt idx="3050">
                  <c:v>-0.83999999999999986</c:v>
                </c:pt>
                <c:pt idx="3051">
                  <c:v>-0.71999999999999886</c:v>
                </c:pt>
                <c:pt idx="3052">
                  <c:v>-0.40000000000000213</c:v>
                </c:pt>
                <c:pt idx="3053">
                  <c:v>7.0000000000000284E-2</c:v>
                </c:pt>
                <c:pt idx="3054">
                  <c:v>0.20999999999999908</c:v>
                </c:pt>
                <c:pt idx="3055">
                  <c:v>1.0400000000000009</c:v>
                </c:pt>
                <c:pt idx="3056">
                  <c:v>1.25</c:v>
                </c:pt>
                <c:pt idx="3057">
                  <c:v>1.25</c:v>
                </c:pt>
                <c:pt idx="3058">
                  <c:v>1.2599999999999998</c:v>
                </c:pt>
                <c:pt idx="3059">
                  <c:v>0.87000000000000099</c:v>
                </c:pt>
                <c:pt idx="3060">
                  <c:v>0.78999999999999915</c:v>
                </c:pt>
                <c:pt idx="3061">
                  <c:v>0.99000000000000021</c:v>
                </c:pt>
                <c:pt idx="3062">
                  <c:v>1.9399999999999995</c:v>
                </c:pt>
                <c:pt idx="3063">
                  <c:v>1.5899999999999999</c:v>
                </c:pt>
                <c:pt idx="3064">
                  <c:v>1.9299999999999997</c:v>
                </c:pt>
                <c:pt idx="3065">
                  <c:v>0.85999999999999943</c:v>
                </c:pt>
                <c:pt idx="3066">
                  <c:v>0.91000000000000014</c:v>
                </c:pt>
                <c:pt idx="3067">
                  <c:v>0.25999999999999801</c:v>
                </c:pt>
                <c:pt idx="3068">
                  <c:v>-8.9999999999999858E-2</c:v>
                </c:pt>
                <c:pt idx="3069">
                  <c:v>-0.59999999999999787</c:v>
                </c:pt>
                <c:pt idx="3070">
                  <c:v>-0.85999999999999943</c:v>
                </c:pt>
                <c:pt idx="3071">
                  <c:v>-0.94999999999999929</c:v>
                </c:pt>
                <c:pt idx="3072">
                  <c:v>-0.83999999999999986</c:v>
                </c:pt>
                <c:pt idx="3073">
                  <c:v>-0.91000000000000014</c:v>
                </c:pt>
                <c:pt idx="3074">
                  <c:v>-1.1900000000000013</c:v>
                </c:pt>
                <c:pt idx="3075">
                  <c:v>-0.82999999999999829</c:v>
                </c:pt>
                <c:pt idx="3076">
                  <c:v>-0.36999999999999744</c:v>
                </c:pt>
                <c:pt idx="3077">
                  <c:v>9.9999999999997868E-3</c:v>
                </c:pt>
                <c:pt idx="3078">
                  <c:v>0.63999999999999879</c:v>
                </c:pt>
                <c:pt idx="3079">
                  <c:v>1.3100000000000005</c:v>
                </c:pt>
                <c:pt idx="3080">
                  <c:v>1.8900000000000006</c:v>
                </c:pt>
                <c:pt idx="3081">
                  <c:v>1.8000000000000007</c:v>
                </c:pt>
                <c:pt idx="3082">
                  <c:v>1.6600000000000001</c:v>
                </c:pt>
                <c:pt idx="3083">
                  <c:v>1.7000000000000011</c:v>
                </c:pt>
                <c:pt idx="3084">
                  <c:v>1.9699999999999989</c:v>
                </c:pt>
                <c:pt idx="3085">
                  <c:v>2.0700000000000003</c:v>
                </c:pt>
                <c:pt idx="3086">
                  <c:v>1.1899999999999995</c:v>
                </c:pt>
                <c:pt idx="3087">
                  <c:v>1.67</c:v>
                </c:pt>
                <c:pt idx="3088">
                  <c:v>1.4300000000000015</c:v>
                </c:pt>
                <c:pt idx="3089">
                  <c:v>0.83999999999999986</c:v>
                </c:pt>
                <c:pt idx="3090">
                  <c:v>0.69999999999999929</c:v>
                </c:pt>
                <c:pt idx="3091">
                  <c:v>0.17999999999999972</c:v>
                </c:pt>
                <c:pt idx="3092">
                  <c:v>-0.46000000000000085</c:v>
                </c:pt>
                <c:pt idx="3093">
                  <c:v>-1.0899999999999999</c:v>
                </c:pt>
                <c:pt idx="3094">
                  <c:v>-1.2600000000000016</c:v>
                </c:pt>
                <c:pt idx="3095">
                  <c:v>-1.3599999999999994</c:v>
                </c:pt>
                <c:pt idx="3096">
                  <c:v>-1.3000000000000007</c:v>
                </c:pt>
                <c:pt idx="3097">
                  <c:v>-1.2300000000000004</c:v>
                </c:pt>
                <c:pt idx="3098">
                  <c:v>-1.1400000000000006</c:v>
                </c:pt>
                <c:pt idx="3099">
                  <c:v>-1</c:v>
                </c:pt>
                <c:pt idx="3100">
                  <c:v>-0.42999999999999972</c:v>
                </c:pt>
                <c:pt idx="3101">
                  <c:v>-0.13000000000000078</c:v>
                </c:pt>
                <c:pt idx="3102">
                  <c:v>9.9999999999999645E-2</c:v>
                </c:pt>
                <c:pt idx="3103">
                  <c:v>0.51999999999999957</c:v>
                </c:pt>
                <c:pt idx="3104">
                  <c:v>0.58999999999999986</c:v>
                </c:pt>
                <c:pt idx="3105">
                  <c:v>0.77999999999999936</c:v>
                </c:pt>
                <c:pt idx="3106">
                  <c:v>0.69999999999999929</c:v>
                </c:pt>
                <c:pt idx="3107">
                  <c:v>0.55000000000000071</c:v>
                </c:pt>
                <c:pt idx="3108">
                  <c:v>0.55999999999999872</c:v>
                </c:pt>
                <c:pt idx="3109">
                  <c:v>0.63000000000000078</c:v>
                </c:pt>
                <c:pt idx="3110">
                  <c:v>0.86000000000000121</c:v>
                </c:pt>
                <c:pt idx="3111">
                  <c:v>1.2099999999999991</c:v>
                </c:pt>
                <c:pt idx="3112">
                  <c:v>1.129999999999999</c:v>
                </c:pt>
                <c:pt idx="3113">
                  <c:v>0.66000000000000014</c:v>
                </c:pt>
                <c:pt idx="3114">
                  <c:v>0.58000000000000185</c:v>
                </c:pt>
                <c:pt idx="3115">
                  <c:v>0.23000000000000043</c:v>
                </c:pt>
                <c:pt idx="3116">
                  <c:v>0</c:v>
                </c:pt>
                <c:pt idx="3117">
                  <c:v>-0.51000000000000156</c:v>
                </c:pt>
                <c:pt idx="3118">
                  <c:v>-0.73000000000000043</c:v>
                </c:pt>
                <c:pt idx="3119">
                  <c:v>-0.99000000000000199</c:v>
                </c:pt>
                <c:pt idx="3120">
                  <c:v>-1.1499999999999986</c:v>
                </c:pt>
                <c:pt idx="3121">
                  <c:v>-1.0700000000000003</c:v>
                </c:pt>
                <c:pt idx="3122">
                  <c:v>-0.96999999999999886</c:v>
                </c:pt>
                <c:pt idx="3123">
                  <c:v>-0.83999999999999986</c:v>
                </c:pt>
                <c:pt idx="3124">
                  <c:v>-0.23999999999999844</c:v>
                </c:pt>
                <c:pt idx="3125">
                  <c:v>-9.9999999999997868E-3</c:v>
                </c:pt>
                <c:pt idx="3126">
                  <c:v>0.22000000000000064</c:v>
                </c:pt>
                <c:pt idx="3127">
                  <c:v>0.82000000000000028</c:v>
                </c:pt>
                <c:pt idx="3128">
                  <c:v>0.83999999999999986</c:v>
                </c:pt>
                <c:pt idx="3129">
                  <c:v>0.84000000000000163</c:v>
                </c:pt>
                <c:pt idx="3130">
                  <c:v>0.78999999999999915</c:v>
                </c:pt>
                <c:pt idx="3131">
                  <c:v>1.0699999999999985</c:v>
                </c:pt>
                <c:pt idx="3132">
                  <c:v>0.77999999999999936</c:v>
                </c:pt>
                <c:pt idx="3133">
                  <c:v>0.83000000000000007</c:v>
                </c:pt>
                <c:pt idx="3134">
                  <c:v>1.2599999999999998</c:v>
                </c:pt>
                <c:pt idx="3135">
                  <c:v>1.6999999999999993</c:v>
                </c:pt>
                <c:pt idx="3136">
                  <c:v>1.4100000000000001</c:v>
                </c:pt>
                <c:pt idx="3137">
                  <c:v>0.73000000000000043</c:v>
                </c:pt>
                <c:pt idx="3138">
                  <c:v>0.80000000000000071</c:v>
                </c:pt>
                <c:pt idx="3139">
                  <c:v>0.28999999999999915</c:v>
                </c:pt>
                <c:pt idx="3140">
                  <c:v>7.9999999999998295E-2</c:v>
                </c:pt>
                <c:pt idx="3141">
                  <c:v>-8.9999999999999858E-2</c:v>
                </c:pt>
                <c:pt idx="3142">
                  <c:v>-0.49000000000000199</c:v>
                </c:pt>
                <c:pt idx="3143">
                  <c:v>-0.69000000000000128</c:v>
                </c:pt>
                <c:pt idx="3144">
                  <c:v>-0.71999999999999886</c:v>
                </c:pt>
                <c:pt idx="3145">
                  <c:v>-0.61999999999999744</c:v>
                </c:pt>
                <c:pt idx="3146">
                  <c:v>-0.52999999999999758</c:v>
                </c:pt>
                <c:pt idx="3147">
                  <c:v>-0.42000000000000171</c:v>
                </c:pt>
                <c:pt idx="3148">
                  <c:v>-2.9999999999999361E-2</c:v>
                </c:pt>
                <c:pt idx="3149">
                  <c:v>0.24000000000000021</c:v>
                </c:pt>
                <c:pt idx="3150">
                  <c:v>0.34999999999999964</c:v>
                </c:pt>
                <c:pt idx="3151">
                  <c:v>0.45000000000000018</c:v>
                </c:pt>
                <c:pt idx="3152">
                  <c:v>0.50999999999999979</c:v>
                </c:pt>
                <c:pt idx="3153">
                  <c:v>0.53000000000000025</c:v>
                </c:pt>
                <c:pt idx="3154">
                  <c:v>0.58000000000000096</c:v>
                </c:pt>
                <c:pt idx="3155">
                  <c:v>0.9300000000000006</c:v>
                </c:pt>
                <c:pt idx="3156">
                  <c:v>1.1600000000000001</c:v>
                </c:pt>
                <c:pt idx="3157">
                  <c:v>1.17</c:v>
                </c:pt>
                <c:pt idx="3158">
                  <c:v>1.5999999999999996</c:v>
                </c:pt>
                <c:pt idx="3159">
                  <c:v>2.0599999999999987</c:v>
                </c:pt>
                <c:pt idx="3160">
                  <c:v>0.92999999999999972</c:v>
                </c:pt>
                <c:pt idx="3161">
                  <c:v>0.52000000000000135</c:v>
                </c:pt>
                <c:pt idx="3162">
                  <c:v>0.52999999999999758</c:v>
                </c:pt>
                <c:pt idx="3163">
                  <c:v>0.39999999999999858</c:v>
                </c:pt>
                <c:pt idx="3164">
                  <c:v>0.14000000000000057</c:v>
                </c:pt>
                <c:pt idx="3165">
                  <c:v>-0.17000000000000171</c:v>
                </c:pt>
                <c:pt idx="3166">
                  <c:v>-0.41000000000000014</c:v>
                </c:pt>
                <c:pt idx="3167">
                  <c:v>-0.66000000000000014</c:v>
                </c:pt>
                <c:pt idx="3168">
                  <c:v>-0.87999999999999901</c:v>
                </c:pt>
                <c:pt idx="3169">
                  <c:v>-0.69999999999999929</c:v>
                </c:pt>
                <c:pt idx="3170">
                  <c:v>-0.55000000000000071</c:v>
                </c:pt>
                <c:pt idx="3171">
                  <c:v>-9.9999999999999645E-2</c:v>
                </c:pt>
                <c:pt idx="3172">
                  <c:v>0.32000000000000028</c:v>
                </c:pt>
                <c:pt idx="3173">
                  <c:v>0.44999999999999929</c:v>
                </c:pt>
                <c:pt idx="3174">
                  <c:v>0.41999999999999993</c:v>
                </c:pt>
                <c:pt idx="3175">
                  <c:v>0.70000000000000018</c:v>
                </c:pt>
                <c:pt idx="3176">
                  <c:v>0.54</c:v>
                </c:pt>
                <c:pt idx="3177">
                  <c:v>0.52999999999999936</c:v>
                </c:pt>
                <c:pt idx="3178">
                  <c:v>0.86000000000000032</c:v>
                </c:pt>
                <c:pt idx="3179">
                  <c:v>1.3200000000000003</c:v>
                </c:pt>
                <c:pt idx="3180">
                  <c:v>1.1500000000000004</c:v>
                </c:pt>
                <c:pt idx="3181">
                  <c:v>0.95000000000000107</c:v>
                </c:pt>
                <c:pt idx="3182">
                  <c:v>1.3399999999999999</c:v>
                </c:pt>
                <c:pt idx="3183">
                  <c:v>1.1099999999999994</c:v>
                </c:pt>
                <c:pt idx="3184">
                  <c:v>0.38999999999999879</c:v>
                </c:pt>
                <c:pt idx="3185">
                  <c:v>0.50999999999999979</c:v>
                </c:pt>
                <c:pt idx="3186">
                  <c:v>0.51999999999999957</c:v>
                </c:pt>
                <c:pt idx="3187">
                  <c:v>0.19999999999999929</c:v>
                </c:pt>
                <c:pt idx="3188">
                  <c:v>-0.23000000000000043</c:v>
                </c:pt>
                <c:pt idx="3189">
                  <c:v>-5.0000000000000711E-2</c:v>
                </c:pt>
                <c:pt idx="3190">
                  <c:v>5.0000000000000711E-2</c:v>
                </c:pt>
                <c:pt idx="3191">
                  <c:v>-7.9999999999998295E-2</c:v>
                </c:pt>
                <c:pt idx="3192">
                  <c:v>-8.0000000000000071E-2</c:v>
                </c:pt>
                <c:pt idx="3193">
                  <c:v>-9.9999999999999645E-2</c:v>
                </c:pt>
                <c:pt idx="3194">
                  <c:v>-6.0000000000000497E-2</c:v>
                </c:pt>
                <c:pt idx="3195">
                  <c:v>-1.9999999999999574E-2</c:v>
                </c:pt>
                <c:pt idx="3196">
                  <c:v>0</c:v>
                </c:pt>
                <c:pt idx="3197">
                  <c:v>7.0000000000000284E-2</c:v>
                </c:pt>
                <c:pt idx="3198">
                  <c:v>9.9999999999999645E-2</c:v>
                </c:pt>
                <c:pt idx="3199">
                  <c:v>0.12000000000000099</c:v>
                </c:pt>
                <c:pt idx="3200">
                  <c:v>0.13999999999999879</c:v>
                </c:pt>
                <c:pt idx="3201">
                  <c:v>0.16000000000000014</c:v>
                </c:pt>
                <c:pt idx="3202">
                  <c:v>0.16999999999999993</c:v>
                </c:pt>
                <c:pt idx="3203">
                  <c:v>0.25999999999999979</c:v>
                </c:pt>
                <c:pt idx="3204">
                  <c:v>0.42999999999999972</c:v>
                </c:pt>
                <c:pt idx="3205">
                  <c:v>0.77000000000000135</c:v>
                </c:pt>
                <c:pt idx="3206">
                  <c:v>0.83999999999999986</c:v>
                </c:pt>
                <c:pt idx="3207">
                  <c:v>0.98000000000000043</c:v>
                </c:pt>
                <c:pt idx="3208">
                  <c:v>0.63999999999999879</c:v>
                </c:pt>
                <c:pt idx="3209">
                  <c:v>0.56000000000000227</c:v>
                </c:pt>
                <c:pt idx="3210">
                  <c:v>0.60000000000000142</c:v>
                </c:pt>
                <c:pt idx="3211">
                  <c:v>0.38999999999999702</c:v>
                </c:pt>
                <c:pt idx="3212">
                  <c:v>0.42000000000000171</c:v>
                </c:pt>
                <c:pt idx="3213">
                  <c:v>-0.12999999999999901</c:v>
                </c:pt>
                <c:pt idx="3214">
                  <c:v>-9.9999999999980105E-3</c:v>
                </c:pt>
                <c:pt idx="3215">
                  <c:v>-0.44999999999999929</c:v>
                </c:pt>
                <c:pt idx="3216">
                  <c:v>-1.120000000000001</c:v>
                </c:pt>
                <c:pt idx="3217">
                  <c:v>-0.90999999999999659</c:v>
                </c:pt>
                <c:pt idx="3218">
                  <c:v>-0.67000000000000171</c:v>
                </c:pt>
                <c:pt idx="3219">
                  <c:v>-0.62999999999999901</c:v>
                </c:pt>
                <c:pt idx="3220">
                  <c:v>-0.48000000000000043</c:v>
                </c:pt>
                <c:pt idx="3221">
                  <c:v>-0.16000000000000014</c:v>
                </c:pt>
                <c:pt idx="3222">
                  <c:v>0.10000000000000142</c:v>
                </c:pt>
                <c:pt idx="3223">
                  <c:v>0.29000000000000092</c:v>
                </c:pt>
                <c:pt idx="3224">
                  <c:v>0.38000000000000078</c:v>
                </c:pt>
                <c:pt idx="3225">
                  <c:v>0.33999999999999986</c:v>
                </c:pt>
                <c:pt idx="3226">
                  <c:v>0.42999999999999972</c:v>
                </c:pt>
                <c:pt idx="3227">
                  <c:v>0.48000000000000043</c:v>
                </c:pt>
                <c:pt idx="3228">
                  <c:v>0.60000000000000142</c:v>
                </c:pt>
                <c:pt idx="3229">
                  <c:v>0.66999999999999993</c:v>
                </c:pt>
                <c:pt idx="3230">
                  <c:v>0.66000000000000014</c:v>
                </c:pt>
                <c:pt idx="3231">
                  <c:v>0.9399999999999995</c:v>
                </c:pt>
                <c:pt idx="3232">
                  <c:v>0.95000000000000107</c:v>
                </c:pt>
                <c:pt idx="3233">
                  <c:v>0.51000000000000156</c:v>
                </c:pt>
                <c:pt idx="3234">
                  <c:v>0.40000000000000213</c:v>
                </c:pt>
                <c:pt idx="3235">
                  <c:v>0.34999999999999787</c:v>
                </c:pt>
                <c:pt idx="3236">
                  <c:v>0.32000000000000028</c:v>
                </c:pt>
                <c:pt idx="3237">
                  <c:v>0.66999999999999815</c:v>
                </c:pt>
                <c:pt idx="3238">
                  <c:v>0.92999999999999972</c:v>
                </c:pt>
                <c:pt idx="3239">
                  <c:v>9.9999999999980105E-3</c:v>
                </c:pt>
                <c:pt idx="3240">
                  <c:v>-0.65000000000000213</c:v>
                </c:pt>
                <c:pt idx="3241">
                  <c:v>-0.48999999999999844</c:v>
                </c:pt>
                <c:pt idx="3242">
                  <c:v>-0.21000000000000085</c:v>
                </c:pt>
                <c:pt idx="3243">
                  <c:v>0.23000000000000043</c:v>
                </c:pt>
                <c:pt idx="3244">
                  <c:v>0.51999999999999957</c:v>
                </c:pt>
                <c:pt idx="3245">
                  <c:v>0.87000000000000099</c:v>
                </c:pt>
                <c:pt idx="3246">
                  <c:v>0.25999999999999979</c:v>
                </c:pt>
                <c:pt idx="3247">
                  <c:v>0.50999999999999979</c:v>
                </c:pt>
                <c:pt idx="3248">
                  <c:v>0.58000000000000007</c:v>
                </c:pt>
                <c:pt idx="3249">
                  <c:v>0.75999999999999979</c:v>
                </c:pt>
                <c:pt idx="3250">
                  <c:v>0.44999999999999929</c:v>
                </c:pt>
                <c:pt idx="3251">
                  <c:v>0.45000000000000107</c:v>
                </c:pt>
                <c:pt idx="3252">
                  <c:v>0.64999999999999858</c:v>
                </c:pt>
                <c:pt idx="3253">
                  <c:v>0.90000000000000036</c:v>
                </c:pt>
                <c:pt idx="3254">
                  <c:v>0.60999999999999943</c:v>
                </c:pt>
                <c:pt idx="3255">
                  <c:v>0.38000000000000256</c:v>
                </c:pt>
                <c:pt idx="3256">
                  <c:v>0.49000000000000199</c:v>
                </c:pt>
                <c:pt idx="3257">
                  <c:v>0.51999999999999957</c:v>
                </c:pt>
                <c:pt idx="3258">
                  <c:v>0.46999999999999886</c:v>
                </c:pt>
                <c:pt idx="3259">
                  <c:v>0.45000000000000284</c:v>
                </c:pt>
                <c:pt idx="3260">
                  <c:v>0.35000000000000142</c:v>
                </c:pt>
                <c:pt idx="3261">
                  <c:v>0.26999999999999957</c:v>
                </c:pt>
                <c:pt idx="3262">
                  <c:v>5.0000000000000711E-2</c:v>
                </c:pt>
                <c:pt idx="3263">
                  <c:v>-0.42999999999999972</c:v>
                </c:pt>
                <c:pt idx="3264">
                  <c:v>-0.85000000000000142</c:v>
                </c:pt>
                <c:pt idx="3265">
                  <c:v>-0.64000000000000057</c:v>
                </c:pt>
                <c:pt idx="3266">
                  <c:v>-0.48999999999999844</c:v>
                </c:pt>
                <c:pt idx="3267">
                  <c:v>-0.12999999999999901</c:v>
                </c:pt>
                <c:pt idx="3268">
                  <c:v>0.15000000000000036</c:v>
                </c:pt>
                <c:pt idx="3269">
                  <c:v>0.1899999999999995</c:v>
                </c:pt>
                <c:pt idx="3270">
                  <c:v>0.28999999999999915</c:v>
                </c:pt>
                <c:pt idx="3271">
                  <c:v>0.41999999999999993</c:v>
                </c:pt>
                <c:pt idx="3272">
                  <c:v>0.41999999999999993</c:v>
                </c:pt>
                <c:pt idx="3273">
                  <c:v>0.46000000000000085</c:v>
                </c:pt>
                <c:pt idx="3274">
                  <c:v>1.1600000000000001</c:v>
                </c:pt>
                <c:pt idx="3275">
                  <c:v>0.61999999999999922</c:v>
                </c:pt>
                <c:pt idx="3276">
                  <c:v>0.63000000000000078</c:v>
                </c:pt>
                <c:pt idx="3277">
                  <c:v>0.91000000000000014</c:v>
                </c:pt>
                <c:pt idx="3278">
                  <c:v>0.5</c:v>
                </c:pt>
                <c:pt idx="3279">
                  <c:v>0.45999999999999908</c:v>
                </c:pt>
                <c:pt idx="3280">
                  <c:v>0.62999999999999901</c:v>
                </c:pt>
                <c:pt idx="3281">
                  <c:v>1.1999999999999993</c:v>
                </c:pt>
                <c:pt idx="3282">
                  <c:v>0.98999999999999844</c:v>
                </c:pt>
                <c:pt idx="3283">
                  <c:v>0.69999999999999929</c:v>
                </c:pt>
                <c:pt idx="3284">
                  <c:v>0.67999999999999972</c:v>
                </c:pt>
                <c:pt idx="3285">
                  <c:v>0.59999999999999787</c:v>
                </c:pt>
                <c:pt idx="3286">
                  <c:v>0.21999999999999886</c:v>
                </c:pt>
                <c:pt idx="3287">
                  <c:v>-0.48999999999999844</c:v>
                </c:pt>
                <c:pt idx="3288">
                  <c:v>-0.75</c:v>
                </c:pt>
                <c:pt idx="3289">
                  <c:v>-0.38000000000000256</c:v>
                </c:pt>
                <c:pt idx="3290">
                  <c:v>-0.23000000000000043</c:v>
                </c:pt>
                <c:pt idx="3291">
                  <c:v>0.15000000000000213</c:v>
                </c:pt>
                <c:pt idx="3292">
                  <c:v>0.63999999999999879</c:v>
                </c:pt>
                <c:pt idx="3293">
                  <c:v>0.30000000000000071</c:v>
                </c:pt>
                <c:pt idx="3294">
                  <c:v>0.37999999999999901</c:v>
                </c:pt>
                <c:pt idx="3295">
                  <c:v>1.1599999999999993</c:v>
                </c:pt>
                <c:pt idx="3296">
                  <c:v>1.25</c:v>
                </c:pt>
                <c:pt idx="3297">
                  <c:v>1.3599999999999994</c:v>
                </c:pt>
                <c:pt idx="3298">
                  <c:v>1.2999999999999998</c:v>
                </c:pt>
                <c:pt idx="3299">
                  <c:v>1.2300000000000004</c:v>
                </c:pt>
                <c:pt idx="3300">
                  <c:v>1.1200000000000001</c:v>
                </c:pt>
                <c:pt idx="3301">
                  <c:v>0.75999999999999979</c:v>
                </c:pt>
                <c:pt idx="3302">
                  <c:v>0.42999999999999972</c:v>
                </c:pt>
                <c:pt idx="3303">
                  <c:v>0.53999999999999915</c:v>
                </c:pt>
                <c:pt idx="3304">
                  <c:v>1.0400000000000009</c:v>
                </c:pt>
                <c:pt idx="3305">
                  <c:v>0.79999999999999893</c:v>
                </c:pt>
                <c:pt idx="3306">
                  <c:v>1.0800000000000018</c:v>
                </c:pt>
                <c:pt idx="3307">
                  <c:v>0.73999999999999844</c:v>
                </c:pt>
                <c:pt idx="3308">
                  <c:v>0.56999999999999673</c:v>
                </c:pt>
                <c:pt idx="3309">
                  <c:v>0.41000000000000014</c:v>
                </c:pt>
                <c:pt idx="3310">
                  <c:v>0.22000000000000242</c:v>
                </c:pt>
                <c:pt idx="3311">
                  <c:v>-0.22000000000000242</c:v>
                </c:pt>
                <c:pt idx="3312">
                  <c:v>-0.41000000000000014</c:v>
                </c:pt>
                <c:pt idx="3313">
                  <c:v>-5.9999999999998721E-2</c:v>
                </c:pt>
                <c:pt idx="3314">
                  <c:v>1.0000000000001563E-2</c:v>
                </c:pt>
                <c:pt idx="3315">
                  <c:v>0.22000000000000064</c:v>
                </c:pt>
                <c:pt idx="3316">
                  <c:v>0.5600000000000005</c:v>
                </c:pt>
                <c:pt idx="3317">
                  <c:v>0.5600000000000005</c:v>
                </c:pt>
                <c:pt idx="3318">
                  <c:v>0.49000000000000021</c:v>
                </c:pt>
                <c:pt idx="3319">
                  <c:v>1.0700000000000003</c:v>
                </c:pt>
                <c:pt idx="3320">
                  <c:v>1.1499999999999999</c:v>
                </c:pt>
                <c:pt idx="3321">
                  <c:v>1.1099999999999999</c:v>
                </c:pt>
                <c:pt idx="3322">
                  <c:v>1.3600000000000003</c:v>
                </c:pt>
                <c:pt idx="3323">
                  <c:v>1.0900000000000007</c:v>
                </c:pt>
                <c:pt idx="3324">
                  <c:v>1.1799999999999997</c:v>
                </c:pt>
                <c:pt idx="3325">
                  <c:v>1.3999999999999995</c:v>
                </c:pt>
                <c:pt idx="3326">
                  <c:v>0.74000000000000021</c:v>
                </c:pt>
                <c:pt idx="3327">
                  <c:v>0.79999999999999893</c:v>
                </c:pt>
                <c:pt idx="3328">
                  <c:v>1.17</c:v>
                </c:pt>
                <c:pt idx="3329">
                  <c:v>1.120000000000001</c:v>
                </c:pt>
                <c:pt idx="3330">
                  <c:v>1.1400000000000006</c:v>
                </c:pt>
                <c:pt idx="3331">
                  <c:v>0.75999999999999979</c:v>
                </c:pt>
                <c:pt idx="3332">
                  <c:v>0.58000000000000007</c:v>
                </c:pt>
                <c:pt idx="3333">
                  <c:v>0.51999999999999957</c:v>
                </c:pt>
                <c:pt idx="3334">
                  <c:v>0.34999999999999787</c:v>
                </c:pt>
                <c:pt idx="3335">
                  <c:v>1.9999999999999574E-2</c:v>
                </c:pt>
                <c:pt idx="3336">
                  <c:v>-0.41000000000000014</c:v>
                </c:pt>
                <c:pt idx="3337">
                  <c:v>-0.5600000000000005</c:v>
                </c:pt>
                <c:pt idx="3338">
                  <c:v>-0.46000000000000085</c:v>
                </c:pt>
                <c:pt idx="3339">
                  <c:v>-0.4399999999999995</c:v>
                </c:pt>
                <c:pt idx="3340">
                  <c:v>-0.16000000000000014</c:v>
                </c:pt>
                <c:pt idx="3341">
                  <c:v>0.22999999999999865</c:v>
                </c:pt>
                <c:pt idx="3342">
                  <c:v>0.47999999999999954</c:v>
                </c:pt>
                <c:pt idx="3343">
                  <c:v>1.1200000000000001</c:v>
                </c:pt>
                <c:pt idx="3344">
                  <c:v>1.3099999999999996</c:v>
                </c:pt>
                <c:pt idx="3345">
                  <c:v>1.5899999999999999</c:v>
                </c:pt>
                <c:pt idx="3346">
                  <c:v>1.4100000000000001</c:v>
                </c:pt>
                <c:pt idx="3347">
                  <c:v>1.4799999999999995</c:v>
                </c:pt>
                <c:pt idx="3348">
                  <c:v>1.0899999999999999</c:v>
                </c:pt>
                <c:pt idx="3349">
                  <c:v>0.22999999999999954</c:v>
                </c:pt>
                <c:pt idx="3350">
                  <c:v>0.25</c:v>
                </c:pt>
                <c:pt idx="3351">
                  <c:v>0.23000000000000043</c:v>
                </c:pt>
                <c:pt idx="3352">
                  <c:v>0.35999999999999943</c:v>
                </c:pt>
                <c:pt idx="3353">
                  <c:v>0.54000000000000092</c:v>
                </c:pt>
                <c:pt idx="3354">
                  <c:v>0.57000000000000028</c:v>
                </c:pt>
                <c:pt idx="3355">
                  <c:v>0.54999999999999893</c:v>
                </c:pt>
                <c:pt idx="3356">
                  <c:v>0.42999999999999972</c:v>
                </c:pt>
                <c:pt idx="3357">
                  <c:v>0.40000000000000036</c:v>
                </c:pt>
                <c:pt idx="3358">
                  <c:v>0.48000000000000043</c:v>
                </c:pt>
                <c:pt idx="3359">
                  <c:v>-0.34999999999999964</c:v>
                </c:pt>
                <c:pt idx="3360">
                  <c:v>-0.5</c:v>
                </c:pt>
                <c:pt idx="3361">
                  <c:v>-0.14000000000000057</c:v>
                </c:pt>
                <c:pt idx="3362">
                  <c:v>-3.9999999999999147E-2</c:v>
                </c:pt>
                <c:pt idx="3363">
                  <c:v>0.15000000000000036</c:v>
                </c:pt>
                <c:pt idx="3364">
                  <c:v>0.61999999999999922</c:v>
                </c:pt>
                <c:pt idx="3365">
                  <c:v>0.38999999999999879</c:v>
                </c:pt>
                <c:pt idx="3366">
                  <c:v>0.20000000000000018</c:v>
                </c:pt>
                <c:pt idx="3367">
                  <c:v>0.21999999999999975</c:v>
                </c:pt>
                <c:pt idx="3368">
                  <c:v>0.10000000000000053</c:v>
                </c:pt>
                <c:pt idx="3369">
                  <c:v>0.15999999999999925</c:v>
                </c:pt>
                <c:pt idx="3370">
                  <c:v>0.13000000000000078</c:v>
                </c:pt>
                <c:pt idx="3371">
                  <c:v>0.10999999999999943</c:v>
                </c:pt>
                <c:pt idx="3372">
                  <c:v>9.0000000000001634E-2</c:v>
                </c:pt>
                <c:pt idx="3373">
                  <c:v>8.9999999999999858E-2</c:v>
                </c:pt>
                <c:pt idx="3374">
                  <c:v>7.0000000000000284E-2</c:v>
                </c:pt>
                <c:pt idx="3375">
                  <c:v>8.9999999999999858E-2</c:v>
                </c:pt>
                <c:pt idx="3376">
                  <c:v>0.14999999999999858</c:v>
                </c:pt>
                <c:pt idx="3377">
                  <c:v>0.19999999999999929</c:v>
                </c:pt>
                <c:pt idx="3378">
                  <c:v>0.22000000000000064</c:v>
                </c:pt>
                <c:pt idx="3379">
                  <c:v>0.24000000000000021</c:v>
                </c:pt>
                <c:pt idx="3380">
                  <c:v>0.32999999999999829</c:v>
                </c:pt>
                <c:pt idx="3381">
                  <c:v>0.13999999999999879</c:v>
                </c:pt>
                <c:pt idx="3382">
                  <c:v>0.10000000000000142</c:v>
                </c:pt>
                <c:pt idx="3383">
                  <c:v>-7.0000000000000284E-2</c:v>
                </c:pt>
                <c:pt idx="3384">
                  <c:v>-0.83000000000000007</c:v>
                </c:pt>
                <c:pt idx="3385">
                  <c:v>-0.74000000000000021</c:v>
                </c:pt>
                <c:pt idx="3386">
                  <c:v>-0.32000000000000028</c:v>
                </c:pt>
                <c:pt idx="3387">
                  <c:v>-0.26999999999999957</c:v>
                </c:pt>
                <c:pt idx="3388">
                  <c:v>-0.34999999999999964</c:v>
                </c:pt>
                <c:pt idx="3389">
                  <c:v>-0.25999999999999979</c:v>
                </c:pt>
                <c:pt idx="3390">
                  <c:v>-9.9999999999999645E-2</c:v>
                </c:pt>
                <c:pt idx="3391">
                  <c:v>-1.9999999999999574E-2</c:v>
                </c:pt>
                <c:pt idx="3392">
                  <c:v>3.0000000000001137E-2</c:v>
                </c:pt>
                <c:pt idx="3393">
                  <c:v>0.41000000000000014</c:v>
                </c:pt>
                <c:pt idx="3394">
                  <c:v>0.42999999999999972</c:v>
                </c:pt>
                <c:pt idx="3395">
                  <c:v>0.66000000000000014</c:v>
                </c:pt>
                <c:pt idx="3396">
                  <c:v>0.75</c:v>
                </c:pt>
                <c:pt idx="3397">
                  <c:v>0.66999999999999993</c:v>
                </c:pt>
                <c:pt idx="3398">
                  <c:v>0.73000000000000043</c:v>
                </c:pt>
                <c:pt idx="3399">
                  <c:v>0.67999999999999972</c:v>
                </c:pt>
                <c:pt idx="3400">
                  <c:v>0.60999999999999943</c:v>
                </c:pt>
                <c:pt idx="3401">
                  <c:v>0.33000000000000007</c:v>
                </c:pt>
                <c:pt idx="3402">
                  <c:v>0.16000000000000014</c:v>
                </c:pt>
                <c:pt idx="3403">
                  <c:v>1.9999999999999574E-2</c:v>
                </c:pt>
                <c:pt idx="3404">
                  <c:v>-0.16000000000000014</c:v>
                </c:pt>
                <c:pt idx="3405">
                  <c:v>-0.3100000000000005</c:v>
                </c:pt>
                <c:pt idx="3406">
                  <c:v>-0.17999999999999972</c:v>
                </c:pt>
                <c:pt idx="3407">
                  <c:v>-0.23000000000000043</c:v>
                </c:pt>
                <c:pt idx="3408">
                  <c:v>-0.25</c:v>
                </c:pt>
                <c:pt idx="3409">
                  <c:v>-2.000000000000135E-2</c:v>
                </c:pt>
                <c:pt idx="3410">
                  <c:v>1.9999999999999574E-2</c:v>
                </c:pt>
                <c:pt idx="3411">
                  <c:v>0.10999999999999943</c:v>
                </c:pt>
                <c:pt idx="3412">
                  <c:v>2.000000000000135E-2</c:v>
                </c:pt>
                <c:pt idx="3413">
                  <c:v>4.0000000000000924E-2</c:v>
                </c:pt>
                <c:pt idx="3414">
                  <c:v>1.9999999999999574E-2</c:v>
                </c:pt>
                <c:pt idx="3415">
                  <c:v>0.29000000000000092</c:v>
                </c:pt>
                <c:pt idx="3416">
                  <c:v>0.78000000000000025</c:v>
                </c:pt>
                <c:pt idx="3417">
                  <c:v>0.80000000000000071</c:v>
                </c:pt>
                <c:pt idx="3418">
                  <c:v>0.76999999999999957</c:v>
                </c:pt>
                <c:pt idx="3419">
                  <c:v>0.77999999999999936</c:v>
                </c:pt>
                <c:pt idx="3420">
                  <c:v>0.52000000000000046</c:v>
                </c:pt>
                <c:pt idx="3421">
                  <c:v>0.62999999999999989</c:v>
                </c:pt>
                <c:pt idx="3422">
                  <c:v>0.58000000000000007</c:v>
                </c:pt>
                <c:pt idx="3423">
                  <c:v>0.66999999999999993</c:v>
                </c:pt>
                <c:pt idx="3424">
                  <c:v>0.61999999999999922</c:v>
                </c:pt>
                <c:pt idx="3425">
                  <c:v>0.65000000000000036</c:v>
                </c:pt>
                <c:pt idx="3426">
                  <c:v>0.65999999999999837</c:v>
                </c:pt>
                <c:pt idx="3427">
                  <c:v>0.26000000000000156</c:v>
                </c:pt>
                <c:pt idx="3428">
                  <c:v>0.17999999999999972</c:v>
                </c:pt>
                <c:pt idx="3429">
                  <c:v>0.25999999999999801</c:v>
                </c:pt>
                <c:pt idx="3430">
                  <c:v>0.17999999999999972</c:v>
                </c:pt>
                <c:pt idx="3431">
                  <c:v>3.9999999999999147E-2</c:v>
                </c:pt>
                <c:pt idx="3432">
                  <c:v>-0.78000000000000114</c:v>
                </c:pt>
                <c:pt idx="3433">
                  <c:v>-0.51000000000000156</c:v>
                </c:pt>
                <c:pt idx="3434">
                  <c:v>-3.9999999999999147E-2</c:v>
                </c:pt>
                <c:pt idx="3435">
                  <c:v>-0.15000000000000213</c:v>
                </c:pt>
                <c:pt idx="3436">
                  <c:v>0.28000000000000114</c:v>
                </c:pt>
                <c:pt idx="3437">
                  <c:v>0.22000000000000064</c:v>
                </c:pt>
                <c:pt idx="3438">
                  <c:v>0.24000000000000021</c:v>
                </c:pt>
                <c:pt idx="3439">
                  <c:v>0.32000000000000028</c:v>
                </c:pt>
                <c:pt idx="3440">
                  <c:v>0.30000000000000071</c:v>
                </c:pt>
                <c:pt idx="3441">
                  <c:v>0.25</c:v>
                </c:pt>
                <c:pt idx="3442">
                  <c:v>0.25999999999999979</c:v>
                </c:pt>
                <c:pt idx="3443">
                  <c:v>0.29000000000000092</c:v>
                </c:pt>
                <c:pt idx="3444">
                  <c:v>0.42999999999999972</c:v>
                </c:pt>
                <c:pt idx="3445">
                  <c:v>0.50999999999999979</c:v>
                </c:pt>
                <c:pt idx="3446">
                  <c:v>0.33000000000000007</c:v>
                </c:pt>
                <c:pt idx="3447">
                  <c:v>0.25</c:v>
                </c:pt>
                <c:pt idx="3448">
                  <c:v>0.26000000000000156</c:v>
                </c:pt>
                <c:pt idx="3449">
                  <c:v>0.23000000000000043</c:v>
                </c:pt>
                <c:pt idx="3450">
                  <c:v>0.24000000000000021</c:v>
                </c:pt>
                <c:pt idx="3451">
                  <c:v>0.25999999999999979</c:v>
                </c:pt>
                <c:pt idx="3452">
                  <c:v>0.16999999999999993</c:v>
                </c:pt>
                <c:pt idx="3453">
                  <c:v>0.11999999999999922</c:v>
                </c:pt>
                <c:pt idx="3454">
                  <c:v>0.1899999999999995</c:v>
                </c:pt>
                <c:pt idx="3455">
                  <c:v>0</c:v>
                </c:pt>
                <c:pt idx="3456">
                  <c:v>1.9999999999999574E-2</c:v>
                </c:pt>
                <c:pt idx="3457">
                  <c:v>8.9999999999999858E-2</c:v>
                </c:pt>
                <c:pt idx="3458">
                  <c:v>0.16000000000000014</c:v>
                </c:pt>
                <c:pt idx="3459">
                  <c:v>-8.9999999999999858E-2</c:v>
                </c:pt>
                <c:pt idx="3460">
                  <c:v>-8.0000000000000071E-2</c:v>
                </c:pt>
                <c:pt idx="3461">
                  <c:v>9.9999999999997868E-3</c:v>
                </c:pt>
                <c:pt idx="3462">
                  <c:v>4.0000000000000924E-2</c:v>
                </c:pt>
                <c:pt idx="3463">
                  <c:v>0.24000000000000021</c:v>
                </c:pt>
                <c:pt idx="3464">
                  <c:v>0.60000000000000142</c:v>
                </c:pt>
                <c:pt idx="3465">
                  <c:v>0.53000000000000114</c:v>
                </c:pt>
                <c:pt idx="3466">
                  <c:v>0.51999999999999957</c:v>
                </c:pt>
                <c:pt idx="3467">
                  <c:v>0.65000000000000036</c:v>
                </c:pt>
                <c:pt idx="3468">
                  <c:v>0.85999999999999943</c:v>
                </c:pt>
                <c:pt idx="3469">
                  <c:v>0.91999999999999993</c:v>
                </c:pt>
                <c:pt idx="3470">
                  <c:v>0.9399999999999995</c:v>
                </c:pt>
                <c:pt idx="3471">
                  <c:v>0.74000000000000021</c:v>
                </c:pt>
                <c:pt idx="3472">
                  <c:v>0.59000000000000163</c:v>
                </c:pt>
                <c:pt idx="3473">
                  <c:v>0.35000000000000142</c:v>
                </c:pt>
                <c:pt idx="3474">
                  <c:v>0.23999999999999844</c:v>
                </c:pt>
                <c:pt idx="3475">
                  <c:v>0</c:v>
                </c:pt>
                <c:pt idx="3476">
                  <c:v>0.13000000000000078</c:v>
                </c:pt>
                <c:pt idx="3477">
                  <c:v>-0.10000000000000142</c:v>
                </c:pt>
                <c:pt idx="3478">
                  <c:v>0.41000000000000014</c:v>
                </c:pt>
                <c:pt idx="3479">
                  <c:v>-0.32999999999999829</c:v>
                </c:pt>
                <c:pt idx="3480">
                  <c:v>-0.16999999999999993</c:v>
                </c:pt>
                <c:pt idx="3481">
                  <c:v>-0.58000000000000007</c:v>
                </c:pt>
                <c:pt idx="3482">
                  <c:v>-6.9999999999998508E-2</c:v>
                </c:pt>
                <c:pt idx="3483">
                  <c:v>0.11999999999999922</c:v>
                </c:pt>
                <c:pt idx="3484">
                  <c:v>3.9999999999999147E-2</c:v>
                </c:pt>
                <c:pt idx="3485">
                  <c:v>0</c:v>
                </c:pt>
                <c:pt idx="3486">
                  <c:v>2.9999999999999361E-2</c:v>
                </c:pt>
                <c:pt idx="3487">
                  <c:v>8.9999999999999858E-2</c:v>
                </c:pt>
                <c:pt idx="3488">
                  <c:v>0.22999999999999865</c:v>
                </c:pt>
                <c:pt idx="3489">
                  <c:v>0.53000000000000114</c:v>
                </c:pt>
                <c:pt idx="3490">
                  <c:v>0.46000000000000085</c:v>
                </c:pt>
                <c:pt idx="3491">
                  <c:v>0.20000000000000107</c:v>
                </c:pt>
                <c:pt idx="3492">
                  <c:v>0.14000000000000057</c:v>
                </c:pt>
                <c:pt idx="3493">
                  <c:v>0.22000000000000064</c:v>
                </c:pt>
                <c:pt idx="3494">
                  <c:v>0.51999999999999957</c:v>
                </c:pt>
                <c:pt idx="3495">
                  <c:v>0.36999999999999922</c:v>
                </c:pt>
                <c:pt idx="3496">
                  <c:v>0.1899999999999995</c:v>
                </c:pt>
                <c:pt idx="3497">
                  <c:v>0.35999999999999943</c:v>
                </c:pt>
                <c:pt idx="3498">
                  <c:v>0.14000000000000057</c:v>
                </c:pt>
                <c:pt idx="3499">
                  <c:v>-0.27999999999999936</c:v>
                </c:pt>
                <c:pt idx="3500">
                  <c:v>-0.16000000000000014</c:v>
                </c:pt>
                <c:pt idx="3501">
                  <c:v>1.9999999999999574E-2</c:v>
                </c:pt>
                <c:pt idx="3502">
                  <c:v>9.9999999999997868E-3</c:v>
                </c:pt>
                <c:pt idx="3503">
                  <c:v>5.0000000000000711E-2</c:v>
                </c:pt>
                <c:pt idx="3504">
                  <c:v>9.9999999999997868E-3</c:v>
                </c:pt>
                <c:pt idx="3505">
                  <c:v>-2.9999999999999361E-2</c:v>
                </c:pt>
                <c:pt idx="3506">
                  <c:v>-5.9999999999998721E-2</c:v>
                </c:pt>
                <c:pt idx="3507">
                  <c:v>-3.0000000000001137E-2</c:v>
                </c:pt>
                <c:pt idx="3508">
                  <c:v>-0.12000000000000099</c:v>
                </c:pt>
                <c:pt idx="3509">
                  <c:v>-0.10999999999999943</c:v>
                </c:pt>
                <c:pt idx="3510">
                  <c:v>-1.0000000000001563E-2</c:v>
                </c:pt>
                <c:pt idx="3511">
                  <c:v>0.14999999999999858</c:v>
                </c:pt>
                <c:pt idx="3512">
                  <c:v>0.20999999999999908</c:v>
                </c:pt>
                <c:pt idx="3513">
                  <c:v>0.34999999999999964</c:v>
                </c:pt>
                <c:pt idx="3514">
                  <c:v>0.32000000000000028</c:v>
                </c:pt>
                <c:pt idx="3515">
                  <c:v>0.17999999999999972</c:v>
                </c:pt>
                <c:pt idx="3516">
                  <c:v>0.20000000000000107</c:v>
                </c:pt>
                <c:pt idx="3517">
                  <c:v>0.28000000000000114</c:v>
                </c:pt>
                <c:pt idx="3518">
                  <c:v>0.49000000000000021</c:v>
                </c:pt>
                <c:pt idx="3519">
                  <c:v>0.48000000000000043</c:v>
                </c:pt>
                <c:pt idx="3520">
                  <c:v>0.34000000000000163</c:v>
                </c:pt>
                <c:pt idx="3521">
                  <c:v>0.35999999999999943</c:v>
                </c:pt>
                <c:pt idx="3522">
                  <c:v>-4.0000000000000924E-2</c:v>
                </c:pt>
                <c:pt idx="3523">
                  <c:v>-9.9999999999997868E-3</c:v>
                </c:pt>
                <c:pt idx="3524">
                  <c:v>-0.16000000000000014</c:v>
                </c:pt>
                <c:pt idx="3525">
                  <c:v>-8.0000000000000071E-2</c:v>
                </c:pt>
                <c:pt idx="3526">
                  <c:v>-0.10999999999999943</c:v>
                </c:pt>
                <c:pt idx="3527">
                  <c:v>-0.15000000000000036</c:v>
                </c:pt>
                <c:pt idx="3528">
                  <c:v>-0.16999999999999993</c:v>
                </c:pt>
                <c:pt idx="3529">
                  <c:v>-0.1899999999999995</c:v>
                </c:pt>
                <c:pt idx="3530">
                  <c:v>-0.25</c:v>
                </c:pt>
                <c:pt idx="3531">
                  <c:v>-0.16000000000000014</c:v>
                </c:pt>
                <c:pt idx="3532">
                  <c:v>-0.15000000000000036</c:v>
                </c:pt>
                <c:pt idx="3533">
                  <c:v>0</c:v>
                </c:pt>
                <c:pt idx="3534">
                  <c:v>7.0000000000000284E-2</c:v>
                </c:pt>
                <c:pt idx="3535">
                  <c:v>0.16000000000000014</c:v>
                </c:pt>
                <c:pt idx="3536">
                  <c:v>0.19999999999999929</c:v>
                </c:pt>
                <c:pt idx="3537">
                  <c:v>0.20000000000000107</c:v>
                </c:pt>
                <c:pt idx="3538">
                  <c:v>0.14000000000000057</c:v>
                </c:pt>
                <c:pt idx="3539">
                  <c:v>0.22000000000000064</c:v>
                </c:pt>
                <c:pt idx="3540">
                  <c:v>0.33999999999999986</c:v>
                </c:pt>
                <c:pt idx="3541">
                  <c:v>0.84999999999999964</c:v>
                </c:pt>
                <c:pt idx="3542">
                  <c:v>0.67999999999999972</c:v>
                </c:pt>
                <c:pt idx="3543">
                  <c:v>0.6899999999999995</c:v>
                </c:pt>
                <c:pt idx="3544">
                  <c:v>0.40000000000000036</c:v>
                </c:pt>
                <c:pt idx="3545">
                  <c:v>0.28999999999999915</c:v>
                </c:pt>
                <c:pt idx="3546">
                  <c:v>0.21999999999999886</c:v>
                </c:pt>
                <c:pt idx="3547">
                  <c:v>-3.0000000000001137E-2</c:v>
                </c:pt>
                <c:pt idx="3548">
                  <c:v>-7.0000000000000284E-2</c:v>
                </c:pt>
                <c:pt idx="3549">
                  <c:v>-0.32999999999999829</c:v>
                </c:pt>
                <c:pt idx="3550">
                  <c:v>-0.36999999999999744</c:v>
                </c:pt>
                <c:pt idx="3551">
                  <c:v>-0.46000000000000085</c:v>
                </c:pt>
                <c:pt idx="3552">
                  <c:v>-0.19000000000000128</c:v>
                </c:pt>
                <c:pt idx="3553">
                  <c:v>-0.23000000000000043</c:v>
                </c:pt>
                <c:pt idx="3554">
                  <c:v>-0.33999999999999986</c:v>
                </c:pt>
                <c:pt idx="3555">
                  <c:v>1.0000000000001563E-2</c:v>
                </c:pt>
                <c:pt idx="3556">
                  <c:v>-0.17999999999999972</c:v>
                </c:pt>
                <c:pt idx="3557">
                  <c:v>-8.0000000000000071E-2</c:v>
                </c:pt>
                <c:pt idx="3558">
                  <c:v>-3.9999999999999147E-2</c:v>
                </c:pt>
                <c:pt idx="3559">
                  <c:v>4.0000000000000924E-2</c:v>
                </c:pt>
                <c:pt idx="3560">
                  <c:v>8.0000000000000071E-2</c:v>
                </c:pt>
                <c:pt idx="3561">
                  <c:v>8.0000000000000071E-2</c:v>
                </c:pt>
                <c:pt idx="3562">
                  <c:v>0.10000000000000142</c:v>
                </c:pt>
                <c:pt idx="3563">
                  <c:v>8.0000000000000071E-2</c:v>
                </c:pt>
                <c:pt idx="3564">
                  <c:v>0.25</c:v>
                </c:pt>
                <c:pt idx="3565">
                  <c:v>0.32000000000000028</c:v>
                </c:pt>
                <c:pt idx="3566">
                  <c:v>0.5</c:v>
                </c:pt>
                <c:pt idx="3567">
                  <c:v>0.40000000000000036</c:v>
                </c:pt>
                <c:pt idx="3568">
                  <c:v>0.47000000000000064</c:v>
                </c:pt>
                <c:pt idx="3569">
                  <c:v>0.46999999999999886</c:v>
                </c:pt>
                <c:pt idx="3570">
                  <c:v>0.17000000000000171</c:v>
                </c:pt>
                <c:pt idx="3571">
                  <c:v>-0.19000000000000128</c:v>
                </c:pt>
                <c:pt idx="3572">
                  <c:v>0.21999999999999886</c:v>
                </c:pt>
                <c:pt idx="3573">
                  <c:v>-0.13000000000000256</c:v>
                </c:pt>
                <c:pt idx="3574">
                  <c:v>-0.16999999999999815</c:v>
                </c:pt>
                <c:pt idx="3575">
                  <c:v>7.0000000000000284E-2</c:v>
                </c:pt>
                <c:pt idx="3576">
                  <c:v>-0.34999999999999787</c:v>
                </c:pt>
                <c:pt idx="3577">
                  <c:v>-0.35000000000000142</c:v>
                </c:pt>
                <c:pt idx="3578">
                  <c:v>-0.13000000000000078</c:v>
                </c:pt>
                <c:pt idx="3579">
                  <c:v>-3.9999999999999147E-2</c:v>
                </c:pt>
                <c:pt idx="3580">
                  <c:v>-5.0000000000000711E-2</c:v>
                </c:pt>
                <c:pt idx="3581">
                  <c:v>6.0000000000000497E-2</c:v>
                </c:pt>
                <c:pt idx="3582">
                  <c:v>0.15000000000000036</c:v>
                </c:pt>
                <c:pt idx="3583">
                  <c:v>0.19000000000000128</c:v>
                </c:pt>
                <c:pt idx="3584">
                  <c:v>0.10999999999999943</c:v>
                </c:pt>
                <c:pt idx="3585">
                  <c:v>0.27999999999999936</c:v>
                </c:pt>
                <c:pt idx="3586">
                  <c:v>0.36999999999999922</c:v>
                </c:pt>
                <c:pt idx="3587">
                  <c:v>0.60999999999999943</c:v>
                </c:pt>
                <c:pt idx="3588">
                  <c:v>0.9399999999999995</c:v>
                </c:pt>
                <c:pt idx="3589">
                  <c:v>1.0199999999999996</c:v>
                </c:pt>
                <c:pt idx="3590">
                  <c:v>1.0699999999999985</c:v>
                </c:pt>
                <c:pt idx="3591">
                  <c:v>1.1999999999999993</c:v>
                </c:pt>
                <c:pt idx="3592">
                  <c:v>1.2400000000000002</c:v>
                </c:pt>
                <c:pt idx="3593">
                  <c:v>0.57000000000000028</c:v>
                </c:pt>
                <c:pt idx="3594">
                  <c:v>0.21999999999999886</c:v>
                </c:pt>
                <c:pt idx="3595">
                  <c:v>8.0000000000001847E-2</c:v>
                </c:pt>
                <c:pt idx="3596">
                  <c:v>-0.16000000000000014</c:v>
                </c:pt>
                <c:pt idx="3597">
                  <c:v>-0.25999999999999801</c:v>
                </c:pt>
                <c:pt idx="3598">
                  <c:v>-0.19999999999999929</c:v>
                </c:pt>
                <c:pt idx="3599">
                  <c:v>3.9999999999999147E-2</c:v>
                </c:pt>
                <c:pt idx="3600">
                  <c:v>-5.9999999999998721E-2</c:v>
                </c:pt>
                <c:pt idx="3601">
                  <c:v>-0.44000000000000128</c:v>
                </c:pt>
                <c:pt idx="3602">
                  <c:v>-0.5</c:v>
                </c:pt>
                <c:pt idx="3603">
                  <c:v>0.25</c:v>
                </c:pt>
                <c:pt idx="3604">
                  <c:v>1.1199999999999992</c:v>
                </c:pt>
                <c:pt idx="3605">
                  <c:v>0.75</c:v>
                </c:pt>
                <c:pt idx="3606">
                  <c:v>0.19000000000000128</c:v>
                </c:pt>
                <c:pt idx="3607">
                  <c:v>0.25</c:v>
                </c:pt>
                <c:pt idx="3608">
                  <c:v>0.65000000000000036</c:v>
                </c:pt>
                <c:pt idx="3609">
                  <c:v>0.50999999999999979</c:v>
                </c:pt>
                <c:pt idx="3610">
                  <c:v>0.45999999999999908</c:v>
                </c:pt>
                <c:pt idx="3611">
                  <c:v>0.36000000000000121</c:v>
                </c:pt>
                <c:pt idx="3612">
                  <c:v>0.25999999999999979</c:v>
                </c:pt>
                <c:pt idx="3613">
                  <c:v>0.34999999999999964</c:v>
                </c:pt>
                <c:pt idx="3614">
                  <c:v>0.34999999999999964</c:v>
                </c:pt>
                <c:pt idx="3615">
                  <c:v>0.38000000000000078</c:v>
                </c:pt>
                <c:pt idx="3616">
                  <c:v>0.36999999999999922</c:v>
                </c:pt>
                <c:pt idx="3617">
                  <c:v>0.77000000000000135</c:v>
                </c:pt>
                <c:pt idx="3618">
                  <c:v>0.30000000000000071</c:v>
                </c:pt>
                <c:pt idx="3619">
                  <c:v>-1.9999999999999574E-2</c:v>
                </c:pt>
                <c:pt idx="3620">
                  <c:v>-0.10999999999999943</c:v>
                </c:pt>
                <c:pt idx="3621">
                  <c:v>-0.32000000000000028</c:v>
                </c:pt>
                <c:pt idx="3622">
                  <c:v>-0.44999999999999929</c:v>
                </c:pt>
                <c:pt idx="3623">
                  <c:v>-0.44999999999999929</c:v>
                </c:pt>
                <c:pt idx="3624">
                  <c:v>-0.52999999999999936</c:v>
                </c:pt>
                <c:pt idx="3625">
                  <c:v>-0.16000000000000014</c:v>
                </c:pt>
                <c:pt idx="3626">
                  <c:v>-2.9999999999999361E-2</c:v>
                </c:pt>
                <c:pt idx="3627">
                  <c:v>-4.9999999999998934E-2</c:v>
                </c:pt>
                <c:pt idx="3628">
                  <c:v>9.9999999999997868E-3</c:v>
                </c:pt>
                <c:pt idx="3629">
                  <c:v>6.0000000000000497E-2</c:v>
                </c:pt>
                <c:pt idx="3630">
                  <c:v>0.25</c:v>
                </c:pt>
                <c:pt idx="3631">
                  <c:v>0.78999999999999915</c:v>
                </c:pt>
                <c:pt idx="3632">
                  <c:v>0.83000000000000007</c:v>
                </c:pt>
                <c:pt idx="3633">
                  <c:v>0.83999999999999986</c:v>
                </c:pt>
                <c:pt idx="3634">
                  <c:v>0.8100000000000005</c:v>
                </c:pt>
                <c:pt idx="3635">
                  <c:v>0.86000000000000121</c:v>
                </c:pt>
                <c:pt idx="3636">
                  <c:v>1.3299999999999983</c:v>
                </c:pt>
                <c:pt idx="3637">
                  <c:v>1</c:v>
                </c:pt>
                <c:pt idx="3638">
                  <c:v>0.9399999999999995</c:v>
                </c:pt>
                <c:pt idx="3639">
                  <c:v>0.7900000000000027</c:v>
                </c:pt>
                <c:pt idx="3640">
                  <c:v>1.6799999999999979</c:v>
                </c:pt>
                <c:pt idx="3641">
                  <c:v>0.75</c:v>
                </c:pt>
                <c:pt idx="3642">
                  <c:v>0.21000000000000085</c:v>
                </c:pt>
                <c:pt idx="3643">
                  <c:v>0.35000000000000142</c:v>
                </c:pt>
                <c:pt idx="3644">
                  <c:v>-9.9999999999980105E-3</c:v>
                </c:pt>
                <c:pt idx="3645">
                  <c:v>0.12999999999999901</c:v>
                </c:pt>
                <c:pt idx="3646">
                  <c:v>0.12999999999999901</c:v>
                </c:pt>
                <c:pt idx="3647">
                  <c:v>-0.25</c:v>
                </c:pt>
                <c:pt idx="3648">
                  <c:v>-0.57000000000000028</c:v>
                </c:pt>
                <c:pt idx="3649">
                  <c:v>-0.59999999999999787</c:v>
                </c:pt>
                <c:pt idx="3650">
                  <c:v>-0.4599999999999973</c:v>
                </c:pt>
                <c:pt idx="3651">
                  <c:v>-0.40000000000000213</c:v>
                </c:pt>
                <c:pt idx="3652">
                  <c:v>-0.25999999999999979</c:v>
                </c:pt>
                <c:pt idx="3653">
                  <c:v>0</c:v>
                </c:pt>
                <c:pt idx="3654">
                  <c:v>0.16999999999999993</c:v>
                </c:pt>
                <c:pt idx="3655">
                  <c:v>0.41000000000000014</c:v>
                </c:pt>
                <c:pt idx="3656">
                  <c:v>0.34999999999999964</c:v>
                </c:pt>
                <c:pt idx="3657">
                  <c:v>0.54</c:v>
                </c:pt>
                <c:pt idx="3658">
                  <c:v>0.79999999999999982</c:v>
                </c:pt>
                <c:pt idx="3659">
                  <c:v>0.84000000000000075</c:v>
                </c:pt>
                <c:pt idx="3660">
                  <c:v>0.9300000000000006</c:v>
                </c:pt>
                <c:pt idx="3661">
                  <c:v>0.6899999999999995</c:v>
                </c:pt>
                <c:pt idx="3662">
                  <c:v>0.58000000000000007</c:v>
                </c:pt>
                <c:pt idx="3663">
                  <c:v>1.0199999999999996</c:v>
                </c:pt>
                <c:pt idx="3664">
                  <c:v>1.08</c:v>
                </c:pt>
                <c:pt idx="3665">
                  <c:v>0.63999999999999879</c:v>
                </c:pt>
                <c:pt idx="3666">
                  <c:v>0.21999999999999886</c:v>
                </c:pt>
                <c:pt idx="3667">
                  <c:v>-5.0000000000000711E-2</c:v>
                </c:pt>
                <c:pt idx="3668">
                  <c:v>-0.17999999999999972</c:v>
                </c:pt>
                <c:pt idx="3669">
                  <c:v>-0.23999999999999844</c:v>
                </c:pt>
                <c:pt idx="3670">
                  <c:v>-0.25</c:v>
                </c:pt>
                <c:pt idx="3671">
                  <c:v>-0.42000000000000171</c:v>
                </c:pt>
                <c:pt idx="3672">
                  <c:v>-0.55999999999999872</c:v>
                </c:pt>
                <c:pt idx="3673">
                  <c:v>-0.57999999999999829</c:v>
                </c:pt>
                <c:pt idx="3674">
                  <c:v>-0.14999999999999858</c:v>
                </c:pt>
                <c:pt idx="3675">
                  <c:v>-0.27999999999999936</c:v>
                </c:pt>
                <c:pt idx="3676">
                  <c:v>-0.27999999999999936</c:v>
                </c:pt>
                <c:pt idx="3677">
                  <c:v>-0.17999999999999972</c:v>
                </c:pt>
                <c:pt idx="3678">
                  <c:v>6.0000000000000497E-2</c:v>
                </c:pt>
                <c:pt idx="3679">
                  <c:v>0.40999999999999925</c:v>
                </c:pt>
                <c:pt idx="3680">
                  <c:v>0.37000000000000011</c:v>
                </c:pt>
                <c:pt idx="3681">
                  <c:v>0.36000000000000032</c:v>
                </c:pt>
                <c:pt idx="3682">
                  <c:v>0.44000000000000039</c:v>
                </c:pt>
                <c:pt idx="3683">
                  <c:v>0.63000000000000078</c:v>
                </c:pt>
                <c:pt idx="3684">
                  <c:v>0.75</c:v>
                </c:pt>
                <c:pt idx="3685">
                  <c:v>1.0899999999999999</c:v>
                </c:pt>
                <c:pt idx="3686">
                  <c:v>1.1700000000000008</c:v>
                </c:pt>
                <c:pt idx="3687">
                  <c:v>1.25</c:v>
                </c:pt>
                <c:pt idx="3688">
                  <c:v>1.2599999999999998</c:v>
                </c:pt>
                <c:pt idx="3689">
                  <c:v>0.70999999999999908</c:v>
                </c:pt>
                <c:pt idx="3690">
                  <c:v>0.41999999999999993</c:v>
                </c:pt>
                <c:pt idx="3691">
                  <c:v>2.9999999999997584E-2</c:v>
                </c:pt>
                <c:pt idx="3692">
                  <c:v>-0.14999999999999858</c:v>
                </c:pt>
                <c:pt idx="3693">
                  <c:v>-0.19999999999999929</c:v>
                </c:pt>
                <c:pt idx="3694">
                  <c:v>-0.23999999999999844</c:v>
                </c:pt>
                <c:pt idx="3695">
                  <c:v>-0.50999999999999979</c:v>
                </c:pt>
                <c:pt idx="3696">
                  <c:v>-0.6899999999999995</c:v>
                </c:pt>
                <c:pt idx="3697">
                  <c:v>-0.58999999999999986</c:v>
                </c:pt>
                <c:pt idx="3698">
                  <c:v>-0.46000000000000085</c:v>
                </c:pt>
                <c:pt idx="3699">
                  <c:v>-0.42999999999999972</c:v>
                </c:pt>
                <c:pt idx="3700">
                  <c:v>0.92999999999999972</c:v>
                </c:pt>
                <c:pt idx="3701">
                  <c:v>1.7099999999999991</c:v>
                </c:pt>
                <c:pt idx="3702">
                  <c:v>0.86000000000000032</c:v>
                </c:pt>
                <c:pt idx="3703">
                  <c:v>0.71999999999999975</c:v>
                </c:pt>
                <c:pt idx="3704">
                  <c:v>0.49000000000000021</c:v>
                </c:pt>
                <c:pt idx="3705">
                  <c:v>0.5</c:v>
                </c:pt>
                <c:pt idx="3706">
                  <c:v>0.42999999999999883</c:v>
                </c:pt>
                <c:pt idx="3707">
                  <c:v>0.4399999999999995</c:v>
                </c:pt>
                <c:pt idx="3708">
                  <c:v>0.63000000000000078</c:v>
                </c:pt>
                <c:pt idx="3709">
                  <c:v>0.60999999999999943</c:v>
                </c:pt>
                <c:pt idx="3710">
                  <c:v>1.08</c:v>
                </c:pt>
                <c:pt idx="3711">
                  <c:v>1.1099999999999994</c:v>
                </c:pt>
                <c:pt idx="3712">
                  <c:v>1.1600000000000001</c:v>
                </c:pt>
                <c:pt idx="3713">
                  <c:v>0.42999999999999972</c:v>
                </c:pt>
                <c:pt idx="3714">
                  <c:v>-3.9999999999999147E-2</c:v>
                </c:pt>
                <c:pt idx="3715">
                  <c:v>-6.0000000000000497E-2</c:v>
                </c:pt>
                <c:pt idx="3716">
                  <c:v>0</c:v>
                </c:pt>
                <c:pt idx="3717">
                  <c:v>0.10000000000000142</c:v>
                </c:pt>
                <c:pt idx="3718">
                  <c:v>0</c:v>
                </c:pt>
                <c:pt idx="3719">
                  <c:v>-0.26000000000000156</c:v>
                </c:pt>
                <c:pt idx="3720">
                  <c:v>-0.21000000000000085</c:v>
                </c:pt>
                <c:pt idx="3721">
                  <c:v>-0.44999999999999929</c:v>
                </c:pt>
                <c:pt idx="3722">
                  <c:v>-0.29000000000000092</c:v>
                </c:pt>
                <c:pt idx="3723">
                  <c:v>-0.24000000000000021</c:v>
                </c:pt>
                <c:pt idx="3724">
                  <c:v>-0.27999999999999936</c:v>
                </c:pt>
                <c:pt idx="3725">
                  <c:v>-3.0000000000001137E-2</c:v>
                </c:pt>
                <c:pt idx="3726">
                  <c:v>0.14000000000000057</c:v>
                </c:pt>
                <c:pt idx="3727">
                  <c:v>0.17999999999999972</c:v>
                </c:pt>
                <c:pt idx="3728">
                  <c:v>0.38000000000000078</c:v>
                </c:pt>
                <c:pt idx="3729">
                  <c:v>0.54999999999999893</c:v>
                </c:pt>
                <c:pt idx="3730">
                  <c:v>0.55000000000000071</c:v>
                </c:pt>
                <c:pt idx="3731">
                  <c:v>0.35000000000000142</c:v>
                </c:pt>
                <c:pt idx="3732">
                  <c:v>0.36999999999999922</c:v>
                </c:pt>
                <c:pt idx="3733">
                  <c:v>0.54999999999999893</c:v>
                </c:pt>
                <c:pt idx="3734">
                  <c:v>0.78999999999999915</c:v>
                </c:pt>
                <c:pt idx="3735">
                  <c:v>0.79000000000000092</c:v>
                </c:pt>
                <c:pt idx="3736">
                  <c:v>0.64000000000000057</c:v>
                </c:pt>
                <c:pt idx="3737">
                  <c:v>0.71000000000000085</c:v>
                </c:pt>
                <c:pt idx="3738">
                  <c:v>0.52000000000000135</c:v>
                </c:pt>
                <c:pt idx="3739">
                  <c:v>0.18000000000000327</c:v>
                </c:pt>
                <c:pt idx="3740">
                  <c:v>0.32999999999999829</c:v>
                </c:pt>
                <c:pt idx="3741">
                  <c:v>0.17999999999999972</c:v>
                </c:pt>
                <c:pt idx="3742">
                  <c:v>6.0000000000002274E-2</c:v>
                </c:pt>
                <c:pt idx="3743">
                  <c:v>9.9999999999997868E-2</c:v>
                </c:pt>
                <c:pt idx="3744">
                  <c:v>-0.25</c:v>
                </c:pt>
                <c:pt idx="3745">
                  <c:v>-0.36999999999999744</c:v>
                </c:pt>
                <c:pt idx="3746">
                  <c:v>-2.9999999999999361E-2</c:v>
                </c:pt>
                <c:pt idx="3747">
                  <c:v>-6.0000000000000497E-2</c:v>
                </c:pt>
                <c:pt idx="3748">
                  <c:v>9.9999999999997868E-3</c:v>
                </c:pt>
                <c:pt idx="3749">
                  <c:v>1.9999999999999574E-2</c:v>
                </c:pt>
                <c:pt idx="3750">
                  <c:v>0.12000000000000011</c:v>
                </c:pt>
                <c:pt idx="3751">
                  <c:v>0.33000000000000007</c:v>
                </c:pt>
                <c:pt idx="3752">
                  <c:v>0.40999999999999925</c:v>
                </c:pt>
                <c:pt idx="3753">
                  <c:v>0.58999999999999986</c:v>
                </c:pt>
                <c:pt idx="3754">
                  <c:v>0.5699999999999994</c:v>
                </c:pt>
                <c:pt idx="3755">
                  <c:v>0.42999999999999972</c:v>
                </c:pt>
                <c:pt idx="3756">
                  <c:v>0.30999999999999872</c:v>
                </c:pt>
                <c:pt idx="3757">
                  <c:v>0.25</c:v>
                </c:pt>
                <c:pt idx="3758">
                  <c:v>0.11999999999999922</c:v>
                </c:pt>
                <c:pt idx="3759">
                  <c:v>0.11999999999999922</c:v>
                </c:pt>
                <c:pt idx="3760">
                  <c:v>0.16999999999999993</c:v>
                </c:pt>
                <c:pt idx="3761">
                  <c:v>0.15000000000000036</c:v>
                </c:pt>
                <c:pt idx="3762">
                  <c:v>0.16000000000000014</c:v>
                </c:pt>
                <c:pt idx="3763">
                  <c:v>0.16000000000000014</c:v>
                </c:pt>
                <c:pt idx="3764">
                  <c:v>0.11000000000000121</c:v>
                </c:pt>
                <c:pt idx="3765">
                  <c:v>0.5</c:v>
                </c:pt>
                <c:pt idx="3766">
                  <c:v>0.27999999999999936</c:v>
                </c:pt>
                <c:pt idx="3767">
                  <c:v>0.17999999999999972</c:v>
                </c:pt>
                <c:pt idx="3768">
                  <c:v>0.17999999999999972</c:v>
                </c:pt>
                <c:pt idx="3769">
                  <c:v>-0.12000000000000099</c:v>
                </c:pt>
                <c:pt idx="3770">
                  <c:v>0.13000000000000078</c:v>
                </c:pt>
                <c:pt idx="3771">
                  <c:v>2.9999999999999361E-2</c:v>
                </c:pt>
                <c:pt idx="3772">
                  <c:v>1.9999999999999574E-2</c:v>
                </c:pt>
                <c:pt idx="3773">
                  <c:v>0</c:v>
                </c:pt>
                <c:pt idx="3774">
                  <c:v>0.11999999999999922</c:v>
                </c:pt>
                <c:pt idx="3775">
                  <c:v>0.62999999999999989</c:v>
                </c:pt>
                <c:pt idx="3776">
                  <c:v>0.79</c:v>
                </c:pt>
                <c:pt idx="3777">
                  <c:v>0.77000000000000046</c:v>
                </c:pt>
                <c:pt idx="3778">
                  <c:v>0.63000000000000078</c:v>
                </c:pt>
                <c:pt idx="3779">
                  <c:v>0.50999999999999979</c:v>
                </c:pt>
                <c:pt idx="3780">
                  <c:v>0.25999999999999979</c:v>
                </c:pt>
                <c:pt idx="3781">
                  <c:v>0.28000000000000114</c:v>
                </c:pt>
                <c:pt idx="3782">
                  <c:v>0.41000000000000014</c:v>
                </c:pt>
                <c:pt idx="3783">
                  <c:v>0.5</c:v>
                </c:pt>
                <c:pt idx="3784">
                  <c:v>0.49000000000000021</c:v>
                </c:pt>
                <c:pt idx="3785">
                  <c:v>0.50999999999999801</c:v>
                </c:pt>
                <c:pt idx="3786">
                  <c:v>0.37000000000000099</c:v>
                </c:pt>
                <c:pt idx="3787">
                  <c:v>-7.0000000000000284E-2</c:v>
                </c:pt>
                <c:pt idx="3788">
                  <c:v>-0.26999999999999957</c:v>
                </c:pt>
                <c:pt idx="3789">
                  <c:v>-0.21999999999999886</c:v>
                </c:pt>
                <c:pt idx="3790">
                  <c:v>-8.0000000000001847E-2</c:v>
                </c:pt>
                <c:pt idx="3791">
                  <c:v>-9.9999999999997868E-2</c:v>
                </c:pt>
                <c:pt idx="3792">
                  <c:v>-0.10999999999999943</c:v>
                </c:pt>
                <c:pt idx="3793">
                  <c:v>-3.9999999999999147E-2</c:v>
                </c:pt>
                <c:pt idx="3794">
                  <c:v>-3.9999999999999147E-2</c:v>
                </c:pt>
                <c:pt idx="3795">
                  <c:v>-4.00000000000027E-2</c:v>
                </c:pt>
                <c:pt idx="3796">
                  <c:v>2.000000000000135E-2</c:v>
                </c:pt>
                <c:pt idx="3797">
                  <c:v>4.9999999999998934E-2</c:v>
                </c:pt>
                <c:pt idx="3798">
                  <c:v>0.11999999999999922</c:v>
                </c:pt>
                <c:pt idx="3799">
                  <c:v>0.11000000000000121</c:v>
                </c:pt>
                <c:pt idx="3800">
                  <c:v>8.9999999999999858E-2</c:v>
                </c:pt>
                <c:pt idx="3801">
                  <c:v>7.0000000000000284E-2</c:v>
                </c:pt>
                <c:pt idx="3802">
                  <c:v>8.9999999999999858E-2</c:v>
                </c:pt>
                <c:pt idx="3803">
                  <c:v>0.10999999999999943</c:v>
                </c:pt>
                <c:pt idx="3804">
                  <c:v>9.9999999999999645E-2</c:v>
                </c:pt>
                <c:pt idx="3805">
                  <c:v>8.9999999999999858E-2</c:v>
                </c:pt>
                <c:pt idx="3806">
                  <c:v>6.9999999999998508E-2</c:v>
                </c:pt>
                <c:pt idx="3807">
                  <c:v>0.16000000000000014</c:v>
                </c:pt>
                <c:pt idx="3808">
                  <c:v>0.30000000000000071</c:v>
                </c:pt>
                <c:pt idx="3809">
                  <c:v>0.3100000000000005</c:v>
                </c:pt>
                <c:pt idx="3810">
                  <c:v>0.18999999999999773</c:v>
                </c:pt>
                <c:pt idx="3811">
                  <c:v>-3.9999999999999147E-2</c:v>
                </c:pt>
                <c:pt idx="3812">
                  <c:v>5.0000000000000711E-2</c:v>
                </c:pt>
                <c:pt idx="3813">
                  <c:v>0.32000000000000028</c:v>
                </c:pt>
                <c:pt idx="3814">
                  <c:v>0.60999999999999943</c:v>
                </c:pt>
                <c:pt idx="3815">
                  <c:v>0.55999999999999872</c:v>
                </c:pt>
                <c:pt idx="3816">
                  <c:v>-0.25</c:v>
                </c:pt>
                <c:pt idx="3817">
                  <c:v>-0.40000000000000213</c:v>
                </c:pt>
                <c:pt idx="3818">
                  <c:v>-0.20000000000000107</c:v>
                </c:pt>
                <c:pt idx="3819">
                  <c:v>-0.20999999999999908</c:v>
                </c:pt>
                <c:pt idx="3820">
                  <c:v>-0.12000000000000099</c:v>
                </c:pt>
                <c:pt idx="3821">
                  <c:v>-7.0000000000000284E-2</c:v>
                </c:pt>
                <c:pt idx="3822">
                  <c:v>0.23999999999999932</c:v>
                </c:pt>
                <c:pt idx="3823">
                  <c:v>0.32000000000000028</c:v>
                </c:pt>
                <c:pt idx="3824">
                  <c:v>0.42999999999999972</c:v>
                </c:pt>
                <c:pt idx="3825">
                  <c:v>0.11999999999999922</c:v>
                </c:pt>
                <c:pt idx="3826">
                  <c:v>0.11999999999999922</c:v>
                </c:pt>
                <c:pt idx="3827">
                  <c:v>0.19000000000000128</c:v>
                </c:pt>
                <c:pt idx="3828">
                  <c:v>0.19999999999999929</c:v>
                </c:pt>
                <c:pt idx="3829">
                  <c:v>0.30000000000000071</c:v>
                </c:pt>
                <c:pt idx="3830">
                  <c:v>0.30000000000000071</c:v>
                </c:pt>
                <c:pt idx="3831">
                  <c:v>0.28000000000000114</c:v>
                </c:pt>
                <c:pt idx="3832">
                  <c:v>0.26999999999999957</c:v>
                </c:pt>
                <c:pt idx="3833">
                  <c:v>0.1899999999999995</c:v>
                </c:pt>
                <c:pt idx="3834">
                  <c:v>0.14000000000000057</c:v>
                </c:pt>
                <c:pt idx="3835">
                  <c:v>0.10999999999999943</c:v>
                </c:pt>
                <c:pt idx="3836">
                  <c:v>6.0000000000000497E-2</c:v>
                </c:pt>
                <c:pt idx="3837">
                  <c:v>0.11999999999999922</c:v>
                </c:pt>
                <c:pt idx="3838">
                  <c:v>8.0000000000000071E-2</c:v>
                </c:pt>
                <c:pt idx="3839">
                  <c:v>-0.34999999999999964</c:v>
                </c:pt>
                <c:pt idx="3840">
                  <c:v>-0.20999999999999908</c:v>
                </c:pt>
                <c:pt idx="3841">
                  <c:v>-0.3100000000000005</c:v>
                </c:pt>
                <c:pt idx="3842">
                  <c:v>-0.35999999999999943</c:v>
                </c:pt>
                <c:pt idx="3843">
                  <c:v>-0.25</c:v>
                </c:pt>
                <c:pt idx="3844">
                  <c:v>-0.21999999999999975</c:v>
                </c:pt>
                <c:pt idx="3845">
                  <c:v>2.0000000000000018E-2</c:v>
                </c:pt>
                <c:pt idx="3846">
                  <c:v>6.0000000000000053E-2</c:v>
                </c:pt>
                <c:pt idx="3847">
                  <c:v>0.28000000000000003</c:v>
                </c:pt>
                <c:pt idx="3848">
                  <c:v>0.40999999999999992</c:v>
                </c:pt>
                <c:pt idx="3849">
                  <c:v>0.62000000000000011</c:v>
                </c:pt>
                <c:pt idx="3850">
                  <c:v>0.6399999999999999</c:v>
                </c:pt>
                <c:pt idx="3851">
                  <c:v>0.76</c:v>
                </c:pt>
                <c:pt idx="3852">
                  <c:v>0.7</c:v>
                </c:pt>
                <c:pt idx="3853">
                  <c:v>0.91000000000000014</c:v>
                </c:pt>
                <c:pt idx="3854">
                  <c:v>1</c:v>
                </c:pt>
                <c:pt idx="3855">
                  <c:v>0.74000000000000021</c:v>
                </c:pt>
                <c:pt idx="3856">
                  <c:v>0.71</c:v>
                </c:pt>
                <c:pt idx="3857">
                  <c:v>0.60000000000000053</c:v>
                </c:pt>
                <c:pt idx="3858">
                  <c:v>0.13000000000000078</c:v>
                </c:pt>
                <c:pt idx="3859">
                  <c:v>0.16999999999999993</c:v>
                </c:pt>
                <c:pt idx="3860">
                  <c:v>0.38999999999999879</c:v>
                </c:pt>
                <c:pt idx="3861">
                  <c:v>0.50999999999999979</c:v>
                </c:pt>
                <c:pt idx="3862">
                  <c:v>0.5</c:v>
                </c:pt>
                <c:pt idx="3863">
                  <c:v>0.37000000000000099</c:v>
                </c:pt>
                <c:pt idx="3864">
                  <c:v>0.21999999999999886</c:v>
                </c:pt>
                <c:pt idx="3865">
                  <c:v>0.25999999999999979</c:v>
                </c:pt>
                <c:pt idx="3866">
                  <c:v>-6.0000000000000497E-2</c:v>
                </c:pt>
                <c:pt idx="3867">
                  <c:v>4.0000000000000924E-2</c:v>
                </c:pt>
                <c:pt idx="3868">
                  <c:v>8.0000000000000071E-2</c:v>
                </c:pt>
                <c:pt idx="3869">
                  <c:v>1.9999999999999574E-2</c:v>
                </c:pt>
                <c:pt idx="3870">
                  <c:v>4.9999999999999822E-2</c:v>
                </c:pt>
                <c:pt idx="3871">
                  <c:v>0.16999999999999993</c:v>
                </c:pt>
                <c:pt idx="3872">
                  <c:v>0.10000000000000053</c:v>
                </c:pt>
                <c:pt idx="3873">
                  <c:v>0.11000000000000032</c:v>
                </c:pt>
                <c:pt idx="3874">
                  <c:v>7.9999999999999183E-2</c:v>
                </c:pt>
                <c:pt idx="3875">
                  <c:v>0.12999999999999989</c:v>
                </c:pt>
                <c:pt idx="3876">
                  <c:v>5.9999999999999609E-2</c:v>
                </c:pt>
                <c:pt idx="3877">
                  <c:v>1.9999999999999574E-2</c:v>
                </c:pt>
                <c:pt idx="3878">
                  <c:v>0.4300000000000006</c:v>
                </c:pt>
                <c:pt idx="3879">
                  <c:v>0.66999999999999993</c:v>
                </c:pt>
                <c:pt idx="3880">
                  <c:v>0.11999999999999922</c:v>
                </c:pt>
                <c:pt idx="3881">
                  <c:v>0.16999999999999993</c:v>
                </c:pt>
                <c:pt idx="3882">
                  <c:v>0.10999999999999943</c:v>
                </c:pt>
                <c:pt idx="3883">
                  <c:v>6.0000000000000497E-2</c:v>
                </c:pt>
                <c:pt idx="3884">
                  <c:v>0</c:v>
                </c:pt>
                <c:pt idx="3885">
                  <c:v>0</c:v>
                </c:pt>
                <c:pt idx="3886">
                  <c:v>-3.9999999999999147E-2</c:v>
                </c:pt>
                <c:pt idx="3887">
                  <c:v>-4.0000000000000924E-2</c:v>
                </c:pt>
                <c:pt idx="3888">
                  <c:v>-8.0000000000000071E-2</c:v>
                </c:pt>
                <c:pt idx="3889">
                  <c:v>-0.15000000000000036</c:v>
                </c:pt>
                <c:pt idx="3890">
                  <c:v>-5.9999999999998721E-2</c:v>
                </c:pt>
                <c:pt idx="3891">
                  <c:v>-6.0000000000000497E-2</c:v>
                </c:pt>
                <c:pt idx="3892">
                  <c:v>-2.9999999999999361E-2</c:v>
                </c:pt>
                <c:pt idx="3893">
                  <c:v>-1.9999999999999574E-2</c:v>
                </c:pt>
                <c:pt idx="3894">
                  <c:v>0.10000000000000053</c:v>
                </c:pt>
                <c:pt idx="3895">
                  <c:v>0.12000000000000011</c:v>
                </c:pt>
                <c:pt idx="3896">
                  <c:v>0.12000000000000011</c:v>
                </c:pt>
                <c:pt idx="3897">
                  <c:v>7.9999999999999183E-2</c:v>
                </c:pt>
                <c:pt idx="3898">
                  <c:v>0.20999999999999996</c:v>
                </c:pt>
                <c:pt idx="3899">
                  <c:v>0.14000000000000057</c:v>
                </c:pt>
                <c:pt idx="3900">
                  <c:v>0.13999999999999879</c:v>
                </c:pt>
                <c:pt idx="3901">
                  <c:v>0.13999999999999879</c:v>
                </c:pt>
                <c:pt idx="3902">
                  <c:v>9.9999999999999645E-2</c:v>
                </c:pt>
                <c:pt idx="3903">
                  <c:v>0.13000000000000078</c:v>
                </c:pt>
                <c:pt idx="3904">
                  <c:v>0.16000000000000014</c:v>
                </c:pt>
                <c:pt idx="3905">
                  <c:v>0.12999999999999901</c:v>
                </c:pt>
                <c:pt idx="3906">
                  <c:v>0.14000000000000057</c:v>
                </c:pt>
                <c:pt idx="3907">
                  <c:v>-0.10000000000000142</c:v>
                </c:pt>
                <c:pt idx="3908">
                  <c:v>9.9999999999999645E-2</c:v>
                </c:pt>
                <c:pt idx="3909">
                  <c:v>6.9999999999998508E-2</c:v>
                </c:pt>
                <c:pt idx="3910">
                  <c:v>4.0000000000000924E-2</c:v>
                </c:pt>
                <c:pt idx="3911">
                  <c:v>-6.0000000000000497E-2</c:v>
                </c:pt>
                <c:pt idx="3912">
                  <c:v>2.9999999999999361E-2</c:v>
                </c:pt>
                <c:pt idx="3913">
                  <c:v>7.0000000000000284E-2</c:v>
                </c:pt>
                <c:pt idx="3914">
                  <c:v>9.9999999999997868E-3</c:v>
                </c:pt>
                <c:pt idx="3915">
                  <c:v>-9.9999999999997868E-3</c:v>
                </c:pt>
                <c:pt idx="3916">
                  <c:v>0</c:v>
                </c:pt>
                <c:pt idx="3917">
                  <c:v>2.9999999999999361E-2</c:v>
                </c:pt>
                <c:pt idx="3918">
                  <c:v>0.11000000000000121</c:v>
                </c:pt>
                <c:pt idx="3919">
                  <c:v>0.16000000000000014</c:v>
                </c:pt>
                <c:pt idx="3920">
                  <c:v>0.16999999999999993</c:v>
                </c:pt>
                <c:pt idx="3921">
                  <c:v>0.16999999999999993</c:v>
                </c:pt>
                <c:pt idx="3922">
                  <c:v>0.23000000000000043</c:v>
                </c:pt>
                <c:pt idx="3923">
                  <c:v>0.20000000000000107</c:v>
                </c:pt>
                <c:pt idx="3924">
                  <c:v>0.17999999999999972</c:v>
                </c:pt>
                <c:pt idx="3925">
                  <c:v>0.15000000000000036</c:v>
                </c:pt>
                <c:pt idx="3926">
                  <c:v>0.19999999999999929</c:v>
                </c:pt>
                <c:pt idx="3927">
                  <c:v>0.28000000000000114</c:v>
                </c:pt>
                <c:pt idx="3928">
                  <c:v>0.46000000000000085</c:v>
                </c:pt>
                <c:pt idx="3929">
                  <c:v>0.25</c:v>
                </c:pt>
                <c:pt idx="3930">
                  <c:v>0.11999999999999922</c:v>
                </c:pt>
                <c:pt idx="3931">
                  <c:v>5.0000000000000711E-2</c:v>
                </c:pt>
                <c:pt idx="3932">
                  <c:v>9.9999999999997868E-3</c:v>
                </c:pt>
                <c:pt idx="3933">
                  <c:v>-1.0000000000001563E-2</c:v>
                </c:pt>
                <c:pt idx="3934">
                  <c:v>0</c:v>
                </c:pt>
                <c:pt idx="3935">
                  <c:v>1.9999999999999574E-2</c:v>
                </c:pt>
                <c:pt idx="3936">
                  <c:v>-9.9999999999997868E-3</c:v>
                </c:pt>
                <c:pt idx="3937">
                  <c:v>3.9999999999999147E-2</c:v>
                </c:pt>
                <c:pt idx="3938">
                  <c:v>0.10000000000000142</c:v>
                </c:pt>
                <c:pt idx="3939">
                  <c:v>0.10999999999999943</c:v>
                </c:pt>
                <c:pt idx="3940">
                  <c:v>0.12000000000000099</c:v>
                </c:pt>
                <c:pt idx="3941">
                  <c:v>7.0000000000000284E-2</c:v>
                </c:pt>
                <c:pt idx="3942">
                  <c:v>5.9999999999999609E-2</c:v>
                </c:pt>
                <c:pt idx="3943">
                  <c:v>9.0000000000000746E-2</c:v>
                </c:pt>
                <c:pt idx="3944">
                  <c:v>8.9999999999999858E-2</c:v>
                </c:pt>
                <c:pt idx="3945">
                  <c:v>0.12000000000000011</c:v>
                </c:pt>
                <c:pt idx="3946">
                  <c:v>0.32000000000000028</c:v>
                </c:pt>
                <c:pt idx="3947">
                  <c:v>0.33000000000000007</c:v>
                </c:pt>
                <c:pt idx="3948">
                  <c:v>0.57000000000000028</c:v>
                </c:pt>
                <c:pt idx="3949">
                  <c:v>0.71999999999999975</c:v>
                </c:pt>
                <c:pt idx="3950">
                  <c:v>0.66999999999999993</c:v>
                </c:pt>
                <c:pt idx="3951">
                  <c:v>0.5</c:v>
                </c:pt>
                <c:pt idx="3952">
                  <c:v>0.53000000000000114</c:v>
                </c:pt>
                <c:pt idx="3953">
                  <c:v>0.39000000000000057</c:v>
                </c:pt>
                <c:pt idx="3954">
                  <c:v>-8.9999999999999858E-2</c:v>
                </c:pt>
                <c:pt idx="3955">
                  <c:v>-8.0000000000000071E-2</c:v>
                </c:pt>
                <c:pt idx="3956">
                  <c:v>-1.9999999999999574E-2</c:v>
                </c:pt>
                <c:pt idx="3957">
                  <c:v>-0.1899999999999995</c:v>
                </c:pt>
                <c:pt idx="3958">
                  <c:v>0.13999999999999879</c:v>
                </c:pt>
                <c:pt idx="3959">
                  <c:v>8.0000000000000071E-2</c:v>
                </c:pt>
                <c:pt idx="3960">
                  <c:v>0.27999999999999936</c:v>
                </c:pt>
                <c:pt idx="3961">
                  <c:v>-4.0000000000000036E-2</c:v>
                </c:pt>
                <c:pt idx="3962">
                  <c:v>-1.0000000000000675E-2</c:v>
                </c:pt>
                <c:pt idx="3963">
                  <c:v>-8.0000000000000071E-2</c:v>
                </c:pt>
                <c:pt idx="3964">
                  <c:v>-5.9999999999999609E-2</c:v>
                </c:pt>
                <c:pt idx="3965">
                  <c:v>-6.0000000000000053E-2</c:v>
                </c:pt>
                <c:pt idx="3966">
                  <c:v>0.16000000000000014</c:v>
                </c:pt>
                <c:pt idx="3967">
                  <c:v>6.999999999999984E-2</c:v>
                </c:pt>
                <c:pt idx="3968">
                  <c:v>0.22999999999999998</c:v>
                </c:pt>
                <c:pt idx="3969">
                  <c:v>0.54999999999999993</c:v>
                </c:pt>
                <c:pt idx="3970">
                  <c:v>0.38</c:v>
                </c:pt>
                <c:pt idx="3971">
                  <c:v>0.21999999999999975</c:v>
                </c:pt>
                <c:pt idx="3972">
                  <c:v>0.16000000000000014</c:v>
                </c:pt>
                <c:pt idx="3973">
                  <c:v>0.5</c:v>
                </c:pt>
                <c:pt idx="3974">
                  <c:v>0.6100000000000001</c:v>
                </c:pt>
                <c:pt idx="3975">
                  <c:v>0.51000000000000023</c:v>
                </c:pt>
                <c:pt idx="3976">
                  <c:v>0.25</c:v>
                </c:pt>
                <c:pt idx="3977">
                  <c:v>0.35999999999999943</c:v>
                </c:pt>
                <c:pt idx="3978">
                  <c:v>1.9999999999999574E-2</c:v>
                </c:pt>
                <c:pt idx="3979">
                  <c:v>-9.9999999999997868E-3</c:v>
                </c:pt>
                <c:pt idx="3980">
                  <c:v>8.9999999999999858E-2</c:v>
                </c:pt>
                <c:pt idx="3981">
                  <c:v>6.0000000000000497E-2</c:v>
                </c:pt>
                <c:pt idx="3982">
                  <c:v>-0.12999999999999989</c:v>
                </c:pt>
                <c:pt idx="3983">
                  <c:v>0.10999999999999943</c:v>
                </c:pt>
                <c:pt idx="3984">
                  <c:v>0.14999999999999858</c:v>
                </c:pt>
                <c:pt idx="3985">
                  <c:v>0.11999999999999922</c:v>
                </c:pt>
                <c:pt idx="3986">
                  <c:v>0.44999999999999929</c:v>
                </c:pt>
                <c:pt idx="3987">
                  <c:v>0.29000000000000092</c:v>
                </c:pt>
                <c:pt idx="3988">
                  <c:v>0.42999999999999972</c:v>
                </c:pt>
                <c:pt idx="3989">
                  <c:v>0.17999999999999972</c:v>
                </c:pt>
                <c:pt idx="3990">
                  <c:v>0.29000000000000048</c:v>
                </c:pt>
                <c:pt idx="3991">
                  <c:v>0.17999999999999972</c:v>
                </c:pt>
                <c:pt idx="3992">
                  <c:v>0.23999999999999977</c:v>
                </c:pt>
                <c:pt idx="3993">
                  <c:v>0.14999999999999947</c:v>
                </c:pt>
                <c:pt idx="3994">
                  <c:v>0.24000000000000021</c:v>
                </c:pt>
                <c:pt idx="3995">
                  <c:v>0.21000000000000085</c:v>
                </c:pt>
                <c:pt idx="3996">
                  <c:v>0.15000000000000036</c:v>
                </c:pt>
                <c:pt idx="3997">
                  <c:v>0.17999999999999972</c:v>
                </c:pt>
                <c:pt idx="3998">
                  <c:v>0.39999999999999858</c:v>
                </c:pt>
                <c:pt idx="3999">
                  <c:v>0.25</c:v>
                </c:pt>
                <c:pt idx="4000">
                  <c:v>0.46000000000000085</c:v>
                </c:pt>
                <c:pt idx="4001">
                  <c:v>0.32000000000000028</c:v>
                </c:pt>
                <c:pt idx="4002">
                  <c:v>0.22000000000000064</c:v>
                </c:pt>
                <c:pt idx="4003">
                  <c:v>8.9999999999999858E-2</c:v>
                </c:pt>
                <c:pt idx="4004">
                  <c:v>8.0000000000000071E-2</c:v>
                </c:pt>
                <c:pt idx="4005">
                  <c:v>3.9999999999999147E-2</c:v>
                </c:pt>
                <c:pt idx="4006">
                  <c:v>5.0000000000000711E-2</c:v>
                </c:pt>
                <c:pt idx="4007">
                  <c:v>-3.9999999999999147E-2</c:v>
                </c:pt>
                <c:pt idx="4008">
                  <c:v>-8.0000000000001847E-2</c:v>
                </c:pt>
                <c:pt idx="4009">
                  <c:v>-0.12000000000000099</c:v>
                </c:pt>
                <c:pt idx="4010">
                  <c:v>-0.12999999999999901</c:v>
                </c:pt>
                <c:pt idx="4011">
                  <c:v>-8.9999999999999858E-2</c:v>
                </c:pt>
                <c:pt idx="4012">
                  <c:v>-4.0000000000000924E-2</c:v>
                </c:pt>
                <c:pt idx="4013">
                  <c:v>4.0000000000000036E-2</c:v>
                </c:pt>
                <c:pt idx="4014">
                  <c:v>6.0000000000000497E-2</c:v>
                </c:pt>
                <c:pt idx="4015">
                  <c:v>0.10000000000000053</c:v>
                </c:pt>
                <c:pt idx="4016">
                  <c:v>0.19000000000000039</c:v>
                </c:pt>
                <c:pt idx="4017">
                  <c:v>0.21999999999999975</c:v>
                </c:pt>
                <c:pt idx="4018">
                  <c:v>0.23000000000000043</c:v>
                </c:pt>
                <c:pt idx="4019">
                  <c:v>0.25</c:v>
                </c:pt>
                <c:pt idx="4020">
                  <c:v>0.20999999999999996</c:v>
                </c:pt>
                <c:pt idx="4021">
                  <c:v>0.34999999999999964</c:v>
                </c:pt>
                <c:pt idx="4022">
                  <c:v>0.26999999999999957</c:v>
                </c:pt>
                <c:pt idx="4023">
                  <c:v>0.27999999999999936</c:v>
                </c:pt>
                <c:pt idx="4024">
                  <c:v>0.24000000000000021</c:v>
                </c:pt>
                <c:pt idx="4025">
                  <c:v>0.15000000000000036</c:v>
                </c:pt>
                <c:pt idx="4026">
                  <c:v>9.9999999999999645E-2</c:v>
                </c:pt>
                <c:pt idx="4027">
                  <c:v>1.9999999999999574E-2</c:v>
                </c:pt>
                <c:pt idx="4028">
                  <c:v>-1.0000000000001563E-2</c:v>
                </c:pt>
                <c:pt idx="4029">
                  <c:v>-3.9999999999999147E-2</c:v>
                </c:pt>
                <c:pt idx="4030">
                  <c:v>-8.0000000000000071E-2</c:v>
                </c:pt>
                <c:pt idx="4031">
                  <c:v>-8.0000000000000071E-2</c:v>
                </c:pt>
                <c:pt idx="4032">
                  <c:v>9.9999999999997868E-3</c:v>
                </c:pt>
                <c:pt idx="4033">
                  <c:v>0.12999999999999901</c:v>
                </c:pt>
                <c:pt idx="4034">
                  <c:v>8.9999999999999858E-2</c:v>
                </c:pt>
                <c:pt idx="4035">
                  <c:v>0.12999999999999901</c:v>
                </c:pt>
                <c:pt idx="4036">
                  <c:v>0.37999999999999901</c:v>
                </c:pt>
                <c:pt idx="4037">
                  <c:v>0.41999999999999904</c:v>
                </c:pt>
                <c:pt idx="4038">
                  <c:v>0.14999999999999947</c:v>
                </c:pt>
                <c:pt idx="4039">
                  <c:v>1.9999999999999574E-2</c:v>
                </c:pt>
                <c:pt idx="4040">
                  <c:v>5.9999999999999609E-2</c:v>
                </c:pt>
                <c:pt idx="4041">
                  <c:v>0.17999999999999972</c:v>
                </c:pt>
                <c:pt idx="4042">
                  <c:v>6.0000000000000497E-2</c:v>
                </c:pt>
                <c:pt idx="4043">
                  <c:v>0.21999999999999975</c:v>
                </c:pt>
                <c:pt idx="4044">
                  <c:v>0.16999999999999993</c:v>
                </c:pt>
                <c:pt idx="4045">
                  <c:v>0.16000000000000014</c:v>
                </c:pt>
                <c:pt idx="4046">
                  <c:v>8.9999999999999858E-2</c:v>
                </c:pt>
                <c:pt idx="4047">
                  <c:v>2.9999999999999361E-2</c:v>
                </c:pt>
                <c:pt idx="4048">
                  <c:v>0</c:v>
                </c:pt>
                <c:pt idx="4049">
                  <c:v>2.9999999999999361E-2</c:v>
                </c:pt>
                <c:pt idx="4050">
                  <c:v>0.12999999999999901</c:v>
                </c:pt>
                <c:pt idx="4051">
                  <c:v>9.9999999999999645E-2</c:v>
                </c:pt>
                <c:pt idx="4052">
                  <c:v>0.10999999999999943</c:v>
                </c:pt>
                <c:pt idx="4053">
                  <c:v>0.66000000000000014</c:v>
                </c:pt>
                <c:pt idx="4054">
                  <c:v>0.74000000000000021</c:v>
                </c:pt>
                <c:pt idx="4055">
                  <c:v>0.8100000000000005</c:v>
                </c:pt>
                <c:pt idx="4056">
                  <c:v>0.57000000000000028</c:v>
                </c:pt>
                <c:pt idx="4057">
                  <c:v>0.32000000000000028</c:v>
                </c:pt>
                <c:pt idx="4058">
                  <c:v>0.44000000000000128</c:v>
                </c:pt>
                <c:pt idx="4059">
                  <c:v>0.41999999999999993</c:v>
                </c:pt>
                <c:pt idx="4060">
                  <c:v>0.26999999999999957</c:v>
                </c:pt>
                <c:pt idx="4061">
                  <c:v>0.54</c:v>
                </c:pt>
                <c:pt idx="4062">
                  <c:v>0.34999999999999964</c:v>
                </c:pt>
                <c:pt idx="4063">
                  <c:v>0.45000000000000018</c:v>
                </c:pt>
                <c:pt idx="4064">
                  <c:v>0.5600000000000005</c:v>
                </c:pt>
                <c:pt idx="4065">
                  <c:v>0.48</c:v>
                </c:pt>
                <c:pt idx="4066">
                  <c:v>0.5299999999999998</c:v>
                </c:pt>
                <c:pt idx="4067">
                  <c:v>0.66999999999999993</c:v>
                </c:pt>
                <c:pt idx="4068">
                  <c:v>0.63999999999999968</c:v>
                </c:pt>
                <c:pt idx="4069">
                  <c:v>0.46999999999999975</c:v>
                </c:pt>
                <c:pt idx="4070">
                  <c:v>0.54999999999999982</c:v>
                </c:pt>
                <c:pt idx="4071">
                  <c:v>0.32000000000000028</c:v>
                </c:pt>
                <c:pt idx="4072">
                  <c:v>0.17999999999999972</c:v>
                </c:pt>
                <c:pt idx="4073">
                  <c:v>0.16000000000000014</c:v>
                </c:pt>
                <c:pt idx="4074">
                  <c:v>1.9999999999999574E-2</c:v>
                </c:pt>
                <c:pt idx="4075">
                  <c:v>0.16000000000000014</c:v>
                </c:pt>
                <c:pt idx="4076">
                  <c:v>0.15000000000000036</c:v>
                </c:pt>
                <c:pt idx="4077">
                  <c:v>4.0000000000000924E-2</c:v>
                </c:pt>
                <c:pt idx="4078">
                  <c:v>-4.9999999999998934E-2</c:v>
                </c:pt>
                <c:pt idx="4079">
                  <c:v>0.23000000000000043</c:v>
                </c:pt>
                <c:pt idx="4080">
                  <c:v>0.23000000000000043</c:v>
                </c:pt>
                <c:pt idx="4081">
                  <c:v>0.28999999999999915</c:v>
                </c:pt>
                <c:pt idx="4082">
                  <c:v>0.34999999999999964</c:v>
                </c:pt>
                <c:pt idx="4083">
                  <c:v>0.71999999999999886</c:v>
                </c:pt>
                <c:pt idx="4084">
                  <c:v>0.53999999999999915</c:v>
                </c:pt>
                <c:pt idx="4085">
                  <c:v>0.26999999999999957</c:v>
                </c:pt>
                <c:pt idx="4086">
                  <c:v>9.9999999999997868E-3</c:v>
                </c:pt>
                <c:pt idx="4087">
                  <c:v>-4.0000000000000036E-2</c:v>
                </c:pt>
                <c:pt idx="4088">
                  <c:v>0.2200000000000002</c:v>
                </c:pt>
                <c:pt idx="4089">
                  <c:v>0.16999999999999948</c:v>
                </c:pt>
                <c:pt idx="4090">
                  <c:v>0.29999999999999982</c:v>
                </c:pt>
                <c:pt idx="4091">
                  <c:v>0.26999999999999957</c:v>
                </c:pt>
                <c:pt idx="4092">
                  <c:v>0.39999999999999947</c:v>
                </c:pt>
                <c:pt idx="4093">
                  <c:v>0.29999999999999982</c:v>
                </c:pt>
                <c:pt idx="4094">
                  <c:v>0.12999999999999989</c:v>
                </c:pt>
                <c:pt idx="4095">
                  <c:v>0.17999999999999972</c:v>
                </c:pt>
                <c:pt idx="4096">
                  <c:v>0.1899999999999995</c:v>
                </c:pt>
                <c:pt idx="4097">
                  <c:v>0.15000000000000036</c:v>
                </c:pt>
                <c:pt idx="4098">
                  <c:v>0.10999999999999943</c:v>
                </c:pt>
                <c:pt idx="4099">
                  <c:v>-1.9999999999999574E-2</c:v>
                </c:pt>
                <c:pt idx="4100">
                  <c:v>1.9999999999999574E-2</c:v>
                </c:pt>
                <c:pt idx="4101">
                  <c:v>0.10999999999999943</c:v>
                </c:pt>
                <c:pt idx="4102">
                  <c:v>0.11999999999999922</c:v>
                </c:pt>
                <c:pt idx="4103">
                  <c:v>0.10999999999999943</c:v>
                </c:pt>
                <c:pt idx="4104">
                  <c:v>0</c:v>
                </c:pt>
                <c:pt idx="4105">
                  <c:v>9.9999999999999645E-2</c:v>
                </c:pt>
                <c:pt idx="4106">
                  <c:v>3.9999999999999147E-2</c:v>
                </c:pt>
                <c:pt idx="4107">
                  <c:v>9.9999999999997868E-3</c:v>
                </c:pt>
                <c:pt idx="4108">
                  <c:v>2.0000000000000462E-2</c:v>
                </c:pt>
                <c:pt idx="4109">
                  <c:v>9.9999999999997868E-3</c:v>
                </c:pt>
                <c:pt idx="4110">
                  <c:v>2.000000000000135E-2</c:v>
                </c:pt>
                <c:pt idx="4111">
                  <c:v>4.0000000000000036E-2</c:v>
                </c:pt>
                <c:pt idx="4112">
                  <c:v>1.0000000000000675E-2</c:v>
                </c:pt>
                <c:pt idx="4113">
                  <c:v>1.9999999999999574E-2</c:v>
                </c:pt>
                <c:pt idx="4114">
                  <c:v>7.0000000000000284E-2</c:v>
                </c:pt>
                <c:pt idx="4115">
                  <c:v>3.0000000000000249E-2</c:v>
                </c:pt>
                <c:pt idx="4116">
                  <c:v>5.9999999999999609E-2</c:v>
                </c:pt>
                <c:pt idx="4117">
                  <c:v>4.9999999999999822E-2</c:v>
                </c:pt>
                <c:pt idx="4118">
                  <c:v>4.9999999999999822E-2</c:v>
                </c:pt>
                <c:pt idx="4119">
                  <c:v>6.9999999999999396E-2</c:v>
                </c:pt>
                <c:pt idx="4120">
                  <c:v>8.0000000000000071E-2</c:v>
                </c:pt>
                <c:pt idx="4121">
                  <c:v>7.0000000000000284E-2</c:v>
                </c:pt>
                <c:pt idx="4122">
                  <c:v>4.0000000000000924E-2</c:v>
                </c:pt>
                <c:pt idx="4123">
                  <c:v>3.0000000000001137E-2</c:v>
                </c:pt>
                <c:pt idx="4124">
                  <c:v>2.9999999999999361E-2</c:v>
                </c:pt>
                <c:pt idx="4125">
                  <c:v>5.0000000000000711E-2</c:v>
                </c:pt>
                <c:pt idx="4126">
                  <c:v>-9.9999999999997868E-3</c:v>
                </c:pt>
                <c:pt idx="4127">
                  <c:v>9.9999999999997868E-3</c:v>
                </c:pt>
                <c:pt idx="4128">
                  <c:v>-9.9999999999997868E-3</c:v>
                </c:pt>
                <c:pt idx="4129">
                  <c:v>-6.0000000000000497E-2</c:v>
                </c:pt>
                <c:pt idx="4130">
                  <c:v>-1.9999999999999574E-2</c:v>
                </c:pt>
                <c:pt idx="4131">
                  <c:v>-5.9999999999998721E-2</c:v>
                </c:pt>
                <c:pt idx="4132">
                  <c:v>9.9999999999997868E-3</c:v>
                </c:pt>
                <c:pt idx="4133">
                  <c:v>-9.9999999999997868E-3</c:v>
                </c:pt>
                <c:pt idx="4134">
                  <c:v>4.0000000000000036E-2</c:v>
                </c:pt>
                <c:pt idx="4135">
                  <c:v>0.11000000000000032</c:v>
                </c:pt>
                <c:pt idx="4136">
                  <c:v>9.9999999999999645E-2</c:v>
                </c:pt>
                <c:pt idx="4137">
                  <c:v>8.9999999999999858E-2</c:v>
                </c:pt>
                <c:pt idx="4138">
                  <c:v>7.9999999999999183E-2</c:v>
                </c:pt>
                <c:pt idx="4139">
                  <c:v>0.23000000000000043</c:v>
                </c:pt>
                <c:pt idx="4140">
                  <c:v>0.30999999999999961</c:v>
                </c:pt>
                <c:pt idx="4141">
                  <c:v>0.20999999999999996</c:v>
                </c:pt>
                <c:pt idx="4142">
                  <c:v>9.9999999999999645E-2</c:v>
                </c:pt>
                <c:pt idx="4143">
                  <c:v>0.10999999999999943</c:v>
                </c:pt>
                <c:pt idx="4144">
                  <c:v>0.38999999999999968</c:v>
                </c:pt>
                <c:pt idx="4145">
                  <c:v>0.33999999999999986</c:v>
                </c:pt>
                <c:pt idx="4146">
                  <c:v>1.9999999999999574E-2</c:v>
                </c:pt>
                <c:pt idx="4147">
                  <c:v>0.12000000000000099</c:v>
                </c:pt>
                <c:pt idx="4148">
                  <c:v>6.9999999999998508E-2</c:v>
                </c:pt>
                <c:pt idx="4149">
                  <c:v>-2.9999999999999361E-2</c:v>
                </c:pt>
                <c:pt idx="4150">
                  <c:v>-0.12999999999999901</c:v>
                </c:pt>
                <c:pt idx="4151">
                  <c:v>-0.16999999999999993</c:v>
                </c:pt>
                <c:pt idx="4152">
                  <c:v>-6.0000000000000497E-2</c:v>
                </c:pt>
                <c:pt idx="4153">
                  <c:v>-8.0000000000000071E-2</c:v>
                </c:pt>
                <c:pt idx="4154">
                  <c:v>-3.9999999999999147E-2</c:v>
                </c:pt>
                <c:pt idx="4155">
                  <c:v>8.9999999999999858E-2</c:v>
                </c:pt>
                <c:pt idx="4156">
                  <c:v>4.0000000000000924E-2</c:v>
                </c:pt>
                <c:pt idx="4157">
                  <c:v>0.10999999999999943</c:v>
                </c:pt>
                <c:pt idx="4158">
                  <c:v>7.0000000000000284E-2</c:v>
                </c:pt>
                <c:pt idx="4159">
                  <c:v>8.0000000000000071E-2</c:v>
                </c:pt>
                <c:pt idx="4160">
                  <c:v>8.0000000000000071E-2</c:v>
                </c:pt>
                <c:pt idx="4161">
                  <c:v>6.9999999999999396E-2</c:v>
                </c:pt>
                <c:pt idx="4162">
                  <c:v>8.9999999999999858E-2</c:v>
                </c:pt>
                <c:pt idx="4163">
                  <c:v>0.10000000000000053</c:v>
                </c:pt>
                <c:pt idx="4164">
                  <c:v>8.0000000000000071E-2</c:v>
                </c:pt>
                <c:pt idx="4165">
                  <c:v>8.0000000000000071E-2</c:v>
                </c:pt>
                <c:pt idx="4166">
                  <c:v>7.0000000000000284E-2</c:v>
                </c:pt>
                <c:pt idx="4167">
                  <c:v>9.9999999999998757E-2</c:v>
                </c:pt>
                <c:pt idx="4168">
                  <c:v>0.15000000000000036</c:v>
                </c:pt>
                <c:pt idx="4169">
                  <c:v>0.16000000000000014</c:v>
                </c:pt>
                <c:pt idx="4170">
                  <c:v>9.9999999999999645E-2</c:v>
                </c:pt>
                <c:pt idx="4171">
                  <c:v>9.9999999999997868E-3</c:v>
                </c:pt>
                <c:pt idx="4172">
                  <c:v>-6.9999999999998508E-2</c:v>
                </c:pt>
                <c:pt idx="4173">
                  <c:v>-2.000000000000135E-2</c:v>
                </c:pt>
                <c:pt idx="4174">
                  <c:v>0</c:v>
                </c:pt>
                <c:pt idx="4175">
                  <c:v>-4.0000000000000924E-2</c:v>
                </c:pt>
                <c:pt idx="4176">
                  <c:v>-9.9999999999997868E-3</c:v>
                </c:pt>
                <c:pt idx="4177">
                  <c:v>-3.0000000000001137E-2</c:v>
                </c:pt>
                <c:pt idx="4178">
                  <c:v>0</c:v>
                </c:pt>
                <c:pt idx="4179">
                  <c:v>1.0000000000001563E-2</c:v>
                </c:pt>
                <c:pt idx="4180">
                  <c:v>6.0000000000000497E-2</c:v>
                </c:pt>
                <c:pt idx="4181">
                  <c:v>5.0000000000000711E-2</c:v>
                </c:pt>
                <c:pt idx="4182">
                  <c:v>6.0000000000000497E-2</c:v>
                </c:pt>
                <c:pt idx="4183">
                  <c:v>7.0000000000000284E-2</c:v>
                </c:pt>
                <c:pt idx="4184">
                  <c:v>7.0000000000000284E-2</c:v>
                </c:pt>
                <c:pt idx="4185">
                  <c:v>5.9999999999998721E-2</c:v>
                </c:pt>
                <c:pt idx="4186">
                  <c:v>6.0000000000000497E-2</c:v>
                </c:pt>
                <c:pt idx="4187">
                  <c:v>6.0000000000000497E-2</c:v>
                </c:pt>
                <c:pt idx="4188">
                  <c:v>8.0000000000000071E-2</c:v>
                </c:pt>
                <c:pt idx="4189">
                  <c:v>7.0000000000000284E-2</c:v>
                </c:pt>
                <c:pt idx="4190">
                  <c:v>5.0000000000000711E-2</c:v>
                </c:pt>
                <c:pt idx="4191">
                  <c:v>2.9999999999999361E-2</c:v>
                </c:pt>
                <c:pt idx="4192">
                  <c:v>3.0000000000001137E-2</c:v>
                </c:pt>
                <c:pt idx="4193">
                  <c:v>8.0000000000000071E-2</c:v>
                </c:pt>
                <c:pt idx="4194">
                  <c:v>8.0000000000000071E-2</c:v>
                </c:pt>
                <c:pt idx="4195">
                  <c:v>9.9999999999999645E-2</c:v>
                </c:pt>
                <c:pt idx="4196">
                  <c:v>8.0000000000000071E-2</c:v>
                </c:pt>
                <c:pt idx="4197">
                  <c:v>-9.9999999999997868E-3</c:v>
                </c:pt>
                <c:pt idx="4198">
                  <c:v>0</c:v>
                </c:pt>
                <c:pt idx="4199">
                  <c:v>-1.9999999999999574E-2</c:v>
                </c:pt>
                <c:pt idx="4200">
                  <c:v>-0.11999999999999922</c:v>
                </c:pt>
                <c:pt idx="4201">
                  <c:v>-0.10999999999999943</c:v>
                </c:pt>
                <c:pt idx="4202">
                  <c:v>-8.9999999999999858E-2</c:v>
                </c:pt>
                <c:pt idx="4203">
                  <c:v>-7.0000000000000284E-2</c:v>
                </c:pt>
                <c:pt idx="4204">
                  <c:v>0</c:v>
                </c:pt>
                <c:pt idx="4205">
                  <c:v>4.9999999999998934E-2</c:v>
                </c:pt>
                <c:pt idx="4206">
                  <c:v>7.0000000000000284E-2</c:v>
                </c:pt>
                <c:pt idx="4207">
                  <c:v>7.0000000000000284E-2</c:v>
                </c:pt>
                <c:pt idx="4208">
                  <c:v>7.0000000000000284E-2</c:v>
                </c:pt>
                <c:pt idx="4209">
                  <c:v>8.0000000000000071E-2</c:v>
                </c:pt>
                <c:pt idx="4210">
                  <c:v>4.9999999999998934E-2</c:v>
                </c:pt>
                <c:pt idx="4211">
                  <c:v>8.0000000000000071E-2</c:v>
                </c:pt>
                <c:pt idx="4212">
                  <c:v>5.0000000000000711E-2</c:v>
                </c:pt>
                <c:pt idx="4213">
                  <c:v>8.0000000000000071E-2</c:v>
                </c:pt>
                <c:pt idx="4214">
                  <c:v>6.0000000000000497E-2</c:v>
                </c:pt>
                <c:pt idx="4215">
                  <c:v>6.0000000000000497E-2</c:v>
                </c:pt>
                <c:pt idx="4216">
                  <c:v>4.9999999999998934E-2</c:v>
                </c:pt>
                <c:pt idx="4217">
                  <c:v>6.0000000000000497E-2</c:v>
                </c:pt>
                <c:pt idx="4218">
                  <c:v>0.14000000000000057</c:v>
                </c:pt>
                <c:pt idx="4219">
                  <c:v>0.13000000000000256</c:v>
                </c:pt>
                <c:pt idx="4220">
                  <c:v>0.10999999999999943</c:v>
                </c:pt>
                <c:pt idx="4221">
                  <c:v>0.10000000000000142</c:v>
                </c:pt>
                <c:pt idx="4222">
                  <c:v>5.9999999999998721E-2</c:v>
                </c:pt>
                <c:pt idx="4223">
                  <c:v>1.0000000000001563E-2</c:v>
                </c:pt>
                <c:pt idx="4224">
                  <c:v>5.0000000000000711E-2</c:v>
                </c:pt>
                <c:pt idx="4225">
                  <c:v>-9.9999999999997868E-3</c:v>
                </c:pt>
                <c:pt idx="4226">
                  <c:v>-3.0000000000001137E-2</c:v>
                </c:pt>
                <c:pt idx="4227">
                  <c:v>0.15000000000000036</c:v>
                </c:pt>
                <c:pt idx="4228">
                  <c:v>-6.0000000000000497E-2</c:v>
                </c:pt>
                <c:pt idx="4229">
                  <c:v>1.9999999999999574E-2</c:v>
                </c:pt>
                <c:pt idx="4230">
                  <c:v>0.20000000000000018</c:v>
                </c:pt>
                <c:pt idx="4231">
                  <c:v>0.12999999999999989</c:v>
                </c:pt>
                <c:pt idx="4232">
                  <c:v>0.32000000000000028</c:v>
                </c:pt>
                <c:pt idx="4233">
                  <c:v>0.35000000000000009</c:v>
                </c:pt>
                <c:pt idx="4234">
                  <c:v>0.14000000000000012</c:v>
                </c:pt>
                <c:pt idx="4235">
                  <c:v>0.15000000000000036</c:v>
                </c:pt>
                <c:pt idx="4236">
                  <c:v>0.39000000000000057</c:v>
                </c:pt>
                <c:pt idx="4237">
                  <c:v>0.58000000000000007</c:v>
                </c:pt>
                <c:pt idx="4238">
                  <c:v>0.91000000000000014</c:v>
                </c:pt>
                <c:pt idx="4239">
                  <c:v>0.90000000000000036</c:v>
                </c:pt>
                <c:pt idx="4240">
                  <c:v>0.95000000000000018</c:v>
                </c:pt>
                <c:pt idx="4241">
                  <c:v>0.95999999999999908</c:v>
                </c:pt>
                <c:pt idx="4242">
                  <c:v>9.9999999999999645E-2</c:v>
                </c:pt>
                <c:pt idx="4243">
                  <c:v>-0.13000000000000078</c:v>
                </c:pt>
                <c:pt idx="4244">
                  <c:v>-0.15000000000000036</c:v>
                </c:pt>
                <c:pt idx="4245">
                  <c:v>-0.12000000000000099</c:v>
                </c:pt>
                <c:pt idx="4246">
                  <c:v>-5.0000000000000711E-2</c:v>
                </c:pt>
                <c:pt idx="4247">
                  <c:v>-0.16000000000000014</c:v>
                </c:pt>
                <c:pt idx="4248">
                  <c:v>-4.0000000000000924E-2</c:v>
                </c:pt>
                <c:pt idx="4249">
                  <c:v>-0.12999999999999901</c:v>
                </c:pt>
                <c:pt idx="4250">
                  <c:v>-7.0000000000000284E-2</c:v>
                </c:pt>
                <c:pt idx="4251">
                  <c:v>4.9999999999998934E-2</c:v>
                </c:pt>
                <c:pt idx="4252">
                  <c:v>0</c:v>
                </c:pt>
                <c:pt idx="4253">
                  <c:v>6.9999999999999396E-2</c:v>
                </c:pt>
                <c:pt idx="4254">
                  <c:v>0.13000000000000012</c:v>
                </c:pt>
                <c:pt idx="4255">
                  <c:v>0.17999999999999994</c:v>
                </c:pt>
                <c:pt idx="4256">
                  <c:v>0.31000000000000005</c:v>
                </c:pt>
                <c:pt idx="4257">
                  <c:v>0.18999999999999995</c:v>
                </c:pt>
                <c:pt idx="4258">
                  <c:v>0.4099999999999997</c:v>
                </c:pt>
                <c:pt idx="4259">
                  <c:v>0.5</c:v>
                </c:pt>
                <c:pt idx="4260">
                  <c:v>0.60000000000000009</c:v>
                </c:pt>
                <c:pt idx="4261">
                  <c:v>0.71000000000000041</c:v>
                </c:pt>
                <c:pt idx="4262">
                  <c:v>0.54999999999999982</c:v>
                </c:pt>
                <c:pt idx="4263">
                  <c:v>0.5699999999999994</c:v>
                </c:pt>
                <c:pt idx="4264">
                  <c:v>0.36000000000000032</c:v>
                </c:pt>
                <c:pt idx="4265">
                  <c:v>0.29999999999999893</c:v>
                </c:pt>
                <c:pt idx="4266">
                  <c:v>0.24000000000000021</c:v>
                </c:pt>
                <c:pt idx="4267">
                  <c:v>0.10000000000000142</c:v>
                </c:pt>
                <c:pt idx="4268">
                  <c:v>3.9999999999999147E-2</c:v>
                </c:pt>
                <c:pt idx="4269">
                  <c:v>7.0000000000000284E-2</c:v>
                </c:pt>
                <c:pt idx="4270">
                  <c:v>0.15000000000000036</c:v>
                </c:pt>
                <c:pt idx="4271">
                  <c:v>0.53999999999999915</c:v>
                </c:pt>
                <c:pt idx="4272">
                  <c:v>0.61000000000000121</c:v>
                </c:pt>
                <c:pt idx="4273">
                  <c:v>0.44999999999999929</c:v>
                </c:pt>
                <c:pt idx="4274">
                  <c:v>0.33000000000000007</c:v>
                </c:pt>
                <c:pt idx="4275">
                  <c:v>0.20999999999999908</c:v>
                </c:pt>
                <c:pt idx="4276">
                  <c:v>5.0000000000000711E-2</c:v>
                </c:pt>
                <c:pt idx="4277">
                  <c:v>0.16000000000000014</c:v>
                </c:pt>
                <c:pt idx="4278">
                  <c:v>0.45000000000000018</c:v>
                </c:pt>
                <c:pt idx="4279">
                  <c:v>0.79</c:v>
                </c:pt>
                <c:pt idx="4280">
                  <c:v>0.34000000000000008</c:v>
                </c:pt>
                <c:pt idx="4281">
                  <c:v>0.46999999999999975</c:v>
                </c:pt>
                <c:pt idx="4282">
                  <c:v>0.52</c:v>
                </c:pt>
                <c:pt idx="4283">
                  <c:v>0.69000000000000039</c:v>
                </c:pt>
                <c:pt idx="4284">
                  <c:v>0.44000000000000039</c:v>
                </c:pt>
                <c:pt idx="4285">
                  <c:v>0.45999999999999996</c:v>
                </c:pt>
                <c:pt idx="4286">
                  <c:v>0.25999999999999979</c:v>
                </c:pt>
                <c:pt idx="4287">
                  <c:v>0.39999999999999947</c:v>
                </c:pt>
                <c:pt idx="4288">
                  <c:v>0.52999999999999936</c:v>
                </c:pt>
                <c:pt idx="4289">
                  <c:v>0.43000000000000149</c:v>
                </c:pt>
                <c:pt idx="4290">
                  <c:v>2.9999999999999361E-2</c:v>
                </c:pt>
                <c:pt idx="4291">
                  <c:v>0.27999999999999936</c:v>
                </c:pt>
                <c:pt idx="4292">
                  <c:v>-9.9999999999999645E-2</c:v>
                </c:pt>
                <c:pt idx="4293">
                  <c:v>1.9999999999999574E-2</c:v>
                </c:pt>
                <c:pt idx="4294">
                  <c:v>-5.0000000000000711E-2</c:v>
                </c:pt>
                <c:pt idx="4295">
                  <c:v>0.20999999999999908</c:v>
                </c:pt>
                <c:pt idx="4296">
                  <c:v>0.27999999999999936</c:v>
                </c:pt>
                <c:pt idx="4297">
                  <c:v>8.0000000000000071E-2</c:v>
                </c:pt>
                <c:pt idx="4298">
                  <c:v>0.14000000000000057</c:v>
                </c:pt>
                <c:pt idx="4299">
                  <c:v>-2.9999999999999361E-2</c:v>
                </c:pt>
                <c:pt idx="4300">
                  <c:v>2.9999999999999361E-2</c:v>
                </c:pt>
                <c:pt idx="4301">
                  <c:v>0</c:v>
                </c:pt>
                <c:pt idx="4302">
                  <c:v>5.9999999999999609E-2</c:v>
                </c:pt>
                <c:pt idx="4303">
                  <c:v>0.13999999999999968</c:v>
                </c:pt>
                <c:pt idx="4304">
                  <c:v>0.20999999999999996</c:v>
                </c:pt>
                <c:pt idx="4305">
                  <c:v>0.15000000000000036</c:v>
                </c:pt>
                <c:pt idx="4306">
                  <c:v>0.22000000000000064</c:v>
                </c:pt>
                <c:pt idx="4307">
                  <c:v>0.33000000000000007</c:v>
                </c:pt>
                <c:pt idx="4308">
                  <c:v>0.16999999999999993</c:v>
                </c:pt>
                <c:pt idx="4309">
                  <c:v>0.16999999999999904</c:v>
                </c:pt>
                <c:pt idx="4310">
                  <c:v>0.11000000000000121</c:v>
                </c:pt>
                <c:pt idx="4311">
                  <c:v>0.15000000000000036</c:v>
                </c:pt>
                <c:pt idx="4312">
                  <c:v>0.10999999999999943</c:v>
                </c:pt>
                <c:pt idx="4313">
                  <c:v>0.13000000000000078</c:v>
                </c:pt>
                <c:pt idx="4314">
                  <c:v>2.9999999999999361E-2</c:v>
                </c:pt>
                <c:pt idx="4315">
                  <c:v>2.000000000000135E-2</c:v>
                </c:pt>
                <c:pt idx="4316">
                  <c:v>9.9999999999997868E-3</c:v>
                </c:pt>
                <c:pt idx="4317">
                  <c:v>-9.9999999999997868E-3</c:v>
                </c:pt>
                <c:pt idx="4318">
                  <c:v>9.9999999999997868E-3</c:v>
                </c:pt>
                <c:pt idx="4319">
                  <c:v>-1.9999999999999574E-2</c:v>
                </c:pt>
                <c:pt idx="4320">
                  <c:v>5.0000000000000711E-2</c:v>
                </c:pt>
                <c:pt idx="4321">
                  <c:v>4.0000000000000924E-2</c:v>
                </c:pt>
                <c:pt idx="4322">
                  <c:v>1.9999999999999574E-2</c:v>
                </c:pt>
                <c:pt idx="4323">
                  <c:v>2.9999999999999361E-2</c:v>
                </c:pt>
                <c:pt idx="4324">
                  <c:v>4.9999999999998934E-2</c:v>
                </c:pt>
                <c:pt idx="4325">
                  <c:v>7.9999999999999183E-2</c:v>
                </c:pt>
                <c:pt idx="4326">
                  <c:v>6.9999999999999396E-2</c:v>
                </c:pt>
                <c:pt idx="4327">
                  <c:v>8.0000000000000071E-2</c:v>
                </c:pt>
                <c:pt idx="4328">
                  <c:v>9.9999999999999645E-2</c:v>
                </c:pt>
                <c:pt idx="4329">
                  <c:v>6.9999999999999396E-2</c:v>
                </c:pt>
                <c:pt idx="4330">
                  <c:v>8.9999999999999858E-2</c:v>
                </c:pt>
                <c:pt idx="4331">
                  <c:v>0.11999999999999922</c:v>
                </c:pt>
                <c:pt idx="4332">
                  <c:v>4.0000000000000036E-2</c:v>
                </c:pt>
                <c:pt idx="4333">
                  <c:v>0.17000000000000082</c:v>
                </c:pt>
                <c:pt idx="4334">
                  <c:v>0.12999999999999989</c:v>
                </c:pt>
                <c:pt idx="4335">
                  <c:v>0.47000000000000064</c:v>
                </c:pt>
                <c:pt idx="4336">
                  <c:v>0.75</c:v>
                </c:pt>
                <c:pt idx="4337">
                  <c:v>0.75</c:v>
                </c:pt>
                <c:pt idx="4338">
                  <c:v>0.23000000000000043</c:v>
                </c:pt>
                <c:pt idx="4339">
                  <c:v>5.9999999999998721E-2</c:v>
                </c:pt>
                <c:pt idx="4340">
                  <c:v>-9.9999999999997868E-3</c:v>
                </c:pt>
                <c:pt idx="4341">
                  <c:v>0.46000000000000085</c:v>
                </c:pt>
                <c:pt idx="4342">
                  <c:v>0.62000000000000099</c:v>
                </c:pt>
                <c:pt idx="4343">
                  <c:v>0.51999999999999957</c:v>
                </c:pt>
                <c:pt idx="4344">
                  <c:v>0.39000000000000057</c:v>
                </c:pt>
                <c:pt idx="4345">
                  <c:v>0.58000000000000007</c:v>
                </c:pt>
                <c:pt idx="4346">
                  <c:v>0.5600000000000005</c:v>
                </c:pt>
                <c:pt idx="4347">
                  <c:v>2.1500000000000004</c:v>
                </c:pt>
                <c:pt idx="4348">
                  <c:v>1.4900000000000002</c:v>
                </c:pt>
                <c:pt idx="4349">
                  <c:v>0.18000000000000005</c:v>
                </c:pt>
                <c:pt idx="4350">
                  <c:v>0.18999999999999995</c:v>
                </c:pt>
                <c:pt idx="4351">
                  <c:v>0.20999999999999996</c:v>
                </c:pt>
                <c:pt idx="4352">
                  <c:v>0.52</c:v>
                </c:pt>
                <c:pt idx="4353">
                  <c:v>0.25</c:v>
                </c:pt>
                <c:pt idx="4354">
                  <c:v>0.58000000000000007</c:v>
                </c:pt>
                <c:pt idx="4355">
                  <c:v>0.38999999999999996</c:v>
                </c:pt>
                <c:pt idx="4356">
                  <c:v>0.24</c:v>
                </c:pt>
                <c:pt idx="4357">
                  <c:v>0.60000000000000009</c:v>
                </c:pt>
                <c:pt idx="4358">
                  <c:v>0.94</c:v>
                </c:pt>
                <c:pt idx="4359">
                  <c:v>0.83000000000000007</c:v>
                </c:pt>
                <c:pt idx="4360">
                  <c:v>0.70000000000000018</c:v>
                </c:pt>
                <c:pt idx="4361">
                  <c:v>0.3100000000000005</c:v>
                </c:pt>
                <c:pt idx="4362">
                  <c:v>0.25</c:v>
                </c:pt>
                <c:pt idx="4363">
                  <c:v>0.17999999999999972</c:v>
                </c:pt>
                <c:pt idx="4364">
                  <c:v>9.9999999999999645E-2</c:v>
                </c:pt>
                <c:pt idx="4365">
                  <c:v>3.9999999999999147E-2</c:v>
                </c:pt>
                <c:pt idx="4366">
                  <c:v>0.19999999999999929</c:v>
                </c:pt>
                <c:pt idx="4367">
                  <c:v>0.1899999999999995</c:v>
                </c:pt>
                <c:pt idx="4368">
                  <c:v>8.9999999999999858E-2</c:v>
                </c:pt>
                <c:pt idx="4369">
                  <c:v>0.13999999999999968</c:v>
                </c:pt>
                <c:pt idx="4370">
                  <c:v>0.49000000000000021</c:v>
                </c:pt>
                <c:pt idx="4371">
                  <c:v>4.0000000000000036E-2</c:v>
                </c:pt>
                <c:pt idx="4372">
                  <c:v>0.35000000000000009</c:v>
                </c:pt>
                <c:pt idx="4373">
                  <c:v>4.9999999999999989E-2</c:v>
                </c:pt>
                <c:pt idx="4374">
                  <c:v>0</c:v>
                </c:pt>
                <c:pt idx="4375">
                  <c:v>-3.0000000000000027E-2</c:v>
                </c:pt>
                <c:pt idx="4376">
                  <c:v>-0.15000000000000002</c:v>
                </c:pt>
                <c:pt idx="4377">
                  <c:v>0.32999999999999996</c:v>
                </c:pt>
                <c:pt idx="4378">
                  <c:v>-1.9999999999999962E-2</c:v>
                </c:pt>
                <c:pt idx="4379">
                  <c:v>0.21999999999999997</c:v>
                </c:pt>
                <c:pt idx="4380">
                  <c:v>0.19000000000000006</c:v>
                </c:pt>
                <c:pt idx="4381">
                  <c:v>0.18000000000000016</c:v>
                </c:pt>
                <c:pt idx="4382">
                  <c:v>0.25999999999999979</c:v>
                </c:pt>
                <c:pt idx="4383">
                  <c:v>8.0000000000000071E-2</c:v>
                </c:pt>
                <c:pt idx="4384">
                  <c:v>0.24000000000000021</c:v>
                </c:pt>
                <c:pt idx="4385">
                  <c:v>8.9999999999999858E-2</c:v>
                </c:pt>
                <c:pt idx="4386">
                  <c:v>9.9999999999999645E-2</c:v>
                </c:pt>
                <c:pt idx="4387">
                  <c:v>4.9999999999998934E-2</c:v>
                </c:pt>
                <c:pt idx="4388">
                  <c:v>3.9999999999999147E-2</c:v>
                </c:pt>
                <c:pt idx="4389">
                  <c:v>6.0000000000000497E-2</c:v>
                </c:pt>
                <c:pt idx="4390">
                  <c:v>0</c:v>
                </c:pt>
                <c:pt idx="4391">
                  <c:v>-9.9999999999997868E-3</c:v>
                </c:pt>
                <c:pt idx="4392">
                  <c:v>0.11999999999999922</c:v>
                </c:pt>
                <c:pt idx="4393">
                  <c:v>3.0000000000000249E-2</c:v>
                </c:pt>
                <c:pt idx="4394">
                  <c:v>1.0000000000000675E-2</c:v>
                </c:pt>
                <c:pt idx="4395">
                  <c:v>-3.0000000000000249E-2</c:v>
                </c:pt>
                <c:pt idx="4396">
                  <c:v>5.9999999999999609E-2</c:v>
                </c:pt>
                <c:pt idx="4397">
                  <c:v>4.9999999999999822E-2</c:v>
                </c:pt>
                <c:pt idx="4398">
                  <c:v>4.0000000000000036E-2</c:v>
                </c:pt>
                <c:pt idx="4399">
                  <c:v>3.0000000000000249E-2</c:v>
                </c:pt>
                <c:pt idx="4400">
                  <c:v>1.9999999999999574E-2</c:v>
                </c:pt>
                <c:pt idx="4401">
                  <c:v>1.9999999999999574E-2</c:v>
                </c:pt>
                <c:pt idx="4402">
                  <c:v>2.0000000000000462E-2</c:v>
                </c:pt>
                <c:pt idx="4403">
                  <c:v>3.0000000000000249E-2</c:v>
                </c:pt>
                <c:pt idx="4404">
                  <c:v>4.0000000000000036E-2</c:v>
                </c:pt>
                <c:pt idx="4405">
                  <c:v>2.0000000000000462E-2</c:v>
                </c:pt>
                <c:pt idx="4406">
                  <c:v>9.9999999999997868E-3</c:v>
                </c:pt>
                <c:pt idx="4407">
                  <c:v>9.9999999999997868E-3</c:v>
                </c:pt>
                <c:pt idx="4408">
                  <c:v>2.0000000000000462E-2</c:v>
                </c:pt>
                <c:pt idx="4409">
                  <c:v>3.0000000000000249E-2</c:v>
                </c:pt>
                <c:pt idx="4410">
                  <c:v>1.9999999999999574E-2</c:v>
                </c:pt>
                <c:pt idx="4411">
                  <c:v>3.0000000000000249E-2</c:v>
                </c:pt>
                <c:pt idx="4412">
                  <c:v>4.0000000000000036E-2</c:v>
                </c:pt>
                <c:pt idx="4413">
                  <c:v>4.0000000000000036E-2</c:v>
                </c:pt>
                <c:pt idx="4414">
                  <c:v>4.0000000000000036E-2</c:v>
                </c:pt>
                <c:pt idx="4415">
                  <c:v>7.0000000000000284E-2</c:v>
                </c:pt>
                <c:pt idx="4416">
                  <c:v>9.0000000000000746E-2</c:v>
                </c:pt>
                <c:pt idx="4417">
                  <c:v>5.0000000000000711E-2</c:v>
                </c:pt>
                <c:pt idx="4418">
                  <c:v>3.0000000000000249E-2</c:v>
                </c:pt>
                <c:pt idx="4419">
                  <c:v>4.0000000000000036E-2</c:v>
                </c:pt>
                <c:pt idx="4420">
                  <c:v>1.0000000000000675E-2</c:v>
                </c:pt>
                <c:pt idx="4421">
                  <c:v>1.9999999999999574E-2</c:v>
                </c:pt>
                <c:pt idx="4422">
                  <c:v>2.0000000000000462E-2</c:v>
                </c:pt>
                <c:pt idx="4423">
                  <c:v>9.9999999999997868E-3</c:v>
                </c:pt>
                <c:pt idx="4424">
                  <c:v>9.9999999999997868E-3</c:v>
                </c:pt>
                <c:pt idx="4425">
                  <c:v>9.9999999999997868E-3</c:v>
                </c:pt>
                <c:pt idx="4426">
                  <c:v>4.0000000000000036E-2</c:v>
                </c:pt>
                <c:pt idx="4427">
                  <c:v>2.9999999999999361E-2</c:v>
                </c:pt>
                <c:pt idx="4428">
                  <c:v>4.0000000000000924E-2</c:v>
                </c:pt>
                <c:pt idx="4429">
                  <c:v>7.0000000000000284E-2</c:v>
                </c:pt>
                <c:pt idx="4430">
                  <c:v>5.9999999999998721E-2</c:v>
                </c:pt>
                <c:pt idx="4431">
                  <c:v>3.9999999999999147E-2</c:v>
                </c:pt>
                <c:pt idx="4432">
                  <c:v>3.9999999999999147E-2</c:v>
                </c:pt>
                <c:pt idx="4433">
                  <c:v>4.9999999999998934E-2</c:v>
                </c:pt>
                <c:pt idx="4434">
                  <c:v>4.0000000000000924E-2</c:v>
                </c:pt>
                <c:pt idx="4435">
                  <c:v>4.0000000000000924E-2</c:v>
                </c:pt>
                <c:pt idx="4436">
                  <c:v>8.0000000000000071E-2</c:v>
                </c:pt>
                <c:pt idx="4437">
                  <c:v>-9.9999999999997868E-3</c:v>
                </c:pt>
                <c:pt idx="4438">
                  <c:v>-1.9999999999999574E-2</c:v>
                </c:pt>
                <c:pt idx="4439">
                  <c:v>-2.9999999999999361E-2</c:v>
                </c:pt>
                <c:pt idx="4440">
                  <c:v>2.9999999999999361E-2</c:v>
                </c:pt>
                <c:pt idx="4441">
                  <c:v>2.000000000000135E-2</c:v>
                </c:pt>
                <c:pt idx="4442">
                  <c:v>8.0000000000000071E-2</c:v>
                </c:pt>
                <c:pt idx="4443">
                  <c:v>4.9999999999998934E-2</c:v>
                </c:pt>
                <c:pt idx="4444">
                  <c:v>7.0000000000000284E-2</c:v>
                </c:pt>
                <c:pt idx="4445">
                  <c:v>2.9999999999999361E-2</c:v>
                </c:pt>
                <c:pt idx="4446">
                  <c:v>3.9999999999999147E-2</c:v>
                </c:pt>
                <c:pt idx="4447">
                  <c:v>2.9999999999999361E-2</c:v>
                </c:pt>
                <c:pt idx="4448">
                  <c:v>1.9999999999999574E-2</c:v>
                </c:pt>
                <c:pt idx="4449">
                  <c:v>3.9999999999999147E-2</c:v>
                </c:pt>
                <c:pt idx="4450">
                  <c:v>3.9999999999999147E-2</c:v>
                </c:pt>
                <c:pt idx="4451">
                  <c:v>7.0000000000000284E-2</c:v>
                </c:pt>
                <c:pt idx="4452">
                  <c:v>7.0000000000000284E-2</c:v>
                </c:pt>
                <c:pt idx="4453">
                  <c:v>7.0000000000000284E-2</c:v>
                </c:pt>
                <c:pt idx="4454">
                  <c:v>6.0000000000000497E-2</c:v>
                </c:pt>
                <c:pt idx="4455">
                  <c:v>7.0000000000000284E-2</c:v>
                </c:pt>
                <c:pt idx="4456">
                  <c:v>6.9999999999998508E-2</c:v>
                </c:pt>
                <c:pt idx="4457">
                  <c:v>6.0000000000000497E-2</c:v>
                </c:pt>
                <c:pt idx="4458">
                  <c:v>0</c:v>
                </c:pt>
                <c:pt idx="4459">
                  <c:v>1.9999999999999574E-2</c:v>
                </c:pt>
                <c:pt idx="4460">
                  <c:v>-9.9999999999997868E-3</c:v>
                </c:pt>
                <c:pt idx="4461">
                  <c:v>-9.9999999999997868E-3</c:v>
                </c:pt>
                <c:pt idx="4462">
                  <c:v>4.0000000000000924E-2</c:v>
                </c:pt>
                <c:pt idx="4463">
                  <c:v>4.9999999999998934E-2</c:v>
                </c:pt>
                <c:pt idx="4464">
                  <c:v>9.9999999999999645E-2</c:v>
                </c:pt>
                <c:pt idx="4465">
                  <c:v>8.0000000000000071E-2</c:v>
                </c:pt>
                <c:pt idx="4466">
                  <c:v>0.13000000000000078</c:v>
                </c:pt>
                <c:pt idx="4467">
                  <c:v>5.9999999999998721E-2</c:v>
                </c:pt>
                <c:pt idx="4468">
                  <c:v>0.11999999999999922</c:v>
                </c:pt>
                <c:pt idx="4469">
                  <c:v>0.10999999999999943</c:v>
                </c:pt>
                <c:pt idx="4470">
                  <c:v>0.10000000000000142</c:v>
                </c:pt>
                <c:pt idx="4471">
                  <c:v>3.9999999999999147E-2</c:v>
                </c:pt>
                <c:pt idx="4472">
                  <c:v>9.9999999999999645E-2</c:v>
                </c:pt>
                <c:pt idx="4473">
                  <c:v>0.13000000000000078</c:v>
                </c:pt>
                <c:pt idx="4474">
                  <c:v>9.9999999999999645E-2</c:v>
                </c:pt>
                <c:pt idx="4475">
                  <c:v>0.10999999999999943</c:v>
                </c:pt>
                <c:pt idx="4476">
                  <c:v>0.13000000000000078</c:v>
                </c:pt>
                <c:pt idx="4477">
                  <c:v>6.0000000000000497E-2</c:v>
                </c:pt>
                <c:pt idx="4478">
                  <c:v>7.9999999999998295E-2</c:v>
                </c:pt>
                <c:pt idx="4479">
                  <c:v>5.9999999999998721E-2</c:v>
                </c:pt>
                <c:pt idx="4480">
                  <c:v>0.11999999999999922</c:v>
                </c:pt>
                <c:pt idx="4481">
                  <c:v>8.9999999999999858E-2</c:v>
                </c:pt>
                <c:pt idx="4482">
                  <c:v>8.0000000000000071E-2</c:v>
                </c:pt>
                <c:pt idx="4483">
                  <c:v>4.0000000000000924E-2</c:v>
                </c:pt>
                <c:pt idx="4484">
                  <c:v>0</c:v>
                </c:pt>
                <c:pt idx="4485">
                  <c:v>0.10000000000000142</c:v>
                </c:pt>
                <c:pt idx="4486">
                  <c:v>0.11000000000000298</c:v>
                </c:pt>
                <c:pt idx="4487">
                  <c:v>8.9999999999999858E-2</c:v>
                </c:pt>
                <c:pt idx="4488">
                  <c:v>-9.9999999999997868E-3</c:v>
                </c:pt>
                <c:pt idx="4489">
                  <c:v>6.0000000000000497E-2</c:v>
                </c:pt>
                <c:pt idx="4490">
                  <c:v>0.15000000000000036</c:v>
                </c:pt>
                <c:pt idx="4491">
                  <c:v>0.17999999999999972</c:v>
                </c:pt>
                <c:pt idx="4492">
                  <c:v>8.9999999999999858E-2</c:v>
                </c:pt>
                <c:pt idx="4493">
                  <c:v>9.0000000000001634E-2</c:v>
                </c:pt>
                <c:pt idx="4494">
                  <c:v>7.0000000000000284E-2</c:v>
                </c:pt>
                <c:pt idx="4495">
                  <c:v>8.9999999999999858E-2</c:v>
                </c:pt>
                <c:pt idx="4496">
                  <c:v>9.9999999999999645E-2</c:v>
                </c:pt>
                <c:pt idx="4497">
                  <c:v>8.9999999999999858E-2</c:v>
                </c:pt>
                <c:pt idx="4498">
                  <c:v>0.14999999999999858</c:v>
                </c:pt>
                <c:pt idx="4499">
                  <c:v>0.22000000000000242</c:v>
                </c:pt>
                <c:pt idx="4500">
                  <c:v>0.14000000000000057</c:v>
                </c:pt>
                <c:pt idx="4501">
                  <c:v>0.19999999999999929</c:v>
                </c:pt>
                <c:pt idx="4502">
                  <c:v>9.9999999999997868E-2</c:v>
                </c:pt>
                <c:pt idx="4503">
                  <c:v>0.16000000000000014</c:v>
                </c:pt>
                <c:pt idx="4504">
                  <c:v>0.12000000000000099</c:v>
                </c:pt>
                <c:pt idx="4505">
                  <c:v>0.14000000000000057</c:v>
                </c:pt>
                <c:pt idx="4506">
                  <c:v>0.12999999999999901</c:v>
                </c:pt>
                <c:pt idx="4507">
                  <c:v>9.9999999999997868E-2</c:v>
                </c:pt>
                <c:pt idx="4508">
                  <c:v>7.0000000000000284E-2</c:v>
                </c:pt>
                <c:pt idx="4509">
                  <c:v>4.00000000000027E-2</c:v>
                </c:pt>
                <c:pt idx="4510">
                  <c:v>4.9999999999997158E-2</c:v>
                </c:pt>
                <c:pt idx="4511">
                  <c:v>3.9999999999999147E-2</c:v>
                </c:pt>
                <c:pt idx="4512">
                  <c:v>0.14000000000000057</c:v>
                </c:pt>
                <c:pt idx="4513">
                  <c:v>0.12999999999999901</c:v>
                </c:pt>
                <c:pt idx="4514">
                  <c:v>0.16000000000000014</c:v>
                </c:pt>
                <c:pt idx="4515">
                  <c:v>8.0000000000000071E-2</c:v>
                </c:pt>
                <c:pt idx="4516">
                  <c:v>7.0000000000000284E-2</c:v>
                </c:pt>
                <c:pt idx="4517">
                  <c:v>6.0000000000000497E-2</c:v>
                </c:pt>
                <c:pt idx="4518">
                  <c:v>8.0000000000000071E-2</c:v>
                </c:pt>
                <c:pt idx="4519">
                  <c:v>4.9999999999998934E-2</c:v>
                </c:pt>
                <c:pt idx="4520">
                  <c:v>3.9999999999999147E-2</c:v>
                </c:pt>
                <c:pt idx="4521">
                  <c:v>2.9999999999999361E-2</c:v>
                </c:pt>
                <c:pt idx="4522">
                  <c:v>0.14000000000000057</c:v>
                </c:pt>
                <c:pt idx="4523">
                  <c:v>0.10999999999999943</c:v>
                </c:pt>
                <c:pt idx="4524">
                  <c:v>4.9999999999999822E-2</c:v>
                </c:pt>
                <c:pt idx="4525">
                  <c:v>8.9999999999999858E-2</c:v>
                </c:pt>
                <c:pt idx="4526">
                  <c:v>0.21999999999999975</c:v>
                </c:pt>
                <c:pt idx="4527">
                  <c:v>0.16000000000000014</c:v>
                </c:pt>
                <c:pt idx="4528">
                  <c:v>2.0000000000000462E-2</c:v>
                </c:pt>
                <c:pt idx="4529">
                  <c:v>0.10000000000000053</c:v>
                </c:pt>
                <c:pt idx="4530">
                  <c:v>7.0000000000000284E-2</c:v>
                </c:pt>
                <c:pt idx="4531">
                  <c:v>4.0000000000000924E-2</c:v>
                </c:pt>
                <c:pt idx="4532">
                  <c:v>4.0000000000000924E-2</c:v>
                </c:pt>
                <c:pt idx="4533">
                  <c:v>9.9999999999997868E-3</c:v>
                </c:pt>
                <c:pt idx="4534">
                  <c:v>-9.9999999999997868E-3</c:v>
                </c:pt>
                <c:pt idx="4535">
                  <c:v>-4.9999999999998934E-2</c:v>
                </c:pt>
                <c:pt idx="4536">
                  <c:v>-1.9999999999999574E-2</c:v>
                </c:pt>
                <c:pt idx="4537">
                  <c:v>5.0000000000000711E-2</c:v>
                </c:pt>
                <c:pt idx="4538">
                  <c:v>-2.000000000000135E-2</c:v>
                </c:pt>
                <c:pt idx="4539">
                  <c:v>-4.0000000000000036E-2</c:v>
                </c:pt>
                <c:pt idx="4540">
                  <c:v>-1.0000000000000009E-2</c:v>
                </c:pt>
                <c:pt idx="4541">
                  <c:v>0.14000000000000001</c:v>
                </c:pt>
                <c:pt idx="4542">
                  <c:v>0.28999999999999992</c:v>
                </c:pt>
                <c:pt idx="4543">
                  <c:v>0.40000000000000013</c:v>
                </c:pt>
                <c:pt idx="4544">
                  <c:v>-0.10999999999999999</c:v>
                </c:pt>
                <c:pt idx="4545">
                  <c:v>-0.12</c:v>
                </c:pt>
                <c:pt idx="4546">
                  <c:v>7.0000000000000007E-2</c:v>
                </c:pt>
                <c:pt idx="4547">
                  <c:v>0.52</c:v>
                </c:pt>
                <c:pt idx="4548">
                  <c:v>-7.0000000000000007E-2</c:v>
                </c:pt>
                <c:pt idx="4549">
                  <c:v>0.32999999999999996</c:v>
                </c:pt>
                <c:pt idx="4550">
                  <c:v>0.19999999999999973</c:v>
                </c:pt>
                <c:pt idx="4551">
                  <c:v>0.2200000000000002</c:v>
                </c:pt>
                <c:pt idx="4552">
                  <c:v>0.18000000000000016</c:v>
                </c:pt>
                <c:pt idx="4553">
                  <c:v>0.22000000000000064</c:v>
                </c:pt>
                <c:pt idx="4554">
                  <c:v>5.0000000000000711E-2</c:v>
                </c:pt>
                <c:pt idx="4555">
                  <c:v>0.25</c:v>
                </c:pt>
                <c:pt idx="4556">
                  <c:v>0.34999999999999964</c:v>
                </c:pt>
                <c:pt idx="4557">
                  <c:v>0.3100000000000005</c:v>
                </c:pt>
                <c:pt idx="4558">
                  <c:v>0.25</c:v>
                </c:pt>
                <c:pt idx="4559">
                  <c:v>0.25</c:v>
                </c:pt>
                <c:pt idx="4560">
                  <c:v>0.34999999999999964</c:v>
                </c:pt>
                <c:pt idx="4561">
                  <c:v>0.24000000000000021</c:v>
                </c:pt>
                <c:pt idx="4562">
                  <c:v>0.30000000000000071</c:v>
                </c:pt>
                <c:pt idx="4563">
                  <c:v>0.16999999999999993</c:v>
                </c:pt>
                <c:pt idx="4564">
                  <c:v>9.0000000000000746E-2</c:v>
                </c:pt>
                <c:pt idx="4565">
                  <c:v>4.0000000000000036E-2</c:v>
                </c:pt>
                <c:pt idx="4566">
                  <c:v>2.9999999999999805E-2</c:v>
                </c:pt>
                <c:pt idx="4567">
                  <c:v>5.0000000000000266E-2</c:v>
                </c:pt>
                <c:pt idx="4568">
                  <c:v>4.0000000000000036E-2</c:v>
                </c:pt>
                <c:pt idx="4569">
                  <c:v>2.9999999999999361E-2</c:v>
                </c:pt>
                <c:pt idx="4570">
                  <c:v>2.0000000000000462E-2</c:v>
                </c:pt>
                <c:pt idx="4571">
                  <c:v>2.9999999999999361E-2</c:v>
                </c:pt>
                <c:pt idx="4572">
                  <c:v>4.0000000000000036E-2</c:v>
                </c:pt>
                <c:pt idx="4573">
                  <c:v>0</c:v>
                </c:pt>
                <c:pt idx="4574">
                  <c:v>2.9999999999999361E-2</c:v>
                </c:pt>
                <c:pt idx="4575">
                  <c:v>-9.9999999999997868E-3</c:v>
                </c:pt>
                <c:pt idx="4576">
                  <c:v>3.0000000000000249E-2</c:v>
                </c:pt>
                <c:pt idx="4577">
                  <c:v>3.0000000000000249E-2</c:v>
                </c:pt>
                <c:pt idx="4578">
                  <c:v>1.9999999999999574E-2</c:v>
                </c:pt>
                <c:pt idx="4579">
                  <c:v>3.9999999999999147E-2</c:v>
                </c:pt>
                <c:pt idx="4580">
                  <c:v>-4.9999999999998934E-2</c:v>
                </c:pt>
                <c:pt idx="4581">
                  <c:v>-9.9999999999997868E-3</c:v>
                </c:pt>
                <c:pt idx="4582">
                  <c:v>0</c:v>
                </c:pt>
                <c:pt idx="4583">
                  <c:v>-6.0000000000000497E-2</c:v>
                </c:pt>
                <c:pt idx="4584">
                  <c:v>-1.9999999999999574E-2</c:v>
                </c:pt>
                <c:pt idx="4585">
                  <c:v>9.9999999999997868E-3</c:v>
                </c:pt>
                <c:pt idx="4586">
                  <c:v>0</c:v>
                </c:pt>
                <c:pt idx="4587">
                  <c:v>6.0000000000000497E-2</c:v>
                </c:pt>
                <c:pt idx="4588">
                  <c:v>0.16000000000000014</c:v>
                </c:pt>
                <c:pt idx="4589">
                  <c:v>8.9999999999999858E-2</c:v>
                </c:pt>
                <c:pt idx="4590">
                  <c:v>8.0000000000000071E-2</c:v>
                </c:pt>
                <c:pt idx="4591">
                  <c:v>8.0000000000000071E-2</c:v>
                </c:pt>
                <c:pt idx="4592">
                  <c:v>8.0000000000000071E-2</c:v>
                </c:pt>
                <c:pt idx="4593">
                  <c:v>5.9999999999999609E-2</c:v>
                </c:pt>
                <c:pt idx="4594">
                  <c:v>6.0000000000000497E-2</c:v>
                </c:pt>
                <c:pt idx="4595">
                  <c:v>5.0000000000000711E-2</c:v>
                </c:pt>
                <c:pt idx="4596">
                  <c:v>9.0000000000001634E-2</c:v>
                </c:pt>
                <c:pt idx="4597">
                  <c:v>8.0000000000000071E-2</c:v>
                </c:pt>
                <c:pt idx="4598">
                  <c:v>0.12000000000000099</c:v>
                </c:pt>
                <c:pt idx="4599">
                  <c:v>2.9999999999999361E-2</c:v>
                </c:pt>
                <c:pt idx="4600">
                  <c:v>9.9999999999999645E-2</c:v>
                </c:pt>
                <c:pt idx="4601">
                  <c:v>9.9999999999999645E-2</c:v>
                </c:pt>
                <c:pt idx="4602">
                  <c:v>9.9999999999999645E-2</c:v>
                </c:pt>
                <c:pt idx="4603">
                  <c:v>9.9999999999999645E-2</c:v>
                </c:pt>
                <c:pt idx="4604">
                  <c:v>7.0000000000000284E-2</c:v>
                </c:pt>
                <c:pt idx="4605">
                  <c:v>2.000000000000135E-2</c:v>
                </c:pt>
                <c:pt idx="4606">
                  <c:v>5.0000000000000711E-2</c:v>
                </c:pt>
                <c:pt idx="4607">
                  <c:v>9.9999999999997868E-3</c:v>
                </c:pt>
                <c:pt idx="4608">
                  <c:v>2.9999999999999361E-2</c:v>
                </c:pt>
                <c:pt idx="4609">
                  <c:v>0</c:v>
                </c:pt>
                <c:pt idx="4610">
                  <c:v>4.0000000000000924E-2</c:v>
                </c:pt>
                <c:pt idx="4611">
                  <c:v>8.9999999999999858E-2</c:v>
                </c:pt>
                <c:pt idx="4612">
                  <c:v>8.0000000000000071E-2</c:v>
                </c:pt>
                <c:pt idx="4613">
                  <c:v>0.10999999999999943</c:v>
                </c:pt>
                <c:pt idx="4614">
                  <c:v>0.13000000000000078</c:v>
                </c:pt>
                <c:pt idx="4615">
                  <c:v>5.9999999999998721E-2</c:v>
                </c:pt>
                <c:pt idx="4616">
                  <c:v>7.0000000000000284E-2</c:v>
                </c:pt>
                <c:pt idx="4617">
                  <c:v>5.0000000000000711E-2</c:v>
                </c:pt>
                <c:pt idx="4618">
                  <c:v>6.0000000000000497E-2</c:v>
                </c:pt>
                <c:pt idx="4619">
                  <c:v>5.9999999999998721E-2</c:v>
                </c:pt>
                <c:pt idx="4620">
                  <c:v>8.0000000000000071E-2</c:v>
                </c:pt>
                <c:pt idx="4621">
                  <c:v>4.9999999999999822E-2</c:v>
                </c:pt>
                <c:pt idx="4622">
                  <c:v>4.0000000000000036E-2</c:v>
                </c:pt>
                <c:pt idx="4623">
                  <c:v>4.9999999999999822E-2</c:v>
                </c:pt>
                <c:pt idx="4624">
                  <c:v>6.0000000000000497E-2</c:v>
                </c:pt>
                <c:pt idx="4625">
                  <c:v>6.9999999999998508E-2</c:v>
                </c:pt>
                <c:pt idx="4626">
                  <c:v>0.12000000000000099</c:v>
                </c:pt>
                <c:pt idx="4627">
                  <c:v>8.9999999999999858E-2</c:v>
                </c:pt>
                <c:pt idx="4628">
                  <c:v>9.9999999999999645E-2</c:v>
                </c:pt>
                <c:pt idx="4629">
                  <c:v>7.0000000000000284E-2</c:v>
                </c:pt>
                <c:pt idx="4630">
                  <c:v>8.9999999999999858E-2</c:v>
                </c:pt>
                <c:pt idx="4631">
                  <c:v>8.0000000000000071E-2</c:v>
                </c:pt>
                <c:pt idx="4632">
                  <c:v>7.0000000000000284E-2</c:v>
                </c:pt>
                <c:pt idx="4633">
                  <c:v>5.0000000000000711E-2</c:v>
                </c:pt>
                <c:pt idx="4634">
                  <c:v>6.0000000000000497E-2</c:v>
                </c:pt>
                <c:pt idx="4635">
                  <c:v>3.9999999999999147E-2</c:v>
                </c:pt>
                <c:pt idx="4636">
                  <c:v>0.16000000000000014</c:v>
                </c:pt>
                <c:pt idx="4637">
                  <c:v>0.10000000000000142</c:v>
                </c:pt>
                <c:pt idx="4638">
                  <c:v>4.9999999999998934E-2</c:v>
                </c:pt>
                <c:pt idx="4639">
                  <c:v>8.0000000000000071E-2</c:v>
                </c:pt>
                <c:pt idx="4640">
                  <c:v>5.0000000000000711E-2</c:v>
                </c:pt>
                <c:pt idx="4641">
                  <c:v>6.0000000000000497E-2</c:v>
                </c:pt>
                <c:pt idx="4642">
                  <c:v>9.9999999999999645E-2</c:v>
                </c:pt>
                <c:pt idx="4643">
                  <c:v>5.0000000000000711E-2</c:v>
                </c:pt>
                <c:pt idx="4644">
                  <c:v>7.0000000000000284E-2</c:v>
                </c:pt>
                <c:pt idx="4645">
                  <c:v>9.9999999999999645E-2</c:v>
                </c:pt>
                <c:pt idx="4646">
                  <c:v>8.0000000000000071E-2</c:v>
                </c:pt>
                <c:pt idx="4647">
                  <c:v>0.11000000000000121</c:v>
                </c:pt>
                <c:pt idx="4648">
                  <c:v>0.11000000000000121</c:v>
                </c:pt>
                <c:pt idx="4649">
                  <c:v>7.0000000000000284E-2</c:v>
                </c:pt>
                <c:pt idx="4650">
                  <c:v>5.0000000000000711E-2</c:v>
                </c:pt>
                <c:pt idx="4651">
                  <c:v>8.0000000000000071E-2</c:v>
                </c:pt>
                <c:pt idx="4652">
                  <c:v>7.0000000000000284E-2</c:v>
                </c:pt>
                <c:pt idx="4653">
                  <c:v>8.0000000000000071E-2</c:v>
                </c:pt>
                <c:pt idx="4654">
                  <c:v>8.0000000000000071E-2</c:v>
                </c:pt>
                <c:pt idx="4655">
                  <c:v>6.0000000000000497E-2</c:v>
                </c:pt>
                <c:pt idx="4656">
                  <c:v>7.0000000000000284E-2</c:v>
                </c:pt>
                <c:pt idx="4657">
                  <c:v>9.9999999999999645E-2</c:v>
                </c:pt>
                <c:pt idx="4658">
                  <c:v>4.0000000000000924E-2</c:v>
                </c:pt>
                <c:pt idx="4659">
                  <c:v>5.0000000000000711E-2</c:v>
                </c:pt>
                <c:pt idx="4660">
                  <c:v>5.0000000000000711E-2</c:v>
                </c:pt>
                <c:pt idx="4661">
                  <c:v>5.0000000000000711E-2</c:v>
                </c:pt>
                <c:pt idx="4662">
                  <c:v>5.9999999999998721E-2</c:v>
                </c:pt>
                <c:pt idx="4663">
                  <c:v>6.0000000000000497E-2</c:v>
                </c:pt>
                <c:pt idx="4664">
                  <c:v>6.0000000000000497E-2</c:v>
                </c:pt>
                <c:pt idx="4665">
                  <c:v>5.0000000000000711E-2</c:v>
                </c:pt>
                <c:pt idx="4666">
                  <c:v>7.0000000000000284E-2</c:v>
                </c:pt>
                <c:pt idx="4667">
                  <c:v>6.0000000000000497E-2</c:v>
                </c:pt>
                <c:pt idx="4668">
                  <c:v>6.0000000000000497E-2</c:v>
                </c:pt>
                <c:pt idx="4669">
                  <c:v>3.9999999999999147E-2</c:v>
                </c:pt>
                <c:pt idx="4670">
                  <c:v>7.0000000000000284E-2</c:v>
                </c:pt>
                <c:pt idx="4671">
                  <c:v>6.0000000000000497E-2</c:v>
                </c:pt>
                <c:pt idx="4672">
                  <c:v>5.0000000000000711E-2</c:v>
                </c:pt>
                <c:pt idx="4673">
                  <c:v>8.9999999999999858E-2</c:v>
                </c:pt>
                <c:pt idx="4674">
                  <c:v>8.9999999999999858E-2</c:v>
                </c:pt>
                <c:pt idx="4675">
                  <c:v>7.0000000000000284E-2</c:v>
                </c:pt>
                <c:pt idx="4676">
                  <c:v>7.0000000000000284E-2</c:v>
                </c:pt>
                <c:pt idx="4677">
                  <c:v>7.0000000000000284E-2</c:v>
                </c:pt>
                <c:pt idx="4678">
                  <c:v>7.0000000000000284E-2</c:v>
                </c:pt>
                <c:pt idx="4679">
                  <c:v>6.0000000000000497E-2</c:v>
                </c:pt>
                <c:pt idx="4680">
                  <c:v>1.0000000000001563E-2</c:v>
                </c:pt>
                <c:pt idx="4681">
                  <c:v>4.0000000000000924E-2</c:v>
                </c:pt>
                <c:pt idx="4682">
                  <c:v>5.0000000000000711E-2</c:v>
                </c:pt>
                <c:pt idx="4683">
                  <c:v>7.0000000000000284E-2</c:v>
                </c:pt>
                <c:pt idx="4684">
                  <c:v>5.0000000000000711E-2</c:v>
                </c:pt>
                <c:pt idx="4685">
                  <c:v>6.0000000000000497E-2</c:v>
                </c:pt>
                <c:pt idx="4686">
                  <c:v>5.9999999999998721E-2</c:v>
                </c:pt>
                <c:pt idx="4687">
                  <c:v>8.0000000000000071E-2</c:v>
                </c:pt>
                <c:pt idx="4688">
                  <c:v>8.0000000000000071E-2</c:v>
                </c:pt>
                <c:pt idx="4689">
                  <c:v>0.11000000000000121</c:v>
                </c:pt>
                <c:pt idx="4690">
                  <c:v>6.0000000000000497E-2</c:v>
                </c:pt>
                <c:pt idx="4691">
                  <c:v>8.0000000000000071E-2</c:v>
                </c:pt>
                <c:pt idx="4692">
                  <c:v>8.0000000000000071E-2</c:v>
                </c:pt>
                <c:pt idx="4693">
                  <c:v>5.0000000000000711E-2</c:v>
                </c:pt>
                <c:pt idx="4694">
                  <c:v>8.9999999999999858E-2</c:v>
                </c:pt>
                <c:pt idx="4695">
                  <c:v>7.0000000000000284E-2</c:v>
                </c:pt>
                <c:pt idx="4696">
                  <c:v>6.0000000000000497E-2</c:v>
                </c:pt>
                <c:pt idx="4697">
                  <c:v>0.10000000000000142</c:v>
                </c:pt>
                <c:pt idx="4698">
                  <c:v>0.15000000000000036</c:v>
                </c:pt>
                <c:pt idx="4699">
                  <c:v>7.0000000000000284E-2</c:v>
                </c:pt>
                <c:pt idx="4700">
                  <c:v>3.9999999999999147E-2</c:v>
                </c:pt>
                <c:pt idx="4701">
                  <c:v>6.0000000000000497E-2</c:v>
                </c:pt>
                <c:pt idx="4702">
                  <c:v>8.9999999999999858E-2</c:v>
                </c:pt>
                <c:pt idx="4703">
                  <c:v>8.0000000000000071E-2</c:v>
                </c:pt>
                <c:pt idx="4704">
                  <c:v>0.14000000000000057</c:v>
                </c:pt>
                <c:pt idx="4705">
                  <c:v>4.9999999999998934E-2</c:v>
                </c:pt>
                <c:pt idx="4706">
                  <c:v>5.0000000000000711E-2</c:v>
                </c:pt>
                <c:pt idx="4707">
                  <c:v>2.9999999999999361E-2</c:v>
                </c:pt>
                <c:pt idx="4708">
                  <c:v>3.9999999999999147E-2</c:v>
                </c:pt>
                <c:pt idx="4709">
                  <c:v>2.9999999999999361E-2</c:v>
                </c:pt>
                <c:pt idx="4710">
                  <c:v>7.0000000000000284E-2</c:v>
                </c:pt>
                <c:pt idx="4711">
                  <c:v>0.11000000000000032</c:v>
                </c:pt>
                <c:pt idx="4712">
                  <c:v>0.10000000000000053</c:v>
                </c:pt>
                <c:pt idx="4713">
                  <c:v>4.9999999999999822E-2</c:v>
                </c:pt>
                <c:pt idx="4714">
                  <c:v>0.14000000000000057</c:v>
                </c:pt>
                <c:pt idx="4715">
                  <c:v>7.0000000000000284E-2</c:v>
                </c:pt>
                <c:pt idx="4716">
                  <c:v>0.15000000000000036</c:v>
                </c:pt>
                <c:pt idx="4717">
                  <c:v>7.0000000000000284E-2</c:v>
                </c:pt>
                <c:pt idx="4718">
                  <c:v>0.11999999999999922</c:v>
                </c:pt>
                <c:pt idx="4719">
                  <c:v>0.12000000000000099</c:v>
                </c:pt>
                <c:pt idx="4720">
                  <c:v>0.21000000000000085</c:v>
                </c:pt>
                <c:pt idx="4721">
                  <c:v>0.71000000000000085</c:v>
                </c:pt>
                <c:pt idx="4722">
                  <c:v>0.57000000000000028</c:v>
                </c:pt>
                <c:pt idx="4723">
                  <c:v>0.29999999999999893</c:v>
                </c:pt>
                <c:pt idx="4724">
                  <c:v>8.9999999999999858E-2</c:v>
                </c:pt>
                <c:pt idx="4725">
                  <c:v>0.10999999999999943</c:v>
                </c:pt>
                <c:pt idx="4726">
                  <c:v>-3.0000000000001137E-2</c:v>
                </c:pt>
                <c:pt idx="4727">
                  <c:v>0</c:v>
                </c:pt>
                <c:pt idx="4728">
                  <c:v>-1.0000000000001563E-2</c:v>
                </c:pt>
                <c:pt idx="4729">
                  <c:v>0.11000000000000121</c:v>
                </c:pt>
                <c:pt idx="4730">
                  <c:v>0.14000000000000057</c:v>
                </c:pt>
                <c:pt idx="4731">
                  <c:v>3.9999999999999147E-2</c:v>
                </c:pt>
                <c:pt idx="4732">
                  <c:v>9.9999999999999645E-2</c:v>
                </c:pt>
                <c:pt idx="4733">
                  <c:v>0.80000000000000027</c:v>
                </c:pt>
                <c:pt idx="4734">
                  <c:v>7.0000000000000062E-2</c:v>
                </c:pt>
                <c:pt idx="4735">
                  <c:v>0.75</c:v>
                </c:pt>
                <c:pt idx="4736">
                  <c:v>-1.999999999999999E-2</c:v>
                </c:pt>
                <c:pt idx="4737">
                  <c:v>9.0000000000000024E-2</c:v>
                </c:pt>
                <c:pt idx="4738">
                  <c:v>0.42000000000000004</c:v>
                </c:pt>
                <c:pt idx="4739">
                  <c:v>0.22999999999999998</c:v>
                </c:pt>
                <c:pt idx="4740">
                  <c:v>0.26</c:v>
                </c:pt>
                <c:pt idx="4741">
                  <c:v>0.33000000000000007</c:v>
                </c:pt>
                <c:pt idx="4742">
                  <c:v>0.37999999999999989</c:v>
                </c:pt>
                <c:pt idx="4743">
                  <c:v>0.28000000000000025</c:v>
                </c:pt>
                <c:pt idx="4744">
                  <c:v>0.15999999999999925</c:v>
                </c:pt>
                <c:pt idx="4745">
                  <c:v>8.0000000000000071E-2</c:v>
                </c:pt>
                <c:pt idx="4746">
                  <c:v>7.0000000000000284E-2</c:v>
                </c:pt>
                <c:pt idx="4747">
                  <c:v>4.9999999999998934E-2</c:v>
                </c:pt>
                <c:pt idx="4748">
                  <c:v>4.0000000000000924E-2</c:v>
                </c:pt>
                <c:pt idx="4749">
                  <c:v>1.9999999999999574E-2</c:v>
                </c:pt>
                <c:pt idx="4750">
                  <c:v>1.9999999999999574E-2</c:v>
                </c:pt>
                <c:pt idx="4751">
                  <c:v>-3.0000000000001137E-2</c:v>
                </c:pt>
                <c:pt idx="4752">
                  <c:v>9.9999999999997868E-3</c:v>
                </c:pt>
                <c:pt idx="4753">
                  <c:v>9.9999999999997868E-3</c:v>
                </c:pt>
                <c:pt idx="4754">
                  <c:v>-9.9999999999997868E-3</c:v>
                </c:pt>
                <c:pt idx="4755">
                  <c:v>2.9999999999999361E-2</c:v>
                </c:pt>
                <c:pt idx="4756">
                  <c:v>4.0000000000000924E-2</c:v>
                </c:pt>
                <c:pt idx="4757">
                  <c:v>3.9999999999999147E-2</c:v>
                </c:pt>
                <c:pt idx="4758">
                  <c:v>3.9999999999999147E-2</c:v>
                </c:pt>
                <c:pt idx="4759">
                  <c:v>4.0000000000000924E-2</c:v>
                </c:pt>
                <c:pt idx="4760">
                  <c:v>3.9999999999999147E-2</c:v>
                </c:pt>
                <c:pt idx="4761">
                  <c:v>4.9999999999998934E-2</c:v>
                </c:pt>
                <c:pt idx="4762">
                  <c:v>4.9999999999998934E-2</c:v>
                </c:pt>
                <c:pt idx="4763">
                  <c:v>4.9999999999998934E-2</c:v>
                </c:pt>
                <c:pt idx="4764">
                  <c:v>8.9999999999999858E-2</c:v>
                </c:pt>
                <c:pt idx="4765">
                  <c:v>7.0000000000000284E-2</c:v>
                </c:pt>
                <c:pt idx="4766">
                  <c:v>6.0000000000000497E-2</c:v>
                </c:pt>
                <c:pt idx="4767">
                  <c:v>6.0000000000000497E-2</c:v>
                </c:pt>
                <c:pt idx="4768">
                  <c:v>8.9999999999999858E-2</c:v>
                </c:pt>
                <c:pt idx="4769">
                  <c:v>7.0000000000000284E-2</c:v>
                </c:pt>
                <c:pt idx="4770">
                  <c:v>4.0000000000000924E-2</c:v>
                </c:pt>
                <c:pt idx="4771">
                  <c:v>8.9999999999999858E-2</c:v>
                </c:pt>
                <c:pt idx="4772">
                  <c:v>5.9999999999998721E-2</c:v>
                </c:pt>
                <c:pt idx="4773">
                  <c:v>5.0000000000000711E-2</c:v>
                </c:pt>
                <c:pt idx="4774">
                  <c:v>3.9999999999999147E-2</c:v>
                </c:pt>
                <c:pt idx="4775">
                  <c:v>1.9999999999999574E-2</c:v>
                </c:pt>
                <c:pt idx="4776">
                  <c:v>3.0000000000001137E-2</c:v>
                </c:pt>
                <c:pt idx="4777">
                  <c:v>1.9999999999999574E-2</c:v>
                </c:pt>
                <c:pt idx="4778">
                  <c:v>9.9999999999999645E-2</c:v>
                </c:pt>
                <c:pt idx="4779">
                  <c:v>8.0000000000000071E-2</c:v>
                </c:pt>
                <c:pt idx="4780">
                  <c:v>8.0000000000000071E-2</c:v>
                </c:pt>
                <c:pt idx="4781">
                  <c:v>6.0000000000000497E-2</c:v>
                </c:pt>
                <c:pt idx="4782">
                  <c:v>6.0000000000000497E-2</c:v>
                </c:pt>
                <c:pt idx="4783">
                  <c:v>4.0000000000000924E-2</c:v>
                </c:pt>
                <c:pt idx="4784">
                  <c:v>8.9999999999999858E-2</c:v>
                </c:pt>
                <c:pt idx="4785">
                  <c:v>0.10000000000000142</c:v>
                </c:pt>
                <c:pt idx="4786">
                  <c:v>5.0000000000000711E-2</c:v>
                </c:pt>
                <c:pt idx="4787">
                  <c:v>9.9999999999999645E-2</c:v>
                </c:pt>
                <c:pt idx="4788">
                  <c:v>0.13000000000000078</c:v>
                </c:pt>
                <c:pt idx="4789">
                  <c:v>5.0000000000000711E-2</c:v>
                </c:pt>
                <c:pt idx="4790">
                  <c:v>0.16000000000000014</c:v>
                </c:pt>
                <c:pt idx="4791">
                  <c:v>0.12000000000000099</c:v>
                </c:pt>
                <c:pt idx="4792">
                  <c:v>7.0000000000000284E-2</c:v>
                </c:pt>
                <c:pt idx="4793">
                  <c:v>0.25</c:v>
                </c:pt>
                <c:pt idx="4794">
                  <c:v>0.37000000000000099</c:v>
                </c:pt>
                <c:pt idx="4795">
                  <c:v>0.12999999999999901</c:v>
                </c:pt>
                <c:pt idx="4796">
                  <c:v>8.0000000000000071E-2</c:v>
                </c:pt>
                <c:pt idx="4797">
                  <c:v>7.9999999999998295E-2</c:v>
                </c:pt>
                <c:pt idx="4798">
                  <c:v>8.9999999999999858E-2</c:v>
                </c:pt>
                <c:pt idx="4799">
                  <c:v>1.0000000000001563E-2</c:v>
                </c:pt>
                <c:pt idx="4800">
                  <c:v>2.9999999999999361E-2</c:v>
                </c:pt>
                <c:pt idx="4801">
                  <c:v>6.0000000000002274E-2</c:v>
                </c:pt>
                <c:pt idx="4802">
                  <c:v>0.13000000000000078</c:v>
                </c:pt>
                <c:pt idx="4803">
                  <c:v>0.19999999999999929</c:v>
                </c:pt>
                <c:pt idx="4804">
                  <c:v>8.9999999999999858E-2</c:v>
                </c:pt>
                <c:pt idx="4805">
                  <c:v>0.15000000000000036</c:v>
                </c:pt>
                <c:pt idx="4806">
                  <c:v>0.20000000000000018</c:v>
                </c:pt>
                <c:pt idx="4807">
                  <c:v>0.13000000000000078</c:v>
                </c:pt>
                <c:pt idx="4808">
                  <c:v>9.9999999999999645E-2</c:v>
                </c:pt>
                <c:pt idx="4809">
                  <c:v>7.0000000000000284E-2</c:v>
                </c:pt>
                <c:pt idx="4810">
                  <c:v>-0.25</c:v>
                </c:pt>
                <c:pt idx="4811">
                  <c:v>-4.9999999999999822E-2</c:v>
                </c:pt>
                <c:pt idx="4812">
                  <c:v>0.24000000000000021</c:v>
                </c:pt>
                <c:pt idx="4813">
                  <c:v>0.12999999999999989</c:v>
                </c:pt>
                <c:pt idx="4814">
                  <c:v>0.25999999999999979</c:v>
                </c:pt>
                <c:pt idx="4815">
                  <c:v>0.3100000000000005</c:v>
                </c:pt>
                <c:pt idx="4816">
                  <c:v>0.17999999999999972</c:v>
                </c:pt>
                <c:pt idx="4817">
                  <c:v>0.16000000000000014</c:v>
                </c:pt>
                <c:pt idx="4818">
                  <c:v>0.40000000000000036</c:v>
                </c:pt>
                <c:pt idx="4819">
                  <c:v>0.30000000000000071</c:v>
                </c:pt>
                <c:pt idx="4820">
                  <c:v>8.9999999999999858E-2</c:v>
                </c:pt>
                <c:pt idx="4821">
                  <c:v>3.0000000000001137E-2</c:v>
                </c:pt>
                <c:pt idx="4822">
                  <c:v>1.9999999999999574E-2</c:v>
                </c:pt>
                <c:pt idx="4823">
                  <c:v>-9.9999999999997868E-3</c:v>
                </c:pt>
                <c:pt idx="4824">
                  <c:v>0</c:v>
                </c:pt>
                <c:pt idx="4825">
                  <c:v>9.9999999999997868E-3</c:v>
                </c:pt>
                <c:pt idx="4826">
                  <c:v>9.9999999999997868E-3</c:v>
                </c:pt>
                <c:pt idx="4827">
                  <c:v>7.0000000000000284E-2</c:v>
                </c:pt>
                <c:pt idx="4828">
                  <c:v>8.0000000000000071E-2</c:v>
                </c:pt>
                <c:pt idx="4829">
                  <c:v>6.0000000000000497E-2</c:v>
                </c:pt>
                <c:pt idx="4830">
                  <c:v>8.0000000000000071E-2</c:v>
                </c:pt>
                <c:pt idx="4831">
                  <c:v>9.9999999999999645E-2</c:v>
                </c:pt>
                <c:pt idx="4832">
                  <c:v>6.9999999999999396E-2</c:v>
                </c:pt>
                <c:pt idx="4833">
                  <c:v>0.10999999999999988</c:v>
                </c:pt>
                <c:pt idx="4834">
                  <c:v>3.0000000000000249E-2</c:v>
                </c:pt>
                <c:pt idx="4835">
                  <c:v>8.9999999999999858E-2</c:v>
                </c:pt>
                <c:pt idx="4836">
                  <c:v>9.9999999999999645E-2</c:v>
                </c:pt>
                <c:pt idx="4837">
                  <c:v>9.0000000000000746E-2</c:v>
                </c:pt>
                <c:pt idx="4838">
                  <c:v>8.9999999999999858E-2</c:v>
                </c:pt>
                <c:pt idx="4839">
                  <c:v>0.13999999999999968</c:v>
                </c:pt>
                <c:pt idx="4840">
                  <c:v>0.12000000000000011</c:v>
                </c:pt>
                <c:pt idx="4841">
                  <c:v>0.22000000000000064</c:v>
                </c:pt>
                <c:pt idx="4842">
                  <c:v>0.29000000000000004</c:v>
                </c:pt>
                <c:pt idx="4843">
                  <c:v>0.16999999999999993</c:v>
                </c:pt>
                <c:pt idx="4844">
                  <c:v>5.0000000000000711E-2</c:v>
                </c:pt>
                <c:pt idx="4845">
                  <c:v>9.9999999999997868E-3</c:v>
                </c:pt>
                <c:pt idx="4846">
                  <c:v>-4.0000000000000924E-2</c:v>
                </c:pt>
                <c:pt idx="4847">
                  <c:v>4.0000000000000924E-2</c:v>
                </c:pt>
                <c:pt idx="4848">
                  <c:v>6.0000000000000497E-2</c:v>
                </c:pt>
                <c:pt idx="4849">
                  <c:v>3.0000000000001137E-2</c:v>
                </c:pt>
                <c:pt idx="4850">
                  <c:v>-3.9999999999999147E-2</c:v>
                </c:pt>
                <c:pt idx="4851">
                  <c:v>9.9999999999999645E-2</c:v>
                </c:pt>
                <c:pt idx="4852">
                  <c:v>0.23000000000000043</c:v>
                </c:pt>
                <c:pt idx="4853">
                  <c:v>0.23999999999999977</c:v>
                </c:pt>
                <c:pt idx="4854">
                  <c:v>0.20999999999999996</c:v>
                </c:pt>
                <c:pt idx="4855">
                  <c:v>0.13000000000000012</c:v>
                </c:pt>
                <c:pt idx="4856">
                  <c:v>6.0000000000000053E-2</c:v>
                </c:pt>
                <c:pt idx="4857">
                  <c:v>5.0000000000000044E-2</c:v>
                </c:pt>
                <c:pt idx="4858">
                  <c:v>6.999999999999984E-2</c:v>
                </c:pt>
                <c:pt idx="4859">
                  <c:v>8.0000000000000071E-2</c:v>
                </c:pt>
                <c:pt idx="4860">
                  <c:v>-0.14000000000000001</c:v>
                </c:pt>
                <c:pt idx="4861">
                  <c:v>0.15999999999999992</c:v>
                </c:pt>
                <c:pt idx="4862">
                  <c:v>0.18999999999999995</c:v>
                </c:pt>
                <c:pt idx="4863">
                  <c:v>0.14000000000000012</c:v>
                </c:pt>
                <c:pt idx="4864">
                  <c:v>7.0000000000000284E-2</c:v>
                </c:pt>
                <c:pt idx="4865">
                  <c:v>6.0000000000000053E-2</c:v>
                </c:pt>
                <c:pt idx="4866">
                  <c:v>-5.9999999999999609E-2</c:v>
                </c:pt>
                <c:pt idx="4867">
                  <c:v>4.0000000000000036E-2</c:v>
                </c:pt>
                <c:pt idx="4868">
                  <c:v>3.0000000000000249E-2</c:v>
                </c:pt>
                <c:pt idx="4869">
                  <c:v>3.9999999999999147E-2</c:v>
                </c:pt>
                <c:pt idx="4870">
                  <c:v>4.0000000000000924E-2</c:v>
                </c:pt>
                <c:pt idx="4871">
                  <c:v>-2.9999999999999361E-2</c:v>
                </c:pt>
                <c:pt idx="4872">
                  <c:v>-9.9999999999997868E-3</c:v>
                </c:pt>
                <c:pt idx="4873">
                  <c:v>7.0000000000000284E-2</c:v>
                </c:pt>
                <c:pt idx="4874">
                  <c:v>1.9999999999999574E-2</c:v>
                </c:pt>
                <c:pt idx="4875">
                  <c:v>4.0000000000000924E-2</c:v>
                </c:pt>
                <c:pt idx="4876">
                  <c:v>8.9999999999999858E-2</c:v>
                </c:pt>
                <c:pt idx="4877">
                  <c:v>5.0000000000000711E-2</c:v>
                </c:pt>
                <c:pt idx="4878">
                  <c:v>8.0000000000000071E-2</c:v>
                </c:pt>
                <c:pt idx="4879">
                  <c:v>5.9999999999998721E-2</c:v>
                </c:pt>
                <c:pt idx="4880">
                  <c:v>2.9999999999999361E-2</c:v>
                </c:pt>
                <c:pt idx="4881">
                  <c:v>2.9999999999999361E-2</c:v>
                </c:pt>
                <c:pt idx="4882">
                  <c:v>3.9999999999999147E-2</c:v>
                </c:pt>
                <c:pt idx="4883">
                  <c:v>6.0000000000000497E-2</c:v>
                </c:pt>
                <c:pt idx="4884">
                  <c:v>8.0000000000000071E-2</c:v>
                </c:pt>
                <c:pt idx="4885">
                  <c:v>7.0000000000000284E-2</c:v>
                </c:pt>
                <c:pt idx="4886">
                  <c:v>8.0000000000000071E-2</c:v>
                </c:pt>
                <c:pt idx="4887">
                  <c:v>7.0000000000000284E-2</c:v>
                </c:pt>
                <c:pt idx="4888">
                  <c:v>7.0000000000000284E-2</c:v>
                </c:pt>
                <c:pt idx="4889">
                  <c:v>4.9999999999998934E-2</c:v>
                </c:pt>
                <c:pt idx="4890">
                  <c:v>7.0000000000000284E-2</c:v>
                </c:pt>
                <c:pt idx="4891">
                  <c:v>7.0000000000000284E-2</c:v>
                </c:pt>
                <c:pt idx="4892">
                  <c:v>6.9999999999998508E-2</c:v>
                </c:pt>
                <c:pt idx="4893">
                  <c:v>8.0000000000000071E-2</c:v>
                </c:pt>
                <c:pt idx="4894">
                  <c:v>0.10999999999999943</c:v>
                </c:pt>
                <c:pt idx="4895">
                  <c:v>9.9999999999999645E-2</c:v>
                </c:pt>
                <c:pt idx="4896">
                  <c:v>8.0000000000001847E-2</c:v>
                </c:pt>
                <c:pt idx="4897">
                  <c:v>8.0000000000001847E-2</c:v>
                </c:pt>
                <c:pt idx="4898">
                  <c:v>7.0000000000000284E-2</c:v>
                </c:pt>
                <c:pt idx="4899">
                  <c:v>8.9999999999999858E-2</c:v>
                </c:pt>
                <c:pt idx="4900">
                  <c:v>5.0000000000000711E-2</c:v>
                </c:pt>
                <c:pt idx="4901">
                  <c:v>8.0000000000000071E-2</c:v>
                </c:pt>
                <c:pt idx="4902">
                  <c:v>5.9999999999998721E-2</c:v>
                </c:pt>
                <c:pt idx="4903">
                  <c:v>7.0000000000000284E-2</c:v>
                </c:pt>
                <c:pt idx="4904">
                  <c:v>6.9999999999998508E-2</c:v>
                </c:pt>
                <c:pt idx="4905">
                  <c:v>6.9999999999998508E-2</c:v>
                </c:pt>
                <c:pt idx="4906">
                  <c:v>6.0000000000000497E-2</c:v>
                </c:pt>
                <c:pt idx="4907">
                  <c:v>6.9999999999998508E-2</c:v>
                </c:pt>
                <c:pt idx="4908">
                  <c:v>5.0000000000000711E-2</c:v>
                </c:pt>
                <c:pt idx="4909">
                  <c:v>5.9999999999998721E-2</c:v>
                </c:pt>
                <c:pt idx="4910">
                  <c:v>5.9999999999998721E-2</c:v>
                </c:pt>
                <c:pt idx="4911">
                  <c:v>8.0000000000000071E-2</c:v>
                </c:pt>
                <c:pt idx="4912">
                  <c:v>5.0000000000000711E-2</c:v>
                </c:pt>
                <c:pt idx="4913">
                  <c:v>8.9999999999999858E-2</c:v>
                </c:pt>
                <c:pt idx="4914">
                  <c:v>0.10999999999999943</c:v>
                </c:pt>
                <c:pt idx="4915">
                  <c:v>0.11000000000000121</c:v>
                </c:pt>
                <c:pt idx="4916">
                  <c:v>8.9999999999999858E-2</c:v>
                </c:pt>
                <c:pt idx="4917">
                  <c:v>0.13000000000000078</c:v>
                </c:pt>
                <c:pt idx="4918">
                  <c:v>2.000000000000135E-2</c:v>
                </c:pt>
                <c:pt idx="4919">
                  <c:v>9.9999999999997868E-3</c:v>
                </c:pt>
                <c:pt idx="4920">
                  <c:v>9.9999999999997868E-3</c:v>
                </c:pt>
                <c:pt idx="4921">
                  <c:v>3.0000000000001137E-2</c:v>
                </c:pt>
                <c:pt idx="4922">
                  <c:v>0.10999999999999943</c:v>
                </c:pt>
                <c:pt idx="4923">
                  <c:v>0.11999999999999922</c:v>
                </c:pt>
                <c:pt idx="4924">
                  <c:v>4.0000000000000924E-2</c:v>
                </c:pt>
                <c:pt idx="4925">
                  <c:v>5.9999999999998721E-2</c:v>
                </c:pt>
                <c:pt idx="4926">
                  <c:v>7.9999999999999183E-2</c:v>
                </c:pt>
                <c:pt idx="4927">
                  <c:v>5.9999999999998721E-2</c:v>
                </c:pt>
                <c:pt idx="4928">
                  <c:v>4.9999999999998934E-2</c:v>
                </c:pt>
                <c:pt idx="4929">
                  <c:v>3.9999999999999147E-2</c:v>
                </c:pt>
                <c:pt idx="4930">
                  <c:v>3.9999999999999147E-2</c:v>
                </c:pt>
                <c:pt idx="4931">
                  <c:v>1.9999999999999574E-2</c:v>
                </c:pt>
                <c:pt idx="4932">
                  <c:v>3.9999999999999147E-2</c:v>
                </c:pt>
                <c:pt idx="4933">
                  <c:v>3.0000000000000249E-2</c:v>
                </c:pt>
                <c:pt idx="4934">
                  <c:v>5.0000000000000711E-2</c:v>
                </c:pt>
                <c:pt idx="4935">
                  <c:v>3.0000000000000249E-2</c:v>
                </c:pt>
                <c:pt idx="4936">
                  <c:v>4.0000000000000036E-2</c:v>
                </c:pt>
                <c:pt idx="4937">
                  <c:v>6.0000000000000497E-2</c:v>
                </c:pt>
                <c:pt idx="4938">
                  <c:v>8.0000000000000071E-2</c:v>
                </c:pt>
                <c:pt idx="4939">
                  <c:v>1.9999999999999574E-2</c:v>
                </c:pt>
                <c:pt idx="4940">
                  <c:v>0</c:v>
                </c:pt>
                <c:pt idx="4941">
                  <c:v>9.9999999999997868E-3</c:v>
                </c:pt>
                <c:pt idx="4942">
                  <c:v>-4.9999999999999822E-2</c:v>
                </c:pt>
                <c:pt idx="4943">
                  <c:v>-3.0000000000000249E-2</c:v>
                </c:pt>
                <c:pt idx="4944">
                  <c:v>-8.0000000000000071E-2</c:v>
                </c:pt>
                <c:pt idx="4945">
                  <c:v>-4.0000000000000036E-2</c:v>
                </c:pt>
                <c:pt idx="4946">
                  <c:v>-1.9999999999999574E-2</c:v>
                </c:pt>
                <c:pt idx="4947">
                  <c:v>-7.0000000000000284E-2</c:v>
                </c:pt>
                <c:pt idx="4948">
                  <c:v>-4.0000000000000036E-2</c:v>
                </c:pt>
                <c:pt idx="4949">
                  <c:v>1.0000000000000231E-2</c:v>
                </c:pt>
                <c:pt idx="4950">
                  <c:v>3.0000000000000027E-2</c:v>
                </c:pt>
                <c:pt idx="4951">
                  <c:v>4.0000000000000036E-2</c:v>
                </c:pt>
                <c:pt idx="4952">
                  <c:v>5.0000000000000266E-2</c:v>
                </c:pt>
                <c:pt idx="4953">
                  <c:v>2.9999999999999805E-2</c:v>
                </c:pt>
                <c:pt idx="4954">
                  <c:v>5.0000000000000266E-2</c:v>
                </c:pt>
                <c:pt idx="4955">
                  <c:v>5.0000000000000266E-2</c:v>
                </c:pt>
                <c:pt idx="4956">
                  <c:v>4.0000000000000036E-2</c:v>
                </c:pt>
                <c:pt idx="4957">
                  <c:v>2.9999999999999805E-2</c:v>
                </c:pt>
                <c:pt idx="4958">
                  <c:v>4.0000000000000036E-2</c:v>
                </c:pt>
                <c:pt idx="4959">
                  <c:v>4.0000000000000036E-2</c:v>
                </c:pt>
                <c:pt idx="4960">
                  <c:v>-2.0000000000000018E-2</c:v>
                </c:pt>
                <c:pt idx="4961">
                  <c:v>7.0000000000000284E-2</c:v>
                </c:pt>
                <c:pt idx="4962">
                  <c:v>4.0000000000000036E-2</c:v>
                </c:pt>
                <c:pt idx="4963">
                  <c:v>6.0000000000000497E-2</c:v>
                </c:pt>
                <c:pt idx="4964">
                  <c:v>6.0000000000000497E-2</c:v>
                </c:pt>
                <c:pt idx="4965">
                  <c:v>8.0000000000000071E-2</c:v>
                </c:pt>
                <c:pt idx="4966">
                  <c:v>8.0000000000000071E-2</c:v>
                </c:pt>
                <c:pt idx="4967">
                  <c:v>4.9999999999998934E-2</c:v>
                </c:pt>
                <c:pt idx="4968">
                  <c:v>3.9999999999999147E-2</c:v>
                </c:pt>
                <c:pt idx="4969">
                  <c:v>5.0000000000000711E-2</c:v>
                </c:pt>
                <c:pt idx="4970">
                  <c:v>6.0000000000000497E-2</c:v>
                </c:pt>
                <c:pt idx="4971">
                  <c:v>5.0000000000000711E-2</c:v>
                </c:pt>
                <c:pt idx="4972">
                  <c:v>-4.9999999999998934E-2</c:v>
                </c:pt>
                <c:pt idx="4973">
                  <c:v>1.9999999999999574E-2</c:v>
                </c:pt>
                <c:pt idx="4974">
                  <c:v>3.9999999999999147E-2</c:v>
                </c:pt>
                <c:pt idx="4975">
                  <c:v>4.0000000000000924E-2</c:v>
                </c:pt>
                <c:pt idx="4976">
                  <c:v>5.0000000000000711E-2</c:v>
                </c:pt>
                <c:pt idx="4977">
                  <c:v>4.0000000000000924E-2</c:v>
                </c:pt>
                <c:pt idx="4978">
                  <c:v>5.0000000000000711E-2</c:v>
                </c:pt>
                <c:pt idx="4979">
                  <c:v>6.0000000000000497E-2</c:v>
                </c:pt>
                <c:pt idx="4980">
                  <c:v>5.0000000000000711E-2</c:v>
                </c:pt>
                <c:pt idx="4981">
                  <c:v>8.0000000000000071E-2</c:v>
                </c:pt>
                <c:pt idx="4982">
                  <c:v>6.0000000000000497E-2</c:v>
                </c:pt>
                <c:pt idx="4983">
                  <c:v>7.0000000000000284E-2</c:v>
                </c:pt>
                <c:pt idx="4984">
                  <c:v>5.0000000000000711E-2</c:v>
                </c:pt>
                <c:pt idx="4985">
                  <c:v>7.0000000000000284E-2</c:v>
                </c:pt>
                <c:pt idx="4986">
                  <c:v>4.9999999999998934E-2</c:v>
                </c:pt>
                <c:pt idx="4987">
                  <c:v>7.0000000000000284E-2</c:v>
                </c:pt>
                <c:pt idx="4988">
                  <c:v>8.9999999999999858E-2</c:v>
                </c:pt>
                <c:pt idx="4989">
                  <c:v>8.0000000000000071E-2</c:v>
                </c:pt>
                <c:pt idx="4990">
                  <c:v>3.9999999999999147E-2</c:v>
                </c:pt>
                <c:pt idx="4991">
                  <c:v>7.0000000000000284E-2</c:v>
                </c:pt>
                <c:pt idx="4992">
                  <c:v>8.9999999999999858E-2</c:v>
                </c:pt>
                <c:pt idx="4993">
                  <c:v>8.9999999999999858E-2</c:v>
                </c:pt>
                <c:pt idx="4994">
                  <c:v>0.15000000000000036</c:v>
                </c:pt>
                <c:pt idx="4995">
                  <c:v>0.15000000000000036</c:v>
                </c:pt>
                <c:pt idx="4996">
                  <c:v>8.0000000000000071E-2</c:v>
                </c:pt>
                <c:pt idx="4997">
                  <c:v>5.0000000000000711E-2</c:v>
                </c:pt>
                <c:pt idx="4998">
                  <c:v>5.0000000000000711E-2</c:v>
                </c:pt>
                <c:pt idx="4999">
                  <c:v>7.0000000000000284E-2</c:v>
                </c:pt>
                <c:pt idx="5000">
                  <c:v>8.0000000000000071E-2</c:v>
                </c:pt>
                <c:pt idx="5001">
                  <c:v>6.0000000000000497E-2</c:v>
                </c:pt>
                <c:pt idx="5002">
                  <c:v>6.0000000000000497E-2</c:v>
                </c:pt>
                <c:pt idx="5003">
                  <c:v>9.9999999999999645E-2</c:v>
                </c:pt>
                <c:pt idx="5004">
                  <c:v>7.0000000000000284E-2</c:v>
                </c:pt>
                <c:pt idx="5005">
                  <c:v>7.0000000000000284E-2</c:v>
                </c:pt>
                <c:pt idx="5006">
                  <c:v>7.0000000000000284E-2</c:v>
                </c:pt>
                <c:pt idx="5007">
                  <c:v>9.9999999999999645E-2</c:v>
                </c:pt>
                <c:pt idx="5008">
                  <c:v>6.0000000000000497E-2</c:v>
                </c:pt>
                <c:pt idx="5009">
                  <c:v>7.9999999999998295E-2</c:v>
                </c:pt>
                <c:pt idx="5010">
                  <c:v>7.0000000000000284E-2</c:v>
                </c:pt>
                <c:pt idx="5011">
                  <c:v>4.9999999999998934E-2</c:v>
                </c:pt>
                <c:pt idx="5012">
                  <c:v>9.9999999999999645E-2</c:v>
                </c:pt>
                <c:pt idx="5013">
                  <c:v>4.9999999999998934E-2</c:v>
                </c:pt>
                <c:pt idx="5014">
                  <c:v>6.0000000000000497E-2</c:v>
                </c:pt>
                <c:pt idx="5015">
                  <c:v>2.9999999999999361E-2</c:v>
                </c:pt>
                <c:pt idx="5016">
                  <c:v>8.0000000000000071E-2</c:v>
                </c:pt>
                <c:pt idx="5017">
                  <c:v>8.0000000000000071E-2</c:v>
                </c:pt>
                <c:pt idx="5018">
                  <c:v>4.0000000000000924E-2</c:v>
                </c:pt>
                <c:pt idx="5019">
                  <c:v>4.0000000000000924E-2</c:v>
                </c:pt>
                <c:pt idx="5020">
                  <c:v>3.9999999999999147E-2</c:v>
                </c:pt>
                <c:pt idx="5021">
                  <c:v>6.0000000000000497E-2</c:v>
                </c:pt>
                <c:pt idx="5022">
                  <c:v>4.0000000000000036E-2</c:v>
                </c:pt>
                <c:pt idx="5023">
                  <c:v>4.0000000000000036E-2</c:v>
                </c:pt>
                <c:pt idx="5024">
                  <c:v>6.0000000000000053E-2</c:v>
                </c:pt>
                <c:pt idx="5025">
                  <c:v>6.0000000000000053E-2</c:v>
                </c:pt>
                <c:pt idx="5026">
                  <c:v>6.0000000000000053E-2</c:v>
                </c:pt>
                <c:pt idx="5027">
                  <c:v>2.9999999999999361E-2</c:v>
                </c:pt>
                <c:pt idx="5028">
                  <c:v>5.0000000000000711E-2</c:v>
                </c:pt>
                <c:pt idx="5029">
                  <c:v>4.0000000000000036E-2</c:v>
                </c:pt>
                <c:pt idx="5030">
                  <c:v>2.0000000000000462E-2</c:v>
                </c:pt>
                <c:pt idx="5031">
                  <c:v>3.0000000000000249E-2</c:v>
                </c:pt>
                <c:pt idx="5032">
                  <c:v>4.0000000000000036E-2</c:v>
                </c:pt>
                <c:pt idx="5033">
                  <c:v>5.9999999999999609E-2</c:v>
                </c:pt>
                <c:pt idx="5034">
                  <c:v>5.9999999999999609E-2</c:v>
                </c:pt>
                <c:pt idx="5035">
                  <c:v>4.0000000000000036E-2</c:v>
                </c:pt>
                <c:pt idx="5036">
                  <c:v>4.0000000000000036E-2</c:v>
                </c:pt>
                <c:pt idx="5037">
                  <c:v>1.9999999999999574E-2</c:v>
                </c:pt>
                <c:pt idx="5038">
                  <c:v>-2.000000000000135E-2</c:v>
                </c:pt>
                <c:pt idx="5039">
                  <c:v>-7.9999999999998295E-2</c:v>
                </c:pt>
                <c:pt idx="5040">
                  <c:v>-4.0000000000000036E-2</c:v>
                </c:pt>
                <c:pt idx="5041">
                  <c:v>-1.0000000000000675E-2</c:v>
                </c:pt>
                <c:pt idx="5042">
                  <c:v>9.9999999999997868E-3</c:v>
                </c:pt>
                <c:pt idx="5043">
                  <c:v>4.9999999999999822E-2</c:v>
                </c:pt>
                <c:pt idx="5044">
                  <c:v>3.0000000000000249E-2</c:v>
                </c:pt>
                <c:pt idx="5045">
                  <c:v>3.0000000000000249E-2</c:v>
                </c:pt>
                <c:pt idx="5046">
                  <c:v>3.0000000000000249E-2</c:v>
                </c:pt>
                <c:pt idx="5047">
                  <c:v>4.0000000000000036E-2</c:v>
                </c:pt>
                <c:pt idx="5048">
                  <c:v>4.9999999999999822E-2</c:v>
                </c:pt>
                <c:pt idx="5049">
                  <c:v>3.9999999999999591E-2</c:v>
                </c:pt>
                <c:pt idx="5050">
                  <c:v>4.9999999999999822E-2</c:v>
                </c:pt>
                <c:pt idx="5051">
                  <c:v>6.0000000000000053E-2</c:v>
                </c:pt>
                <c:pt idx="5052">
                  <c:v>4.9999999999999822E-2</c:v>
                </c:pt>
                <c:pt idx="5053">
                  <c:v>5.0000000000000711E-2</c:v>
                </c:pt>
                <c:pt idx="5054">
                  <c:v>4.9999999999999822E-2</c:v>
                </c:pt>
                <c:pt idx="5055">
                  <c:v>4.9999999999999822E-2</c:v>
                </c:pt>
                <c:pt idx="5056">
                  <c:v>2.0000000000000462E-2</c:v>
                </c:pt>
                <c:pt idx="5057">
                  <c:v>4.9999999999999822E-2</c:v>
                </c:pt>
                <c:pt idx="5058">
                  <c:v>5.9999999999999609E-2</c:v>
                </c:pt>
                <c:pt idx="5059">
                  <c:v>5.0000000000000711E-2</c:v>
                </c:pt>
                <c:pt idx="5060">
                  <c:v>2.0000000000000462E-2</c:v>
                </c:pt>
                <c:pt idx="5061">
                  <c:v>1.0000000000000675E-2</c:v>
                </c:pt>
                <c:pt idx="5062">
                  <c:v>1.0000000000000675E-2</c:v>
                </c:pt>
                <c:pt idx="5063">
                  <c:v>0</c:v>
                </c:pt>
                <c:pt idx="5064">
                  <c:v>9.9999999999997868E-3</c:v>
                </c:pt>
                <c:pt idx="5065">
                  <c:v>-5.9999999999999609E-2</c:v>
                </c:pt>
                <c:pt idx="5066">
                  <c:v>-1.9999999999999574E-2</c:v>
                </c:pt>
                <c:pt idx="5067">
                  <c:v>9.9999999999997868E-3</c:v>
                </c:pt>
                <c:pt idx="5068">
                  <c:v>0</c:v>
                </c:pt>
                <c:pt idx="5069">
                  <c:v>2.0000000000000018E-2</c:v>
                </c:pt>
                <c:pt idx="5070">
                  <c:v>8.0000000000000071E-2</c:v>
                </c:pt>
                <c:pt idx="5071">
                  <c:v>8.9999999999999858E-2</c:v>
                </c:pt>
                <c:pt idx="5072">
                  <c:v>4.9999999999999822E-2</c:v>
                </c:pt>
                <c:pt idx="5073">
                  <c:v>6.999999999999984E-2</c:v>
                </c:pt>
                <c:pt idx="5074">
                  <c:v>7.9999999999999627E-2</c:v>
                </c:pt>
                <c:pt idx="5075">
                  <c:v>0.1599999999999997</c:v>
                </c:pt>
                <c:pt idx="5076">
                  <c:v>0.12000000000000011</c:v>
                </c:pt>
                <c:pt idx="5077">
                  <c:v>0.16999999999999993</c:v>
                </c:pt>
                <c:pt idx="5078">
                  <c:v>0.20999999999999996</c:v>
                </c:pt>
                <c:pt idx="5079">
                  <c:v>0.22999999999999998</c:v>
                </c:pt>
                <c:pt idx="5080">
                  <c:v>0.15000000000000036</c:v>
                </c:pt>
                <c:pt idx="5081">
                  <c:v>0.16999999999999993</c:v>
                </c:pt>
                <c:pt idx="5082">
                  <c:v>0.17999999999999972</c:v>
                </c:pt>
                <c:pt idx="5083">
                  <c:v>0.13999999999999968</c:v>
                </c:pt>
                <c:pt idx="5084">
                  <c:v>5.9999999999999609E-2</c:v>
                </c:pt>
                <c:pt idx="5085">
                  <c:v>3.0000000000000249E-2</c:v>
                </c:pt>
                <c:pt idx="5086">
                  <c:v>0.10000000000000053</c:v>
                </c:pt>
                <c:pt idx="5087">
                  <c:v>9.9999999999997868E-3</c:v>
                </c:pt>
                <c:pt idx="5088">
                  <c:v>-1.9999999999999574E-2</c:v>
                </c:pt>
                <c:pt idx="5089">
                  <c:v>5.9999999999999609E-2</c:v>
                </c:pt>
                <c:pt idx="5090">
                  <c:v>0.14000000000000057</c:v>
                </c:pt>
                <c:pt idx="5091">
                  <c:v>-2.0000000000000462E-2</c:v>
                </c:pt>
                <c:pt idx="5092">
                  <c:v>-1.9999999999999574E-2</c:v>
                </c:pt>
                <c:pt idx="5093">
                  <c:v>2.9999999999999805E-2</c:v>
                </c:pt>
                <c:pt idx="5094">
                  <c:v>0.10000000000000009</c:v>
                </c:pt>
                <c:pt idx="5095">
                  <c:v>5.0000000000000266E-2</c:v>
                </c:pt>
                <c:pt idx="5096">
                  <c:v>4.9999999999999822E-2</c:v>
                </c:pt>
                <c:pt idx="5097">
                  <c:v>7.0000000000000284E-2</c:v>
                </c:pt>
                <c:pt idx="5098">
                  <c:v>8.0000000000000071E-2</c:v>
                </c:pt>
                <c:pt idx="5099">
                  <c:v>0.12999999999999989</c:v>
                </c:pt>
                <c:pt idx="5100">
                  <c:v>0.12999999999999989</c:v>
                </c:pt>
                <c:pt idx="5101">
                  <c:v>6.999999999999984E-2</c:v>
                </c:pt>
                <c:pt idx="5102">
                  <c:v>4.0000000000000036E-2</c:v>
                </c:pt>
                <c:pt idx="5103">
                  <c:v>4.0000000000000036E-2</c:v>
                </c:pt>
                <c:pt idx="5104">
                  <c:v>9.9999999999997868E-3</c:v>
                </c:pt>
                <c:pt idx="5105">
                  <c:v>-4.9999999999999822E-2</c:v>
                </c:pt>
                <c:pt idx="5106">
                  <c:v>-2.9999999999999361E-2</c:v>
                </c:pt>
                <c:pt idx="5107">
                  <c:v>-3.0000000000000249E-2</c:v>
                </c:pt>
                <c:pt idx="5108">
                  <c:v>3.0000000000000249E-2</c:v>
                </c:pt>
                <c:pt idx="5109">
                  <c:v>0.14999999999999947</c:v>
                </c:pt>
                <c:pt idx="5110">
                  <c:v>0.1899999999999995</c:v>
                </c:pt>
                <c:pt idx="5111">
                  <c:v>8.0000000000000071E-2</c:v>
                </c:pt>
                <c:pt idx="5112">
                  <c:v>0.29999999999999982</c:v>
                </c:pt>
                <c:pt idx="5113">
                  <c:v>0.33000000000000007</c:v>
                </c:pt>
                <c:pt idx="5114">
                  <c:v>0.29000000000000004</c:v>
                </c:pt>
                <c:pt idx="5115">
                  <c:v>0.26000000000000023</c:v>
                </c:pt>
                <c:pt idx="5116">
                  <c:v>9.9999999999999867E-2</c:v>
                </c:pt>
                <c:pt idx="5117">
                  <c:v>0.04</c:v>
                </c:pt>
                <c:pt idx="5118">
                  <c:v>0.14000000000000012</c:v>
                </c:pt>
                <c:pt idx="5119">
                  <c:v>0.44000000000000017</c:v>
                </c:pt>
                <c:pt idx="5120">
                  <c:v>0.1399999999999999</c:v>
                </c:pt>
                <c:pt idx="5121">
                  <c:v>6.0000000000000053E-2</c:v>
                </c:pt>
                <c:pt idx="5122">
                  <c:v>0.53</c:v>
                </c:pt>
                <c:pt idx="5123">
                  <c:v>0.16000000000000014</c:v>
                </c:pt>
                <c:pt idx="5124">
                  <c:v>0.42999999999999994</c:v>
                </c:pt>
                <c:pt idx="5125">
                  <c:v>0.91</c:v>
                </c:pt>
                <c:pt idx="5126">
                  <c:v>0.91999999999999993</c:v>
                </c:pt>
                <c:pt idx="5127">
                  <c:v>-0.15</c:v>
                </c:pt>
                <c:pt idx="5128">
                  <c:v>-0.33999999999999997</c:v>
                </c:pt>
                <c:pt idx="5129">
                  <c:v>-0.12999999999999989</c:v>
                </c:pt>
                <c:pt idx="5130">
                  <c:v>0.4099999999999997</c:v>
                </c:pt>
                <c:pt idx="5131">
                  <c:v>-1.0000000000000675E-2</c:v>
                </c:pt>
                <c:pt idx="5132">
                  <c:v>0.16000000000000014</c:v>
                </c:pt>
                <c:pt idx="5133">
                  <c:v>9.9999999999999645E-2</c:v>
                </c:pt>
                <c:pt idx="5134">
                  <c:v>0.26999999999999957</c:v>
                </c:pt>
                <c:pt idx="5135">
                  <c:v>0.19999999999999929</c:v>
                </c:pt>
                <c:pt idx="5136">
                  <c:v>0.33000000000000007</c:v>
                </c:pt>
                <c:pt idx="5137">
                  <c:v>0.58999999999999986</c:v>
                </c:pt>
                <c:pt idx="5138">
                  <c:v>0.72999999999999954</c:v>
                </c:pt>
                <c:pt idx="5139">
                  <c:v>0.97999999999999954</c:v>
                </c:pt>
                <c:pt idx="5140">
                  <c:v>0.44999999999999996</c:v>
                </c:pt>
                <c:pt idx="5141">
                  <c:v>0.44999999999999996</c:v>
                </c:pt>
                <c:pt idx="5142">
                  <c:v>0.3400000000000003</c:v>
                </c:pt>
                <c:pt idx="5143">
                  <c:v>0.31999999999999984</c:v>
                </c:pt>
                <c:pt idx="5144">
                  <c:v>0.22999999999999998</c:v>
                </c:pt>
                <c:pt idx="5145">
                  <c:v>0.8</c:v>
                </c:pt>
                <c:pt idx="5146">
                  <c:v>0.34999999999999987</c:v>
                </c:pt>
                <c:pt idx="5147">
                  <c:v>-0.16000000000000014</c:v>
                </c:pt>
                <c:pt idx="5148">
                  <c:v>0.51</c:v>
                </c:pt>
                <c:pt idx="5149">
                  <c:v>0.39</c:v>
                </c:pt>
                <c:pt idx="5150">
                  <c:v>-0.06</c:v>
                </c:pt>
                <c:pt idx="5151">
                  <c:v>0.18000000000000002</c:v>
                </c:pt>
                <c:pt idx="5152">
                  <c:v>0.36</c:v>
                </c:pt>
                <c:pt idx="5153">
                  <c:v>0.57000000000000006</c:v>
                </c:pt>
                <c:pt idx="5154">
                  <c:v>0.66999999999999993</c:v>
                </c:pt>
                <c:pt idx="5155">
                  <c:v>0.57000000000000028</c:v>
                </c:pt>
                <c:pt idx="5156">
                  <c:v>8.0000000000000071E-2</c:v>
                </c:pt>
                <c:pt idx="5157">
                  <c:v>7.9999999999998295E-2</c:v>
                </c:pt>
                <c:pt idx="5158">
                  <c:v>-5.0000000000000711E-2</c:v>
                </c:pt>
                <c:pt idx="5159">
                  <c:v>9.9999999999999645E-2</c:v>
                </c:pt>
                <c:pt idx="5160">
                  <c:v>0.5699999999999994</c:v>
                </c:pt>
                <c:pt idx="5161">
                  <c:v>0.33000000000000007</c:v>
                </c:pt>
                <c:pt idx="5162">
                  <c:v>0.16000000000000014</c:v>
                </c:pt>
                <c:pt idx="5163">
                  <c:v>0.16000000000000014</c:v>
                </c:pt>
                <c:pt idx="5164">
                  <c:v>0.12000000000000011</c:v>
                </c:pt>
                <c:pt idx="5165">
                  <c:v>-3.9999999999999925E-2</c:v>
                </c:pt>
                <c:pt idx="5166">
                  <c:v>0.21999999999999997</c:v>
                </c:pt>
                <c:pt idx="5167">
                  <c:v>-3.0000000000000027E-2</c:v>
                </c:pt>
                <c:pt idx="5168">
                  <c:v>7.0000000000000007E-2</c:v>
                </c:pt>
                <c:pt idx="5169">
                  <c:v>0.37</c:v>
                </c:pt>
                <c:pt idx="5170">
                  <c:v>0.19999999999999996</c:v>
                </c:pt>
                <c:pt idx="5171">
                  <c:v>-0.10999999999999999</c:v>
                </c:pt>
                <c:pt idx="5172">
                  <c:v>-0.04</c:v>
                </c:pt>
                <c:pt idx="5173">
                  <c:v>-9.9999999999999811E-3</c:v>
                </c:pt>
                <c:pt idx="5174">
                  <c:v>0.36</c:v>
                </c:pt>
                <c:pt idx="5175">
                  <c:v>7.9999999999999988E-2</c:v>
                </c:pt>
                <c:pt idx="5176">
                  <c:v>8.9999999999999969E-2</c:v>
                </c:pt>
                <c:pt idx="5177">
                  <c:v>0.45999999999999996</c:v>
                </c:pt>
                <c:pt idx="5178">
                  <c:v>0.35000000000000009</c:v>
                </c:pt>
                <c:pt idx="5179">
                  <c:v>9.9999999999999645E-2</c:v>
                </c:pt>
                <c:pt idx="5180">
                  <c:v>0.16000000000000014</c:v>
                </c:pt>
                <c:pt idx="5181">
                  <c:v>0.16999999999999993</c:v>
                </c:pt>
                <c:pt idx="5182">
                  <c:v>0.28000000000000025</c:v>
                </c:pt>
                <c:pt idx="5183">
                  <c:v>0.34999999999999964</c:v>
                </c:pt>
                <c:pt idx="5184">
                  <c:v>0.26999999999999957</c:v>
                </c:pt>
                <c:pt idx="5185">
                  <c:v>0.25</c:v>
                </c:pt>
                <c:pt idx="5186">
                  <c:v>0.36000000000000032</c:v>
                </c:pt>
                <c:pt idx="5187">
                  <c:v>0.24000000000000021</c:v>
                </c:pt>
                <c:pt idx="5188">
                  <c:v>0.14000000000000001</c:v>
                </c:pt>
                <c:pt idx="5189">
                  <c:v>0.16</c:v>
                </c:pt>
                <c:pt idx="5190">
                  <c:v>0.21999999999999997</c:v>
                </c:pt>
                <c:pt idx="5191">
                  <c:v>0.33999999999999986</c:v>
                </c:pt>
                <c:pt idx="5192">
                  <c:v>0.15999999999999992</c:v>
                </c:pt>
                <c:pt idx="5193">
                  <c:v>-9.000000000000008E-2</c:v>
                </c:pt>
                <c:pt idx="5194">
                  <c:v>1.0000000000000009E-2</c:v>
                </c:pt>
                <c:pt idx="5195">
                  <c:v>0.12000000000000011</c:v>
                </c:pt>
                <c:pt idx="5196">
                  <c:v>-7.0000000000000284E-2</c:v>
                </c:pt>
                <c:pt idx="5197">
                  <c:v>4.0000000000000036E-2</c:v>
                </c:pt>
                <c:pt idx="5198">
                  <c:v>-0.35000000000000003</c:v>
                </c:pt>
                <c:pt idx="5199">
                  <c:v>0.21999999999999997</c:v>
                </c:pt>
                <c:pt idx="5200">
                  <c:v>0.33999999999999997</c:v>
                </c:pt>
                <c:pt idx="5201">
                  <c:v>3.0000000000000027E-2</c:v>
                </c:pt>
                <c:pt idx="5202">
                  <c:v>6.0000000000000053E-2</c:v>
                </c:pt>
                <c:pt idx="5203">
                  <c:v>4.9999999999999822E-2</c:v>
                </c:pt>
                <c:pt idx="5204">
                  <c:v>4.0000000000000036E-2</c:v>
                </c:pt>
                <c:pt idx="5205">
                  <c:v>3.0000000000000249E-2</c:v>
                </c:pt>
                <c:pt idx="5206">
                  <c:v>0</c:v>
                </c:pt>
                <c:pt idx="5207">
                  <c:v>-1.0000000000000231E-2</c:v>
                </c:pt>
                <c:pt idx="5208">
                  <c:v>6.0000000000000053E-2</c:v>
                </c:pt>
                <c:pt idx="5209">
                  <c:v>0.11000000000000032</c:v>
                </c:pt>
                <c:pt idx="5210">
                  <c:v>0.10000000000000009</c:v>
                </c:pt>
                <c:pt idx="5211">
                  <c:v>0.20000000000000018</c:v>
                </c:pt>
                <c:pt idx="5212">
                  <c:v>0.26</c:v>
                </c:pt>
                <c:pt idx="5213">
                  <c:v>0.21000000000000002</c:v>
                </c:pt>
                <c:pt idx="5214">
                  <c:v>-7.0000000000000062E-2</c:v>
                </c:pt>
                <c:pt idx="5215">
                  <c:v>-5.0000000000000044E-2</c:v>
                </c:pt>
                <c:pt idx="5216">
                  <c:v>-4.0000000000000036E-2</c:v>
                </c:pt>
                <c:pt idx="5217">
                  <c:v>-6.0000000000000053E-2</c:v>
                </c:pt>
                <c:pt idx="5218">
                  <c:v>-3.0000000000000027E-2</c:v>
                </c:pt>
                <c:pt idx="5219">
                  <c:v>1.0599999999999998</c:v>
                </c:pt>
                <c:pt idx="5220">
                  <c:v>-4.0000000000000036E-2</c:v>
                </c:pt>
                <c:pt idx="5221">
                  <c:v>0.1399999999999999</c:v>
                </c:pt>
                <c:pt idx="5222">
                  <c:v>0.28999999999999998</c:v>
                </c:pt>
                <c:pt idx="5223">
                  <c:v>0.10999999999999999</c:v>
                </c:pt>
                <c:pt idx="5224">
                  <c:v>0.11999999999999988</c:v>
                </c:pt>
                <c:pt idx="5225">
                  <c:v>8.0000000000000071E-2</c:v>
                </c:pt>
                <c:pt idx="5226">
                  <c:v>7.0000000000000284E-2</c:v>
                </c:pt>
                <c:pt idx="5227">
                  <c:v>0.12999999999999989</c:v>
                </c:pt>
                <c:pt idx="5228">
                  <c:v>0.11000000000000032</c:v>
                </c:pt>
                <c:pt idx="5229">
                  <c:v>7.0000000000000284E-2</c:v>
                </c:pt>
                <c:pt idx="5230">
                  <c:v>-4.0000000000000036E-2</c:v>
                </c:pt>
                <c:pt idx="5231">
                  <c:v>-9.9999999999997868E-3</c:v>
                </c:pt>
                <c:pt idx="5232">
                  <c:v>3.0000000000000249E-2</c:v>
                </c:pt>
                <c:pt idx="5233">
                  <c:v>8.9999999999999858E-2</c:v>
                </c:pt>
                <c:pt idx="5234">
                  <c:v>0.18999999999999995</c:v>
                </c:pt>
                <c:pt idx="5235">
                  <c:v>0.25999999999999979</c:v>
                </c:pt>
                <c:pt idx="5236">
                  <c:v>0.26999999999999996</c:v>
                </c:pt>
                <c:pt idx="5237">
                  <c:v>0.1</c:v>
                </c:pt>
                <c:pt idx="5238">
                  <c:v>-4.9999999999999989E-2</c:v>
                </c:pt>
                <c:pt idx="5239">
                  <c:v>-1.0000000000000009E-2</c:v>
                </c:pt>
                <c:pt idx="5240">
                  <c:v>-0.06</c:v>
                </c:pt>
                <c:pt idx="5241">
                  <c:v>-3.9999999999999925E-2</c:v>
                </c:pt>
                <c:pt idx="5242">
                  <c:v>0.13000000000000003</c:v>
                </c:pt>
                <c:pt idx="5243">
                  <c:v>0</c:v>
                </c:pt>
                <c:pt idx="5244">
                  <c:v>-2.0000000000000018E-2</c:v>
                </c:pt>
                <c:pt idx="5245">
                  <c:v>0</c:v>
                </c:pt>
                <c:pt idx="5246">
                  <c:v>2.0000000000000018E-2</c:v>
                </c:pt>
                <c:pt idx="5247">
                  <c:v>2.0000000000000018E-2</c:v>
                </c:pt>
                <c:pt idx="5248">
                  <c:v>2.9999999999999971E-2</c:v>
                </c:pt>
                <c:pt idx="5249">
                  <c:v>0</c:v>
                </c:pt>
                <c:pt idx="5250">
                  <c:v>-3.0000000000000027E-2</c:v>
                </c:pt>
                <c:pt idx="5251">
                  <c:v>-1.0000000000000009E-2</c:v>
                </c:pt>
                <c:pt idx="5252">
                  <c:v>6.0000000000000053E-2</c:v>
                </c:pt>
                <c:pt idx="5253">
                  <c:v>4.0000000000000036E-2</c:v>
                </c:pt>
                <c:pt idx="5254">
                  <c:v>5.9999999999999609E-2</c:v>
                </c:pt>
                <c:pt idx="5255">
                  <c:v>4.9999999999999822E-2</c:v>
                </c:pt>
                <c:pt idx="5256">
                  <c:v>0.18999999999999995</c:v>
                </c:pt>
                <c:pt idx="5257">
                  <c:v>4.0000000000000036E-2</c:v>
                </c:pt>
                <c:pt idx="5258">
                  <c:v>0.12999999999999989</c:v>
                </c:pt>
                <c:pt idx="5259">
                  <c:v>0.21999999999999997</c:v>
                </c:pt>
                <c:pt idx="5260">
                  <c:v>0.31999999999999995</c:v>
                </c:pt>
                <c:pt idx="5261">
                  <c:v>0.25</c:v>
                </c:pt>
                <c:pt idx="5262">
                  <c:v>0.12</c:v>
                </c:pt>
                <c:pt idx="5263">
                  <c:v>3.0000000000000027E-2</c:v>
                </c:pt>
                <c:pt idx="5264">
                  <c:v>-0.21000000000000002</c:v>
                </c:pt>
                <c:pt idx="5265">
                  <c:v>0.25</c:v>
                </c:pt>
                <c:pt idx="5266">
                  <c:v>-7.0000000000000062E-2</c:v>
                </c:pt>
                <c:pt idx="5267">
                  <c:v>-8.0000000000000016E-2</c:v>
                </c:pt>
                <c:pt idx="5268">
                  <c:v>0.06</c:v>
                </c:pt>
                <c:pt idx="5269">
                  <c:v>7.0000000000000062E-2</c:v>
                </c:pt>
                <c:pt idx="5270">
                  <c:v>4.0000000000000036E-2</c:v>
                </c:pt>
                <c:pt idx="5271">
                  <c:v>2.0000000000000018E-2</c:v>
                </c:pt>
                <c:pt idx="5272">
                  <c:v>-0.14999999999999991</c:v>
                </c:pt>
                <c:pt idx="5273">
                  <c:v>0.10000000000000009</c:v>
                </c:pt>
                <c:pt idx="5274">
                  <c:v>0.20999999999999996</c:v>
                </c:pt>
                <c:pt idx="5275">
                  <c:v>-4.9999999999999822E-2</c:v>
                </c:pt>
                <c:pt idx="5276">
                  <c:v>7.0000000000000284E-2</c:v>
                </c:pt>
                <c:pt idx="5277">
                  <c:v>0.12999999999999989</c:v>
                </c:pt>
                <c:pt idx="5278">
                  <c:v>0.17999999999999972</c:v>
                </c:pt>
                <c:pt idx="5279">
                  <c:v>0.20999999999999996</c:v>
                </c:pt>
                <c:pt idx="5280">
                  <c:v>0.20000000000000018</c:v>
                </c:pt>
                <c:pt idx="5281">
                  <c:v>0.22000000000000064</c:v>
                </c:pt>
                <c:pt idx="5282">
                  <c:v>0.41000000000000014</c:v>
                </c:pt>
                <c:pt idx="5283">
                  <c:v>0.83000000000000007</c:v>
                </c:pt>
                <c:pt idx="5284">
                  <c:v>0.49000000000000021</c:v>
                </c:pt>
                <c:pt idx="5285">
                  <c:v>0.29000000000000004</c:v>
                </c:pt>
                <c:pt idx="5286">
                  <c:v>-0.18999999999999995</c:v>
                </c:pt>
                <c:pt idx="5287">
                  <c:v>-0.25999999999999979</c:v>
                </c:pt>
                <c:pt idx="5288">
                  <c:v>-8.9999999999999858E-2</c:v>
                </c:pt>
                <c:pt idx="5289">
                  <c:v>-9.0000000000000746E-2</c:v>
                </c:pt>
                <c:pt idx="5290">
                  <c:v>-2.9999999999999361E-2</c:v>
                </c:pt>
                <c:pt idx="5291">
                  <c:v>9.9999999999997868E-3</c:v>
                </c:pt>
                <c:pt idx="5292">
                  <c:v>-2.0000000000000462E-2</c:v>
                </c:pt>
                <c:pt idx="5293">
                  <c:v>3.0000000000000249E-2</c:v>
                </c:pt>
                <c:pt idx="5294">
                  <c:v>8.9999999999999858E-2</c:v>
                </c:pt>
                <c:pt idx="5295">
                  <c:v>3.0000000000000249E-2</c:v>
                </c:pt>
                <c:pt idx="5296">
                  <c:v>-9.9999999999997868E-3</c:v>
                </c:pt>
                <c:pt idx="5297">
                  <c:v>-4.0000000000000036E-2</c:v>
                </c:pt>
                <c:pt idx="5298">
                  <c:v>4.9999999999999822E-2</c:v>
                </c:pt>
                <c:pt idx="5299">
                  <c:v>8.0000000000000071E-2</c:v>
                </c:pt>
                <c:pt idx="5300">
                  <c:v>4.0000000000000036E-2</c:v>
                </c:pt>
                <c:pt idx="5301">
                  <c:v>0.12999999999999901</c:v>
                </c:pt>
                <c:pt idx="5302">
                  <c:v>0.14000000000000057</c:v>
                </c:pt>
                <c:pt idx="5303">
                  <c:v>7.0000000000000284E-2</c:v>
                </c:pt>
                <c:pt idx="5304">
                  <c:v>5.0000000000000711E-2</c:v>
                </c:pt>
                <c:pt idx="5305">
                  <c:v>3.0000000000001137E-2</c:v>
                </c:pt>
                <c:pt idx="5306">
                  <c:v>3.0000000000000249E-2</c:v>
                </c:pt>
                <c:pt idx="5307">
                  <c:v>2.0000000000000462E-2</c:v>
                </c:pt>
                <c:pt idx="5308">
                  <c:v>3.0000000000000249E-2</c:v>
                </c:pt>
                <c:pt idx="5309">
                  <c:v>5.0000000000000711E-2</c:v>
                </c:pt>
                <c:pt idx="5310">
                  <c:v>2.0000000000000462E-2</c:v>
                </c:pt>
                <c:pt idx="5311">
                  <c:v>8.9999999999999858E-2</c:v>
                </c:pt>
                <c:pt idx="5312">
                  <c:v>0.10999999999999943</c:v>
                </c:pt>
                <c:pt idx="5313">
                  <c:v>8.9999999999999858E-2</c:v>
                </c:pt>
                <c:pt idx="5314">
                  <c:v>0.16000000000000014</c:v>
                </c:pt>
                <c:pt idx="5315">
                  <c:v>0.12000000000000011</c:v>
                </c:pt>
                <c:pt idx="5316">
                  <c:v>0.12999999999999989</c:v>
                </c:pt>
                <c:pt idx="5317">
                  <c:v>2.9999999999999361E-2</c:v>
                </c:pt>
                <c:pt idx="5318">
                  <c:v>9.9999999999997868E-3</c:v>
                </c:pt>
                <c:pt idx="5319">
                  <c:v>3.9999999999999147E-2</c:v>
                </c:pt>
                <c:pt idx="5320">
                  <c:v>5.0000000000000711E-2</c:v>
                </c:pt>
                <c:pt idx="5321">
                  <c:v>6.0000000000000497E-2</c:v>
                </c:pt>
                <c:pt idx="5322">
                  <c:v>5.9999999999998721E-2</c:v>
                </c:pt>
                <c:pt idx="5323">
                  <c:v>4.9999999999998934E-2</c:v>
                </c:pt>
                <c:pt idx="5324">
                  <c:v>4.0000000000000924E-2</c:v>
                </c:pt>
                <c:pt idx="5325">
                  <c:v>2.9999999999999361E-2</c:v>
                </c:pt>
                <c:pt idx="5326">
                  <c:v>9.9999999999997868E-3</c:v>
                </c:pt>
                <c:pt idx="5327">
                  <c:v>0</c:v>
                </c:pt>
                <c:pt idx="5328">
                  <c:v>5.0000000000000711E-2</c:v>
                </c:pt>
                <c:pt idx="5329">
                  <c:v>0.12999999999999901</c:v>
                </c:pt>
                <c:pt idx="5330">
                  <c:v>9.9999999999997868E-3</c:v>
                </c:pt>
                <c:pt idx="5331">
                  <c:v>-2.000000000000135E-2</c:v>
                </c:pt>
                <c:pt idx="5332">
                  <c:v>-1.9999999999999574E-2</c:v>
                </c:pt>
                <c:pt idx="5333">
                  <c:v>4.9999999999999822E-2</c:v>
                </c:pt>
                <c:pt idx="5334">
                  <c:v>4.0000000000000036E-2</c:v>
                </c:pt>
                <c:pt idx="5335">
                  <c:v>4.9999999999999822E-2</c:v>
                </c:pt>
                <c:pt idx="5336">
                  <c:v>3.0000000000000249E-2</c:v>
                </c:pt>
                <c:pt idx="5337">
                  <c:v>3.0000000000000249E-2</c:v>
                </c:pt>
                <c:pt idx="5338">
                  <c:v>4.0000000000000036E-2</c:v>
                </c:pt>
                <c:pt idx="5339">
                  <c:v>3.9999999999999147E-2</c:v>
                </c:pt>
                <c:pt idx="5340">
                  <c:v>4.0000000000000036E-2</c:v>
                </c:pt>
                <c:pt idx="5341">
                  <c:v>4.0000000000000036E-2</c:v>
                </c:pt>
                <c:pt idx="5342">
                  <c:v>2.9999999999999361E-2</c:v>
                </c:pt>
                <c:pt idx="5343">
                  <c:v>4.0000000000000924E-2</c:v>
                </c:pt>
                <c:pt idx="5344">
                  <c:v>2.9999999999999361E-2</c:v>
                </c:pt>
                <c:pt idx="5345">
                  <c:v>5.0000000000000711E-2</c:v>
                </c:pt>
                <c:pt idx="5346">
                  <c:v>7.0000000000000284E-2</c:v>
                </c:pt>
                <c:pt idx="5347">
                  <c:v>2.000000000000135E-2</c:v>
                </c:pt>
                <c:pt idx="5348">
                  <c:v>2.9999999999999361E-2</c:v>
                </c:pt>
                <c:pt idx="5349">
                  <c:v>1.9999999999999574E-2</c:v>
                </c:pt>
                <c:pt idx="5350">
                  <c:v>1.9999999999999574E-2</c:v>
                </c:pt>
                <c:pt idx="5351">
                  <c:v>0</c:v>
                </c:pt>
                <c:pt idx="5352">
                  <c:v>9.9999999999997868E-3</c:v>
                </c:pt>
                <c:pt idx="5353">
                  <c:v>9.9999999999997868E-3</c:v>
                </c:pt>
                <c:pt idx="5354">
                  <c:v>0</c:v>
                </c:pt>
                <c:pt idx="5355">
                  <c:v>2.000000000000135E-2</c:v>
                </c:pt>
                <c:pt idx="5356">
                  <c:v>2.9999999999999361E-2</c:v>
                </c:pt>
                <c:pt idx="5357">
                  <c:v>2.9999999999999361E-2</c:v>
                </c:pt>
                <c:pt idx="5358">
                  <c:v>3.0000000000001137E-2</c:v>
                </c:pt>
                <c:pt idx="5359">
                  <c:v>0.10999999999999943</c:v>
                </c:pt>
                <c:pt idx="5360">
                  <c:v>0.14999999999999947</c:v>
                </c:pt>
                <c:pt idx="5361">
                  <c:v>0.11000000000000032</c:v>
                </c:pt>
                <c:pt idx="5362">
                  <c:v>0.11000000000000032</c:v>
                </c:pt>
                <c:pt idx="5363">
                  <c:v>0.16999999999999993</c:v>
                </c:pt>
                <c:pt idx="5364">
                  <c:v>0.31999999999999984</c:v>
                </c:pt>
                <c:pt idx="5365">
                  <c:v>0.25</c:v>
                </c:pt>
                <c:pt idx="5366">
                  <c:v>0.16999999999999993</c:v>
                </c:pt>
                <c:pt idx="5367">
                  <c:v>0.30999999999999961</c:v>
                </c:pt>
                <c:pt idx="5368">
                  <c:v>0.41999999999999993</c:v>
                </c:pt>
                <c:pt idx="5369">
                  <c:v>0.72000000000000064</c:v>
                </c:pt>
                <c:pt idx="5370">
                  <c:v>0.73999999999999844</c:v>
                </c:pt>
                <c:pt idx="5371">
                  <c:v>0.57999999999999829</c:v>
                </c:pt>
                <c:pt idx="5372">
                  <c:v>0.5</c:v>
                </c:pt>
                <c:pt idx="5373">
                  <c:v>1.9999999999999574E-2</c:v>
                </c:pt>
                <c:pt idx="5374">
                  <c:v>-5.9999999999998721E-2</c:v>
                </c:pt>
                <c:pt idx="5375">
                  <c:v>0.13000000000000078</c:v>
                </c:pt>
                <c:pt idx="5376">
                  <c:v>0.26999999999999957</c:v>
                </c:pt>
                <c:pt idx="5377">
                  <c:v>-8.0000000000000071E-2</c:v>
                </c:pt>
                <c:pt idx="5378">
                  <c:v>-0.10999999999999943</c:v>
                </c:pt>
                <c:pt idx="5379">
                  <c:v>0</c:v>
                </c:pt>
                <c:pt idx="5380">
                  <c:v>-9.999999999999995E-3</c:v>
                </c:pt>
                <c:pt idx="5381">
                  <c:v>0.12</c:v>
                </c:pt>
                <c:pt idx="5382">
                  <c:v>-2.0000000000000018E-2</c:v>
                </c:pt>
                <c:pt idx="5383">
                  <c:v>-0.16999999999999993</c:v>
                </c:pt>
                <c:pt idx="5384">
                  <c:v>-0.11</c:v>
                </c:pt>
                <c:pt idx="5385">
                  <c:v>3.0000000000000027E-2</c:v>
                </c:pt>
                <c:pt idx="5386">
                  <c:v>0.15000000000000002</c:v>
                </c:pt>
                <c:pt idx="5387">
                  <c:v>0.39000000000000012</c:v>
                </c:pt>
                <c:pt idx="5388">
                  <c:v>0.47</c:v>
                </c:pt>
                <c:pt idx="5389">
                  <c:v>0.68000000000000016</c:v>
                </c:pt>
                <c:pt idx="5390">
                  <c:v>0.3400000000000003</c:v>
                </c:pt>
                <c:pt idx="5391">
                  <c:v>0.48</c:v>
                </c:pt>
                <c:pt idx="5392">
                  <c:v>0.49000000000000021</c:v>
                </c:pt>
                <c:pt idx="5393">
                  <c:v>0.64999999999999947</c:v>
                </c:pt>
                <c:pt idx="5394">
                  <c:v>0.91000000000000014</c:v>
                </c:pt>
                <c:pt idx="5395">
                  <c:v>0.91999999999999993</c:v>
                </c:pt>
                <c:pt idx="5396">
                  <c:v>0.38000000000000078</c:v>
                </c:pt>
                <c:pt idx="5397">
                  <c:v>0.21000000000000085</c:v>
                </c:pt>
                <c:pt idx="5398">
                  <c:v>-8.9999999999999858E-2</c:v>
                </c:pt>
                <c:pt idx="5399">
                  <c:v>-9.9999999999997868E-3</c:v>
                </c:pt>
                <c:pt idx="5400">
                  <c:v>-0.13000000000000078</c:v>
                </c:pt>
                <c:pt idx="5401">
                  <c:v>2.000000000000135E-2</c:v>
                </c:pt>
                <c:pt idx="5402">
                  <c:v>0.20999999999999908</c:v>
                </c:pt>
                <c:pt idx="5403">
                  <c:v>0.28999999999999915</c:v>
                </c:pt>
                <c:pt idx="5404">
                  <c:v>0.82999999999999918</c:v>
                </c:pt>
                <c:pt idx="5405">
                  <c:v>0.19999999999999973</c:v>
                </c:pt>
                <c:pt idx="5406">
                  <c:v>0.15000000000000013</c:v>
                </c:pt>
                <c:pt idx="5407">
                  <c:v>4.0000000000000036E-2</c:v>
                </c:pt>
                <c:pt idx="5408">
                  <c:v>0</c:v>
                </c:pt>
                <c:pt idx="5409">
                  <c:v>0.21000000000000019</c:v>
                </c:pt>
                <c:pt idx="5410">
                  <c:v>0.31000000000000005</c:v>
                </c:pt>
                <c:pt idx="5411">
                  <c:v>0.14999999999999991</c:v>
                </c:pt>
                <c:pt idx="5412">
                  <c:v>0.27</c:v>
                </c:pt>
                <c:pt idx="5413">
                  <c:v>0.41000000000000014</c:v>
                </c:pt>
                <c:pt idx="5414">
                  <c:v>0.53999999999999959</c:v>
                </c:pt>
                <c:pt idx="5415">
                  <c:v>0.25</c:v>
                </c:pt>
                <c:pt idx="5416">
                  <c:v>0.25999999999999979</c:v>
                </c:pt>
                <c:pt idx="5417">
                  <c:v>0.58999999999999986</c:v>
                </c:pt>
                <c:pt idx="5418">
                  <c:v>0.37000000000000011</c:v>
                </c:pt>
                <c:pt idx="5419">
                  <c:v>0.28000000000000114</c:v>
                </c:pt>
                <c:pt idx="5420">
                  <c:v>6.0000000000000497E-2</c:v>
                </c:pt>
                <c:pt idx="5421">
                  <c:v>0</c:v>
                </c:pt>
                <c:pt idx="5422">
                  <c:v>-5.0000000000000711E-2</c:v>
                </c:pt>
                <c:pt idx="5423">
                  <c:v>-0.19999999999999929</c:v>
                </c:pt>
                <c:pt idx="5424">
                  <c:v>-8.0000000000000071E-2</c:v>
                </c:pt>
                <c:pt idx="5425">
                  <c:v>-7.0000000000000284E-2</c:v>
                </c:pt>
                <c:pt idx="5426">
                  <c:v>-2.9999999999999361E-2</c:v>
                </c:pt>
                <c:pt idx="5427">
                  <c:v>-9.9999999999997868E-3</c:v>
                </c:pt>
                <c:pt idx="5428">
                  <c:v>1.9999999999999574E-2</c:v>
                </c:pt>
                <c:pt idx="5429">
                  <c:v>3.9999999999999147E-2</c:v>
                </c:pt>
                <c:pt idx="5430">
                  <c:v>5.9999999999998721E-2</c:v>
                </c:pt>
                <c:pt idx="5431">
                  <c:v>4.0000000000000924E-2</c:v>
                </c:pt>
                <c:pt idx="5432">
                  <c:v>3.9999999999999147E-2</c:v>
                </c:pt>
                <c:pt idx="5433">
                  <c:v>3.9999999999999147E-2</c:v>
                </c:pt>
                <c:pt idx="5434">
                  <c:v>4.0000000000000924E-2</c:v>
                </c:pt>
                <c:pt idx="5435">
                  <c:v>4.0000000000000924E-2</c:v>
                </c:pt>
                <c:pt idx="5436">
                  <c:v>3.9999999999999147E-2</c:v>
                </c:pt>
                <c:pt idx="5437">
                  <c:v>3.9999999999999147E-2</c:v>
                </c:pt>
                <c:pt idx="5438">
                  <c:v>4.0000000000000924E-2</c:v>
                </c:pt>
                <c:pt idx="5439">
                  <c:v>3.0000000000001137E-2</c:v>
                </c:pt>
                <c:pt idx="5440">
                  <c:v>2.9999999999999361E-2</c:v>
                </c:pt>
                <c:pt idx="5441">
                  <c:v>5.0000000000000711E-2</c:v>
                </c:pt>
                <c:pt idx="5442">
                  <c:v>6.0000000000000497E-2</c:v>
                </c:pt>
                <c:pt idx="5443">
                  <c:v>4.0000000000000924E-2</c:v>
                </c:pt>
                <c:pt idx="5444">
                  <c:v>3.9999999999999147E-2</c:v>
                </c:pt>
                <c:pt idx="5445">
                  <c:v>2.000000000000135E-2</c:v>
                </c:pt>
                <c:pt idx="5446">
                  <c:v>0</c:v>
                </c:pt>
                <c:pt idx="5447">
                  <c:v>-1.9999999999999574E-2</c:v>
                </c:pt>
                <c:pt idx="5448">
                  <c:v>0</c:v>
                </c:pt>
                <c:pt idx="5449">
                  <c:v>9.9999999999997868E-3</c:v>
                </c:pt>
                <c:pt idx="5450">
                  <c:v>1.9999999999999574E-2</c:v>
                </c:pt>
                <c:pt idx="5451">
                  <c:v>9.9999999999997868E-3</c:v>
                </c:pt>
                <c:pt idx="5452">
                  <c:v>2.9999999999999361E-2</c:v>
                </c:pt>
                <c:pt idx="5453">
                  <c:v>4.0000000000000924E-2</c:v>
                </c:pt>
                <c:pt idx="5454">
                  <c:v>5.0000000000000711E-2</c:v>
                </c:pt>
                <c:pt idx="5455">
                  <c:v>5.0000000000000711E-2</c:v>
                </c:pt>
                <c:pt idx="5456">
                  <c:v>4.9999999999998934E-2</c:v>
                </c:pt>
                <c:pt idx="5457">
                  <c:v>3.9999999999999147E-2</c:v>
                </c:pt>
                <c:pt idx="5458">
                  <c:v>4.9999999999998934E-2</c:v>
                </c:pt>
                <c:pt idx="5459">
                  <c:v>5.0000000000000711E-2</c:v>
                </c:pt>
                <c:pt idx="5460">
                  <c:v>6.0000000000000497E-2</c:v>
                </c:pt>
                <c:pt idx="5461">
                  <c:v>2.9999999999999361E-2</c:v>
                </c:pt>
                <c:pt idx="5462">
                  <c:v>5.0000000000000711E-2</c:v>
                </c:pt>
                <c:pt idx="5463">
                  <c:v>4.0000000000000924E-2</c:v>
                </c:pt>
                <c:pt idx="5464">
                  <c:v>3.9999999999999147E-2</c:v>
                </c:pt>
                <c:pt idx="5465">
                  <c:v>7.0000000000000284E-2</c:v>
                </c:pt>
                <c:pt idx="5466">
                  <c:v>2.000000000000135E-2</c:v>
                </c:pt>
                <c:pt idx="5467">
                  <c:v>4.0000000000000924E-2</c:v>
                </c:pt>
                <c:pt idx="5468">
                  <c:v>6.0000000000000497E-2</c:v>
                </c:pt>
                <c:pt idx="5469">
                  <c:v>6.0000000000000497E-2</c:v>
                </c:pt>
                <c:pt idx="5470">
                  <c:v>3.0000000000001137E-2</c:v>
                </c:pt>
                <c:pt idx="5471">
                  <c:v>3.9999999999999147E-2</c:v>
                </c:pt>
                <c:pt idx="5472">
                  <c:v>3.9999999999999147E-2</c:v>
                </c:pt>
                <c:pt idx="5473">
                  <c:v>1.9999999999999574E-2</c:v>
                </c:pt>
                <c:pt idx="5474">
                  <c:v>3.0000000000001137E-2</c:v>
                </c:pt>
                <c:pt idx="5475">
                  <c:v>2.9999999999999361E-2</c:v>
                </c:pt>
                <c:pt idx="5476">
                  <c:v>3.9999999999999147E-2</c:v>
                </c:pt>
                <c:pt idx="5477">
                  <c:v>3.9999999999999147E-2</c:v>
                </c:pt>
                <c:pt idx="5478">
                  <c:v>5.9999999999998721E-2</c:v>
                </c:pt>
                <c:pt idx="5479">
                  <c:v>5.9999999999998721E-2</c:v>
                </c:pt>
                <c:pt idx="5480">
                  <c:v>3.9999999999999147E-2</c:v>
                </c:pt>
                <c:pt idx="5481">
                  <c:v>5.0000000000000711E-2</c:v>
                </c:pt>
                <c:pt idx="5482">
                  <c:v>6.0000000000000497E-2</c:v>
                </c:pt>
                <c:pt idx="5483">
                  <c:v>4.0000000000000924E-2</c:v>
                </c:pt>
                <c:pt idx="5484">
                  <c:v>3.0000000000001137E-2</c:v>
                </c:pt>
                <c:pt idx="5485">
                  <c:v>5.0000000000000711E-2</c:v>
                </c:pt>
                <c:pt idx="5486">
                  <c:v>5.9999999999998721E-2</c:v>
                </c:pt>
                <c:pt idx="5487">
                  <c:v>8.0000000000000071E-2</c:v>
                </c:pt>
                <c:pt idx="5488">
                  <c:v>2.9999999999999361E-2</c:v>
                </c:pt>
                <c:pt idx="5489">
                  <c:v>5.0000000000000711E-2</c:v>
                </c:pt>
                <c:pt idx="5490">
                  <c:v>3.9999999999999147E-2</c:v>
                </c:pt>
                <c:pt idx="5491">
                  <c:v>2.9999999999999361E-2</c:v>
                </c:pt>
                <c:pt idx="5492">
                  <c:v>5.0000000000000711E-2</c:v>
                </c:pt>
                <c:pt idx="5493">
                  <c:v>3.9999999999999147E-2</c:v>
                </c:pt>
                <c:pt idx="5494">
                  <c:v>4.9999999999998934E-2</c:v>
                </c:pt>
                <c:pt idx="5495">
                  <c:v>0.15000000000000036</c:v>
                </c:pt>
                <c:pt idx="5496">
                  <c:v>8.9999999999999858E-2</c:v>
                </c:pt>
                <c:pt idx="5497">
                  <c:v>9.9999999999999645E-2</c:v>
                </c:pt>
                <c:pt idx="5498">
                  <c:v>6.0000000000000497E-2</c:v>
                </c:pt>
                <c:pt idx="5499">
                  <c:v>0.10999999999999943</c:v>
                </c:pt>
                <c:pt idx="5500">
                  <c:v>9.9999999999999645E-2</c:v>
                </c:pt>
                <c:pt idx="5501">
                  <c:v>7.0000000000000284E-2</c:v>
                </c:pt>
                <c:pt idx="5502">
                  <c:v>-5.0000000000000711E-2</c:v>
                </c:pt>
                <c:pt idx="5503">
                  <c:v>0</c:v>
                </c:pt>
                <c:pt idx="5504">
                  <c:v>0.10000000000000009</c:v>
                </c:pt>
                <c:pt idx="5505">
                  <c:v>-0.27</c:v>
                </c:pt>
                <c:pt idx="5506">
                  <c:v>0</c:v>
                </c:pt>
                <c:pt idx="5507">
                  <c:v>0.24</c:v>
                </c:pt>
                <c:pt idx="5508">
                  <c:v>0.32000000000000006</c:v>
                </c:pt>
                <c:pt idx="5509">
                  <c:v>0.28000000000000025</c:v>
                </c:pt>
                <c:pt idx="5510">
                  <c:v>0.3100000000000005</c:v>
                </c:pt>
                <c:pt idx="5511">
                  <c:v>-0.16000000000000014</c:v>
                </c:pt>
                <c:pt idx="5512">
                  <c:v>-0.10999999999999988</c:v>
                </c:pt>
                <c:pt idx="5513">
                  <c:v>0.16999999999999993</c:v>
                </c:pt>
                <c:pt idx="5514">
                  <c:v>0.45000000000000018</c:v>
                </c:pt>
                <c:pt idx="5515">
                  <c:v>0.67999999999999972</c:v>
                </c:pt>
                <c:pt idx="5516">
                  <c:v>0.29000000000000092</c:v>
                </c:pt>
                <c:pt idx="5517">
                  <c:v>6.0000000000000497E-2</c:v>
                </c:pt>
                <c:pt idx="5518">
                  <c:v>-3.0000000000001137E-2</c:v>
                </c:pt>
                <c:pt idx="5519">
                  <c:v>3.9999999999999147E-2</c:v>
                </c:pt>
                <c:pt idx="5520">
                  <c:v>7.0000000000000284E-2</c:v>
                </c:pt>
                <c:pt idx="5521">
                  <c:v>6.0000000000000497E-2</c:v>
                </c:pt>
                <c:pt idx="5522">
                  <c:v>0.10999999999999943</c:v>
                </c:pt>
                <c:pt idx="5523">
                  <c:v>2.46</c:v>
                </c:pt>
                <c:pt idx="5524">
                  <c:v>1.0900000000000001</c:v>
                </c:pt>
                <c:pt idx="5525">
                  <c:v>0.1</c:v>
                </c:pt>
                <c:pt idx="5526">
                  <c:v>0.54</c:v>
                </c:pt>
                <c:pt idx="5527">
                  <c:v>3.9999999999999813E-2</c:v>
                </c:pt>
                <c:pt idx="5528">
                  <c:v>0.10999999999999999</c:v>
                </c:pt>
                <c:pt idx="5529">
                  <c:v>9.0000000000000024E-2</c:v>
                </c:pt>
                <c:pt idx="5530">
                  <c:v>-0.09</c:v>
                </c:pt>
                <c:pt idx="5531">
                  <c:v>7.0000000000000007E-2</c:v>
                </c:pt>
                <c:pt idx="5532">
                  <c:v>9.9999999999999978E-2</c:v>
                </c:pt>
                <c:pt idx="5533">
                  <c:v>0.31000000000000005</c:v>
                </c:pt>
                <c:pt idx="5534">
                  <c:v>0.31000000000000005</c:v>
                </c:pt>
                <c:pt idx="5535">
                  <c:v>0.35999999999999988</c:v>
                </c:pt>
                <c:pt idx="5536">
                  <c:v>0.38000000000000034</c:v>
                </c:pt>
                <c:pt idx="5537">
                  <c:v>0.37000000000000011</c:v>
                </c:pt>
                <c:pt idx="5538">
                  <c:v>0.54999999999999982</c:v>
                </c:pt>
                <c:pt idx="5539">
                  <c:v>0.50999999999999979</c:v>
                </c:pt>
                <c:pt idx="5540">
                  <c:v>0.17999999999999972</c:v>
                </c:pt>
                <c:pt idx="5541">
                  <c:v>9.9999999999997868E-3</c:v>
                </c:pt>
                <c:pt idx="5542">
                  <c:v>-2.9999999999999361E-2</c:v>
                </c:pt>
                <c:pt idx="5543">
                  <c:v>-0.16000000000000014</c:v>
                </c:pt>
                <c:pt idx="5544">
                  <c:v>-0.11999999999999922</c:v>
                </c:pt>
                <c:pt idx="5545">
                  <c:v>-0.16000000000000014</c:v>
                </c:pt>
                <c:pt idx="5546">
                  <c:v>-0.22999999999999998</c:v>
                </c:pt>
                <c:pt idx="5547">
                  <c:v>-4.0000000000000036E-2</c:v>
                </c:pt>
                <c:pt idx="5548">
                  <c:v>0.13</c:v>
                </c:pt>
                <c:pt idx="5549">
                  <c:v>0.2799999999999998</c:v>
                </c:pt>
                <c:pt idx="5550">
                  <c:v>0.20000000000000018</c:v>
                </c:pt>
                <c:pt idx="5551">
                  <c:v>9.000000000000008E-2</c:v>
                </c:pt>
                <c:pt idx="5552">
                  <c:v>0.59000000000000008</c:v>
                </c:pt>
                <c:pt idx="5553">
                  <c:v>-0.11999999999999988</c:v>
                </c:pt>
                <c:pt idx="5554">
                  <c:v>-6.0000000000000053E-2</c:v>
                </c:pt>
                <c:pt idx="5555">
                  <c:v>3.999999999999998E-2</c:v>
                </c:pt>
                <c:pt idx="5556">
                  <c:v>5.9999999999999942E-2</c:v>
                </c:pt>
                <c:pt idx="5557">
                  <c:v>0.27</c:v>
                </c:pt>
                <c:pt idx="5558">
                  <c:v>0.13</c:v>
                </c:pt>
                <c:pt idx="5559">
                  <c:v>0.24</c:v>
                </c:pt>
                <c:pt idx="5560">
                  <c:v>0.5</c:v>
                </c:pt>
                <c:pt idx="5561">
                  <c:v>0.50999999999999979</c:v>
                </c:pt>
                <c:pt idx="5562">
                  <c:v>0.4700000000000002</c:v>
                </c:pt>
                <c:pt idx="5563">
                  <c:v>0.45999999999999996</c:v>
                </c:pt>
                <c:pt idx="5564">
                  <c:v>0.20999999999999908</c:v>
                </c:pt>
                <c:pt idx="5565">
                  <c:v>1.9999999999999574E-2</c:v>
                </c:pt>
                <c:pt idx="5566">
                  <c:v>4.0000000000000924E-2</c:v>
                </c:pt>
                <c:pt idx="5567">
                  <c:v>0.10999999999999943</c:v>
                </c:pt>
                <c:pt idx="5568">
                  <c:v>-0.10999999999999943</c:v>
                </c:pt>
                <c:pt idx="5569">
                  <c:v>-2.0000000000000462E-2</c:v>
                </c:pt>
                <c:pt idx="5570">
                  <c:v>0</c:v>
                </c:pt>
                <c:pt idx="5571">
                  <c:v>1.0000000000000009E-2</c:v>
                </c:pt>
                <c:pt idx="5572">
                  <c:v>0</c:v>
                </c:pt>
                <c:pt idx="5573">
                  <c:v>-2.0000000000000018E-2</c:v>
                </c:pt>
                <c:pt idx="5574">
                  <c:v>0.11999999999999997</c:v>
                </c:pt>
                <c:pt idx="5575">
                  <c:v>-2.9999999999999971E-2</c:v>
                </c:pt>
                <c:pt idx="5576">
                  <c:v>0.03</c:v>
                </c:pt>
                <c:pt idx="5577">
                  <c:v>-0.03</c:v>
                </c:pt>
                <c:pt idx="5578">
                  <c:v>1.0000000000000009E-2</c:v>
                </c:pt>
                <c:pt idx="5579">
                  <c:v>-3.999999999999998E-2</c:v>
                </c:pt>
                <c:pt idx="5580">
                  <c:v>8.0000000000000016E-2</c:v>
                </c:pt>
                <c:pt idx="5581">
                  <c:v>0.14999999999999991</c:v>
                </c:pt>
                <c:pt idx="5582">
                  <c:v>0.12999999999999989</c:v>
                </c:pt>
                <c:pt idx="5583">
                  <c:v>0.14999999999999991</c:v>
                </c:pt>
                <c:pt idx="5584">
                  <c:v>0.37999999999999989</c:v>
                </c:pt>
                <c:pt idx="5585">
                  <c:v>0.43999999999999995</c:v>
                </c:pt>
                <c:pt idx="5586">
                  <c:v>0.25999999999999979</c:v>
                </c:pt>
                <c:pt idx="5587">
                  <c:v>0.20999999999999996</c:v>
                </c:pt>
                <c:pt idx="5588">
                  <c:v>8.9999999999999858E-2</c:v>
                </c:pt>
                <c:pt idx="5589">
                  <c:v>2.9999999999999361E-2</c:v>
                </c:pt>
                <c:pt idx="5590">
                  <c:v>-6.0000000000000497E-2</c:v>
                </c:pt>
                <c:pt idx="5591">
                  <c:v>0</c:v>
                </c:pt>
                <c:pt idx="5592">
                  <c:v>-2.9999999999999361E-2</c:v>
                </c:pt>
                <c:pt idx="5593">
                  <c:v>-2.9999999999999361E-2</c:v>
                </c:pt>
                <c:pt idx="5594">
                  <c:v>-2.9999999999999361E-2</c:v>
                </c:pt>
                <c:pt idx="5595">
                  <c:v>-1.0000000000000675E-2</c:v>
                </c:pt>
                <c:pt idx="5596">
                  <c:v>0</c:v>
                </c:pt>
                <c:pt idx="5597">
                  <c:v>2.9999999999999361E-2</c:v>
                </c:pt>
                <c:pt idx="5598">
                  <c:v>3.0000000000000249E-2</c:v>
                </c:pt>
                <c:pt idx="5599">
                  <c:v>4.0000000000000036E-2</c:v>
                </c:pt>
                <c:pt idx="5600">
                  <c:v>4.0000000000000036E-2</c:v>
                </c:pt>
                <c:pt idx="5601">
                  <c:v>4.9999999999999822E-2</c:v>
                </c:pt>
                <c:pt idx="5602">
                  <c:v>4.0000000000000036E-2</c:v>
                </c:pt>
                <c:pt idx="5603">
                  <c:v>4.0000000000000036E-2</c:v>
                </c:pt>
                <c:pt idx="5604">
                  <c:v>2.9999999999999361E-2</c:v>
                </c:pt>
                <c:pt idx="5605">
                  <c:v>3.0000000000000249E-2</c:v>
                </c:pt>
                <c:pt idx="5606">
                  <c:v>4.0000000000000036E-2</c:v>
                </c:pt>
                <c:pt idx="5607">
                  <c:v>4.0000000000000036E-2</c:v>
                </c:pt>
                <c:pt idx="5608">
                  <c:v>4.9999999999999822E-2</c:v>
                </c:pt>
                <c:pt idx="5609">
                  <c:v>4.9999999999999822E-2</c:v>
                </c:pt>
                <c:pt idx="5610">
                  <c:v>4.0000000000000036E-2</c:v>
                </c:pt>
                <c:pt idx="5611">
                  <c:v>8.0000000000000071E-2</c:v>
                </c:pt>
                <c:pt idx="5612">
                  <c:v>0.14000000000000057</c:v>
                </c:pt>
                <c:pt idx="5613">
                  <c:v>1.0000000000001563E-2</c:v>
                </c:pt>
                <c:pt idx="5614">
                  <c:v>-6.0000000000000497E-2</c:v>
                </c:pt>
                <c:pt idx="5615">
                  <c:v>-4.0000000000000924E-2</c:v>
                </c:pt>
                <c:pt idx="5616">
                  <c:v>7.0000000000000284E-2</c:v>
                </c:pt>
                <c:pt idx="5617">
                  <c:v>0.5</c:v>
                </c:pt>
                <c:pt idx="5618">
                  <c:v>9.9999999999999645E-2</c:v>
                </c:pt>
                <c:pt idx="5619">
                  <c:v>0.18999999999999995</c:v>
                </c:pt>
                <c:pt idx="5620">
                  <c:v>0.73000000000000009</c:v>
                </c:pt>
                <c:pt idx="5621">
                  <c:v>-0.14999999999999991</c:v>
                </c:pt>
                <c:pt idx="5622">
                  <c:v>9.000000000000008E-2</c:v>
                </c:pt>
                <c:pt idx="5623">
                  <c:v>0.3600000000000001</c:v>
                </c:pt>
                <c:pt idx="5624">
                  <c:v>0.31000000000000005</c:v>
                </c:pt>
                <c:pt idx="5625">
                  <c:v>2.0000000000000018E-2</c:v>
                </c:pt>
                <c:pt idx="5626">
                  <c:v>0.83000000000000007</c:v>
                </c:pt>
                <c:pt idx="5627">
                  <c:v>0.62</c:v>
                </c:pt>
                <c:pt idx="5628">
                  <c:v>0.15</c:v>
                </c:pt>
                <c:pt idx="5629">
                  <c:v>-8.9999999999999969E-2</c:v>
                </c:pt>
                <c:pt idx="5630">
                  <c:v>0.10999999999999999</c:v>
                </c:pt>
                <c:pt idx="5631">
                  <c:v>0.14999999999999997</c:v>
                </c:pt>
                <c:pt idx="5632">
                  <c:v>6.9999999999999979E-2</c:v>
                </c:pt>
                <c:pt idx="5633">
                  <c:v>0.44999999999999996</c:v>
                </c:pt>
                <c:pt idx="5634">
                  <c:v>0.25999999999999995</c:v>
                </c:pt>
                <c:pt idx="5635">
                  <c:v>0.47999999999999976</c:v>
                </c:pt>
                <c:pt idx="5636">
                  <c:v>0.28000000000000025</c:v>
                </c:pt>
                <c:pt idx="5637">
                  <c:v>0.20000000000000018</c:v>
                </c:pt>
                <c:pt idx="5638">
                  <c:v>-8.9999999999999858E-2</c:v>
                </c:pt>
                <c:pt idx="5639">
                  <c:v>1.0000000000000675E-2</c:v>
                </c:pt>
                <c:pt idx="5640">
                  <c:v>-7.0000000000000284E-2</c:v>
                </c:pt>
                <c:pt idx="5641">
                  <c:v>0.37000000000000011</c:v>
                </c:pt>
                <c:pt idx="5642">
                  <c:v>7.0000000000000062E-2</c:v>
                </c:pt>
                <c:pt idx="5643">
                  <c:v>-5.0000000000000017E-2</c:v>
                </c:pt>
                <c:pt idx="5644">
                  <c:v>-3.0000000000000027E-2</c:v>
                </c:pt>
                <c:pt idx="5645">
                  <c:v>0.12000000000000011</c:v>
                </c:pt>
                <c:pt idx="5646">
                  <c:v>0.26000000000000023</c:v>
                </c:pt>
                <c:pt idx="5647">
                  <c:v>0.14999999999999991</c:v>
                </c:pt>
                <c:pt idx="5648">
                  <c:v>-4.0000000000000036E-2</c:v>
                </c:pt>
                <c:pt idx="5649">
                  <c:v>0.18999999999999995</c:v>
                </c:pt>
                <c:pt idx="5650">
                  <c:v>0.36000000000000032</c:v>
                </c:pt>
                <c:pt idx="5651">
                  <c:v>-8.9999999999999858E-2</c:v>
                </c:pt>
                <c:pt idx="5652">
                  <c:v>0.24000000000000021</c:v>
                </c:pt>
                <c:pt idx="5653">
                  <c:v>-1.0000000000000231E-2</c:v>
                </c:pt>
                <c:pt idx="5654">
                  <c:v>0.35000000000000009</c:v>
                </c:pt>
                <c:pt idx="5655">
                  <c:v>0.60000000000000009</c:v>
                </c:pt>
                <c:pt idx="5656">
                  <c:v>0.36999999999999988</c:v>
                </c:pt>
                <c:pt idx="5657">
                  <c:v>1.1400000000000001</c:v>
                </c:pt>
                <c:pt idx="5658">
                  <c:v>8.9999999999999969E-2</c:v>
                </c:pt>
                <c:pt idx="5659">
                  <c:v>9.0000000000000024E-2</c:v>
                </c:pt>
                <c:pt idx="5660">
                  <c:v>0.47</c:v>
                </c:pt>
                <c:pt idx="5661">
                  <c:v>0.12000000000000011</c:v>
                </c:pt>
                <c:pt idx="5662">
                  <c:v>-3.0000000000000249E-2</c:v>
                </c:pt>
                <c:pt idx="5663">
                  <c:v>0.26999999999999957</c:v>
                </c:pt>
                <c:pt idx="5664">
                  <c:v>7.0000000000000284E-2</c:v>
                </c:pt>
                <c:pt idx="5665">
                  <c:v>-2.0000000000000018E-2</c:v>
                </c:pt>
                <c:pt idx="5666">
                  <c:v>1.0000000000000009E-2</c:v>
                </c:pt>
                <c:pt idx="5667">
                  <c:v>1.5699999999999998</c:v>
                </c:pt>
                <c:pt idx="5668">
                  <c:v>0.27</c:v>
                </c:pt>
                <c:pt idx="5669">
                  <c:v>-8.9999999999999858E-2</c:v>
                </c:pt>
                <c:pt idx="5670">
                  <c:v>6.0000000000000497E-2</c:v>
                </c:pt>
                <c:pt idx="5671">
                  <c:v>-8.0000000000000071E-2</c:v>
                </c:pt>
                <c:pt idx="5672">
                  <c:v>-0.1899999999999995</c:v>
                </c:pt>
                <c:pt idx="5673">
                  <c:v>7.0000000000000284E-2</c:v>
                </c:pt>
                <c:pt idx="5674">
                  <c:v>8.9999999999999858E-2</c:v>
                </c:pt>
                <c:pt idx="5675">
                  <c:v>4.9999999999999822E-2</c:v>
                </c:pt>
                <c:pt idx="5676">
                  <c:v>0.10999999999999943</c:v>
                </c:pt>
                <c:pt idx="5677">
                  <c:v>0.37999999999999989</c:v>
                </c:pt>
                <c:pt idx="5678">
                  <c:v>0.45999999999999996</c:v>
                </c:pt>
                <c:pt idx="5679">
                  <c:v>0.49</c:v>
                </c:pt>
                <c:pt idx="5680">
                  <c:v>0.40999999999999992</c:v>
                </c:pt>
                <c:pt idx="5681">
                  <c:v>0.73000000000000009</c:v>
                </c:pt>
                <c:pt idx="5682">
                  <c:v>0.25</c:v>
                </c:pt>
                <c:pt idx="5683">
                  <c:v>0.47000000000000003</c:v>
                </c:pt>
                <c:pt idx="5684">
                  <c:v>0.32000000000000006</c:v>
                </c:pt>
                <c:pt idx="5685">
                  <c:v>6.9999999999999396E-2</c:v>
                </c:pt>
                <c:pt idx="5686">
                  <c:v>-4.0000000000000036E-2</c:v>
                </c:pt>
                <c:pt idx="5687">
                  <c:v>-2.0000000000000018E-2</c:v>
                </c:pt>
                <c:pt idx="5688">
                  <c:v>-6.0000000000000053E-2</c:v>
                </c:pt>
                <c:pt idx="5689">
                  <c:v>9.9999999999997868E-3</c:v>
                </c:pt>
                <c:pt idx="5690">
                  <c:v>5.9999999999999942E-2</c:v>
                </c:pt>
                <c:pt idx="5691">
                  <c:v>0.11999999999999997</c:v>
                </c:pt>
                <c:pt idx="5692">
                  <c:v>-0.19999999999999996</c:v>
                </c:pt>
                <c:pt idx="5693">
                  <c:v>8.0000000000000071E-2</c:v>
                </c:pt>
                <c:pt idx="5694">
                  <c:v>-6.999999999999984E-2</c:v>
                </c:pt>
                <c:pt idx="5695">
                  <c:v>0.23999999999999977</c:v>
                </c:pt>
                <c:pt idx="5696">
                  <c:v>8.0000000000000071E-2</c:v>
                </c:pt>
                <c:pt idx="5697">
                  <c:v>9.0000000000000302E-2</c:v>
                </c:pt>
                <c:pt idx="5698">
                  <c:v>-0.10000000000000009</c:v>
                </c:pt>
                <c:pt idx="5699">
                  <c:v>0.1399999999999999</c:v>
                </c:pt>
                <c:pt idx="5700">
                  <c:v>0.20000000000000018</c:v>
                </c:pt>
                <c:pt idx="5701">
                  <c:v>5.9999999999999942E-2</c:v>
                </c:pt>
                <c:pt idx="5702">
                  <c:v>0.06</c:v>
                </c:pt>
                <c:pt idx="5703">
                  <c:v>0.22</c:v>
                </c:pt>
                <c:pt idx="5704">
                  <c:v>0.32</c:v>
                </c:pt>
                <c:pt idx="5705">
                  <c:v>0.19999999999999996</c:v>
                </c:pt>
                <c:pt idx="5706">
                  <c:v>8.9999999999999969E-2</c:v>
                </c:pt>
                <c:pt idx="5707">
                  <c:v>0.37000000000000011</c:v>
                </c:pt>
                <c:pt idx="5708">
                  <c:v>0.15000000000000036</c:v>
                </c:pt>
                <c:pt idx="5709">
                  <c:v>4.0000000000000036E-2</c:v>
                </c:pt>
                <c:pt idx="5710">
                  <c:v>9.9999999999997868E-3</c:v>
                </c:pt>
                <c:pt idx="5711">
                  <c:v>0.12999999999999989</c:v>
                </c:pt>
                <c:pt idx="5712">
                  <c:v>0.25</c:v>
                </c:pt>
                <c:pt idx="5713">
                  <c:v>2.9999999999999805E-2</c:v>
                </c:pt>
                <c:pt idx="5714">
                  <c:v>5.0000000000000266E-2</c:v>
                </c:pt>
                <c:pt idx="5715">
                  <c:v>7.0000000000000062E-2</c:v>
                </c:pt>
                <c:pt idx="5716">
                  <c:v>0.25</c:v>
                </c:pt>
                <c:pt idx="5717">
                  <c:v>-7.999999999999996E-2</c:v>
                </c:pt>
                <c:pt idx="5718">
                  <c:v>-0.12</c:v>
                </c:pt>
                <c:pt idx="5719">
                  <c:v>0.28000000000000003</c:v>
                </c:pt>
                <c:pt idx="5720">
                  <c:v>9.000000000000008E-2</c:v>
                </c:pt>
                <c:pt idx="5721">
                  <c:v>-4.0000000000000036E-2</c:v>
                </c:pt>
                <c:pt idx="5722">
                  <c:v>0</c:v>
                </c:pt>
                <c:pt idx="5723">
                  <c:v>-0.61</c:v>
                </c:pt>
                <c:pt idx="5724">
                  <c:v>-2.0000000000000018E-2</c:v>
                </c:pt>
                <c:pt idx="5725">
                  <c:v>1.999999999999999E-2</c:v>
                </c:pt>
                <c:pt idx="5726">
                  <c:v>8.0000000000000016E-2</c:v>
                </c:pt>
                <c:pt idx="5727">
                  <c:v>7.0000000000000062E-2</c:v>
                </c:pt>
                <c:pt idx="5728">
                  <c:v>4.9999999999999822E-2</c:v>
                </c:pt>
                <c:pt idx="5729">
                  <c:v>0.12999999999999989</c:v>
                </c:pt>
                <c:pt idx="5730">
                  <c:v>0.10999999999999988</c:v>
                </c:pt>
                <c:pt idx="5731">
                  <c:v>4.0000000000000036E-2</c:v>
                </c:pt>
                <c:pt idx="5732">
                  <c:v>8.9999999999999858E-2</c:v>
                </c:pt>
                <c:pt idx="5733">
                  <c:v>0.10000000000000053</c:v>
                </c:pt>
                <c:pt idx="5734">
                  <c:v>9.9999999999999645E-2</c:v>
                </c:pt>
                <c:pt idx="5735">
                  <c:v>0.25</c:v>
                </c:pt>
                <c:pt idx="5736">
                  <c:v>0.23000000000000043</c:v>
                </c:pt>
                <c:pt idx="5737">
                  <c:v>0.33999999999999986</c:v>
                </c:pt>
                <c:pt idx="5738">
                  <c:v>0.32000000000000028</c:v>
                </c:pt>
                <c:pt idx="5739">
                  <c:v>0.32999999999999963</c:v>
                </c:pt>
                <c:pt idx="5740">
                  <c:v>0.33999999999999986</c:v>
                </c:pt>
                <c:pt idx="5741">
                  <c:v>5.0000000000000044E-2</c:v>
                </c:pt>
                <c:pt idx="5742">
                  <c:v>6.999999999999984E-2</c:v>
                </c:pt>
                <c:pt idx="5743">
                  <c:v>8.0000000000000071E-2</c:v>
                </c:pt>
                <c:pt idx="5744">
                  <c:v>8.0000000000000071E-2</c:v>
                </c:pt>
                <c:pt idx="5745">
                  <c:v>6.999999999999984E-2</c:v>
                </c:pt>
                <c:pt idx="5746">
                  <c:v>3.0000000000000249E-2</c:v>
                </c:pt>
                <c:pt idx="5747">
                  <c:v>-8.0000000000000071E-2</c:v>
                </c:pt>
                <c:pt idx="5748">
                  <c:v>-0.11000000000000032</c:v>
                </c:pt>
                <c:pt idx="5749">
                  <c:v>-0.12000000000000011</c:v>
                </c:pt>
                <c:pt idx="5750">
                  <c:v>-0.14000000000000012</c:v>
                </c:pt>
                <c:pt idx="5751">
                  <c:v>-0.27</c:v>
                </c:pt>
                <c:pt idx="5752">
                  <c:v>-0.14000000000000057</c:v>
                </c:pt>
                <c:pt idx="5753">
                  <c:v>-8.0000000000000071E-2</c:v>
                </c:pt>
                <c:pt idx="5754">
                  <c:v>-0.11000000000000032</c:v>
                </c:pt>
                <c:pt idx="5755">
                  <c:v>-8.0000000000000071E-2</c:v>
                </c:pt>
                <c:pt idx="5756">
                  <c:v>-4.0000000000000036E-2</c:v>
                </c:pt>
                <c:pt idx="5757">
                  <c:v>0.19000000000000039</c:v>
                </c:pt>
                <c:pt idx="5758">
                  <c:v>0.17000000000000082</c:v>
                </c:pt>
                <c:pt idx="5759">
                  <c:v>0.5</c:v>
                </c:pt>
                <c:pt idx="5760">
                  <c:v>0.33999999999999986</c:v>
                </c:pt>
                <c:pt idx="5761">
                  <c:v>0.26999999999999957</c:v>
                </c:pt>
                <c:pt idx="5762">
                  <c:v>7.0000000000000284E-2</c:v>
                </c:pt>
                <c:pt idx="5763">
                  <c:v>4.0000000000000036E-2</c:v>
                </c:pt>
                <c:pt idx="5764">
                  <c:v>3.0000000000000249E-2</c:v>
                </c:pt>
                <c:pt idx="5765">
                  <c:v>8.0000000000000071E-2</c:v>
                </c:pt>
                <c:pt idx="5766">
                  <c:v>9.9999999999997868E-3</c:v>
                </c:pt>
                <c:pt idx="5767">
                  <c:v>3.0000000000000249E-2</c:v>
                </c:pt>
                <c:pt idx="5768">
                  <c:v>4.9999999999999822E-2</c:v>
                </c:pt>
                <c:pt idx="5769">
                  <c:v>7.0000000000000284E-2</c:v>
                </c:pt>
                <c:pt idx="5770">
                  <c:v>8.0000000000000071E-2</c:v>
                </c:pt>
                <c:pt idx="5771">
                  <c:v>0.15000000000000036</c:v>
                </c:pt>
                <c:pt idx="5772">
                  <c:v>9.9999999999999645E-2</c:v>
                </c:pt>
                <c:pt idx="5773">
                  <c:v>0.14999999999999947</c:v>
                </c:pt>
                <c:pt idx="5774">
                  <c:v>0.12999999999999901</c:v>
                </c:pt>
                <c:pt idx="5775">
                  <c:v>0.11999999999999922</c:v>
                </c:pt>
                <c:pt idx="5776">
                  <c:v>0.10999999999999943</c:v>
                </c:pt>
                <c:pt idx="5777">
                  <c:v>9.9999999999999645E-2</c:v>
                </c:pt>
                <c:pt idx="5778">
                  <c:v>0.11999999999999922</c:v>
                </c:pt>
                <c:pt idx="5779">
                  <c:v>0.16999999999999993</c:v>
                </c:pt>
                <c:pt idx="5780">
                  <c:v>6.0000000000000497E-2</c:v>
                </c:pt>
                <c:pt idx="5781">
                  <c:v>8.9999999999999858E-2</c:v>
                </c:pt>
                <c:pt idx="5782">
                  <c:v>0.14000000000000057</c:v>
                </c:pt>
                <c:pt idx="5783">
                  <c:v>6.0000000000000497E-2</c:v>
                </c:pt>
                <c:pt idx="5784">
                  <c:v>3.0000000000001137E-2</c:v>
                </c:pt>
                <c:pt idx="5785">
                  <c:v>1.9999999999999574E-2</c:v>
                </c:pt>
                <c:pt idx="5786">
                  <c:v>2.9999999999999361E-2</c:v>
                </c:pt>
                <c:pt idx="5787">
                  <c:v>3.9999999999999147E-2</c:v>
                </c:pt>
                <c:pt idx="5788">
                  <c:v>3.0000000000000249E-2</c:v>
                </c:pt>
                <c:pt idx="5789">
                  <c:v>4.9999999999999822E-2</c:v>
                </c:pt>
                <c:pt idx="5790">
                  <c:v>5.0000000000000711E-2</c:v>
                </c:pt>
                <c:pt idx="5791">
                  <c:v>4.0000000000000036E-2</c:v>
                </c:pt>
                <c:pt idx="5792">
                  <c:v>4.0000000000000036E-2</c:v>
                </c:pt>
                <c:pt idx="5793">
                  <c:v>4.0000000000000036E-2</c:v>
                </c:pt>
                <c:pt idx="5794">
                  <c:v>6.0000000000000497E-2</c:v>
                </c:pt>
                <c:pt idx="5795">
                  <c:v>4.9999999999999822E-2</c:v>
                </c:pt>
                <c:pt idx="5796">
                  <c:v>4.9999999999999822E-2</c:v>
                </c:pt>
                <c:pt idx="5797">
                  <c:v>1.9999999999999574E-2</c:v>
                </c:pt>
                <c:pt idx="5798">
                  <c:v>5.9999999999999609E-2</c:v>
                </c:pt>
                <c:pt idx="5799">
                  <c:v>4.0000000000000036E-2</c:v>
                </c:pt>
                <c:pt idx="5800">
                  <c:v>4.0000000000000036E-2</c:v>
                </c:pt>
                <c:pt idx="5801">
                  <c:v>4.9999999999998934E-2</c:v>
                </c:pt>
                <c:pt idx="5802">
                  <c:v>4.9999999999998934E-2</c:v>
                </c:pt>
                <c:pt idx="5803">
                  <c:v>4.0000000000000924E-2</c:v>
                </c:pt>
                <c:pt idx="5804">
                  <c:v>6.0000000000000497E-2</c:v>
                </c:pt>
                <c:pt idx="5805">
                  <c:v>2.9999999999999361E-2</c:v>
                </c:pt>
                <c:pt idx="5806">
                  <c:v>3.0000000000001137E-2</c:v>
                </c:pt>
                <c:pt idx="5807">
                  <c:v>1.9999999999999574E-2</c:v>
                </c:pt>
                <c:pt idx="5808">
                  <c:v>5.0000000000000711E-2</c:v>
                </c:pt>
                <c:pt idx="5809">
                  <c:v>2.9999999999999361E-2</c:v>
                </c:pt>
                <c:pt idx="5810">
                  <c:v>3.0000000000000249E-2</c:v>
                </c:pt>
                <c:pt idx="5811">
                  <c:v>4.0000000000000036E-2</c:v>
                </c:pt>
                <c:pt idx="5812">
                  <c:v>3.0000000000000249E-2</c:v>
                </c:pt>
                <c:pt idx="5813">
                  <c:v>4.9999999999999822E-2</c:v>
                </c:pt>
                <c:pt idx="5814">
                  <c:v>5.9999999999999609E-2</c:v>
                </c:pt>
                <c:pt idx="5815">
                  <c:v>5.9999999999999609E-2</c:v>
                </c:pt>
                <c:pt idx="5816">
                  <c:v>4.0000000000000036E-2</c:v>
                </c:pt>
                <c:pt idx="5817">
                  <c:v>2.9999999999999361E-2</c:v>
                </c:pt>
                <c:pt idx="5818">
                  <c:v>3.0000000000000249E-2</c:v>
                </c:pt>
                <c:pt idx="5819">
                  <c:v>6.9999999999999396E-2</c:v>
                </c:pt>
                <c:pt idx="5820">
                  <c:v>6.0000000000000497E-2</c:v>
                </c:pt>
                <c:pt idx="5821">
                  <c:v>4.9999999999999822E-2</c:v>
                </c:pt>
                <c:pt idx="5822">
                  <c:v>3.0000000000000249E-2</c:v>
                </c:pt>
                <c:pt idx="5823">
                  <c:v>4.9999999999999822E-2</c:v>
                </c:pt>
                <c:pt idx="5824">
                  <c:v>4.9999999999999822E-2</c:v>
                </c:pt>
                <c:pt idx="5825">
                  <c:v>7.0000000000000284E-2</c:v>
                </c:pt>
                <c:pt idx="5826">
                  <c:v>2.9999999999999361E-2</c:v>
                </c:pt>
                <c:pt idx="5827">
                  <c:v>8.0000000000000071E-2</c:v>
                </c:pt>
                <c:pt idx="5828">
                  <c:v>6.0000000000000497E-2</c:v>
                </c:pt>
                <c:pt idx="5829">
                  <c:v>7.0000000000000284E-2</c:v>
                </c:pt>
                <c:pt idx="5830">
                  <c:v>4.0000000000000924E-2</c:v>
                </c:pt>
                <c:pt idx="5831">
                  <c:v>2.9999999999999361E-2</c:v>
                </c:pt>
                <c:pt idx="5832">
                  <c:v>1.9999999999999574E-2</c:v>
                </c:pt>
                <c:pt idx="5833">
                  <c:v>9.9999999999997868E-3</c:v>
                </c:pt>
                <c:pt idx="5834">
                  <c:v>2.0000000000000462E-2</c:v>
                </c:pt>
                <c:pt idx="5835">
                  <c:v>2.0000000000000462E-2</c:v>
                </c:pt>
                <c:pt idx="5836">
                  <c:v>1.9999999999999574E-2</c:v>
                </c:pt>
                <c:pt idx="5837">
                  <c:v>1.9999999999999574E-2</c:v>
                </c:pt>
                <c:pt idx="5838">
                  <c:v>3.0000000000000249E-2</c:v>
                </c:pt>
                <c:pt idx="5839">
                  <c:v>4.0000000000000036E-2</c:v>
                </c:pt>
                <c:pt idx="5840">
                  <c:v>5.9999999999999609E-2</c:v>
                </c:pt>
                <c:pt idx="5841">
                  <c:v>7.0000000000000284E-2</c:v>
                </c:pt>
                <c:pt idx="5842">
                  <c:v>4.9999999999999822E-2</c:v>
                </c:pt>
                <c:pt idx="5843">
                  <c:v>4.0000000000000036E-2</c:v>
                </c:pt>
                <c:pt idx="5844">
                  <c:v>6.0000000000000497E-2</c:v>
                </c:pt>
                <c:pt idx="5845">
                  <c:v>6.0000000000000497E-2</c:v>
                </c:pt>
                <c:pt idx="5846">
                  <c:v>7.0000000000000284E-2</c:v>
                </c:pt>
                <c:pt idx="5847">
                  <c:v>4.9999999999999822E-2</c:v>
                </c:pt>
                <c:pt idx="5848">
                  <c:v>5.0000000000000711E-2</c:v>
                </c:pt>
                <c:pt idx="5849">
                  <c:v>7.9999999999999183E-2</c:v>
                </c:pt>
                <c:pt idx="5850">
                  <c:v>6.9999999999999396E-2</c:v>
                </c:pt>
                <c:pt idx="5851">
                  <c:v>8.9999999999999858E-2</c:v>
                </c:pt>
                <c:pt idx="5852">
                  <c:v>5.9999999999999609E-2</c:v>
                </c:pt>
                <c:pt idx="5853">
                  <c:v>8.0000000000000959E-2</c:v>
                </c:pt>
                <c:pt idx="5854">
                  <c:v>5.0000000000000711E-2</c:v>
                </c:pt>
                <c:pt idx="5855">
                  <c:v>3.9999999999999147E-2</c:v>
                </c:pt>
                <c:pt idx="5856">
                  <c:v>2.000000000000135E-2</c:v>
                </c:pt>
                <c:pt idx="5857">
                  <c:v>2.9999999999999361E-2</c:v>
                </c:pt>
                <c:pt idx="5858">
                  <c:v>2.0000000000000462E-2</c:v>
                </c:pt>
                <c:pt idx="5859">
                  <c:v>0.11000000000000032</c:v>
                </c:pt>
                <c:pt idx="5860">
                  <c:v>4.0000000000000036E-2</c:v>
                </c:pt>
                <c:pt idx="5861">
                  <c:v>4.0000000000000036E-2</c:v>
                </c:pt>
                <c:pt idx="5862">
                  <c:v>6.0000000000000497E-2</c:v>
                </c:pt>
                <c:pt idx="5863">
                  <c:v>4.9999999999999822E-2</c:v>
                </c:pt>
                <c:pt idx="5864">
                  <c:v>5.0000000000000711E-2</c:v>
                </c:pt>
                <c:pt idx="5865">
                  <c:v>4.0000000000000036E-2</c:v>
                </c:pt>
                <c:pt idx="5866">
                  <c:v>4.9999999999999822E-2</c:v>
                </c:pt>
                <c:pt idx="5867">
                  <c:v>3.0000000000000249E-2</c:v>
                </c:pt>
                <c:pt idx="5868">
                  <c:v>2.0000000000000462E-2</c:v>
                </c:pt>
                <c:pt idx="5869">
                  <c:v>1.9999999999999574E-2</c:v>
                </c:pt>
                <c:pt idx="5870">
                  <c:v>2.9999999999999361E-2</c:v>
                </c:pt>
                <c:pt idx="5871">
                  <c:v>4.0000000000000036E-2</c:v>
                </c:pt>
                <c:pt idx="5872">
                  <c:v>4.9999999999999822E-2</c:v>
                </c:pt>
                <c:pt idx="5873">
                  <c:v>2.9999999999999361E-2</c:v>
                </c:pt>
                <c:pt idx="5874">
                  <c:v>5.9999999999999609E-2</c:v>
                </c:pt>
                <c:pt idx="5875">
                  <c:v>4.9999999999999822E-2</c:v>
                </c:pt>
                <c:pt idx="5876">
                  <c:v>5.9999999999999609E-2</c:v>
                </c:pt>
                <c:pt idx="5877">
                  <c:v>6.0000000000000497E-2</c:v>
                </c:pt>
                <c:pt idx="5878">
                  <c:v>7.0000000000000284E-2</c:v>
                </c:pt>
                <c:pt idx="5879">
                  <c:v>6.0000000000000497E-2</c:v>
                </c:pt>
                <c:pt idx="5880">
                  <c:v>8.0000000000000071E-2</c:v>
                </c:pt>
                <c:pt idx="5881">
                  <c:v>4.9999999999999822E-2</c:v>
                </c:pt>
                <c:pt idx="5882">
                  <c:v>4.9999999999999822E-2</c:v>
                </c:pt>
                <c:pt idx="5883">
                  <c:v>3.0000000000000249E-2</c:v>
                </c:pt>
                <c:pt idx="5884">
                  <c:v>-1.0000000000000231E-2</c:v>
                </c:pt>
                <c:pt idx="5885">
                  <c:v>3.0000000000000249E-2</c:v>
                </c:pt>
                <c:pt idx="5886">
                  <c:v>2.9999999999999805E-2</c:v>
                </c:pt>
                <c:pt idx="5887">
                  <c:v>2.0000000000000018E-2</c:v>
                </c:pt>
                <c:pt idx="5888">
                  <c:v>3.0000000000000249E-2</c:v>
                </c:pt>
                <c:pt idx="5889">
                  <c:v>5.0000000000000266E-2</c:v>
                </c:pt>
                <c:pt idx="5890">
                  <c:v>1.0000000000000231E-2</c:v>
                </c:pt>
                <c:pt idx="5891">
                  <c:v>2.9999999999999805E-2</c:v>
                </c:pt>
                <c:pt idx="5892">
                  <c:v>4.0000000000000036E-2</c:v>
                </c:pt>
                <c:pt idx="5893">
                  <c:v>5.9999999999999609E-2</c:v>
                </c:pt>
                <c:pt idx="5894">
                  <c:v>4.0000000000000036E-2</c:v>
                </c:pt>
                <c:pt idx="5895">
                  <c:v>5.9999999999999609E-2</c:v>
                </c:pt>
                <c:pt idx="5896">
                  <c:v>4.9999999999999822E-2</c:v>
                </c:pt>
                <c:pt idx="5897">
                  <c:v>5.9999999999999609E-2</c:v>
                </c:pt>
                <c:pt idx="5898">
                  <c:v>5.9999999999999609E-2</c:v>
                </c:pt>
                <c:pt idx="5899">
                  <c:v>4.0000000000000036E-2</c:v>
                </c:pt>
                <c:pt idx="5900">
                  <c:v>5.9999999999999609E-2</c:v>
                </c:pt>
                <c:pt idx="5901">
                  <c:v>4.0000000000000036E-2</c:v>
                </c:pt>
                <c:pt idx="5902">
                  <c:v>9.9999999999997868E-3</c:v>
                </c:pt>
                <c:pt idx="5903">
                  <c:v>1.9999999999999574E-2</c:v>
                </c:pt>
                <c:pt idx="5904">
                  <c:v>9.9999999999997868E-3</c:v>
                </c:pt>
                <c:pt idx="5905">
                  <c:v>-1.0000000000000231E-2</c:v>
                </c:pt>
                <c:pt idx="5906">
                  <c:v>9.9999999999997868E-3</c:v>
                </c:pt>
                <c:pt idx="5907">
                  <c:v>2.0000000000000018E-2</c:v>
                </c:pt>
                <c:pt idx="5908">
                  <c:v>9.9999999999997868E-3</c:v>
                </c:pt>
                <c:pt idx="5909">
                  <c:v>2.0000000000000018E-2</c:v>
                </c:pt>
                <c:pt idx="5910">
                  <c:v>2.9999999999999805E-2</c:v>
                </c:pt>
                <c:pt idx="5911">
                  <c:v>4.0000000000000036E-2</c:v>
                </c:pt>
                <c:pt idx="5912">
                  <c:v>3.0000000000000027E-2</c:v>
                </c:pt>
                <c:pt idx="5913">
                  <c:v>3.0000000000000027E-2</c:v>
                </c:pt>
                <c:pt idx="5914">
                  <c:v>3.9999999999999813E-2</c:v>
                </c:pt>
                <c:pt idx="5915">
                  <c:v>4.0000000000000036E-2</c:v>
                </c:pt>
                <c:pt idx="5916">
                  <c:v>3.0000000000000027E-2</c:v>
                </c:pt>
                <c:pt idx="5917">
                  <c:v>3.9999999999999813E-2</c:v>
                </c:pt>
                <c:pt idx="5918">
                  <c:v>3.0000000000000027E-2</c:v>
                </c:pt>
                <c:pt idx="5919">
                  <c:v>5.0000000000000044E-2</c:v>
                </c:pt>
                <c:pt idx="5920">
                  <c:v>3.0000000000000027E-2</c:v>
                </c:pt>
                <c:pt idx="5921">
                  <c:v>5.0000000000000044E-2</c:v>
                </c:pt>
                <c:pt idx="5922">
                  <c:v>4.0000000000000036E-2</c:v>
                </c:pt>
                <c:pt idx="5923">
                  <c:v>9.9999999999999978E-2</c:v>
                </c:pt>
                <c:pt idx="5924">
                  <c:v>-3.0000000000000027E-2</c:v>
                </c:pt>
                <c:pt idx="5925">
                  <c:v>4.9999999999999822E-2</c:v>
                </c:pt>
                <c:pt idx="5926">
                  <c:v>1.0000000000000231E-2</c:v>
                </c:pt>
                <c:pt idx="5927">
                  <c:v>-3.0000000000000027E-2</c:v>
                </c:pt>
                <c:pt idx="5928">
                  <c:v>-4.0000000000000036E-2</c:v>
                </c:pt>
                <c:pt idx="5929">
                  <c:v>6.999999999999984E-2</c:v>
                </c:pt>
                <c:pt idx="5930">
                  <c:v>5.0000000000000044E-2</c:v>
                </c:pt>
                <c:pt idx="5931">
                  <c:v>4.0000000000000008E-2</c:v>
                </c:pt>
                <c:pt idx="5932">
                  <c:v>-8.9999999999999969E-2</c:v>
                </c:pt>
                <c:pt idx="5933">
                  <c:v>-3.9999999999999813E-2</c:v>
                </c:pt>
                <c:pt idx="5934">
                  <c:v>-3.0000000000000027E-2</c:v>
                </c:pt>
                <c:pt idx="5935">
                  <c:v>-0.12</c:v>
                </c:pt>
                <c:pt idx="5936">
                  <c:v>-0.19000000000000006</c:v>
                </c:pt>
                <c:pt idx="5937">
                  <c:v>0.23</c:v>
                </c:pt>
                <c:pt idx="5938">
                  <c:v>4.9999999999999933E-2</c:v>
                </c:pt>
                <c:pt idx="5939">
                  <c:v>-9.999999999999995E-3</c:v>
                </c:pt>
                <c:pt idx="5940">
                  <c:v>-4.0000000000000036E-2</c:v>
                </c:pt>
                <c:pt idx="5941">
                  <c:v>0</c:v>
                </c:pt>
                <c:pt idx="5942">
                  <c:v>0</c:v>
                </c:pt>
                <c:pt idx="5943">
                  <c:v>-4.0000000000000036E-2</c:v>
                </c:pt>
                <c:pt idx="5944">
                  <c:v>-2.0000000000000018E-2</c:v>
                </c:pt>
                <c:pt idx="5945">
                  <c:v>0</c:v>
                </c:pt>
                <c:pt idx="5946">
                  <c:v>-2.9999999999999805E-2</c:v>
                </c:pt>
                <c:pt idx="5947">
                  <c:v>-1.0000000000000231E-2</c:v>
                </c:pt>
                <c:pt idx="5948">
                  <c:v>2.0000000000000018E-2</c:v>
                </c:pt>
                <c:pt idx="5949">
                  <c:v>5.0000000000000266E-2</c:v>
                </c:pt>
                <c:pt idx="5950">
                  <c:v>7.9999999999999627E-2</c:v>
                </c:pt>
                <c:pt idx="5951">
                  <c:v>0.16000000000000014</c:v>
                </c:pt>
                <c:pt idx="5952">
                  <c:v>0.22999999999999954</c:v>
                </c:pt>
                <c:pt idx="5953">
                  <c:v>0.20999999999999996</c:v>
                </c:pt>
                <c:pt idx="5954">
                  <c:v>0.14999999999999991</c:v>
                </c:pt>
                <c:pt idx="5955">
                  <c:v>9.0000000000000302E-2</c:v>
                </c:pt>
                <c:pt idx="5956">
                  <c:v>6.0000000000000053E-2</c:v>
                </c:pt>
                <c:pt idx="5957">
                  <c:v>1.9999999999999574E-2</c:v>
                </c:pt>
                <c:pt idx="5958">
                  <c:v>1.0000000000000231E-2</c:v>
                </c:pt>
                <c:pt idx="5959">
                  <c:v>1.0000000000000231E-2</c:v>
                </c:pt>
                <c:pt idx="5960">
                  <c:v>9.9999999999997868E-3</c:v>
                </c:pt>
                <c:pt idx="5961">
                  <c:v>-1.0000000000000231E-2</c:v>
                </c:pt>
                <c:pt idx="5962">
                  <c:v>-9.9999999999997868E-3</c:v>
                </c:pt>
                <c:pt idx="5963">
                  <c:v>0</c:v>
                </c:pt>
                <c:pt idx="5964">
                  <c:v>2.0000000000000018E-2</c:v>
                </c:pt>
                <c:pt idx="5965">
                  <c:v>2.0000000000000018E-2</c:v>
                </c:pt>
                <c:pt idx="5966">
                  <c:v>4.0000000000000036E-2</c:v>
                </c:pt>
                <c:pt idx="5967">
                  <c:v>2.0000000000000018E-2</c:v>
                </c:pt>
                <c:pt idx="5968">
                  <c:v>1.0000000000000231E-2</c:v>
                </c:pt>
                <c:pt idx="5969">
                  <c:v>1.0000000000000231E-2</c:v>
                </c:pt>
                <c:pt idx="5970">
                  <c:v>0</c:v>
                </c:pt>
                <c:pt idx="5971">
                  <c:v>-2.9999999999999805E-2</c:v>
                </c:pt>
                <c:pt idx="5972">
                  <c:v>0</c:v>
                </c:pt>
                <c:pt idx="5973">
                  <c:v>9.9999999999997868E-3</c:v>
                </c:pt>
                <c:pt idx="5974">
                  <c:v>5.9999999999999609E-2</c:v>
                </c:pt>
                <c:pt idx="5975">
                  <c:v>7.0000000000000284E-2</c:v>
                </c:pt>
                <c:pt idx="5976">
                  <c:v>7.0000000000000284E-2</c:v>
                </c:pt>
                <c:pt idx="5977">
                  <c:v>8.9999999999999858E-2</c:v>
                </c:pt>
                <c:pt idx="5978">
                  <c:v>6.0000000000000497E-2</c:v>
                </c:pt>
                <c:pt idx="5979">
                  <c:v>5.9999999999999609E-2</c:v>
                </c:pt>
                <c:pt idx="5980">
                  <c:v>3.0000000000000249E-2</c:v>
                </c:pt>
                <c:pt idx="5981">
                  <c:v>-2.0000000000000018E-2</c:v>
                </c:pt>
                <c:pt idx="5982">
                  <c:v>-6.0000000000000053E-2</c:v>
                </c:pt>
                <c:pt idx="5983">
                  <c:v>-0.10000000000000009</c:v>
                </c:pt>
                <c:pt idx="5984">
                  <c:v>-8.0000000000000071E-2</c:v>
                </c:pt>
                <c:pt idx="5985">
                  <c:v>-8.0000000000000071E-2</c:v>
                </c:pt>
                <c:pt idx="5986">
                  <c:v>-4.9999999999999822E-2</c:v>
                </c:pt>
                <c:pt idx="5987">
                  <c:v>-4.9999999999999822E-2</c:v>
                </c:pt>
                <c:pt idx="5988">
                  <c:v>-0.14000000000000012</c:v>
                </c:pt>
                <c:pt idx="5989">
                  <c:v>-0.13999999999999968</c:v>
                </c:pt>
                <c:pt idx="5990">
                  <c:v>-0.19999999999999973</c:v>
                </c:pt>
                <c:pt idx="5991">
                  <c:v>-0.13999999999999968</c:v>
                </c:pt>
                <c:pt idx="5992">
                  <c:v>2.9999999999999805E-2</c:v>
                </c:pt>
                <c:pt idx="5993">
                  <c:v>-0.15000000000000013</c:v>
                </c:pt>
                <c:pt idx="5994">
                  <c:v>4.9999999999999989E-2</c:v>
                </c:pt>
                <c:pt idx="5995">
                  <c:v>5.0000000000000017E-2</c:v>
                </c:pt>
                <c:pt idx="5996">
                  <c:v>3.999999999999998E-2</c:v>
                </c:pt>
                <c:pt idx="5997">
                  <c:v>1.0000000000000009E-2</c:v>
                </c:pt>
                <c:pt idx="5998">
                  <c:v>0</c:v>
                </c:pt>
                <c:pt idx="5999">
                  <c:v>0.06</c:v>
                </c:pt>
                <c:pt idx="6000">
                  <c:v>-0.06</c:v>
                </c:pt>
                <c:pt idx="6001">
                  <c:v>7.0000000000000007E-2</c:v>
                </c:pt>
                <c:pt idx="6002">
                  <c:v>0.3</c:v>
                </c:pt>
                <c:pt idx="6003">
                  <c:v>-2.0000000000000018E-2</c:v>
                </c:pt>
                <c:pt idx="6004">
                  <c:v>-1.9999999999999907E-2</c:v>
                </c:pt>
                <c:pt idx="6005">
                  <c:v>-7.9999999999999988E-2</c:v>
                </c:pt>
                <c:pt idx="6006">
                  <c:v>0</c:v>
                </c:pt>
                <c:pt idx="6007">
                  <c:v>-2.0000000000000018E-2</c:v>
                </c:pt>
                <c:pt idx="6008">
                  <c:v>-5.0000000000000044E-2</c:v>
                </c:pt>
                <c:pt idx="6009">
                  <c:v>-1.0000000000000009E-2</c:v>
                </c:pt>
                <c:pt idx="6010">
                  <c:v>-0.12000000000000011</c:v>
                </c:pt>
                <c:pt idx="6011">
                  <c:v>-0.28999999999999998</c:v>
                </c:pt>
                <c:pt idx="6012">
                  <c:v>1.0000000000000009E-2</c:v>
                </c:pt>
                <c:pt idx="6013">
                  <c:v>0</c:v>
                </c:pt>
                <c:pt idx="6014">
                  <c:v>-3.0000000000000027E-2</c:v>
                </c:pt>
                <c:pt idx="6015">
                  <c:v>-2.9999999999999916E-2</c:v>
                </c:pt>
                <c:pt idx="6016">
                  <c:v>-0.16000000000000003</c:v>
                </c:pt>
                <c:pt idx="6017">
                  <c:v>0.18000000000000005</c:v>
                </c:pt>
                <c:pt idx="6018">
                  <c:v>9.9999999999999811E-3</c:v>
                </c:pt>
                <c:pt idx="6019">
                  <c:v>2.0000000000000018E-2</c:v>
                </c:pt>
                <c:pt idx="6020">
                  <c:v>3.0000000000000027E-2</c:v>
                </c:pt>
                <c:pt idx="6021">
                  <c:v>3.9999999999999925E-2</c:v>
                </c:pt>
                <c:pt idx="6022">
                  <c:v>4.0000000000000036E-2</c:v>
                </c:pt>
                <c:pt idx="6023">
                  <c:v>9.000000000000008E-2</c:v>
                </c:pt>
                <c:pt idx="6024">
                  <c:v>7.0000000000000062E-2</c:v>
                </c:pt>
                <c:pt idx="6025">
                  <c:v>5.9999999999999831E-2</c:v>
                </c:pt>
                <c:pt idx="6026">
                  <c:v>6.0000000000000053E-2</c:v>
                </c:pt>
                <c:pt idx="6027">
                  <c:v>4.0000000000000036E-2</c:v>
                </c:pt>
                <c:pt idx="6028">
                  <c:v>2.9999999999999805E-2</c:v>
                </c:pt>
                <c:pt idx="6029">
                  <c:v>2.9999999999999805E-2</c:v>
                </c:pt>
                <c:pt idx="6030">
                  <c:v>3.0000000000000249E-2</c:v>
                </c:pt>
                <c:pt idx="6031">
                  <c:v>0</c:v>
                </c:pt>
                <c:pt idx="6032">
                  <c:v>0</c:v>
                </c:pt>
                <c:pt idx="6033">
                  <c:v>9.9999999999997868E-3</c:v>
                </c:pt>
                <c:pt idx="6034">
                  <c:v>0</c:v>
                </c:pt>
                <c:pt idx="6035">
                  <c:v>3.0000000000000249E-2</c:v>
                </c:pt>
                <c:pt idx="6036">
                  <c:v>2.0000000000000018E-2</c:v>
                </c:pt>
                <c:pt idx="6037">
                  <c:v>4.0000000000000036E-2</c:v>
                </c:pt>
                <c:pt idx="6038">
                  <c:v>3.0000000000000249E-2</c:v>
                </c:pt>
                <c:pt idx="6039">
                  <c:v>2.9999999999999805E-2</c:v>
                </c:pt>
                <c:pt idx="6040">
                  <c:v>5.9999999999999609E-2</c:v>
                </c:pt>
                <c:pt idx="6041">
                  <c:v>6.0000000000000053E-2</c:v>
                </c:pt>
                <c:pt idx="6042">
                  <c:v>2.0000000000000018E-2</c:v>
                </c:pt>
                <c:pt idx="6043">
                  <c:v>2.0000000000000018E-2</c:v>
                </c:pt>
                <c:pt idx="6044">
                  <c:v>6.0000000000000053E-2</c:v>
                </c:pt>
                <c:pt idx="6045">
                  <c:v>4.9999999999999822E-2</c:v>
                </c:pt>
                <c:pt idx="6046">
                  <c:v>3.0000000000000249E-2</c:v>
                </c:pt>
                <c:pt idx="6047">
                  <c:v>5.0000000000000266E-2</c:v>
                </c:pt>
                <c:pt idx="6048">
                  <c:v>6.0000000000000053E-2</c:v>
                </c:pt>
                <c:pt idx="6049">
                  <c:v>4.0000000000000036E-2</c:v>
                </c:pt>
                <c:pt idx="6050">
                  <c:v>4.0000000000000036E-2</c:v>
                </c:pt>
                <c:pt idx="6051">
                  <c:v>4.0000000000000036E-2</c:v>
                </c:pt>
                <c:pt idx="6052">
                  <c:v>2.9999999999999805E-2</c:v>
                </c:pt>
                <c:pt idx="6053">
                  <c:v>4.0000000000000036E-2</c:v>
                </c:pt>
                <c:pt idx="6054">
                  <c:v>4.0000000000000036E-2</c:v>
                </c:pt>
                <c:pt idx="6055">
                  <c:v>4.0000000000000036E-2</c:v>
                </c:pt>
                <c:pt idx="6056">
                  <c:v>3.0000000000000027E-2</c:v>
                </c:pt>
                <c:pt idx="6057">
                  <c:v>2.0000000000000018E-2</c:v>
                </c:pt>
                <c:pt idx="6058">
                  <c:v>3.9999999999999813E-2</c:v>
                </c:pt>
                <c:pt idx="6059">
                  <c:v>3.0000000000000027E-2</c:v>
                </c:pt>
                <c:pt idx="6060">
                  <c:v>2.0000000000000018E-2</c:v>
                </c:pt>
                <c:pt idx="6061">
                  <c:v>2.0000000000000018E-2</c:v>
                </c:pt>
                <c:pt idx="6062">
                  <c:v>2.0000000000000018E-2</c:v>
                </c:pt>
                <c:pt idx="6063">
                  <c:v>4.0000000000000036E-2</c:v>
                </c:pt>
                <c:pt idx="6064">
                  <c:v>3.0000000000000027E-2</c:v>
                </c:pt>
                <c:pt idx="6065">
                  <c:v>4.0000000000000036E-2</c:v>
                </c:pt>
                <c:pt idx="6066">
                  <c:v>5.0000000000000266E-2</c:v>
                </c:pt>
                <c:pt idx="6067">
                  <c:v>4.0000000000000036E-2</c:v>
                </c:pt>
                <c:pt idx="6068">
                  <c:v>3.0000000000000249E-2</c:v>
                </c:pt>
                <c:pt idx="6069">
                  <c:v>5.9999999999999609E-2</c:v>
                </c:pt>
                <c:pt idx="6070">
                  <c:v>6.999999999999984E-2</c:v>
                </c:pt>
                <c:pt idx="6071">
                  <c:v>6.999999999999984E-2</c:v>
                </c:pt>
                <c:pt idx="6072">
                  <c:v>8.0000000000000071E-2</c:v>
                </c:pt>
                <c:pt idx="6073">
                  <c:v>5.9999999999999609E-2</c:v>
                </c:pt>
                <c:pt idx="6074">
                  <c:v>0.10000000000000009</c:v>
                </c:pt>
                <c:pt idx="6075">
                  <c:v>5.9999999999999831E-2</c:v>
                </c:pt>
                <c:pt idx="6076">
                  <c:v>2.0000000000000018E-2</c:v>
                </c:pt>
                <c:pt idx="6077">
                  <c:v>-2.0000000000000018E-2</c:v>
                </c:pt>
                <c:pt idx="6078">
                  <c:v>1.0000000000000009E-2</c:v>
                </c:pt>
                <c:pt idx="6079">
                  <c:v>2.9999999999999971E-2</c:v>
                </c:pt>
                <c:pt idx="6080">
                  <c:v>0</c:v>
                </c:pt>
                <c:pt idx="6081">
                  <c:v>0</c:v>
                </c:pt>
                <c:pt idx="6082">
                  <c:v>1.0000000000000009E-2</c:v>
                </c:pt>
                <c:pt idx="6083">
                  <c:v>-3.0000000000000027E-2</c:v>
                </c:pt>
                <c:pt idx="6084">
                  <c:v>-1.9999999999999962E-2</c:v>
                </c:pt>
                <c:pt idx="6085">
                  <c:v>-1.0000000000000009E-2</c:v>
                </c:pt>
                <c:pt idx="6086">
                  <c:v>-2.0000000000000018E-2</c:v>
                </c:pt>
                <c:pt idx="6087">
                  <c:v>0</c:v>
                </c:pt>
                <c:pt idx="6088">
                  <c:v>0</c:v>
                </c:pt>
                <c:pt idx="6089">
                  <c:v>0</c:v>
                </c:pt>
                <c:pt idx="6090">
                  <c:v>-2.0000000000000018E-2</c:v>
                </c:pt>
                <c:pt idx="6091">
                  <c:v>-1.9999999999999962E-2</c:v>
                </c:pt>
                <c:pt idx="6092">
                  <c:v>-9.9999999999999534E-3</c:v>
                </c:pt>
                <c:pt idx="6093">
                  <c:v>3.0000000000000027E-2</c:v>
                </c:pt>
                <c:pt idx="6094">
                  <c:v>4.9999999999999933E-2</c:v>
                </c:pt>
                <c:pt idx="6095">
                  <c:v>0.1100000000000001</c:v>
                </c:pt>
                <c:pt idx="6096">
                  <c:v>0.14000000000000001</c:v>
                </c:pt>
                <c:pt idx="6097">
                  <c:v>0.18000000000000005</c:v>
                </c:pt>
                <c:pt idx="6098">
                  <c:v>0.21999999999999997</c:v>
                </c:pt>
                <c:pt idx="6099">
                  <c:v>0.16999999999999998</c:v>
                </c:pt>
                <c:pt idx="6100">
                  <c:v>1.999999999999999E-2</c:v>
                </c:pt>
                <c:pt idx="6101">
                  <c:v>3.9999999999999925E-2</c:v>
                </c:pt>
                <c:pt idx="6102">
                  <c:v>5.0000000000000044E-2</c:v>
                </c:pt>
                <c:pt idx="6103">
                  <c:v>-0.56999999999999995</c:v>
                </c:pt>
                <c:pt idx="6104">
                  <c:v>-0.3899999999999999</c:v>
                </c:pt>
                <c:pt idx="6105">
                  <c:v>-0.67999999999999994</c:v>
                </c:pt>
                <c:pt idx="6106">
                  <c:v>-0.34000000000000008</c:v>
                </c:pt>
                <c:pt idx="6107">
                  <c:v>-0.65</c:v>
                </c:pt>
                <c:pt idx="6108">
                  <c:v>7.0000000000000062E-2</c:v>
                </c:pt>
                <c:pt idx="6109">
                  <c:v>0.13</c:v>
                </c:pt>
                <c:pt idx="6110">
                  <c:v>9.9999999999999534E-3</c:v>
                </c:pt>
                <c:pt idx="6111">
                  <c:v>0.32</c:v>
                </c:pt>
                <c:pt idx="6112">
                  <c:v>9.999999999999995E-3</c:v>
                </c:pt>
                <c:pt idx="6113">
                  <c:v>0</c:v>
                </c:pt>
                <c:pt idx="6114">
                  <c:v>-4.9999999999999989E-2</c:v>
                </c:pt>
                <c:pt idx="6115">
                  <c:v>-0.31999999999999995</c:v>
                </c:pt>
                <c:pt idx="6116">
                  <c:v>-0.17999999999999994</c:v>
                </c:pt>
                <c:pt idx="6117">
                  <c:v>0.17000000000000037</c:v>
                </c:pt>
                <c:pt idx="6118">
                  <c:v>0.13999999999999968</c:v>
                </c:pt>
                <c:pt idx="6119">
                  <c:v>0.24000000000000021</c:v>
                </c:pt>
                <c:pt idx="6120">
                  <c:v>0.20000000000000018</c:v>
                </c:pt>
                <c:pt idx="6121">
                  <c:v>0.10999999999999988</c:v>
                </c:pt>
                <c:pt idx="6122">
                  <c:v>4.0000000000000036E-2</c:v>
                </c:pt>
                <c:pt idx="6123">
                  <c:v>5.0000000000000044E-2</c:v>
                </c:pt>
                <c:pt idx="6124">
                  <c:v>0</c:v>
                </c:pt>
                <c:pt idx="6125">
                  <c:v>-3.9999999999999925E-2</c:v>
                </c:pt>
                <c:pt idx="6126">
                  <c:v>-2.9999999999999916E-2</c:v>
                </c:pt>
                <c:pt idx="6127">
                  <c:v>-1.0000000000000009E-2</c:v>
                </c:pt>
                <c:pt idx="6128">
                  <c:v>-4.0000000000000036E-2</c:v>
                </c:pt>
                <c:pt idx="6129">
                  <c:v>-6.999999999999984E-2</c:v>
                </c:pt>
                <c:pt idx="6130">
                  <c:v>-2.0000000000000018E-2</c:v>
                </c:pt>
                <c:pt idx="6131">
                  <c:v>3.0000000000000249E-2</c:v>
                </c:pt>
                <c:pt idx="6132">
                  <c:v>4.9999999999999822E-2</c:v>
                </c:pt>
                <c:pt idx="6133">
                  <c:v>2.0000000000000018E-2</c:v>
                </c:pt>
                <c:pt idx="6134">
                  <c:v>4.0000000000000036E-2</c:v>
                </c:pt>
                <c:pt idx="6135">
                  <c:v>3.0000000000000027E-2</c:v>
                </c:pt>
                <c:pt idx="6136">
                  <c:v>3.9999999999999813E-2</c:v>
                </c:pt>
                <c:pt idx="6137">
                  <c:v>8.0000000000000071E-2</c:v>
                </c:pt>
                <c:pt idx="6138">
                  <c:v>6.0000000000000053E-2</c:v>
                </c:pt>
                <c:pt idx="6139">
                  <c:v>4.0000000000000036E-2</c:v>
                </c:pt>
                <c:pt idx="6140">
                  <c:v>4.0000000000000036E-2</c:v>
                </c:pt>
                <c:pt idx="6141">
                  <c:v>6.0000000000000053E-2</c:v>
                </c:pt>
                <c:pt idx="6142">
                  <c:v>4.9999999999999822E-2</c:v>
                </c:pt>
                <c:pt idx="6143">
                  <c:v>2.0000000000000018E-2</c:v>
                </c:pt>
                <c:pt idx="6144">
                  <c:v>7.0000000000000062E-2</c:v>
                </c:pt>
                <c:pt idx="6145">
                  <c:v>-7.0000000000000007E-2</c:v>
                </c:pt>
                <c:pt idx="6146">
                  <c:v>0</c:v>
                </c:pt>
                <c:pt idx="6147">
                  <c:v>0</c:v>
                </c:pt>
                <c:pt idx="6148">
                  <c:v>-1.9999999999999907E-2</c:v>
                </c:pt>
                <c:pt idx="6149">
                  <c:v>-1.0000000000000009E-2</c:v>
                </c:pt>
                <c:pt idx="6150">
                  <c:v>-1.0000000000000009E-2</c:v>
                </c:pt>
                <c:pt idx="6151">
                  <c:v>0.13</c:v>
                </c:pt>
                <c:pt idx="6152">
                  <c:v>-0.10000000000000003</c:v>
                </c:pt>
                <c:pt idx="6153">
                  <c:v>-6.9999999999999979E-2</c:v>
                </c:pt>
                <c:pt idx="6154">
                  <c:v>1.0000000000000009E-2</c:v>
                </c:pt>
                <c:pt idx="6155">
                  <c:v>2.0000000000000018E-2</c:v>
                </c:pt>
                <c:pt idx="6156">
                  <c:v>1.999999999999999E-2</c:v>
                </c:pt>
                <c:pt idx="6157">
                  <c:v>0</c:v>
                </c:pt>
                <c:pt idx="6158">
                  <c:v>2.0000000000000004E-2</c:v>
                </c:pt>
                <c:pt idx="6159">
                  <c:v>1.999999999999999E-2</c:v>
                </c:pt>
                <c:pt idx="6160">
                  <c:v>0.03</c:v>
                </c:pt>
                <c:pt idx="6161">
                  <c:v>-1.0000000000000002E-2</c:v>
                </c:pt>
                <c:pt idx="6162">
                  <c:v>2.0000000000000018E-2</c:v>
                </c:pt>
                <c:pt idx="6163">
                  <c:v>3.0000000000000027E-2</c:v>
                </c:pt>
                <c:pt idx="6164">
                  <c:v>7.0000000000000062E-2</c:v>
                </c:pt>
                <c:pt idx="6165">
                  <c:v>2.9999999999999805E-2</c:v>
                </c:pt>
                <c:pt idx="6166">
                  <c:v>9.9999999999997868E-3</c:v>
                </c:pt>
                <c:pt idx="6167">
                  <c:v>-9.9999999999997868E-3</c:v>
                </c:pt>
                <c:pt idx="6168">
                  <c:v>2.0000000000000018E-2</c:v>
                </c:pt>
                <c:pt idx="6169">
                  <c:v>4.0000000000000036E-2</c:v>
                </c:pt>
                <c:pt idx="6170">
                  <c:v>1.0000000000000009E-2</c:v>
                </c:pt>
                <c:pt idx="6171">
                  <c:v>1.0000000000000009E-2</c:v>
                </c:pt>
                <c:pt idx="6172">
                  <c:v>1.0000000000000009E-2</c:v>
                </c:pt>
                <c:pt idx="6173">
                  <c:v>-1.9999999999999962E-2</c:v>
                </c:pt>
                <c:pt idx="6174">
                  <c:v>-3.0000000000000027E-2</c:v>
                </c:pt>
                <c:pt idx="6175">
                  <c:v>0.03</c:v>
                </c:pt>
                <c:pt idx="6176">
                  <c:v>0</c:v>
                </c:pt>
                <c:pt idx="6177">
                  <c:v>9.999999999999995E-3</c:v>
                </c:pt>
                <c:pt idx="6178">
                  <c:v>4.0000000000000036E-2</c:v>
                </c:pt>
                <c:pt idx="6179">
                  <c:v>4.0000000000000036E-2</c:v>
                </c:pt>
                <c:pt idx="6180">
                  <c:v>3.0000000000000027E-2</c:v>
                </c:pt>
                <c:pt idx="6181">
                  <c:v>3.0000000000000027E-2</c:v>
                </c:pt>
                <c:pt idx="6182">
                  <c:v>3.0000000000000027E-2</c:v>
                </c:pt>
                <c:pt idx="6183">
                  <c:v>4.0000000000000036E-2</c:v>
                </c:pt>
                <c:pt idx="6184">
                  <c:v>3.9999999999999813E-2</c:v>
                </c:pt>
                <c:pt idx="6185">
                  <c:v>4.0000000000000036E-2</c:v>
                </c:pt>
                <c:pt idx="6186">
                  <c:v>-1.0000000000000009E-2</c:v>
                </c:pt>
                <c:pt idx="6187">
                  <c:v>4.0000000000000036E-2</c:v>
                </c:pt>
                <c:pt idx="6188">
                  <c:v>6.0000000000000053E-2</c:v>
                </c:pt>
                <c:pt idx="6189">
                  <c:v>4.0000000000000036E-2</c:v>
                </c:pt>
                <c:pt idx="6190">
                  <c:v>-8.0000000000000071E-2</c:v>
                </c:pt>
                <c:pt idx="6191">
                  <c:v>7.0000000000000284E-2</c:v>
                </c:pt>
                <c:pt idx="6192">
                  <c:v>0.11000000000000032</c:v>
                </c:pt>
                <c:pt idx="6193">
                  <c:v>7.0000000000000284E-2</c:v>
                </c:pt>
                <c:pt idx="6194">
                  <c:v>8.0000000000000071E-2</c:v>
                </c:pt>
                <c:pt idx="6195">
                  <c:v>4.9999999999999989E-2</c:v>
                </c:pt>
                <c:pt idx="6196">
                  <c:v>-2.0000000000000018E-2</c:v>
                </c:pt>
                <c:pt idx="6197">
                  <c:v>-3.999999999999998E-2</c:v>
                </c:pt>
                <c:pt idx="6198">
                  <c:v>-4.9999999999999989E-2</c:v>
                </c:pt>
                <c:pt idx="6199">
                  <c:v>-4.9999999999999989E-2</c:v>
                </c:pt>
                <c:pt idx="6200">
                  <c:v>4.9999999999999989E-2</c:v>
                </c:pt>
                <c:pt idx="6201">
                  <c:v>7.0000000000000007E-2</c:v>
                </c:pt>
                <c:pt idx="6202">
                  <c:v>-4.0000000000000036E-2</c:v>
                </c:pt>
                <c:pt idx="6203">
                  <c:v>2.9999999999999916E-2</c:v>
                </c:pt>
                <c:pt idx="6204">
                  <c:v>5.0000000000000044E-2</c:v>
                </c:pt>
                <c:pt idx="6205">
                  <c:v>9.9999999999999978E-2</c:v>
                </c:pt>
                <c:pt idx="6206">
                  <c:v>1.0000000000000009E-2</c:v>
                </c:pt>
                <c:pt idx="6207">
                  <c:v>-0.12999999999999989</c:v>
                </c:pt>
                <c:pt idx="6208">
                  <c:v>-2.0000000000000018E-2</c:v>
                </c:pt>
                <c:pt idx="6209">
                  <c:v>-9.0000000000000302E-2</c:v>
                </c:pt>
                <c:pt idx="6210">
                  <c:v>-6.999999999999984E-2</c:v>
                </c:pt>
              </c:numCache>
            </c:numRef>
          </c:val>
          <c:extLst xmlns:c16r2="http://schemas.microsoft.com/office/drawing/2015/06/chart">
            <c:ext xmlns:c16="http://schemas.microsoft.com/office/drawing/2014/chart" uri="{C3380CC4-5D6E-409C-BE32-E72D297353CC}">
              <c16:uniqueId val="{00000000-10E1-4AC6-800F-98A6E85273E7}"/>
            </c:ext>
          </c:extLst>
        </c:ser>
        <c:dLbls>
          <c:showLegendKey val="0"/>
          <c:showVal val="0"/>
          <c:showCatName val="0"/>
          <c:showSerName val="0"/>
          <c:showPercent val="0"/>
          <c:showBubbleSize val="0"/>
        </c:dLbls>
        <c:gapWidth val="150"/>
        <c:axId val="445906432"/>
        <c:axId val="151755520"/>
      </c:barChart>
      <c:lineChart>
        <c:grouping val="standard"/>
        <c:varyColors val="0"/>
        <c:ser>
          <c:idx val="1"/>
          <c:order val="1"/>
          <c:spPr>
            <a:ln w="19050" cap="rnd">
              <a:solidFill>
                <a:schemeClr val="accent2"/>
              </a:solidFill>
              <a:round/>
            </a:ln>
            <a:effectLst/>
          </c:spPr>
          <c:marker>
            <c:symbol val="none"/>
          </c:marker>
          <c:cat>
            <c:numRef>
              <c:f>'Quincey - Tout'!$D$2:$D$6212</c:f>
              <c:numCache>
                <c:formatCode>m/d/yyyy\ h:mm</c:formatCode>
                <c:ptCount val="6211"/>
                <c:pt idx="0">
                  <c:v>45202.583333333336</c:v>
                </c:pt>
                <c:pt idx="1">
                  <c:v>45202.541666666664</c:v>
                </c:pt>
                <c:pt idx="2">
                  <c:v>45202.5</c:v>
                </c:pt>
                <c:pt idx="3">
                  <c:v>45202.458333333336</c:v>
                </c:pt>
                <c:pt idx="4">
                  <c:v>45202.416666666664</c:v>
                </c:pt>
                <c:pt idx="5">
                  <c:v>45202.375</c:v>
                </c:pt>
                <c:pt idx="6">
                  <c:v>45202.333333333336</c:v>
                </c:pt>
                <c:pt idx="7">
                  <c:v>45202.291666666664</c:v>
                </c:pt>
                <c:pt idx="8">
                  <c:v>45202.25</c:v>
                </c:pt>
                <c:pt idx="9">
                  <c:v>45202.208333333336</c:v>
                </c:pt>
                <c:pt idx="10">
                  <c:v>45202.166666666664</c:v>
                </c:pt>
                <c:pt idx="11">
                  <c:v>45202.125</c:v>
                </c:pt>
                <c:pt idx="12">
                  <c:v>45202.083333333336</c:v>
                </c:pt>
                <c:pt idx="13">
                  <c:v>45202.041666666664</c:v>
                </c:pt>
                <c:pt idx="14">
                  <c:v>45202</c:v>
                </c:pt>
                <c:pt idx="15">
                  <c:v>45201.958333333336</c:v>
                </c:pt>
                <c:pt idx="16">
                  <c:v>45201.916666666664</c:v>
                </c:pt>
                <c:pt idx="17">
                  <c:v>45201.875</c:v>
                </c:pt>
                <c:pt idx="18">
                  <c:v>45201.833333333336</c:v>
                </c:pt>
                <c:pt idx="19">
                  <c:v>45201.791666666664</c:v>
                </c:pt>
                <c:pt idx="20">
                  <c:v>45201.75</c:v>
                </c:pt>
                <c:pt idx="21">
                  <c:v>45201.708333333336</c:v>
                </c:pt>
                <c:pt idx="22">
                  <c:v>45201.666666666664</c:v>
                </c:pt>
                <c:pt idx="23">
                  <c:v>45201.625</c:v>
                </c:pt>
                <c:pt idx="24">
                  <c:v>45201.583333333336</c:v>
                </c:pt>
                <c:pt idx="25">
                  <c:v>45201.541666666664</c:v>
                </c:pt>
                <c:pt idx="26">
                  <c:v>45201.5</c:v>
                </c:pt>
                <c:pt idx="27">
                  <c:v>45201.458333333336</c:v>
                </c:pt>
                <c:pt idx="28">
                  <c:v>45201.416666666664</c:v>
                </c:pt>
                <c:pt idx="29">
                  <c:v>45201.375</c:v>
                </c:pt>
                <c:pt idx="30">
                  <c:v>45201.333333333336</c:v>
                </c:pt>
                <c:pt idx="31">
                  <c:v>45201.291666666664</c:v>
                </c:pt>
                <c:pt idx="32">
                  <c:v>45201.25</c:v>
                </c:pt>
                <c:pt idx="33">
                  <c:v>45201.208333333336</c:v>
                </c:pt>
                <c:pt idx="34">
                  <c:v>45201.166666666664</c:v>
                </c:pt>
                <c:pt idx="35">
                  <c:v>45201.125</c:v>
                </c:pt>
                <c:pt idx="36">
                  <c:v>45201.083333333336</c:v>
                </c:pt>
                <c:pt idx="37">
                  <c:v>45201.041666666664</c:v>
                </c:pt>
                <c:pt idx="38">
                  <c:v>45201</c:v>
                </c:pt>
                <c:pt idx="39">
                  <c:v>45200.958333333336</c:v>
                </c:pt>
                <c:pt idx="40">
                  <c:v>45200.916666666664</c:v>
                </c:pt>
                <c:pt idx="41">
                  <c:v>45200.875</c:v>
                </c:pt>
                <c:pt idx="42">
                  <c:v>45200.833333333336</c:v>
                </c:pt>
                <c:pt idx="43">
                  <c:v>45200.791666666664</c:v>
                </c:pt>
                <c:pt idx="44">
                  <c:v>45200.75</c:v>
                </c:pt>
                <c:pt idx="45">
                  <c:v>45200.708333333336</c:v>
                </c:pt>
                <c:pt idx="46">
                  <c:v>45200.666666666664</c:v>
                </c:pt>
                <c:pt idx="47">
                  <c:v>45200.625</c:v>
                </c:pt>
                <c:pt idx="48">
                  <c:v>45200.583333333336</c:v>
                </c:pt>
                <c:pt idx="49">
                  <c:v>45200.541666666664</c:v>
                </c:pt>
                <c:pt idx="50">
                  <c:v>45200.5</c:v>
                </c:pt>
                <c:pt idx="51">
                  <c:v>45200.458333333336</c:v>
                </c:pt>
                <c:pt idx="52">
                  <c:v>45200.416666666664</c:v>
                </c:pt>
                <c:pt idx="53">
                  <c:v>45200.375</c:v>
                </c:pt>
                <c:pt idx="54">
                  <c:v>45200.333333333336</c:v>
                </c:pt>
                <c:pt idx="55">
                  <c:v>45200.291666666664</c:v>
                </c:pt>
                <c:pt idx="56">
                  <c:v>45200.25</c:v>
                </c:pt>
                <c:pt idx="57">
                  <c:v>45200.208333333336</c:v>
                </c:pt>
                <c:pt idx="58">
                  <c:v>45200.166666666664</c:v>
                </c:pt>
                <c:pt idx="59">
                  <c:v>45200.125</c:v>
                </c:pt>
                <c:pt idx="60">
                  <c:v>45200.083333333336</c:v>
                </c:pt>
                <c:pt idx="61">
                  <c:v>45200.041666666664</c:v>
                </c:pt>
                <c:pt idx="62">
                  <c:v>45200</c:v>
                </c:pt>
                <c:pt idx="63">
                  <c:v>45199.958333333336</c:v>
                </c:pt>
                <c:pt idx="64">
                  <c:v>45199.916666666664</c:v>
                </c:pt>
                <c:pt idx="65">
                  <c:v>45199.875</c:v>
                </c:pt>
                <c:pt idx="66">
                  <c:v>45199.833333333336</c:v>
                </c:pt>
                <c:pt idx="67">
                  <c:v>45199.791666666664</c:v>
                </c:pt>
                <c:pt idx="68">
                  <c:v>45199.75</c:v>
                </c:pt>
                <c:pt idx="69">
                  <c:v>45199.708333333336</c:v>
                </c:pt>
                <c:pt idx="70">
                  <c:v>45199.666666666664</c:v>
                </c:pt>
                <c:pt idx="71">
                  <c:v>45199.625</c:v>
                </c:pt>
                <c:pt idx="72">
                  <c:v>45199.583333333336</c:v>
                </c:pt>
                <c:pt idx="73">
                  <c:v>45199.541666666664</c:v>
                </c:pt>
                <c:pt idx="74">
                  <c:v>45199.5</c:v>
                </c:pt>
                <c:pt idx="75">
                  <c:v>45199.458333333336</c:v>
                </c:pt>
                <c:pt idx="76">
                  <c:v>45199.416666666664</c:v>
                </c:pt>
                <c:pt idx="77">
                  <c:v>45199.375</c:v>
                </c:pt>
                <c:pt idx="78">
                  <c:v>45199.333333333336</c:v>
                </c:pt>
                <c:pt idx="79">
                  <c:v>45199.291666666664</c:v>
                </c:pt>
                <c:pt idx="80">
                  <c:v>45199.25</c:v>
                </c:pt>
                <c:pt idx="81">
                  <c:v>45199.208333333336</c:v>
                </c:pt>
                <c:pt idx="82">
                  <c:v>45199.166666666664</c:v>
                </c:pt>
                <c:pt idx="83">
                  <c:v>45199.125</c:v>
                </c:pt>
                <c:pt idx="84">
                  <c:v>45199.083333333336</c:v>
                </c:pt>
                <c:pt idx="85">
                  <c:v>45199.041666666664</c:v>
                </c:pt>
                <c:pt idx="86">
                  <c:v>45199</c:v>
                </c:pt>
                <c:pt idx="87">
                  <c:v>45198.958333333336</c:v>
                </c:pt>
                <c:pt idx="88">
                  <c:v>45198.916666666664</c:v>
                </c:pt>
                <c:pt idx="89">
                  <c:v>45198.875</c:v>
                </c:pt>
                <c:pt idx="90">
                  <c:v>45198.833333333336</c:v>
                </c:pt>
                <c:pt idx="91">
                  <c:v>45198.791666666664</c:v>
                </c:pt>
                <c:pt idx="92">
                  <c:v>45198.75</c:v>
                </c:pt>
                <c:pt idx="93">
                  <c:v>45198.708333333336</c:v>
                </c:pt>
                <c:pt idx="94">
                  <c:v>45198.666666666664</c:v>
                </c:pt>
                <c:pt idx="95">
                  <c:v>45198.625</c:v>
                </c:pt>
                <c:pt idx="96">
                  <c:v>45198.583333333336</c:v>
                </c:pt>
                <c:pt idx="97">
                  <c:v>45198.541666666664</c:v>
                </c:pt>
                <c:pt idx="98">
                  <c:v>45198.5</c:v>
                </c:pt>
                <c:pt idx="99">
                  <c:v>45198.458333333336</c:v>
                </c:pt>
                <c:pt idx="100">
                  <c:v>45198.416666666664</c:v>
                </c:pt>
                <c:pt idx="101">
                  <c:v>45198.375</c:v>
                </c:pt>
                <c:pt idx="102">
                  <c:v>45198.333333333336</c:v>
                </c:pt>
                <c:pt idx="103">
                  <c:v>45198.291666666664</c:v>
                </c:pt>
                <c:pt idx="104">
                  <c:v>45198.25</c:v>
                </c:pt>
                <c:pt idx="105">
                  <c:v>45198.208333333336</c:v>
                </c:pt>
                <c:pt idx="106">
                  <c:v>45198.166666666664</c:v>
                </c:pt>
                <c:pt idx="107">
                  <c:v>45198.125</c:v>
                </c:pt>
                <c:pt idx="108">
                  <c:v>45198.083333333336</c:v>
                </c:pt>
                <c:pt idx="109">
                  <c:v>45198.041666666664</c:v>
                </c:pt>
                <c:pt idx="110">
                  <c:v>45198</c:v>
                </c:pt>
                <c:pt idx="111">
                  <c:v>45197.958333333336</c:v>
                </c:pt>
                <c:pt idx="112">
                  <c:v>45197.916666666664</c:v>
                </c:pt>
                <c:pt idx="113">
                  <c:v>45197.875</c:v>
                </c:pt>
                <c:pt idx="114">
                  <c:v>45197.833333333336</c:v>
                </c:pt>
                <c:pt idx="115">
                  <c:v>45197.791666666664</c:v>
                </c:pt>
                <c:pt idx="116">
                  <c:v>45197.75</c:v>
                </c:pt>
                <c:pt idx="117">
                  <c:v>45197.708333333336</c:v>
                </c:pt>
                <c:pt idx="118">
                  <c:v>45197.666666666664</c:v>
                </c:pt>
                <c:pt idx="119">
                  <c:v>45197.625</c:v>
                </c:pt>
                <c:pt idx="120">
                  <c:v>45197.583333333336</c:v>
                </c:pt>
                <c:pt idx="121">
                  <c:v>45197.541666666664</c:v>
                </c:pt>
                <c:pt idx="122">
                  <c:v>45197.5</c:v>
                </c:pt>
                <c:pt idx="123">
                  <c:v>45197.458333333336</c:v>
                </c:pt>
                <c:pt idx="124">
                  <c:v>45197.416666666664</c:v>
                </c:pt>
                <c:pt idx="125">
                  <c:v>45197.375</c:v>
                </c:pt>
                <c:pt idx="126">
                  <c:v>45197.333333333336</c:v>
                </c:pt>
                <c:pt idx="127">
                  <c:v>45197.291666666664</c:v>
                </c:pt>
                <c:pt idx="128">
                  <c:v>45197.25</c:v>
                </c:pt>
                <c:pt idx="129">
                  <c:v>45197.208333333336</c:v>
                </c:pt>
                <c:pt idx="130">
                  <c:v>45197.166666666664</c:v>
                </c:pt>
                <c:pt idx="131">
                  <c:v>45197.125</c:v>
                </c:pt>
                <c:pt idx="132">
                  <c:v>45197.083333333336</c:v>
                </c:pt>
                <c:pt idx="133">
                  <c:v>45197.041666666664</c:v>
                </c:pt>
                <c:pt idx="134">
                  <c:v>45197</c:v>
                </c:pt>
                <c:pt idx="135">
                  <c:v>45196.958333333336</c:v>
                </c:pt>
                <c:pt idx="136">
                  <c:v>45196.916666666664</c:v>
                </c:pt>
                <c:pt idx="137">
                  <c:v>45196.875</c:v>
                </c:pt>
                <c:pt idx="138">
                  <c:v>45196.833333333336</c:v>
                </c:pt>
                <c:pt idx="139">
                  <c:v>45196.791666666664</c:v>
                </c:pt>
                <c:pt idx="140">
                  <c:v>45196.75</c:v>
                </c:pt>
                <c:pt idx="141">
                  <c:v>45196.708333333336</c:v>
                </c:pt>
                <c:pt idx="142">
                  <c:v>45196.666666666664</c:v>
                </c:pt>
                <c:pt idx="143">
                  <c:v>45196.625</c:v>
                </c:pt>
                <c:pt idx="144">
                  <c:v>45196.583333333336</c:v>
                </c:pt>
                <c:pt idx="145">
                  <c:v>45196.541666666664</c:v>
                </c:pt>
                <c:pt idx="146">
                  <c:v>45196.5</c:v>
                </c:pt>
                <c:pt idx="147">
                  <c:v>45196.458333333336</c:v>
                </c:pt>
                <c:pt idx="148">
                  <c:v>45196.416666666664</c:v>
                </c:pt>
                <c:pt idx="149">
                  <c:v>45196.375</c:v>
                </c:pt>
                <c:pt idx="150">
                  <c:v>45196.333333333336</c:v>
                </c:pt>
                <c:pt idx="151">
                  <c:v>45196.291666666664</c:v>
                </c:pt>
                <c:pt idx="152">
                  <c:v>45196.25</c:v>
                </c:pt>
                <c:pt idx="153">
                  <c:v>45196.208333333336</c:v>
                </c:pt>
                <c:pt idx="154">
                  <c:v>45196.166666666664</c:v>
                </c:pt>
                <c:pt idx="155">
                  <c:v>45196.125</c:v>
                </c:pt>
                <c:pt idx="156">
                  <c:v>45196.083333333336</c:v>
                </c:pt>
                <c:pt idx="157">
                  <c:v>45196.041666666664</c:v>
                </c:pt>
                <c:pt idx="158">
                  <c:v>45196</c:v>
                </c:pt>
                <c:pt idx="159">
                  <c:v>45195.958333333336</c:v>
                </c:pt>
                <c:pt idx="160">
                  <c:v>45195.916666666664</c:v>
                </c:pt>
                <c:pt idx="161">
                  <c:v>45195.875</c:v>
                </c:pt>
                <c:pt idx="162">
                  <c:v>45195.833333333336</c:v>
                </c:pt>
                <c:pt idx="163">
                  <c:v>45195.791666666664</c:v>
                </c:pt>
                <c:pt idx="164">
                  <c:v>45195.75</c:v>
                </c:pt>
                <c:pt idx="165">
                  <c:v>45195.708333333336</c:v>
                </c:pt>
                <c:pt idx="166">
                  <c:v>45195.666666666664</c:v>
                </c:pt>
                <c:pt idx="167">
                  <c:v>45195.625</c:v>
                </c:pt>
                <c:pt idx="168">
                  <c:v>45195.583333333336</c:v>
                </c:pt>
                <c:pt idx="169">
                  <c:v>45195.541666666664</c:v>
                </c:pt>
                <c:pt idx="170">
                  <c:v>45195.5</c:v>
                </c:pt>
                <c:pt idx="171">
                  <c:v>45195.458333333336</c:v>
                </c:pt>
                <c:pt idx="172">
                  <c:v>45195.416666666664</c:v>
                </c:pt>
                <c:pt idx="173">
                  <c:v>45195.375</c:v>
                </c:pt>
                <c:pt idx="174">
                  <c:v>45195.333333333336</c:v>
                </c:pt>
                <c:pt idx="175">
                  <c:v>45195.291666666664</c:v>
                </c:pt>
                <c:pt idx="176">
                  <c:v>45195.25</c:v>
                </c:pt>
                <c:pt idx="177">
                  <c:v>45195.208333333336</c:v>
                </c:pt>
                <c:pt idx="178">
                  <c:v>45195.166666666664</c:v>
                </c:pt>
                <c:pt idx="179">
                  <c:v>45195.125</c:v>
                </c:pt>
                <c:pt idx="180">
                  <c:v>45195.083333333336</c:v>
                </c:pt>
                <c:pt idx="181">
                  <c:v>45195.041666666664</c:v>
                </c:pt>
                <c:pt idx="182">
                  <c:v>45195</c:v>
                </c:pt>
                <c:pt idx="183">
                  <c:v>45194.958333333336</c:v>
                </c:pt>
                <c:pt idx="184">
                  <c:v>45194.916666666664</c:v>
                </c:pt>
                <c:pt idx="185">
                  <c:v>45194.875</c:v>
                </c:pt>
                <c:pt idx="186">
                  <c:v>45194.833333333336</c:v>
                </c:pt>
                <c:pt idx="187">
                  <c:v>45194.791666666664</c:v>
                </c:pt>
                <c:pt idx="188">
                  <c:v>45194.75</c:v>
                </c:pt>
                <c:pt idx="189">
                  <c:v>45194.708333333336</c:v>
                </c:pt>
                <c:pt idx="190">
                  <c:v>45194.666666666664</c:v>
                </c:pt>
                <c:pt idx="191">
                  <c:v>45194.625</c:v>
                </c:pt>
                <c:pt idx="192">
                  <c:v>45194.583333333336</c:v>
                </c:pt>
                <c:pt idx="193">
                  <c:v>45194.541666666664</c:v>
                </c:pt>
                <c:pt idx="194">
                  <c:v>45194.5</c:v>
                </c:pt>
                <c:pt idx="195">
                  <c:v>45194.458333333336</c:v>
                </c:pt>
                <c:pt idx="196">
                  <c:v>45194.416666666664</c:v>
                </c:pt>
                <c:pt idx="197">
                  <c:v>45194.375</c:v>
                </c:pt>
                <c:pt idx="198">
                  <c:v>45194.333333333336</c:v>
                </c:pt>
                <c:pt idx="199">
                  <c:v>45194.291666666664</c:v>
                </c:pt>
                <c:pt idx="200">
                  <c:v>45194.25</c:v>
                </c:pt>
                <c:pt idx="201">
                  <c:v>45194.208333333336</c:v>
                </c:pt>
                <c:pt idx="202">
                  <c:v>45194.166666666664</c:v>
                </c:pt>
                <c:pt idx="203">
                  <c:v>45194.125</c:v>
                </c:pt>
                <c:pt idx="204">
                  <c:v>45194.083333333336</c:v>
                </c:pt>
                <c:pt idx="205">
                  <c:v>45194.041666666664</c:v>
                </c:pt>
                <c:pt idx="206">
                  <c:v>45194</c:v>
                </c:pt>
                <c:pt idx="207">
                  <c:v>45193.958333333336</c:v>
                </c:pt>
                <c:pt idx="208">
                  <c:v>45193.916666666664</c:v>
                </c:pt>
                <c:pt idx="209">
                  <c:v>45193.875</c:v>
                </c:pt>
                <c:pt idx="210">
                  <c:v>45193.833333333336</c:v>
                </c:pt>
                <c:pt idx="211">
                  <c:v>45193.791666666664</c:v>
                </c:pt>
                <c:pt idx="212">
                  <c:v>45193.75</c:v>
                </c:pt>
                <c:pt idx="213">
                  <c:v>45193.708333333336</c:v>
                </c:pt>
                <c:pt idx="214">
                  <c:v>45193.666666666664</c:v>
                </c:pt>
                <c:pt idx="215">
                  <c:v>45193.625</c:v>
                </c:pt>
                <c:pt idx="216">
                  <c:v>45193.583333333336</c:v>
                </c:pt>
                <c:pt idx="217">
                  <c:v>45193.541666666664</c:v>
                </c:pt>
                <c:pt idx="218">
                  <c:v>45193.5</c:v>
                </c:pt>
                <c:pt idx="219">
                  <c:v>45193.458333333336</c:v>
                </c:pt>
                <c:pt idx="220">
                  <c:v>45193.416666666664</c:v>
                </c:pt>
                <c:pt idx="221">
                  <c:v>45193.375</c:v>
                </c:pt>
                <c:pt idx="222">
                  <c:v>45193.333333333336</c:v>
                </c:pt>
                <c:pt idx="223">
                  <c:v>45193.291666666664</c:v>
                </c:pt>
                <c:pt idx="224">
                  <c:v>45193.25</c:v>
                </c:pt>
                <c:pt idx="225">
                  <c:v>45193.208333333336</c:v>
                </c:pt>
                <c:pt idx="226">
                  <c:v>45193.166666666664</c:v>
                </c:pt>
                <c:pt idx="227">
                  <c:v>45193.125</c:v>
                </c:pt>
                <c:pt idx="228">
                  <c:v>45193.083333333336</c:v>
                </c:pt>
                <c:pt idx="229">
                  <c:v>45193.041666666664</c:v>
                </c:pt>
                <c:pt idx="230">
                  <c:v>45193</c:v>
                </c:pt>
                <c:pt idx="231">
                  <c:v>45192.958333333336</c:v>
                </c:pt>
                <c:pt idx="232">
                  <c:v>45192.916666666664</c:v>
                </c:pt>
                <c:pt idx="233">
                  <c:v>45192.875</c:v>
                </c:pt>
                <c:pt idx="234">
                  <c:v>45192.833333333336</c:v>
                </c:pt>
                <c:pt idx="235">
                  <c:v>45192.791666666664</c:v>
                </c:pt>
                <c:pt idx="236">
                  <c:v>45192.75</c:v>
                </c:pt>
                <c:pt idx="237">
                  <c:v>45192.708333333336</c:v>
                </c:pt>
                <c:pt idx="238">
                  <c:v>45192.666666666664</c:v>
                </c:pt>
                <c:pt idx="239">
                  <c:v>45192.625</c:v>
                </c:pt>
                <c:pt idx="240">
                  <c:v>45192.583333333336</c:v>
                </c:pt>
                <c:pt idx="241">
                  <c:v>45192.541666666664</c:v>
                </c:pt>
                <c:pt idx="242">
                  <c:v>45192.5</c:v>
                </c:pt>
                <c:pt idx="243">
                  <c:v>45192.458333333336</c:v>
                </c:pt>
                <c:pt idx="244">
                  <c:v>45192.416666666664</c:v>
                </c:pt>
                <c:pt idx="245">
                  <c:v>45192.375</c:v>
                </c:pt>
                <c:pt idx="246">
                  <c:v>45192.333333333336</c:v>
                </c:pt>
                <c:pt idx="247">
                  <c:v>45192.291666666664</c:v>
                </c:pt>
                <c:pt idx="248">
                  <c:v>45192.25</c:v>
                </c:pt>
                <c:pt idx="249">
                  <c:v>45192.208333333336</c:v>
                </c:pt>
                <c:pt idx="250">
                  <c:v>45192.166666666664</c:v>
                </c:pt>
                <c:pt idx="251">
                  <c:v>45192.125</c:v>
                </c:pt>
                <c:pt idx="252">
                  <c:v>45192.083333333336</c:v>
                </c:pt>
                <c:pt idx="253">
                  <c:v>45192.041666666664</c:v>
                </c:pt>
                <c:pt idx="254">
                  <c:v>45192</c:v>
                </c:pt>
                <c:pt idx="255">
                  <c:v>45191.958333333336</c:v>
                </c:pt>
                <c:pt idx="256">
                  <c:v>45191.916666666664</c:v>
                </c:pt>
                <c:pt idx="257">
                  <c:v>45191.875</c:v>
                </c:pt>
                <c:pt idx="258">
                  <c:v>45191.833333333336</c:v>
                </c:pt>
                <c:pt idx="259">
                  <c:v>45191.791666666664</c:v>
                </c:pt>
                <c:pt idx="260">
                  <c:v>45191.75</c:v>
                </c:pt>
                <c:pt idx="261">
                  <c:v>45191.708333333336</c:v>
                </c:pt>
                <c:pt idx="262">
                  <c:v>45191.666666666664</c:v>
                </c:pt>
                <c:pt idx="263">
                  <c:v>45191.625</c:v>
                </c:pt>
                <c:pt idx="264">
                  <c:v>45191.583333333336</c:v>
                </c:pt>
                <c:pt idx="265">
                  <c:v>45191.541666666664</c:v>
                </c:pt>
                <c:pt idx="266">
                  <c:v>45191.5</c:v>
                </c:pt>
                <c:pt idx="267">
                  <c:v>45191.458333333336</c:v>
                </c:pt>
                <c:pt idx="268">
                  <c:v>45191.416666666664</c:v>
                </c:pt>
                <c:pt idx="269">
                  <c:v>45191.375</c:v>
                </c:pt>
                <c:pt idx="270">
                  <c:v>45191.333333333336</c:v>
                </c:pt>
                <c:pt idx="271">
                  <c:v>45191.291666666664</c:v>
                </c:pt>
                <c:pt idx="272">
                  <c:v>45191.25</c:v>
                </c:pt>
                <c:pt idx="273">
                  <c:v>45191.208333333336</c:v>
                </c:pt>
                <c:pt idx="274">
                  <c:v>45191.166666666664</c:v>
                </c:pt>
                <c:pt idx="275">
                  <c:v>45191.125</c:v>
                </c:pt>
                <c:pt idx="276">
                  <c:v>45191.083333333336</c:v>
                </c:pt>
                <c:pt idx="277">
                  <c:v>45191.041666666664</c:v>
                </c:pt>
                <c:pt idx="278">
                  <c:v>45191</c:v>
                </c:pt>
                <c:pt idx="279">
                  <c:v>45190.958333333336</c:v>
                </c:pt>
                <c:pt idx="280">
                  <c:v>45190.916666666664</c:v>
                </c:pt>
                <c:pt idx="281">
                  <c:v>45190.875</c:v>
                </c:pt>
                <c:pt idx="282">
                  <c:v>45190.833333333336</c:v>
                </c:pt>
                <c:pt idx="283">
                  <c:v>45190.791666666664</c:v>
                </c:pt>
                <c:pt idx="284">
                  <c:v>45190.75</c:v>
                </c:pt>
                <c:pt idx="285">
                  <c:v>45190.708333333336</c:v>
                </c:pt>
                <c:pt idx="286">
                  <c:v>45190.666666666664</c:v>
                </c:pt>
                <c:pt idx="287">
                  <c:v>45190.625</c:v>
                </c:pt>
                <c:pt idx="288">
                  <c:v>45190.583333333336</c:v>
                </c:pt>
                <c:pt idx="289">
                  <c:v>45190.541666666664</c:v>
                </c:pt>
                <c:pt idx="290">
                  <c:v>45190.5</c:v>
                </c:pt>
                <c:pt idx="291">
                  <c:v>45190.458333333336</c:v>
                </c:pt>
                <c:pt idx="292">
                  <c:v>45190.416666666664</c:v>
                </c:pt>
                <c:pt idx="293">
                  <c:v>45190.375</c:v>
                </c:pt>
                <c:pt idx="294">
                  <c:v>45190.333333333336</c:v>
                </c:pt>
                <c:pt idx="295">
                  <c:v>45190.291666666664</c:v>
                </c:pt>
                <c:pt idx="296">
                  <c:v>45190.25</c:v>
                </c:pt>
                <c:pt idx="297">
                  <c:v>45190.208333333336</c:v>
                </c:pt>
                <c:pt idx="298">
                  <c:v>45190.166666666664</c:v>
                </c:pt>
                <c:pt idx="299">
                  <c:v>45190.125</c:v>
                </c:pt>
                <c:pt idx="300">
                  <c:v>45190.083333333336</c:v>
                </c:pt>
                <c:pt idx="301">
                  <c:v>45190.041666666664</c:v>
                </c:pt>
                <c:pt idx="302">
                  <c:v>45190</c:v>
                </c:pt>
                <c:pt idx="303">
                  <c:v>45189.958333333336</c:v>
                </c:pt>
                <c:pt idx="304">
                  <c:v>45189.916666666664</c:v>
                </c:pt>
                <c:pt idx="305">
                  <c:v>45189.875</c:v>
                </c:pt>
                <c:pt idx="306">
                  <c:v>45189.833333333336</c:v>
                </c:pt>
                <c:pt idx="307">
                  <c:v>45189.791666666664</c:v>
                </c:pt>
                <c:pt idx="308">
                  <c:v>45189.75</c:v>
                </c:pt>
                <c:pt idx="309">
                  <c:v>45189.708333333336</c:v>
                </c:pt>
                <c:pt idx="310">
                  <c:v>45189.666666666664</c:v>
                </c:pt>
                <c:pt idx="311">
                  <c:v>45189.625</c:v>
                </c:pt>
                <c:pt idx="312">
                  <c:v>45189.583333333336</c:v>
                </c:pt>
                <c:pt idx="313">
                  <c:v>45189.541666666664</c:v>
                </c:pt>
                <c:pt idx="314">
                  <c:v>45189.5</c:v>
                </c:pt>
                <c:pt idx="315">
                  <c:v>45189.458333333336</c:v>
                </c:pt>
                <c:pt idx="316">
                  <c:v>45189.416666666664</c:v>
                </c:pt>
                <c:pt idx="317">
                  <c:v>45189.375</c:v>
                </c:pt>
                <c:pt idx="318">
                  <c:v>45189.333333333336</c:v>
                </c:pt>
                <c:pt idx="319">
                  <c:v>45189.291666666664</c:v>
                </c:pt>
                <c:pt idx="320">
                  <c:v>45189.25</c:v>
                </c:pt>
                <c:pt idx="321">
                  <c:v>45189.208333333336</c:v>
                </c:pt>
                <c:pt idx="322">
                  <c:v>45189.166666666664</c:v>
                </c:pt>
                <c:pt idx="323">
                  <c:v>45189.125</c:v>
                </c:pt>
                <c:pt idx="324">
                  <c:v>45189.083333333336</c:v>
                </c:pt>
                <c:pt idx="325">
                  <c:v>45189.041666666664</c:v>
                </c:pt>
                <c:pt idx="326">
                  <c:v>45189</c:v>
                </c:pt>
                <c:pt idx="327">
                  <c:v>45188.958333333336</c:v>
                </c:pt>
                <c:pt idx="328">
                  <c:v>45188.916666666664</c:v>
                </c:pt>
                <c:pt idx="329">
                  <c:v>45188.875</c:v>
                </c:pt>
                <c:pt idx="330">
                  <c:v>45188.833333333336</c:v>
                </c:pt>
                <c:pt idx="331">
                  <c:v>45188.791666666664</c:v>
                </c:pt>
                <c:pt idx="332">
                  <c:v>45188.75</c:v>
                </c:pt>
                <c:pt idx="333">
                  <c:v>45188.708333333336</c:v>
                </c:pt>
                <c:pt idx="334">
                  <c:v>45188.666666666664</c:v>
                </c:pt>
                <c:pt idx="335">
                  <c:v>45188.625</c:v>
                </c:pt>
                <c:pt idx="336">
                  <c:v>45188.583333333336</c:v>
                </c:pt>
                <c:pt idx="337">
                  <c:v>45188.541666666664</c:v>
                </c:pt>
                <c:pt idx="338">
                  <c:v>45188.5</c:v>
                </c:pt>
                <c:pt idx="339">
                  <c:v>45188.458333333336</c:v>
                </c:pt>
                <c:pt idx="340">
                  <c:v>45188.416666666664</c:v>
                </c:pt>
                <c:pt idx="341">
                  <c:v>45188.375</c:v>
                </c:pt>
                <c:pt idx="342">
                  <c:v>45188.333333333336</c:v>
                </c:pt>
                <c:pt idx="343">
                  <c:v>45188.291666666664</c:v>
                </c:pt>
                <c:pt idx="344">
                  <c:v>45188.25</c:v>
                </c:pt>
                <c:pt idx="345">
                  <c:v>45188.208333333336</c:v>
                </c:pt>
                <c:pt idx="346">
                  <c:v>45188.166666666664</c:v>
                </c:pt>
                <c:pt idx="347">
                  <c:v>45188.125</c:v>
                </c:pt>
                <c:pt idx="348">
                  <c:v>45188.083333333336</c:v>
                </c:pt>
                <c:pt idx="349">
                  <c:v>45188.041666666664</c:v>
                </c:pt>
                <c:pt idx="350">
                  <c:v>45188</c:v>
                </c:pt>
                <c:pt idx="351">
                  <c:v>45187.958333333336</c:v>
                </c:pt>
                <c:pt idx="352">
                  <c:v>45187.916666666664</c:v>
                </c:pt>
                <c:pt idx="353">
                  <c:v>45187.875</c:v>
                </c:pt>
                <c:pt idx="354">
                  <c:v>45187.833333333336</c:v>
                </c:pt>
                <c:pt idx="355">
                  <c:v>45187.791666666664</c:v>
                </c:pt>
                <c:pt idx="356">
                  <c:v>45187.75</c:v>
                </c:pt>
                <c:pt idx="357">
                  <c:v>45187.708333333336</c:v>
                </c:pt>
                <c:pt idx="358">
                  <c:v>45187.666666666664</c:v>
                </c:pt>
                <c:pt idx="359">
                  <c:v>45187.625</c:v>
                </c:pt>
                <c:pt idx="360">
                  <c:v>45187.583333333336</c:v>
                </c:pt>
                <c:pt idx="361">
                  <c:v>45187.541666666664</c:v>
                </c:pt>
                <c:pt idx="362">
                  <c:v>45187.5</c:v>
                </c:pt>
                <c:pt idx="363">
                  <c:v>45187.458333333336</c:v>
                </c:pt>
                <c:pt idx="364">
                  <c:v>45187.416666666664</c:v>
                </c:pt>
                <c:pt idx="365">
                  <c:v>45187.375</c:v>
                </c:pt>
                <c:pt idx="366">
                  <c:v>45187.333333333336</c:v>
                </c:pt>
                <c:pt idx="367">
                  <c:v>45187.291666666664</c:v>
                </c:pt>
                <c:pt idx="368">
                  <c:v>45187.25</c:v>
                </c:pt>
                <c:pt idx="369">
                  <c:v>45187.208333333336</c:v>
                </c:pt>
                <c:pt idx="370">
                  <c:v>45187.166666666664</c:v>
                </c:pt>
                <c:pt idx="371">
                  <c:v>45187.125</c:v>
                </c:pt>
                <c:pt idx="372">
                  <c:v>45187.083333333336</c:v>
                </c:pt>
                <c:pt idx="373">
                  <c:v>45187.041666666664</c:v>
                </c:pt>
                <c:pt idx="374">
                  <c:v>45187</c:v>
                </c:pt>
                <c:pt idx="375">
                  <c:v>45186.958333333336</c:v>
                </c:pt>
                <c:pt idx="376">
                  <c:v>45186.916666666664</c:v>
                </c:pt>
                <c:pt idx="377">
                  <c:v>45186.875</c:v>
                </c:pt>
                <c:pt idx="378">
                  <c:v>45186.833333333336</c:v>
                </c:pt>
                <c:pt idx="379">
                  <c:v>45186.791666666664</c:v>
                </c:pt>
                <c:pt idx="380">
                  <c:v>45186.75</c:v>
                </c:pt>
                <c:pt idx="381">
                  <c:v>45186.708333333336</c:v>
                </c:pt>
                <c:pt idx="382">
                  <c:v>45186.666666666664</c:v>
                </c:pt>
                <c:pt idx="383">
                  <c:v>45186.625</c:v>
                </c:pt>
                <c:pt idx="384">
                  <c:v>45186.583333333336</c:v>
                </c:pt>
                <c:pt idx="385">
                  <c:v>45186.541666666664</c:v>
                </c:pt>
                <c:pt idx="386">
                  <c:v>45186.5</c:v>
                </c:pt>
                <c:pt idx="387">
                  <c:v>45186.458333333336</c:v>
                </c:pt>
                <c:pt idx="388">
                  <c:v>45186.416666666664</c:v>
                </c:pt>
                <c:pt idx="389">
                  <c:v>45186.375</c:v>
                </c:pt>
                <c:pt idx="390">
                  <c:v>45186.333333333336</c:v>
                </c:pt>
                <c:pt idx="391">
                  <c:v>45186.291666666664</c:v>
                </c:pt>
                <c:pt idx="392">
                  <c:v>45186.25</c:v>
                </c:pt>
                <c:pt idx="393">
                  <c:v>45186.208333333336</c:v>
                </c:pt>
                <c:pt idx="394">
                  <c:v>45186.166666666664</c:v>
                </c:pt>
                <c:pt idx="395">
                  <c:v>45186.125</c:v>
                </c:pt>
                <c:pt idx="396">
                  <c:v>45186.083333333336</c:v>
                </c:pt>
                <c:pt idx="397">
                  <c:v>45186.041666666664</c:v>
                </c:pt>
                <c:pt idx="398">
                  <c:v>45186</c:v>
                </c:pt>
                <c:pt idx="399">
                  <c:v>45185.958333333336</c:v>
                </c:pt>
                <c:pt idx="400">
                  <c:v>45185.916666666664</c:v>
                </c:pt>
                <c:pt idx="401">
                  <c:v>45185.875</c:v>
                </c:pt>
                <c:pt idx="402">
                  <c:v>45185.833333333336</c:v>
                </c:pt>
                <c:pt idx="403">
                  <c:v>45185.791666666664</c:v>
                </c:pt>
                <c:pt idx="404">
                  <c:v>45185.75</c:v>
                </c:pt>
                <c:pt idx="405">
                  <c:v>45185.708333333336</c:v>
                </c:pt>
                <c:pt idx="406">
                  <c:v>45185.666666666664</c:v>
                </c:pt>
                <c:pt idx="407">
                  <c:v>45185.625</c:v>
                </c:pt>
                <c:pt idx="408">
                  <c:v>45185.583333333336</c:v>
                </c:pt>
                <c:pt idx="409">
                  <c:v>45185.541666666664</c:v>
                </c:pt>
                <c:pt idx="410">
                  <c:v>45185.5</c:v>
                </c:pt>
                <c:pt idx="411">
                  <c:v>45185.458333333336</c:v>
                </c:pt>
                <c:pt idx="412">
                  <c:v>45185.416666666664</c:v>
                </c:pt>
                <c:pt idx="413">
                  <c:v>45185.375</c:v>
                </c:pt>
                <c:pt idx="414">
                  <c:v>45185.333333333336</c:v>
                </c:pt>
                <c:pt idx="415">
                  <c:v>45185.291666666664</c:v>
                </c:pt>
                <c:pt idx="416">
                  <c:v>45185.25</c:v>
                </c:pt>
                <c:pt idx="417">
                  <c:v>45185.208333333336</c:v>
                </c:pt>
                <c:pt idx="418">
                  <c:v>45185.166666666664</c:v>
                </c:pt>
                <c:pt idx="419">
                  <c:v>45185.125</c:v>
                </c:pt>
                <c:pt idx="420">
                  <c:v>45185.083333333336</c:v>
                </c:pt>
                <c:pt idx="421">
                  <c:v>45185.041666666664</c:v>
                </c:pt>
                <c:pt idx="422">
                  <c:v>45185</c:v>
                </c:pt>
                <c:pt idx="423">
                  <c:v>45184.958333333336</c:v>
                </c:pt>
                <c:pt idx="424">
                  <c:v>45184.916666666664</c:v>
                </c:pt>
                <c:pt idx="425">
                  <c:v>45184.875</c:v>
                </c:pt>
                <c:pt idx="426">
                  <c:v>45184.833333333336</c:v>
                </c:pt>
                <c:pt idx="427">
                  <c:v>45184.791666666664</c:v>
                </c:pt>
                <c:pt idx="428">
                  <c:v>45184.75</c:v>
                </c:pt>
                <c:pt idx="429">
                  <c:v>45184.708333333336</c:v>
                </c:pt>
                <c:pt idx="430">
                  <c:v>45184.666666666664</c:v>
                </c:pt>
                <c:pt idx="431">
                  <c:v>45184.625</c:v>
                </c:pt>
                <c:pt idx="432">
                  <c:v>45184.583333333336</c:v>
                </c:pt>
                <c:pt idx="433">
                  <c:v>45184.541666666664</c:v>
                </c:pt>
                <c:pt idx="434">
                  <c:v>45184.5</c:v>
                </c:pt>
                <c:pt idx="435">
                  <c:v>45184.458333333336</c:v>
                </c:pt>
                <c:pt idx="436">
                  <c:v>45184.416666666664</c:v>
                </c:pt>
                <c:pt idx="437">
                  <c:v>45184.375</c:v>
                </c:pt>
                <c:pt idx="438">
                  <c:v>45184.333333333336</c:v>
                </c:pt>
                <c:pt idx="439">
                  <c:v>45184.291666666664</c:v>
                </c:pt>
                <c:pt idx="440">
                  <c:v>45184.25</c:v>
                </c:pt>
                <c:pt idx="441">
                  <c:v>45184.208333333336</c:v>
                </c:pt>
                <c:pt idx="442">
                  <c:v>45184.166666666664</c:v>
                </c:pt>
                <c:pt idx="443">
                  <c:v>45184.125</c:v>
                </c:pt>
                <c:pt idx="444">
                  <c:v>45184.083333333336</c:v>
                </c:pt>
                <c:pt idx="445">
                  <c:v>45184.041666666664</c:v>
                </c:pt>
                <c:pt idx="446">
                  <c:v>45184</c:v>
                </c:pt>
                <c:pt idx="447">
                  <c:v>45183.958333333336</c:v>
                </c:pt>
                <c:pt idx="448">
                  <c:v>45183.916666666664</c:v>
                </c:pt>
                <c:pt idx="449">
                  <c:v>45183.875</c:v>
                </c:pt>
                <c:pt idx="450">
                  <c:v>45183.833333333336</c:v>
                </c:pt>
                <c:pt idx="451">
                  <c:v>45183.791666666664</c:v>
                </c:pt>
                <c:pt idx="452">
                  <c:v>45183.75</c:v>
                </c:pt>
                <c:pt idx="453">
                  <c:v>45183.708333333336</c:v>
                </c:pt>
                <c:pt idx="454">
                  <c:v>45183.666666666664</c:v>
                </c:pt>
                <c:pt idx="455">
                  <c:v>45183.625</c:v>
                </c:pt>
                <c:pt idx="456">
                  <c:v>45183.583333333336</c:v>
                </c:pt>
                <c:pt idx="457">
                  <c:v>45183.541666666664</c:v>
                </c:pt>
                <c:pt idx="458">
                  <c:v>45183.5</c:v>
                </c:pt>
                <c:pt idx="459">
                  <c:v>45183.458333333336</c:v>
                </c:pt>
                <c:pt idx="460">
                  <c:v>45183.416666666664</c:v>
                </c:pt>
                <c:pt idx="461">
                  <c:v>45183.375</c:v>
                </c:pt>
                <c:pt idx="462">
                  <c:v>45183.333333333336</c:v>
                </c:pt>
                <c:pt idx="463">
                  <c:v>45183.291666666664</c:v>
                </c:pt>
                <c:pt idx="464">
                  <c:v>45183.25</c:v>
                </c:pt>
                <c:pt idx="465">
                  <c:v>45183.208333333336</c:v>
                </c:pt>
                <c:pt idx="466">
                  <c:v>45183.166666666664</c:v>
                </c:pt>
                <c:pt idx="467">
                  <c:v>45183.125</c:v>
                </c:pt>
                <c:pt idx="468">
                  <c:v>45183.083333333336</c:v>
                </c:pt>
                <c:pt idx="469">
                  <c:v>45183.041666666664</c:v>
                </c:pt>
                <c:pt idx="470">
                  <c:v>45183</c:v>
                </c:pt>
                <c:pt idx="471">
                  <c:v>45182.958333333336</c:v>
                </c:pt>
                <c:pt idx="472">
                  <c:v>45182.916666666664</c:v>
                </c:pt>
                <c:pt idx="473">
                  <c:v>45182.875</c:v>
                </c:pt>
                <c:pt idx="474">
                  <c:v>45182.833333333336</c:v>
                </c:pt>
                <c:pt idx="475">
                  <c:v>45182.791666666664</c:v>
                </c:pt>
                <c:pt idx="476">
                  <c:v>45182.75</c:v>
                </c:pt>
                <c:pt idx="477">
                  <c:v>45182.708333333336</c:v>
                </c:pt>
                <c:pt idx="478">
                  <c:v>45182.666666666664</c:v>
                </c:pt>
                <c:pt idx="479">
                  <c:v>45182.625</c:v>
                </c:pt>
                <c:pt idx="480">
                  <c:v>45182.583333333336</c:v>
                </c:pt>
                <c:pt idx="481">
                  <c:v>45182.541666666664</c:v>
                </c:pt>
                <c:pt idx="482">
                  <c:v>45182.5</c:v>
                </c:pt>
                <c:pt idx="483">
                  <c:v>45182.458333333336</c:v>
                </c:pt>
                <c:pt idx="484">
                  <c:v>45182.416666666664</c:v>
                </c:pt>
                <c:pt idx="485">
                  <c:v>45182.375</c:v>
                </c:pt>
                <c:pt idx="486">
                  <c:v>45182.333333333336</c:v>
                </c:pt>
                <c:pt idx="487">
                  <c:v>45182.291666666664</c:v>
                </c:pt>
                <c:pt idx="488">
                  <c:v>45182.25</c:v>
                </c:pt>
                <c:pt idx="489">
                  <c:v>45182.208333333336</c:v>
                </c:pt>
                <c:pt idx="490">
                  <c:v>45182.166666666664</c:v>
                </c:pt>
                <c:pt idx="491">
                  <c:v>45182.125</c:v>
                </c:pt>
                <c:pt idx="492">
                  <c:v>45182.083333333336</c:v>
                </c:pt>
                <c:pt idx="493">
                  <c:v>45182.041666666664</c:v>
                </c:pt>
                <c:pt idx="494">
                  <c:v>45182</c:v>
                </c:pt>
                <c:pt idx="495">
                  <c:v>45181.958333333336</c:v>
                </c:pt>
                <c:pt idx="496">
                  <c:v>45181.916666666664</c:v>
                </c:pt>
                <c:pt idx="497">
                  <c:v>45181.875</c:v>
                </c:pt>
                <c:pt idx="498">
                  <c:v>45181.833333333336</c:v>
                </c:pt>
                <c:pt idx="499">
                  <c:v>45181.791666666664</c:v>
                </c:pt>
                <c:pt idx="500">
                  <c:v>45181.75</c:v>
                </c:pt>
                <c:pt idx="501">
                  <c:v>45181.708333333336</c:v>
                </c:pt>
                <c:pt idx="502">
                  <c:v>45181.666666666664</c:v>
                </c:pt>
                <c:pt idx="503">
                  <c:v>45181.625</c:v>
                </c:pt>
                <c:pt idx="504">
                  <c:v>45181.583333333336</c:v>
                </c:pt>
                <c:pt idx="505">
                  <c:v>45181.541666666664</c:v>
                </c:pt>
                <c:pt idx="506">
                  <c:v>45181.5</c:v>
                </c:pt>
                <c:pt idx="507">
                  <c:v>45181.458333333336</c:v>
                </c:pt>
                <c:pt idx="508">
                  <c:v>45181.416666666664</c:v>
                </c:pt>
                <c:pt idx="509">
                  <c:v>45181.375</c:v>
                </c:pt>
                <c:pt idx="510">
                  <c:v>45181.333333333336</c:v>
                </c:pt>
                <c:pt idx="511">
                  <c:v>45181.291666666664</c:v>
                </c:pt>
                <c:pt idx="512">
                  <c:v>45181.25</c:v>
                </c:pt>
                <c:pt idx="513">
                  <c:v>45181.208333333336</c:v>
                </c:pt>
                <c:pt idx="514">
                  <c:v>45181.166666666664</c:v>
                </c:pt>
                <c:pt idx="515">
                  <c:v>45181.125</c:v>
                </c:pt>
                <c:pt idx="516">
                  <c:v>45181.083333333336</c:v>
                </c:pt>
                <c:pt idx="517">
                  <c:v>45181.041666666664</c:v>
                </c:pt>
                <c:pt idx="518">
                  <c:v>45181</c:v>
                </c:pt>
                <c:pt idx="519">
                  <c:v>45180.958333333336</c:v>
                </c:pt>
                <c:pt idx="520">
                  <c:v>45180.916666666664</c:v>
                </c:pt>
                <c:pt idx="521">
                  <c:v>45180.875</c:v>
                </c:pt>
                <c:pt idx="522">
                  <c:v>45180.833333333336</c:v>
                </c:pt>
                <c:pt idx="523">
                  <c:v>45180.791666666664</c:v>
                </c:pt>
                <c:pt idx="524">
                  <c:v>45180.75</c:v>
                </c:pt>
                <c:pt idx="525">
                  <c:v>45180.708333333336</c:v>
                </c:pt>
                <c:pt idx="526">
                  <c:v>45180.666666666664</c:v>
                </c:pt>
                <c:pt idx="527">
                  <c:v>45180.625</c:v>
                </c:pt>
                <c:pt idx="528">
                  <c:v>45180.583333333336</c:v>
                </c:pt>
                <c:pt idx="529">
                  <c:v>45180.541666666664</c:v>
                </c:pt>
                <c:pt idx="530">
                  <c:v>45180.5</c:v>
                </c:pt>
                <c:pt idx="531">
                  <c:v>45180.458333333336</c:v>
                </c:pt>
                <c:pt idx="532">
                  <c:v>45180.416666666664</c:v>
                </c:pt>
                <c:pt idx="533">
                  <c:v>45180.375</c:v>
                </c:pt>
                <c:pt idx="534">
                  <c:v>45180.333333333336</c:v>
                </c:pt>
                <c:pt idx="535">
                  <c:v>45180.291666666664</c:v>
                </c:pt>
                <c:pt idx="536">
                  <c:v>45180.25</c:v>
                </c:pt>
                <c:pt idx="537">
                  <c:v>45180.208333333336</c:v>
                </c:pt>
                <c:pt idx="538">
                  <c:v>45180.166666666664</c:v>
                </c:pt>
                <c:pt idx="539">
                  <c:v>45180.125</c:v>
                </c:pt>
                <c:pt idx="540">
                  <c:v>45180.083333333336</c:v>
                </c:pt>
                <c:pt idx="541">
                  <c:v>45180.041666666664</c:v>
                </c:pt>
                <c:pt idx="542">
                  <c:v>45180</c:v>
                </c:pt>
                <c:pt idx="543">
                  <c:v>45179.958333333336</c:v>
                </c:pt>
                <c:pt idx="544">
                  <c:v>45179.916666666664</c:v>
                </c:pt>
                <c:pt idx="545">
                  <c:v>45179.875</c:v>
                </c:pt>
                <c:pt idx="546">
                  <c:v>45179.833333333336</c:v>
                </c:pt>
                <c:pt idx="547">
                  <c:v>45179.791666666664</c:v>
                </c:pt>
                <c:pt idx="548">
                  <c:v>45179.75</c:v>
                </c:pt>
                <c:pt idx="549">
                  <c:v>45179.708333333336</c:v>
                </c:pt>
                <c:pt idx="550">
                  <c:v>45179.666666666664</c:v>
                </c:pt>
                <c:pt idx="551">
                  <c:v>45179.625</c:v>
                </c:pt>
                <c:pt idx="552">
                  <c:v>45179.583333333336</c:v>
                </c:pt>
                <c:pt idx="553">
                  <c:v>45179.541666666664</c:v>
                </c:pt>
                <c:pt idx="554">
                  <c:v>45179.5</c:v>
                </c:pt>
                <c:pt idx="555">
                  <c:v>45179.458333333336</c:v>
                </c:pt>
                <c:pt idx="556">
                  <c:v>45179.416666666664</c:v>
                </c:pt>
                <c:pt idx="557">
                  <c:v>45179.375</c:v>
                </c:pt>
                <c:pt idx="558">
                  <c:v>45179.333333333336</c:v>
                </c:pt>
                <c:pt idx="559">
                  <c:v>45179.291666666664</c:v>
                </c:pt>
                <c:pt idx="560">
                  <c:v>45179.25</c:v>
                </c:pt>
                <c:pt idx="561">
                  <c:v>45179.208333333336</c:v>
                </c:pt>
                <c:pt idx="562">
                  <c:v>45179.166666666664</c:v>
                </c:pt>
                <c:pt idx="563">
                  <c:v>45179.125</c:v>
                </c:pt>
                <c:pt idx="564">
                  <c:v>45179.083333333336</c:v>
                </c:pt>
                <c:pt idx="565">
                  <c:v>45179.041666666664</c:v>
                </c:pt>
                <c:pt idx="566">
                  <c:v>45179</c:v>
                </c:pt>
                <c:pt idx="567">
                  <c:v>45178.958333333336</c:v>
                </c:pt>
                <c:pt idx="568">
                  <c:v>45178.916666666664</c:v>
                </c:pt>
                <c:pt idx="569">
                  <c:v>45178.875</c:v>
                </c:pt>
                <c:pt idx="570">
                  <c:v>45178.833333333336</c:v>
                </c:pt>
                <c:pt idx="571">
                  <c:v>45178.791666666664</c:v>
                </c:pt>
                <c:pt idx="572">
                  <c:v>45178.75</c:v>
                </c:pt>
                <c:pt idx="573">
                  <c:v>45178.708333333336</c:v>
                </c:pt>
                <c:pt idx="574">
                  <c:v>45178.666666666664</c:v>
                </c:pt>
                <c:pt idx="575">
                  <c:v>45178.625</c:v>
                </c:pt>
                <c:pt idx="576">
                  <c:v>45178.583333333336</c:v>
                </c:pt>
                <c:pt idx="577">
                  <c:v>45178.541666666664</c:v>
                </c:pt>
                <c:pt idx="578">
                  <c:v>45178.5</c:v>
                </c:pt>
                <c:pt idx="579">
                  <c:v>45178.458333333336</c:v>
                </c:pt>
                <c:pt idx="580">
                  <c:v>45178.416666666664</c:v>
                </c:pt>
                <c:pt idx="581">
                  <c:v>45178.375</c:v>
                </c:pt>
                <c:pt idx="582">
                  <c:v>45178.333333333336</c:v>
                </c:pt>
                <c:pt idx="583">
                  <c:v>45178.291666666664</c:v>
                </c:pt>
                <c:pt idx="584">
                  <c:v>45178.25</c:v>
                </c:pt>
                <c:pt idx="585">
                  <c:v>45178.208333333336</c:v>
                </c:pt>
                <c:pt idx="586">
                  <c:v>45178.166666666664</c:v>
                </c:pt>
                <c:pt idx="587">
                  <c:v>45178.125</c:v>
                </c:pt>
                <c:pt idx="588">
                  <c:v>45178.083333333336</c:v>
                </c:pt>
                <c:pt idx="589">
                  <c:v>45178.041666666664</c:v>
                </c:pt>
                <c:pt idx="590">
                  <c:v>45178</c:v>
                </c:pt>
                <c:pt idx="591">
                  <c:v>45177.958333333336</c:v>
                </c:pt>
                <c:pt idx="592">
                  <c:v>45177.916666666664</c:v>
                </c:pt>
                <c:pt idx="593">
                  <c:v>45177.875</c:v>
                </c:pt>
                <c:pt idx="594">
                  <c:v>45177.833333333336</c:v>
                </c:pt>
                <c:pt idx="595">
                  <c:v>45177.791666666664</c:v>
                </c:pt>
                <c:pt idx="596">
                  <c:v>45177.75</c:v>
                </c:pt>
                <c:pt idx="597">
                  <c:v>45177.708333333336</c:v>
                </c:pt>
                <c:pt idx="598">
                  <c:v>45177.666666666664</c:v>
                </c:pt>
                <c:pt idx="599">
                  <c:v>45177.625</c:v>
                </c:pt>
                <c:pt idx="600">
                  <c:v>45177.583333333336</c:v>
                </c:pt>
                <c:pt idx="601">
                  <c:v>45177.541666666664</c:v>
                </c:pt>
                <c:pt idx="602">
                  <c:v>45177.5</c:v>
                </c:pt>
                <c:pt idx="603">
                  <c:v>45177.458333333336</c:v>
                </c:pt>
                <c:pt idx="604">
                  <c:v>45177.416666666664</c:v>
                </c:pt>
                <c:pt idx="605">
                  <c:v>45177.375</c:v>
                </c:pt>
                <c:pt idx="606">
                  <c:v>45177.333333333336</c:v>
                </c:pt>
                <c:pt idx="607">
                  <c:v>45177.291666666664</c:v>
                </c:pt>
                <c:pt idx="608">
                  <c:v>45177.25</c:v>
                </c:pt>
                <c:pt idx="609">
                  <c:v>45177.208333333336</c:v>
                </c:pt>
                <c:pt idx="610">
                  <c:v>45177.166666666664</c:v>
                </c:pt>
                <c:pt idx="611">
                  <c:v>45177.125</c:v>
                </c:pt>
                <c:pt idx="612">
                  <c:v>45177.083333333336</c:v>
                </c:pt>
                <c:pt idx="613">
                  <c:v>45177.041666666664</c:v>
                </c:pt>
                <c:pt idx="614">
                  <c:v>45177</c:v>
                </c:pt>
                <c:pt idx="615">
                  <c:v>45176.958333333336</c:v>
                </c:pt>
                <c:pt idx="616">
                  <c:v>45176.916666666664</c:v>
                </c:pt>
                <c:pt idx="617">
                  <c:v>45176.875</c:v>
                </c:pt>
                <c:pt idx="618">
                  <c:v>45176.833333333336</c:v>
                </c:pt>
                <c:pt idx="619">
                  <c:v>45176.791666666664</c:v>
                </c:pt>
                <c:pt idx="620">
                  <c:v>45176.75</c:v>
                </c:pt>
                <c:pt idx="621">
                  <c:v>45176.708333333336</c:v>
                </c:pt>
                <c:pt idx="622">
                  <c:v>45176.666666666664</c:v>
                </c:pt>
                <c:pt idx="623">
                  <c:v>45176.625</c:v>
                </c:pt>
                <c:pt idx="624">
                  <c:v>45176.583333333336</c:v>
                </c:pt>
                <c:pt idx="625">
                  <c:v>45176.541666666664</c:v>
                </c:pt>
                <c:pt idx="626">
                  <c:v>45176.5</c:v>
                </c:pt>
                <c:pt idx="627">
                  <c:v>45176.458333333336</c:v>
                </c:pt>
                <c:pt idx="628">
                  <c:v>45176.416666666664</c:v>
                </c:pt>
                <c:pt idx="629">
                  <c:v>45176.375</c:v>
                </c:pt>
                <c:pt idx="630">
                  <c:v>45176.333333333336</c:v>
                </c:pt>
                <c:pt idx="631">
                  <c:v>45176.291666666664</c:v>
                </c:pt>
                <c:pt idx="632">
                  <c:v>45176.25</c:v>
                </c:pt>
                <c:pt idx="633">
                  <c:v>45176.208333333336</c:v>
                </c:pt>
                <c:pt idx="634">
                  <c:v>45176.166666666664</c:v>
                </c:pt>
                <c:pt idx="635">
                  <c:v>45176.125</c:v>
                </c:pt>
                <c:pt idx="636">
                  <c:v>45176.083333333336</c:v>
                </c:pt>
                <c:pt idx="637">
                  <c:v>45176.041666666664</c:v>
                </c:pt>
                <c:pt idx="638">
                  <c:v>45176</c:v>
                </c:pt>
                <c:pt idx="639">
                  <c:v>45175.958333333336</c:v>
                </c:pt>
                <c:pt idx="640">
                  <c:v>45175.916666666664</c:v>
                </c:pt>
                <c:pt idx="641">
                  <c:v>45175.875</c:v>
                </c:pt>
                <c:pt idx="642">
                  <c:v>45175.833333333336</c:v>
                </c:pt>
                <c:pt idx="643">
                  <c:v>45175.791666666664</c:v>
                </c:pt>
                <c:pt idx="644">
                  <c:v>45175.75</c:v>
                </c:pt>
                <c:pt idx="645">
                  <c:v>45175.708333333336</c:v>
                </c:pt>
                <c:pt idx="646">
                  <c:v>45175.666666666664</c:v>
                </c:pt>
                <c:pt idx="647">
                  <c:v>45175.625</c:v>
                </c:pt>
                <c:pt idx="648">
                  <c:v>45175.583333333336</c:v>
                </c:pt>
                <c:pt idx="649">
                  <c:v>45175.541666666664</c:v>
                </c:pt>
                <c:pt idx="650">
                  <c:v>45175.5</c:v>
                </c:pt>
                <c:pt idx="651">
                  <c:v>45175.458333333336</c:v>
                </c:pt>
                <c:pt idx="652">
                  <c:v>45175.416666666664</c:v>
                </c:pt>
                <c:pt idx="653">
                  <c:v>45175.375</c:v>
                </c:pt>
                <c:pt idx="654">
                  <c:v>45175.333333333336</c:v>
                </c:pt>
                <c:pt idx="655">
                  <c:v>45175.291666666664</c:v>
                </c:pt>
                <c:pt idx="656">
                  <c:v>45175.25</c:v>
                </c:pt>
                <c:pt idx="657">
                  <c:v>45175.208333333336</c:v>
                </c:pt>
                <c:pt idx="658">
                  <c:v>45175.166666666664</c:v>
                </c:pt>
                <c:pt idx="659">
                  <c:v>45175.125</c:v>
                </c:pt>
                <c:pt idx="660">
                  <c:v>45175.083333333336</c:v>
                </c:pt>
                <c:pt idx="661">
                  <c:v>45175.041666666664</c:v>
                </c:pt>
                <c:pt idx="662">
                  <c:v>45175</c:v>
                </c:pt>
                <c:pt idx="663">
                  <c:v>45174.958333333336</c:v>
                </c:pt>
                <c:pt idx="664">
                  <c:v>45174.916666666664</c:v>
                </c:pt>
                <c:pt idx="665">
                  <c:v>45174.875</c:v>
                </c:pt>
                <c:pt idx="666">
                  <c:v>45174.833333333336</c:v>
                </c:pt>
                <c:pt idx="667">
                  <c:v>45174.791666666664</c:v>
                </c:pt>
                <c:pt idx="668">
                  <c:v>45174.75</c:v>
                </c:pt>
                <c:pt idx="669">
                  <c:v>45174.708333333336</c:v>
                </c:pt>
                <c:pt idx="670">
                  <c:v>45174.666666666664</c:v>
                </c:pt>
                <c:pt idx="671">
                  <c:v>45174.625</c:v>
                </c:pt>
                <c:pt idx="672">
                  <c:v>45174.583333333336</c:v>
                </c:pt>
                <c:pt idx="673">
                  <c:v>45174.541666666664</c:v>
                </c:pt>
                <c:pt idx="674">
                  <c:v>45174.5</c:v>
                </c:pt>
                <c:pt idx="675">
                  <c:v>45174.458333333336</c:v>
                </c:pt>
                <c:pt idx="676">
                  <c:v>45174.416666666664</c:v>
                </c:pt>
                <c:pt idx="677">
                  <c:v>45174.375</c:v>
                </c:pt>
                <c:pt idx="678">
                  <c:v>45174.333333333336</c:v>
                </c:pt>
                <c:pt idx="679">
                  <c:v>45174.291666666664</c:v>
                </c:pt>
                <c:pt idx="680">
                  <c:v>45174.25</c:v>
                </c:pt>
                <c:pt idx="681">
                  <c:v>45174.208333333336</c:v>
                </c:pt>
                <c:pt idx="682">
                  <c:v>45174.166666666664</c:v>
                </c:pt>
                <c:pt idx="683">
                  <c:v>45174.125</c:v>
                </c:pt>
                <c:pt idx="684">
                  <c:v>45174.083333333336</c:v>
                </c:pt>
                <c:pt idx="685">
                  <c:v>45174.041666666664</c:v>
                </c:pt>
                <c:pt idx="686">
                  <c:v>45174</c:v>
                </c:pt>
                <c:pt idx="687">
                  <c:v>45173.958333333336</c:v>
                </c:pt>
                <c:pt idx="688">
                  <c:v>45173.916666666664</c:v>
                </c:pt>
                <c:pt idx="689">
                  <c:v>45173.875</c:v>
                </c:pt>
                <c:pt idx="690">
                  <c:v>45173.833333333336</c:v>
                </c:pt>
                <c:pt idx="691">
                  <c:v>45173.791666666664</c:v>
                </c:pt>
                <c:pt idx="692">
                  <c:v>45173.75</c:v>
                </c:pt>
                <c:pt idx="693">
                  <c:v>45173.708333333336</c:v>
                </c:pt>
                <c:pt idx="694">
                  <c:v>45173.666666666664</c:v>
                </c:pt>
                <c:pt idx="695">
                  <c:v>45173.625</c:v>
                </c:pt>
                <c:pt idx="696">
                  <c:v>45173.583333333336</c:v>
                </c:pt>
                <c:pt idx="697">
                  <c:v>45173.541666666664</c:v>
                </c:pt>
                <c:pt idx="698">
                  <c:v>45173.5</c:v>
                </c:pt>
                <c:pt idx="699">
                  <c:v>45173.458333333336</c:v>
                </c:pt>
                <c:pt idx="700">
                  <c:v>45173.416666666664</c:v>
                </c:pt>
                <c:pt idx="701">
                  <c:v>45173.375</c:v>
                </c:pt>
                <c:pt idx="702">
                  <c:v>45173.333333333336</c:v>
                </c:pt>
                <c:pt idx="703">
                  <c:v>45173.291666666664</c:v>
                </c:pt>
                <c:pt idx="704">
                  <c:v>45173.25</c:v>
                </c:pt>
                <c:pt idx="705">
                  <c:v>45173.208333333336</c:v>
                </c:pt>
                <c:pt idx="706">
                  <c:v>45173.166666666664</c:v>
                </c:pt>
                <c:pt idx="707">
                  <c:v>45173.125</c:v>
                </c:pt>
                <c:pt idx="708">
                  <c:v>45173.083333333336</c:v>
                </c:pt>
                <c:pt idx="709">
                  <c:v>45173.041666666664</c:v>
                </c:pt>
                <c:pt idx="710">
                  <c:v>45173</c:v>
                </c:pt>
                <c:pt idx="711">
                  <c:v>45172.958333333336</c:v>
                </c:pt>
                <c:pt idx="712">
                  <c:v>45172.916666666664</c:v>
                </c:pt>
                <c:pt idx="713">
                  <c:v>45172.875</c:v>
                </c:pt>
                <c:pt idx="714">
                  <c:v>45172.833333333336</c:v>
                </c:pt>
                <c:pt idx="715">
                  <c:v>45172.791666666664</c:v>
                </c:pt>
                <c:pt idx="716">
                  <c:v>45172.75</c:v>
                </c:pt>
                <c:pt idx="717">
                  <c:v>45172.708333333336</c:v>
                </c:pt>
                <c:pt idx="718">
                  <c:v>45172.666666666664</c:v>
                </c:pt>
                <c:pt idx="719">
                  <c:v>45172.625</c:v>
                </c:pt>
                <c:pt idx="720">
                  <c:v>45172.583333333336</c:v>
                </c:pt>
                <c:pt idx="721">
                  <c:v>45172.541666666664</c:v>
                </c:pt>
                <c:pt idx="722">
                  <c:v>45172.5</c:v>
                </c:pt>
                <c:pt idx="723">
                  <c:v>45172.458333333336</c:v>
                </c:pt>
                <c:pt idx="724">
                  <c:v>45172.416666666664</c:v>
                </c:pt>
                <c:pt idx="725">
                  <c:v>45172.375</c:v>
                </c:pt>
                <c:pt idx="726">
                  <c:v>45172.333333333336</c:v>
                </c:pt>
                <c:pt idx="727">
                  <c:v>45172.291666666664</c:v>
                </c:pt>
                <c:pt idx="728">
                  <c:v>45172.25</c:v>
                </c:pt>
                <c:pt idx="729">
                  <c:v>45172.208333333336</c:v>
                </c:pt>
                <c:pt idx="730">
                  <c:v>45172.166666666664</c:v>
                </c:pt>
                <c:pt idx="731">
                  <c:v>45172.125</c:v>
                </c:pt>
                <c:pt idx="732">
                  <c:v>45172.083333333336</c:v>
                </c:pt>
                <c:pt idx="733">
                  <c:v>45172.041666666664</c:v>
                </c:pt>
                <c:pt idx="734">
                  <c:v>45172</c:v>
                </c:pt>
                <c:pt idx="735">
                  <c:v>45171.958333333336</c:v>
                </c:pt>
                <c:pt idx="736">
                  <c:v>45171.916666666664</c:v>
                </c:pt>
                <c:pt idx="737">
                  <c:v>45171.875</c:v>
                </c:pt>
                <c:pt idx="738">
                  <c:v>45171.833333333336</c:v>
                </c:pt>
                <c:pt idx="739">
                  <c:v>45171.791666666664</c:v>
                </c:pt>
                <c:pt idx="740">
                  <c:v>45171.75</c:v>
                </c:pt>
                <c:pt idx="741">
                  <c:v>45171.708333333336</c:v>
                </c:pt>
                <c:pt idx="742">
                  <c:v>45171.666666666664</c:v>
                </c:pt>
                <c:pt idx="743">
                  <c:v>45171.625</c:v>
                </c:pt>
                <c:pt idx="744">
                  <c:v>45171.583333333336</c:v>
                </c:pt>
                <c:pt idx="745">
                  <c:v>45171.541666666664</c:v>
                </c:pt>
                <c:pt idx="746">
                  <c:v>45171.5</c:v>
                </c:pt>
                <c:pt idx="747">
                  <c:v>45171.458333333336</c:v>
                </c:pt>
                <c:pt idx="748">
                  <c:v>45171.416666666664</c:v>
                </c:pt>
                <c:pt idx="749">
                  <c:v>45171.375</c:v>
                </c:pt>
                <c:pt idx="750">
                  <c:v>45171.333333333336</c:v>
                </c:pt>
                <c:pt idx="751">
                  <c:v>45171.291666666664</c:v>
                </c:pt>
                <c:pt idx="752">
                  <c:v>45171.25</c:v>
                </c:pt>
                <c:pt idx="753">
                  <c:v>45171.208333333336</c:v>
                </c:pt>
                <c:pt idx="754">
                  <c:v>45171.166666666664</c:v>
                </c:pt>
                <c:pt idx="755">
                  <c:v>45171.125</c:v>
                </c:pt>
                <c:pt idx="756">
                  <c:v>45171.083333333336</c:v>
                </c:pt>
                <c:pt idx="757">
                  <c:v>45171.041666666664</c:v>
                </c:pt>
                <c:pt idx="758">
                  <c:v>45171</c:v>
                </c:pt>
                <c:pt idx="759">
                  <c:v>45170.958333333336</c:v>
                </c:pt>
                <c:pt idx="760">
                  <c:v>45170.916666666664</c:v>
                </c:pt>
                <c:pt idx="761">
                  <c:v>45170.875</c:v>
                </c:pt>
                <c:pt idx="762">
                  <c:v>45170.833333333336</c:v>
                </c:pt>
                <c:pt idx="763">
                  <c:v>45170.791666666664</c:v>
                </c:pt>
                <c:pt idx="764">
                  <c:v>45170.75</c:v>
                </c:pt>
                <c:pt idx="765">
                  <c:v>45170.708333333336</c:v>
                </c:pt>
                <c:pt idx="766">
                  <c:v>45170.666666666664</c:v>
                </c:pt>
                <c:pt idx="767">
                  <c:v>45170.625</c:v>
                </c:pt>
                <c:pt idx="768">
                  <c:v>45170.583333333336</c:v>
                </c:pt>
                <c:pt idx="769">
                  <c:v>45170.541666666664</c:v>
                </c:pt>
                <c:pt idx="770">
                  <c:v>45170.5</c:v>
                </c:pt>
                <c:pt idx="771">
                  <c:v>45170.458333333336</c:v>
                </c:pt>
                <c:pt idx="772">
                  <c:v>45170.416666666664</c:v>
                </c:pt>
                <c:pt idx="773">
                  <c:v>45170.375</c:v>
                </c:pt>
                <c:pt idx="774">
                  <c:v>45170.333333333336</c:v>
                </c:pt>
                <c:pt idx="775">
                  <c:v>45170.291666666664</c:v>
                </c:pt>
                <c:pt idx="776">
                  <c:v>45170.25</c:v>
                </c:pt>
                <c:pt idx="777">
                  <c:v>45170.208333333336</c:v>
                </c:pt>
                <c:pt idx="778">
                  <c:v>45170.166666666664</c:v>
                </c:pt>
                <c:pt idx="779">
                  <c:v>45170.125</c:v>
                </c:pt>
                <c:pt idx="780">
                  <c:v>45170.083333333336</c:v>
                </c:pt>
                <c:pt idx="781">
                  <c:v>45170.041666666664</c:v>
                </c:pt>
                <c:pt idx="782">
                  <c:v>45170</c:v>
                </c:pt>
                <c:pt idx="783">
                  <c:v>45169.958333333336</c:v>
                </c:pt>
                <c:pt idx="784">
                  <c:v>45169.916666666664</c:v>
                </c:pt>
                <c:pt idx="785">
                  <c:v>45169.875</c:v>
                </c:pt>
                <c:pt idx="786">
                  <c:v>45169.833333333336</c:v>
                </c:pt>
                <c:pt idx="787">
                  <c:v>45169.791666666664</c:v>
                </c:pt>
                <c:pt idx="788">
                  <c:v>45169.75</c:v>
                </c:pt>
                <c:pt idx="789">
                  <c:v>45169.708333333336</c:v>
                </c:pt>
                <c:pt idx="790">
                  <c:v>45169.666666666664</c:v>
                </c:pt>
                <c:pt idx="791">
                  <c:v>45169.625</c:v>
                </c:pt>
                <c:pt idx="792">
                  <c:v>45169.583333333336</c:v>
                </c:pt>
                <c:pt idx="793">
                  <c:v>45169.541666666664</c:v>
                </c:pt>
                <c:pt idx="794">
                  <c:v>45169.5</c:v>
                </c:pt>
                <c:pt idx="795">
                  <c:v>45169.458333333336</c:v>
                </c:pt>
                <c:pt idx="796">
                  <c:v>45169.416666666664</c:v>
                </c:pt>
                <c:pt idx="797">
                  <c:v>45169.375</c:v>
                </c:pt>
                <c:pt idx="798">
                  <c:v>45169.333333333336</c:v>
                </c:pt>
                <c:pt idx="799">
                  <c:v>45169.291666666664</c:v>
                </c:pt>
                <c:pt idx="800">
                  <c:v>45169.25</c:v>
                </c:pt>
                <c:pt idx="801">
                  <c:v>45169.208333333336</c:v>
                </c:pt>
                <c:pt idx="802">
                  <c:v>45169.166666666664</c:v>
                </c:pt>
                <c:pt idx="803">
                  <c:v>45169.125</c:v>
                </c:pt>
                <c:pt idx="804">
                  <c:v>45169.083333333336</c:v>
                </c:pt>
                <c:pt idx="805">
                  <c:v>45169.041666666664</c:v>
                </c:pt>
                <c:pt idx="806">
                  <c:v>45169</c:v>
                </c:pt>
                <c:pt idx="807">
                  <c:v>45168.958333333336</c:v>
                </c:pt>
                <c:pt idx="808">
                  <c:v>45168.916666666664</c:v>
                </c:pt>
                <c:pt idx="809">
                  <c:v>45168.875</c:v>
                </c:pt>
                <c:pt idx="810">
                  <c:v>45168.833333333336</c:v>
                </c:pt>
                <c:pt idx="811">
                  <c:v>45168.791666666664</c:v>
                </c:pt>
                <c:pt idx="812">
                  <c:v>45168.75</c:v>
                </c:pt>
                <c:pt idx="813">
                  <c:v>45168.708333333336</c:v>
                </c:pt>
                <c:pt idx="814">
                  <c:v>45168.666666666664</c:v>
                </c:pt>
                <c:pt idx="815">
                  <c:v>45168.625</c:v>
                </c:pt>
                <c:pt idx="816">
                  <c:v>45168.583333333336</c:v>
                </c:pt>
                <c:pt idx="817">
                  <c:v>45168.541666666664</c:v>
                </c:pt>
                <c:pt idx="818">
                  <c:v>45168.5</c:v>
                </c:pt>
                <c:pt idx="819">
                  <c:v>45168.458333333336</c:v>
                </c:pt>
                <c:pt idx="820">
                  <c:v>45168.416666666664</c:v>
                </c:pt>
                <c:pt idx="821">
                  <c:v>45168.375</c:v>
                </c:pt>
                <c:pt idx="822">
                  <c:v>45168.333333333336</c:v>
                </c:pt>
                <c:pt idx="823">
                  <c:v>45168.291666666664</c:v>
                </c:pt>
                <c:pt idx="824">
                  <c:v>45168.25</c:v>
                </c:pt>
                <c:pt idx="825">
                  <c:v>45168.208333333336</c:v>
                </c:pt>
                <c:pt idx="826">
                  <c:v>45168.166666666664</c:v>
                </c:pt>
                <c:pt idx="827">
                  <c:v>45168.125</c:v>
                </c:pt>
                <c:pt idx="828">
                  <c:v>45168.083333333336</c:v>
                </c:pt>
                <c:pt idx="829">
                  <c:v>45168.041666666664</c:v>
                </c:pt>
                <c:pt idx="830">
                  <c:v>45168</c:v>
                </c:pt>
                <c:pt idx="831">
                  <c:v>45167.958333333336</c:v>
                </c:pt>
                <c:pt idx="832">
                  <c:v>45167.916666666664</c:v>
                </c:pt>
                <c:pt idx="833">
                  <c:v>45167.875</c:v>
                </c:pt>
                <c:pt idx="834">
                  <c:v>45167.833333333336</c:v>
                </c:pt>
                <c:pt idx="835">
                  <c:v>45167.791666666664</c:v>
                </c:pt>
                <c:pt idx="836">
                  <c:v>45167.75</c:v>
                </c:pt>
                <c:pt idx="837">
                  <c:v>45167.708333333336</c:v>
                </c:pt>
                <c:pt idx="838">
                  <c:v>45167.666666666664</c:v>
                </c:pt>
                <c:pt idx="839">
                  <c:v>45167.625</c:v>
                </c:pt>
                <c:pt idx="840">
                  <c:v>45167.583333333336</c:v>
                </c:pt>
                <c:pt idx="841">
                  <c:v>45167.541666666664</c:v>
                </c:pt>
                <c:pt idx="842">
                  <c:v>45167.5</c:v>
                </c:pt>
                <c:pt idx="843">
                  <c:v>45167.458333333336</c:v>
                </c:pt>
                <c:pt idx="844">
                  <c:v>45167.416666666664</c:v>
                </c:pt>
                <c:pt idx="845">
                  <c:v>45167.375</c:v>
                </c:pt>
                <c:pt idx="846">
                  <c:v>45167.333333333336</c:v>
                </c:pt>
                <c:pt idx="847">
                  <c:v>45167.291666666664</c:v>
                </c:pt>
                <c:pt idx="848">
                  <c:v>45167.25</c:v>
                </c:pt>
                <c:pt idx="849">
                  <c:v>45167.208333333336</c:v>
                </c:pt>
                <c:pt idx="850">
                  <c:v>45167.166666666664</c:v>
                </c:pt>
                <c:pt idx="851">
                  <c:v>45167.125</c:v>
                </c:pt>
                <c:pt idx="852">
                  <c:v>45167.083333333336</c:v>
                </c:pt>
                <c:pt idx="853">
                  <c:v>45167.041666666664</c:v>
                </c:pt>
                <c:pt idx="854">
                  <c:v>45167</c:v>
                </c:pt>
                <c:pt idx="855">
                  <c:v>45166.958333333336</c:v>
                </c:pt>
                <c:pt idx="856">
                  <c:v>45166.916666666664</c:v>
                </c:pt>
                <c:pt idx="857">
                  <c:v>45166.875</c:v>
                </c:pt>
                <c:pt idx="858">
                  <c:v>45166.833333333336</c:v>
                </c:pt>
                <c:pt idx="859">
                  <c:v>45166.791666666664</c:v>
                </c:pt>
                <c:pt idx="860">
                  <c:v>45166.75</c:v>
                </c:pt>
                <c:pt idx="861">
                  <c:v>45166.708333333336</c:v>
                </c:pt>
                <c:pt idx="862">
                  <c:v>45166.666666666664</c:v>
                </c:pt>
                <c:pt idx="863">
                  <c:v>45166.625</c:v>
                </c:pt>
                <c:pt idx="864">
                  <c:v>45166.583333333336</c:v>
                </c:pt>
                <c:pt idx="865">
                  <c:v>45166.541666666664</c:v>
                </c:pt>
                <c:pt idx="866">
                  <c:v>45166.5</c:v>
                </c:pt>
                <c:pt idx="867">
                  <c:v>45166.458333333336</c:v>
                </c:pt>
                <c:pt idx="868">
                  <c:v>45166.416666666664</c:v>
                </c:pt>
                <c:pt idx="869">
                  <c:v>45166.375</c:v>
                </c:pt>
                <c:pt idx="870">
                  <c:v>45166.333333333336</c:v>
                </c:pt>
                <c:pt idx="871">
                  <c:v>45166.291666666664</c:v>
                </c:pt>
                <c:pt idx="872">
                  <c:v>45166.25</c:v>
                </c:pt>
                <c:pt idx="873">
                  <c:v>45166.208333333336</c:v>
                </c:pt>
                <c:pt idx="874">
                  <c:v>45166.166666666664</c:v>
                </c:pt>
                <c:pt idx="875">
                  <c:v>45166.125</c:v>
                </c:pt>
                <c:pt idx="876">
                  <c:v>45166.083333333336</c:v>
                </c:pt>
                <c:pt idx="877">
                  <c:v>45166.041666666664</c:v>
                </c:pt>
                <c:pt idx="878">
                  <c:v>45166</c:v>
                </c:pt>
                <c:pt idx="879">
                  <c:v>45165.958333333336</c:v>
                </c:pt>
                <c:pt idx="880">
                  <c:v>45165.916666666664</c:v>
                </c:pt>
                <c:pt idx="881">
                  <c:v>45165.875</c:v>
                </c:pt>
                <c:pt idx="882">
                  <c:v>45165.833333333336</c:v>
                </c:pt>
                <c:pt idx="883">
                  <c:v>45165.791666666664</c:v>
                </c:pt>
                <c:pt idx="884">
                  <c:v>45165.75</c:v>
                </c:pt>
                <c:pt idx="885">
                  <c:v>45165.708333333336</c:v>
                </c:pt>
                <c:pt idx="886">
                  <c:v>45165.666666666664</c:v>
                </c:pt>
                <c:pt idx="887">
                  <c:v>45165.625</c:v>
                </c:pt>
                <c:pt idx="888">
                  <c:v>45165.583333333336</c:v>
                </c:pt>
                <c:pt idx="889">
                  <c:v>45165.541666666664</c:v>
                </c:pt>
                <c:pt idx="890">
                  <c:v>45165.5</c:v>
                </c:pt>
                <c:pt idx="891">
                  <c:v>45165.458333333336</c:v>
                </c:pt>
                <c:pt idx="892">
                  <c:v>45165.416666666664</c:v>
                </c:pt>
                <c:pt idx="893">
                  <c:v>45165.375</c:v>
                </c:pt>
                <c:pt idx="894">
                  <c:v>45165.333333333336</c:v>
                </c:pt>
                <c:pt idx="895">
                  <c:v>45165.291666666664</c:v>
                </c:pt>
                <c:pt idx="896">
                  <c:v>45165.25</c:v>
                </c:pt>
                <c:pt idx="897">
                  <c:v>45165.208333333336</c:v>
                </c:pt>
                <c:pt idx="898">
                  <c:v>45165.166666666664</c:v>
                </c:pt>
                <c:pt idx="899">
                  <c:v>45165.125</c:v>
                </c:pt>
                <c:pt idx="900">
                  <c:v>45165.083333333336</c:v>
                </c:pt>
                <c:pt idx="901">
                  <c:v>45165.041666666664</c:v>
                </c:pt>
                <c:pt idx="902">
                  <c:v>45165</c:v>
                </c:pt>
                <c:pt idx="903">
                  <c:v>45164.958333333336</c:v>
                </c:pt>
                <c:pt idx="904">
                  <c:v>45164.916666666664</c:v>
                </c:pt>
                <c:pt idx="905">
                  <c:v>45164.875</c:v>
                </c:pt>
                <c:pt idx="906">
                  <c:v>45164.833333333336</c:v>
                </c:pt>
                <c:pt idx="907">
                  <c:v>45164.791666666664</c:v>
                </c:pt>
                <c:pt idx="908">
                  <c:v>45164.75</c:v>
                </c:pt>
                <c:pt idx="909">
                  <c:v>45164.708333333336</c:v>
                </c:pt>
                <c:pt idx="910">
                  <c:v>45164.666666666664</c:v>
                </c:pt>
                <c:pt idx="911">
                  <c:v>45164.625</c:v>
                </c:pt>
                <c:pt idx="912">
                  <c:v>45164.583333333336</c:v>
                </c:pt>
                <c:pt idx="913">
                  <c:v>45164.541666666664</c:v>
                </c:pt>
                <c:pt idx="914">
                  <c:v>45164.5</c:v>
                </c:pt>
                <c:pt idx="915">
                  <c:v>45164.458333333336</c:v>
                </c:pt>
                <c:pt idx="916">
                  <c:v>45164.416666666664</c:v>
                </c:pt>
                <c:pt idx="917">
                  <c:v>45164.375</c:v>
                </c:pt>
                <c:pt idx="918">
                  <c:v>45164.333333333336</c:v>
                </c:pt>
                <c:pt idx="919">
                  <c:v>45164.291666666664</c:v>
                </c:pt>
                <c:pt idx="920">
                  <c:v>45164.25</c:v>
                </c:pt>
                <c:pt idx="921">
                  <c:v>45164.208333333336</c:v>
                </c:pt>
                <c:pt idx="922">
                  <c:v>45164.166666666664</c:v>
                </c:pt>
                <c:pt idx="923">
                  <c:v>45164.125</c:v>
                </c:pt>
                <c:pt idx="924">
                  <c:v>45164.083333333336</c:v>
                </c:pt>
                <c:pt idx="925">
                  <c:v>45164.041666666664</c:v>
                </c:pt>
                <c:pt idx="926">
                  <c:v>45164</c:v>
                </c:pt>
                <c:pt idx="927">
                  <c:v>45163.958333333336</c:v>
                </c:pt>
                <c:pt idx="928">
                  <c:v>45163.916666666664</c:v>
                </c:pt>
                <c:pt idx="929">
                  <c:v>45163.875</c:v>
                </c:pt>
                <c:pt idx="930">
                  <c:v>45163.833333333336</c:v>
                </c:pt>
                <c:pt idx="931">
                  <c:v>45163.791666666664</c:v>
                </c:pt>
                <c:pt idx="932">
                  <c:v>45163.75</c:v>
                </c:pt>
                <c:pt idx="933">
                  <c:v>45163.708333333336</c:v>
                </c:pt>
                <c:pt idx="934">
                  <c:v>45163.666666666664</c:v>
                </c:pt>
                <c:pt idx="935">
                  <c:v>45163.625</c:v>
                </c:pt>
                <c:pt idx="936">
                  <c:v>45163.583333333336</c:v>
                </c:pt>
                <c:pt idx="937">
                  <c:v>45163.541666666664</c:v>
                </c:pt>
                <c:pt idx="938">
                  <c:v>45163.5</c:v>
                </c:pt>
                <c:pt idx="939">
                  <c:v>45163.458333333336</c:v>
                </c:pt>
                <c:pt idx="940">
                  <c:v>45163.416666666664</c:v>
                </c:pt>
                <c:pt idx="941">
                  <c:v>45163.375</c:v>
                </c:pt>
                <c:pt idx="942">
                  <c:v>45163.333333333336</c:v>
                </c:pt>
                <c:pt idx="943">
                  <c:v>45163.291666666664</c:v>
                </c:pt>
                <c:pt idx="944">
                  <c:v>45163.25</c:v>
                </c:pt>
                <c:pt idx="945">
                  <c:v>45163.208333333336</c:v>
                </c:pt>
                <c:pt idx="946">
                  <c:v>45163.166666666664</c:v>
                </c:pt>
                <c:pt idx="947">
                  <c:v>45163.125</c:v>
                </c:pt>
                <c:pt idx="948">
                  <c:v>45163.083333333336</c:v>
                </c:pt>
                <c:pt idx="949">
                  <c:v>45163.041666666664</c:v>
                </c:pt>
                <c:pt idx="950">
                  <c:v>45163</c:v>
                </c:pt>
                <c:pt idx="951">
                  <c:v>45162.958333333336</c:v>
                </c:pt>
                <c:pt idx="952">
                  <c:v>45162.916666666664</c:v>
                </c:pt>
                <c:pt idx="953">
                  <c:v>45162.875</c:v>
                </c:pt>
                <c:pt idx="954">
                  <c:v>45162.833333333336</c:v>
                </c:pt>
                <c:pt idx="955">
                  <c:v>45162.791666666664</c:v>
                </c:pt>
                <c:pt idx="956">
                  <c:v>45162.75</c:v>
                </c:pt>
                <c:pt idx="957">
                  <c:v>45162.708333333336</c:v>
                </c:pt>
                <c:pt idx="958">
                  <c:v>45162.666666666664</c:v>
                </c:pt>
                <c:pt idx="959">
                  <c:v>45162.625</c:v>
                </c:pt>
                <c:pt idx="960">
                  <c:v>45162.583333333336</c:v>
                </c:pt>
                <c:pt idx="961">
                  <c:v>45162.541666666664</c:v>
                </c:pt>
                <c:pt idx="962">
                  <c:v>45162.5</c:v>
                </c:pt>
                <c:pt idx="963">
                  <c:v>45162.458333333336</c:v>
                </c:pt>
                <c:pt idx="964">
                  <c:v>45162.416666666664</c:v>
                </c:pt>
                <c:pt idx="965">
                  <c:v>45162.375</c:v>
                </c:pt>
                <c:pt idx="966">
                  <c:v>45162.333333333336</c:v>
                </c:pt>
                <c:pt idx="967">
                  <c:v>45162.291666666664</c:v>
                </c:pt>
                <c:pt idx="968">
                  <c:v>45162.25</c:v>
                </c:pt>
                <c:pt idx="969">
                  <c:v>45162.208333333336</c:v>
                </c:pt>
                <c:pt idx="970">
                  <c:v>45162.166666666664</c:v>
                </c:pt>
                <c:pt idx="971">
                  <c:v>45162.125</c:v>
                </c:pt>
                <c:pt idx="972">
                  <c:v>45162.083333333336</c:v>
                </c:pt>
                <c:pt idx="973">
                  <c:v>45162.041666666664</c:v>
                </c:pt>
                <c:pt idx="974">
                  <c:v>45162</c:v>
                </c:pt>
                <c:pt idx="975">
                  <c:v>45161.958333333336</c:v>
                </c:pt>
                <c:pt idx="976">
                  <c:v>45161.916666666664</c:v>
                </c:pt>
                <c:pt idx="977">
                  <c:v>45161.875</c:v>
                </c:pt>
                <c:pt idx="978">
                  <c:v>45161.833333333336</c:v>
                </c:pt>
                <c:pt idx="979">
                  <c:v>45161.791666666664</c:v>
                </c:pt>
                <c:pt idx="980">
                  <c:v>45161.75</c:v>
                </c:pt>
                <c:pt idx="981">
                  <c:v>45161.708333333336</c:v>
                </c:pt>
                <c:pt idx="982">
                  <c:v>45161.666666666664</c:v>
                </c:pt>
                <c:pt idx="983">
                  <c:v>45161.625</c:v>
                </c:pt>
                <c:pt idx="984">
                  <c:v>45161.583333333336</c:v>
                </c:pt>
                <c:pt idx="985">
                  <c:v>45161.541666666664</c:v>
                </c:pt>
                <c:pt idx="986">
                  <c:v>45161.5</c:v>
                </c:pt>
                <c:pt idx="987">
                  <c:v>45161.458333333336</c:v>
                </c:pt>
                <c:pt idx="988">
                  <c:v>45161.416666666664</c:v>
                </c:pt>
                <c:pt idx="989">
                  <c:v>45161.375</c:v>
                </c:pt>
                <c:pt idx="990">
                  <c:v>45161.333333333336</c:v>
                </c:pt>
                <c:pt idx="991">
                  <c:v>45161.291666666664</c:v>
                </c:pt>
                <c:pt idx="992">
                  <c:v>45161.25</c:v>
                </c:pt>
                <c:pt idx="993">
                  <c:v>45161.208333333336</c:v>
                </c:pt>
                <c:pt idx="994">
                  <c:v>45161.166666666664</c:v>
                </c:pt>
                <c:pt idx="995">
                  <c:v>45161.125</c:v>
                </c:pt>
                <c:pt idx="996">
                  <c:v>45161.083333333336</c:v>
                </c:pt>
                <c:pt idx="997">
                  <c:v>45161.041666666664</c:v>
                </c:pt>
                <c:pt idx="998">
                  <c:v>45161</c:v>
                </c:pt>
                <c:pt idx="999">
                  <c:v>45160.958333333336</c:v>
                </c:pt>
                <c:pt idx="1000">
                  <c:v>45160.916666666664</c:v>
                </c:pt>
                <c:pt idx="1001">
                  <c:v>45160.875</c:v>
                </c:pt>
                <c:pt idx="1002">
                  <c:v>45160.833333333336</c:v>
                </c:pt>
                <c:pt idx="1003">
                  <c:v>45160.791666666664</c:v>
                </c:pt>
                <c:pt idx="1004">
                  <c:v>45160.75</c:v>
                </c:pt>
                <c:pt idx="1005">
                  <c:v>45160.708333333336</c:v>
                </c:pt>
                <c:pt idx="1006">
                  <c:v>45160.666666666664</c:v>
                </c:pt>
                <c:pt idx="1007">
                  <c:v>45160.625</c:v>
                </c:pt>
                <c:pt idx="1008">
                  <c:v>45160.583333333336</c:v>
                </c:pt>
                <c:pt idx="1009">
                  <c:v>45160.541666666664</c:v>
                </c:pt>
                <c:pt idx="1010">
                  <c:v>45160.5</c:v>
                </c:pt>
                <c:pt idx="1011">
                  <c:v>45160.458333333336</c:v>
                </c:pt>
                <c:pt idx="1012">
                  <c:v>45160.416666666664</c:v>
                </c:pt>
                <c:pt idx="1013">
                  <c:v>45160.375</c:v>
                </c:pt>
                <c:pt idx="1014">
                  <c:v>45160.333333333336</c:v>
                </c:pt>
                <c:pt idx="1015">
                  <c:v>45160.291666666664</c:v>
                </c:pt>
                <c:pt idx="1016">
                  <c:v>45160.25</c:v>
                </c:pt>
                <c:pt idx="1017">
                  <c:v>45160.208333333336</c:v>
                </c:pt>
                <c:pt idx="1018">
                  <c:v>45160.166666666664</c:v>
                </c:pt>
                <c:pt idx="1019">
                  <c:v>45160.125</c:v>
                </c:pt>
                <c:pt idx="1020">
                  <c:v>45160.083333333336</c:v>
                </c:pt>
                <c:pt idx="1021">
                  <c:v>45160.041666666664</c:v>
                </c:pt>
                <c:pt idx="1022">
                  <c:v>45160</c:v>
                </c:pt>
                <c:pt idx="1023">
                  <c:v>45159.958333333336</c:v>
                </c:pt>
                <c:pt idx="1024">
                  <c:v>45159.916666666664</c:v>
                </c:pt>
                <c:pt idx="1025">
                  <c:v>45159.875</c:v>
                </c:pt>
                <c:pt idx="1026">
                  <c:v>45159.833333333336</c:v>
                </c:pt>
                <c:pt idx="1027">
                  <c:v>45159.791666666664</c:v>
                </c:pt>
                <c:pt idx="1028">
                  <c:v>45159.75</c:v>
                </c:pt>
                <c:pt idx="1029">
                  <c:v>45159.708333333336</c:v>
                </c:pt>
                <c:pt idx="1030">
                  <c:v>45159.666666666664</c:v>
                </c:pt>
                <c:pt idx="1031">
                  <c:v>45159.625</c:v>
                </c:pt>
                <c:pt idx="1032">
                  <c:v>45159.583333333336</c:v>
                </c:pt>
                <c:pt idx="1033">
                  <c:v>45159.541666666664</c:v>
                </c:pt>
                <c:pt idx="1034">
                  <c:v>45159.5</c:v>
                </c:pt>
                <c:pt idx="1035">
                  <c:v>45159.458333333336</c:v>
                </c:pt>
                <c:pt idx="1036">
                  <c:v>45159.416666666664</c:v>
                </c:pt>
                <c:pt idx="1037">
                  <c:v>45159.375</c:v>
                </c:pt>
                <c:pt idx="1038">
                  <c:v>45159.333333333336</c:v>
                </c:pt>
                <c:pt idx="1039">
                  <c:v>45159.291666666664</c:v>
                </c:pt>
                <c:pt idx="1040">
                  <c:v>45159.25</c:v>
                </c:pt>
                <c:pt idx="1041">
                  <c:v>45159.208333333336</c:v>
                </c:pt>
                <c:pt idx="1042">
                  <c:v>45159.166666666664</c:v>
                </c:pt>
                <c:pt idx="1043">
                  <c:v>45159.125</c:v>
                </c:pt>
                <c:pt idx="1044">
                  <c:v>45159.083333333336</c:v>
                </c:pt>
                <c:pt idx="1045">
                  <c:v>45159.041666666664</c:v>
                </c:pt>
                <c:pt idx="1046">
                  <c:v>45159</c:v>
                </c:pt>
                <c:pt idx="1047">
                  <c:v>45158.958333333336</c:v>
                </c:pt>
                <c:pt idx="1048">
                  <c:v>45158.916666666664</c:v>
                </c:pt>
                <c:pt idx="1049">
                  <c:v>45158.875</c:v>
                </c:pt>
                <c:pt idx="1050">
                  <c:v>45158.833333333336</c:v>
                </c:pt>
                <c:pt idx="1051">
                  <c:v>45158.791666666664</c:v>
                </c:pt>
                <c:pt idx="1052">
                  <c:v>45158.75</c:v>
                </c:pt>
                <c:pt idx="1053">
                  <c:v>45158.708333333336</c:v>
                </c:pt>
                <c:pt idx="1054">
                  <c:v>45158.666666666664</c:v>
                </c:pt>
                <c:pt idx="1055">
                  <c:v>45158.625</c:v>
                </c:pt>
                <c:pt idx="1056">
                  <c:v>45158.583333333336</c:v>
                </c:pt>
                <c:pt idx="1057">
                  <c:v>45158.541666666664</c:v>
                </c:pt>
                <c:pt idx="1058">
                  <c:v>45158.5</c:v>
                </c:pt>
                <c:pt idx="1059">
                  <c:v>45158.458333333336</c:v>
                </c:pt>
                <c:pt idx="1060">
                  <c:v>45158.416666666664</c:v>
                </c:pt>
                <c:pt idx="1061">
                  <c:v>45158.375</c:v>
                </c:pt>
                <c:pt idx="1062">
                  <c:v>45158.333333333336</c:v>
                </c:pt>
                <c:pt idx="1063">
                  <c:v>45158.291666666664</c:v>
                </c:pt>
                <c:pt idx="1064">
                  <c:v>45158.25</c:v>
                </c:pt>
                <c:pt idx="1065">
                  <c:v>45158.208333333336</c:v>
                </c:pt>
                <c:pt idx="1066">
                  <c:v>45158.166666666664</c:v>
                </c:pt>
                <c:pt idx="1067">
                  <c:v>45158.125</c:v>
                </c:pt>
                <c:pt idx="1068">
                  <c:v>45158.083333333336</c:v>
                </c:pt>
                <c:pt idx="1069">
                  <c:v>45158.041666666664</c:v>
                </c:pt>
                <c:pt idx="1070">
                  <c:v>45158</c:v>
                </c:pt>
                <c:pt idx="1071">
                  <c:v>45157.958333333336</c:v>
                </c:pt>
                <c:pt idx="1072">
                  <c:v>45157.916666666664</c:v>
                </c:pt>
                <c:pt idx="1073">
                  <c:v>45157.875</c:v>
                </c:pt>
                <c:pt idx="1074">
                  <c:v>45157.833333333336</c:v>
                </c:pt>
                <c:pt idx="1075">
                  <c:v>45157.791666666664</c:v>
                </c:pt>
                <c:pt idx="1076">
                  <c:v>45157.75</c:v>
                </c:pt>
                <c:pt idx="1077">
                  <c:v>45157.708333333336</c:v>
                </c:pt>
                <c:pt idx="1078">
                  <c:v>45157.666666666664</c:v>
                </c:pt>
                <c:pt idx="1079">
                  <c:v>45157.625</c:v>
                </c:pt>
                <c:pt idx="1080">
                  <c:v>45157.583333333336</c:v>
                </c:pt>
                <c:pt idx="1081">
                  <c:v>45157.541666666664</c:v>
                </c:pt>
                <c:pt idx="1082">
                  <c:v>45157.5</c:v>
                </c:pt>
                <c:pt idx="1083">
                  <c:v>45157.458333333336</c:v>
                </c:pt>
                <c:pt idx="1084">
                  <c:v>45157.416666666664</c:v>
                </c:pt>
                <c:pt idx="1085">
                  <c:v>45157.375</c:v>
                </c:pt>
                <c:pt idx="1086">
                  <c:v>45157.333333333336</c:v>
                </c:pt>
                <c:pt idx="1087">
                  <c:v>45157.291666666664</c:v>
                </c:pt>
                <c:pt idx="1088">
                  <c:v>45157.25</c:v>
                </c:pt>
                <c:pt idx="1089">
                  <c:v>45157.208333333336</c:v>
                </c:pt>
                <c:pt idx="1090">
                  <c:v>45157.166666666664</c:v>
                </c:pt>
                <c:pt idx="1091">
                  <c:v>45157.125</c:v>
                </c:pt>
                <c:pt idx="1092">
                  <c:v>45157.083333333336</c:v>
                </c:pt>
                <c:pt idx="1093">
                  <c:v>45157.041666666664</c:v>
                </c:pt>
                <c:pt idx="1094">
                  <c:v>45157</c:v>
                </c:pt>
                <c:pt idx="1095">
                  <c:v>45156.958333333336</c:v>
                </c:pt>
                <c:pt idx="1096">
                  <c:v>45156.916666666664</c:v>
                </c:pt>
                <c:pt idx="1097">
                  <c:v>45156.875</c:v>
                </c:pt>
                <c:pt idx="1098">
                  <c:v>45156.833333333336</c:v>
                </c:pt>
                <c:pt idx="1099">
                  <c:v>45156.791666666664</c:v>
                </c:pt>
                <c:pt idx="1100">
                  <c:v>45156.75</c:v>
                </c:pt>
                <c:pt idx="1101">
                  <c:v>45156.708333333336</c:v>
                </c:pt>
                <c:pt idx="1102">
                  <c:v>45156.666666666664</c:v>
                </c:pt>
                <c:pt idx="1103">
                  <c:v>45156.625</c:v>
                </c:pt>
                <c:pt idx="1104">
                  <c:v>45156.583333333336</c:v>
                </c:pt>
                <c:pt idx="1105">
                  <c:v>45156.541666666664</c:v>
                </c:pt>
                <c:pt idx="1106">
                  <c:v>45156.5</c:v>
                </c:pt>
                <c:pt idx="1107">
                  <c:v>45156.458333333336</c:v>
                </c:pt>
                <c:pt idx="1108">
                  <c:v>45156.416666666664</c:v>
                </c:pt>
                <c:pt idx="1109">
                  <c:v>45156.375</c:v>
                </c:pt>
                <c:pt idx="1110">
                  <c:v>45156.333333333336</c:v>
                </c:pt>
                <c:pt idx="1111">
                  <c:v>45156.291666666664</c:v>
                </c:pt>
                <c:pt idx="1112">
                  <c:v>45156.25</c:v>
                </c:pt>
                <c:pt idx="1113">
                  <c:v>45156.208333333336</c:v>
                </c:pt>
                <c:pt idx="1114">
                  <c:v>45156.166666666664</c:v>
                </c:pt>
                <c:pt idx="1115">
                  <c:v>45156.125</c:v>
                </c:pt>
                <c:pt idx="1116">
                  <c:v>45156.083333333336</c:v>
                </c:pt>
                <c:pt idx="1117">
                  <c:v>45156.041666666664</c:v>
                </c:pt>
                <c:pt idx="1118">
                  <c:v>45156</c:v>
                </c:pt>
                <c:pt idx="1119">
                  <c:v>45155.958333333336</c:v>
                </c:pt>
                <c:pt idx="1120">
                  <c:v>45155.916666666664</c:v>
                </c:pt>
                <c:pt idx="1121">
                  <c:v>45155.875</c:v>
                </c:pt>
                <c:pt idx="1122">
                  <c:v>45155.833333333336</c:v>
                </c:pt>
                <c:pt idx="1123">
                  <c:v>45155.791666666664</c:v>
                </c:pt>
                <c:pt idx="1124">
                  <c:v>45155.75</c:v>
                </c:pt>
                <c:pt idx="1125">
                  <c:v>45155.708333333336</c:v>
                </c:pt>
                <c:pt idx="1126">
                  <c:v>45155.666666666664</c:v>
                </c:pt>
                <c:pt idx="1127">
                  <c:v>45155.625</c:v>
                </c:pt>
                <c:pt idx="1128">
                  <c:v>45155.583333333336</c:v>
                </c:pt>
                <c:pt idx="1129">
                  <c:v>45155.541666666664</c:v>
                </c:pt>
                <c:pt idx="1130">
                  <c:v>45155.5</c:v>
                </c:pt>
                <c:pt idx="1131">
                  <c:v>45155.458333333336</c:v>
                </c:pt>
                <c:pt idx="1132">
                  <c:v>45155.416666666664</c:v>
                </c:pt>
                <c:pt idx="1133">
                  <c:v>45155.375</c:v>
                </c:pt>
                <c:pt idx="1134">
                  <c:v>45155.333333333336</c:v>
                </c:pt>
                <c:pt idx="1135">
                  <c:v>45155.291666666664</c:v>
                </c:pt>
                <c:pt idx="1136">
                  <c:v>45155.25</c:v>
                </c:pt>
                <c:pt idx="1137">
                  <c:v>45155.208333333336</c:v>
                </c:pt>
                <c:pt idx="1138">
                  <c:v>45155.166666666664</c:v>
                </c:pt>
                <c:pt idx="1139">
                  <c:v>45155.125</c:v>
                </c:pt>
                <c:pt idx="1140">
                  <c:v>45155.083333333336</c:v>
                </c:pt>
                <c:pt idx="1141">
                  <c:v>45155.041666666664</c:v>
                </c:pt>
                <c:pt idx="1142">
                  <c:v>45155</c:v>
                </c:pt>
                <c:pt idx="1143">
                  <c:v>45154.958333333336</c:v>
                </c:pt>
                <c:pt idx="1144">
                  <c:v>45154.916666666664</c:v>
                </c:pt>
                <c:pt idx="1145">
                  <c:v>45154.875</c:v>
                </c:pt>
                <c:pt idx="1146">
                  <c:v>45154.833333333336</c:v>
                </c:pt>
                <c:pt idx="1147">
                  <c:v>45154.791666666664</c:v>
                </c:pt>
                <c:pt idx="1148">
                  <c:v>45154.75</c:v>
                </c:pt>
                <c:pt idx="1149">
                  <c:v>45154.708333333336</c:v>
                </c:pt>
                <c:pt idx="1150">
                  <c:v>45154.666666666664</c:v>
                </c:pt>
                <c:pt idx="1151">
                  <c:v>45154.625</c:v>
                </c:pt>
                <c:pt idx="1152">
                  <c:v>45154.583333333336</c:v>
                </c:pt>
                <c:pt idx="1153">
                  <c:v>45154.541666666664</c:v>
                </c:pt>
                <c:pt idx="1154">
                  <c:v>45154.5</c:v>
                </c:pt>
                <c:pt idx="1155">
                  <c:v>45154.458333333336</c:v>
                </c:pt>
                <c:pt idx="1156">
                  <c:v>45154.416666666664</c:v>
                </c:pt>
                <c:pt idx="1157">
                  <c:v>45154.375</c:v>
                </c:pt>
                <c:pt idx="1158">
                  <c:v>45154.333333333336</c:v>
                </c:pt>
                <c:pt idx="1159">
                  <c:v>45154.291666666664</c:v>
                </c:pt>
                <c:pt idx="1160">
                  <c:v>45154.25</c:v>
                </c:pt>
                <c:pt idx="1161">
                  <c:v>45154.208333333336</c:v>
                </c:pt>
                <c:pt idx="1162">
                  <c:v>45154.166666666664</c:v>
                </c:pt>
                <c:pt idx="1163">
                  <c:v>45154.125</c:v>
                </c:pt>
                <c:pt idx="1164">
                  <c:v>45154.083333333336</c:v>
                </c:pt>
                <c:pt idx="1165">
                  <c:v>45154.041666666664</c:v>
                </c:pt>
                <c:pt idx="1166">
                  <c:v>45154</c:v>
                </c:pt>
                <c:pt idx="1167">
                  <c:v>45153.958333333336</c:v>
                </c:pt>
                <c:pt idx="1168">
                  <c:v>45153.916666666664</c:v>
                </c:pt>
                <c:pt idx="1169">
                  <c:v>45153.875</c:v>
                </c:pt>
                <c:pt idx="1170">
                  <c:v>45153.833333333336</c:v>
                </c:pt>
                <c:pt idx="1171">
                  <c:v>45153.791666666664</c:v>
                </c:pt>
                <c:pt idx="1172">
                  <c:v>45153.75</c:v>
                </c:pt>
                <c:pt idx="1173">
                  <c:v>45153.708333333336</c:v>
                </c:pt>
                <c:pt idx="1174">
                  <c:v>45153.666666666664</c:v>
                </c:pt>
                <c:pt idx="1175">
                  <c:v>45153.625</c:v>
                </c:pt>
                <c:pt idx="1176">
                  <c:v>45153.583333333336</c:v>
                </c:pt>
                <c:pt idx="1177">
                  <c:v>45153.541666666664</c:v>
                </c:pt>
                <c:pt idx="1178">
                  <c:v>45153.5</c:v>
                </c:pt>
                <c:pt idx="1179">
                  <c:v>45153.458333333336</c:v>
                </c:pt>
                <c:pt idx="1180">
                  <c:v>45153.416666666664</c:v>
                </c:pt>
                <c:pt idx="1181">
                  <c:v>45153.375</c:v>
                </c:pt>
                <c:pt idx="1182">
                  <c:v>45153.333333333336</c:v>
                </c:pt>
                <c:pt idx="1183">
                  <c:v>45153.291666666664</c:v>
                </c:pt>
                <c:pt idx="1184">
                  <c:v>45153.25</c:v>
                </c:pt>
                <c:pt idx="1185">
                  <c:v>45153.208333333336</c:v>
                </c:pt>
                <c:pt idx="1186">
                  <c:v>45153.166666666664</c:v>
                </c:pt>
                <c:pt idx="1187">
                  <c:v>45153.125</c:v>
                </c:pt>
                <c:pt idx="1188">
                  <c:v>45153.083333333336</c:v>
                </c:pt>
                <c:pt idx="1189">
                  <c:v>45153.041666666664</c:v>
                </c:pt>
                <c:pt idx="1190">
                  <c:v>45153</c:v>
                </c:pt>
                <c:pt idx="1191">
                  <c:v>45152.958333333336</c:v>
                </c:pt>
                <c:pt idx="1192">
                  <c:v>45152.916666666664</c:v>
                </c:pt>
                <c:pt idx="1193">
                  <c:v>45152.875</c:v>
                </c:pt>
                <c:pt idx="1194">
                  <c:v>45152.833333333336</c:v>
                </c:pt>
                <c:pt idx="1195">
                  <c:v>45152.791666666664</c:v>
                </c:pt>
                <c:pt idx="1196">
                  <c:v>45152.75</c:v>
                </c:pt>
                <c:pt idx="1197">
                  <c:v>45152.708333333336</c:v>
                </c:pt>
                <c:pt idx="1198">
                  <c:v>45152.666666666664</c:v>
                </c:pt>
                <c:pt idx="1199">
                  <c:v>45152.625</c:v>
                </c:pt>
                <c:pt idx="1200">
                  <c:v>45152.583333333336</c:v>
                </c:pt>
                <c:pt idx="1201">
                  <c:v>45152.541666666664</c:v>
                </c:pt>
                <c:pt idx="1202">
                  <c:v>45152.5</c:v>
                </c:pt>
                <c:pt idx="1203">
                  <c:v>45152.458333333336</c:v>
                </c:pt>
                <c:pt idx="1204">
                  <c:v>45152.416666666664</c:v>
                </c:pt>
                <c:pt idx="1205">
                  <c:v>45152.375</c:v>
                </c:pt>
                <c:pt idx="1206">
                  <c:v>45152.333333333336</c:v>
                </c:pt>
                <c:pt idx="1207">
                  <c:v>45152.291666666664</c:v>
                </c:pt>
                <c:pt idx="1208">
                  <c:v>45152.25</c:v>
                </c:pt>
                <c:pt idx="1209">
                  <c:v>45152.208333333336</c:v>
                </c:pt>
                <c:pt idx="1210">
                  <c:v>45152.166666666664</c:v>
                </c:pt>
                <c:pt idx="1211">
                  <c:v>45152.125</c:v>
                </c:pt>
                <c:pt idx="1212">
                  <c:v>45152.083333333336</c:v>
                </c:pt>
                <c:pt idx="1213">
                  <c:v>45152.041666666664</c:v>
                </c:pt>
                <c:pt idx="1214">
                  <c:v>45152</c:v>
                </c:pt>
                <c:pt idx="1215">
                  <c:v>45151.958333333336</c:v>
                </c:pt>
                <c:pt idx="1216">
                  <c:v>45151.916666666664</c:v>
                </c:pt>
                <c:pt idx="1217">
                  <c:v>45151.875</c:v>
                </c:pt>
                <c:pt idx="1218">
                  <c:v>45151.833333333336</c:v>
                </c:pt>
                <c:pt idx="1219">
                  <c:v>45151.791666666664</c:v>
                </c:pt>
                <c:pt idx="1220">
                  <c:v>45151.75</c:v>
                </c:pt>
                <c:pt idx="1221">
                  <c:v>45151.708333333336</c:v>
                </c:pt>
                <c:pt idx="1222">
                  <c:v>45151.666666666664</c:v>
                </c:pt>
                <c:pt idx="1223">
                  <c:v>45151.625</c:v>
                </c:pt>
                <c:pt idx="1224">
                  <c:v>45151.583333333336</c:v>
                </c:pt>
                <c:pt idx="1225">
                  <c:v>45151.541666666664</c:v>
                </c:pt>
                <c:pt idx="1226">
                  <c:v>45151.5</c:v>
                </c:pt>
                <c:pt idx="1227">
                  <c:v>45151.458333333336</c:v>
                </c:pt>
                <c:pt idx="1228">
                  <c:v>45151.416666666664</c:v>
                </c:pt>
                <c:pt idx="1229">
                  <c:v>45151.375</c:v>
                </c:pt>
                <c:pt idx="1230">
                  <c:v>45151.333333333336</c:v>
                </c:pt>
                <c:pt idx="1231">
                  <c:v>45151.291666666664</c:v>
                </c:pt>
                <c:pt idx="1232">
                  <c:v>45151.25</c:v>
                </c:pt>
                <c:pt idx="1233">
                  <c:v>45151.208333333336</c:v>
                </c:pt>
                <c:pt idx="1234">
                  <c:v>45151.166666666664</c:v>
                </c:pt>
                <c:pt idx="1235">
                  <c:v>45151.125</c:v>
                </c:pt>
                <c:pt idx="1236">
                  <c:v>45151.083333333336</c:v>
                </c:pt>
                <c:pt idx="1237">
                  <c:v>45151.041666666664</c:v>
                </c:pt>
                <c:pt idx="1238">
                  <c:v>45151</c:v>
                </c:pt>
                <c:pt idx="1239">
                  <c:v>45150.958333333336</c:v>
                </c:pt>
                <c:pt idx="1240">
                  <c:v>45150.916666666664</c:v>
                </c:pt>
                <c:pt idx="1241">
                  <c:v>45150.875</c:v>
                </c:pt>
                <c:pt idx="1242">
                  <c:v>45150.833333333336</c:v>
                </c:pt>
                <c:pt idx="1243">
                  <c:v>45150.791666666664</c:v>
                </c:pt>
                <c:pt idx="1244">
                  <c:v>45150.75</c:v>
                </c:pt>
                <c:pt idx="1245">
                  <c:v>45150.708333333336</c:v>
                </c:pt>
                <c:pt idx="1246">
                  <c:v>45150.666666666664</c:v>
                </c:pt>
                <c:pt idx="1247">
                  <c:v>45150.625</c:v>
                </c:pt>
                <c:pt idx="1248">
                  <c:v>45150.583333333336</c:v>
                </c:pt>
                <c:pt idx="1249">
                  <c:v>45150.541666666664</c:v>
                </c:pt>
                <c:pt idx="1250">
                  <c:v>45150.5</c:v>
                </c:pt>
                <c:pt idx="1251">
                  <c:v>45150.458333333336</c:v>
                </c:pt>
                <c:pt idx="1252">
                  <c:v>45150.416666666664</c:v>
                </c:pt>
                <c:pt idx="1253">
                  <c:v>45150.375</c:v>
                </c:pt>
                <c:pt idx="1254">
                  <c:v>45150.333333333336</c:v>
                </c:pt>
                <c:pt idx="1255">
                  <c:v>45150.291666666664</c:v>
                </c:pt>
                <c:pt idx="1256">
                  <c:v>45150.25</c:v>
                </c:pt>
                <c:pt idx="1257">
                  <c:v>45150.208333333336</c:v>
                </c:pt>
                <c:pt idx="1258">
                  <c:v>45150.166666666664</c:v>
                </c:pt>
                <c:pt idx="1259">
                  <c:v>45150.125</c:v>
                </c:pt>
                <c:pt idx="1260">
                  <c:v>45150.083333333336</c:v>
                </c:pt>
                <c:pt idx="1261">
                  <c:v>45150.041666666664</c:v>
                </c:pt>
                <c:pt idx="1262">
                  <c:v>45150</c:v>
                </c:pt>
                <c:pt idx="1263">
                  <c:v>45149.958333333336</c:v>
                </c:pt>
                <c:pt idx="1264">
                  <c:v>45149.916666666664</c:v>
                </c:pt>
                <c:pt idx="1265">
                  <c:v>45149.875</c:v>
                </c:pt>
                <c:pt idx="1266">
                  <c:v>45149.833333333336</c:v>
                </c:pt>
                <c:pt idx="1267">
                  <c:v>45149.791666666664</c:v>
                </c:pt>
                <c:pt idx="1268">
                  <c:v>45149.75</c:v>
                </c:pt>
                <c:pt idx="1269">
                  <c:v>45149.708333333336</c:v>
                </c:pt>
                <c:pt idx="1270">
                  <c:v>45149.666666666664</c:v>
                </c:pt>
                <c:pt idx="1271">
                  <c:v>45149.625</c:v>
                </c:pt>
                <c:pt idx="1272">
                  <c:v>45149.583333333336</c:v>
                </c:pt>
                <c:pt idx="1273">
                  <c:v>45149.541666666664</c:v>
                </c:pt>
                <c:pt idx="1274">
                  <c:v>45149.5</c:v>
                </c:pt>
                <c:pt idx="1275">
                  <c:v>45149.458333333336</c:v>
                </c:pt>
                <c:pt idx="1276">
                  <c:v>45149.416666666664</c:v>
                </c:pt>
                <c:pt idx="1277">
                  <c:v>45149.375</c:v>
                </c:pt>
                <c:pt idx="1278">
                  <c:v>45149.333333333336</c:v>
                </c:pt>
                <c:pt idx="1279">
                  <c:v>45149.291666666664</c:v>
                </c:pt>
                <c:pt idx="1280">
                  <c:v>45149.25</c:v>
                </c:pt>
                <c:pt idx="1281">
                  <c:v>45149.208333333336</c:v>
                </c:pt>
                <c:pt idx="1282">
                  <c:v>45149.166666666664</c:v>
                </c:pt>
                <c:pt idx="1283">
                  <c:v>45149.125</c:v>
                </c:pt>
                <c:pt idx="1284">
                  <c:v>45149.083333333336</c:v>
                </c:pt>
                <c:pt idx="1285">
                  <c:v>45149.041666666664</c:v>
                </c:pt>
                <c:pt idx="1286">
                  <c:v>45149</c:v>
                </c:pt>
                <c:pt idx="1287">
                  <c:v>45148.958333333336</c:v>
                </c:pt>
                <c:pt idx="1288">
                  <c:v>45148.916666666664</c:v>
                </c:pt>
                <c:pt idx="1289">
                  <c:v>45148.875</c:v>
                </c:pt>
                <c:pt idx="1290">
                  <c:v>45148.833333333336</c:v>
                </c:pt>
                <c:pt idx="1291">
                  <c:v>45148.791666666664</c:v>
                </c:pt>
                <c:pt idx="1292">
                  <c:v>45148.75</c:v>
                </c:pt>
                <c:pt idx="1293">
                  <c:v>45148.708333333336</c:v>
                </c:pt>
                <c:pt idx="1294">
                  <c:v>45148.666666666664</c:v>
                </c:pt>
                <c:pt idx="1295">
                  <c:v>45148.625</c:v>
                </c:pt>
                <c:pt idx="1296">
                  <c:v>45148.583333333336</c:v>
                </c:pt>
                <c:pt idx="1297">
                  <c:v>45148.541666666664</c:v>
                </c:pt>
                <c:pt idx="1298">
                  <c:v>45148.5</c:v>
                </c:pt>
                <c:pt idx="1299">
                  <c:v>45148.458333333336</c:v>
                </c:pt>
                <c:pt idx="1300">
                  <c:v>45148.416666666664</c:v>
                </c:pt>
                <c:pt idx="1301">
                  <c:v>45148.375</c:v>
                </c:pt>
                <c:pt idx="1302">
                  <c:v>45148.333333333336</c:v>
                </c:pt>
                <c:pt idx="1303">
                  <c:v>45148.291666666664</c:v>
                </c:pt>
                <c:pt idx="1304">
                  <c:v>45148.25</c:v>
                </c:pt>
                <c:pt idx="1305">
                  <c:v>45148.208333333336</c:v>
                </c:pt>
                <c:pt idx="1306">
                  <c:v>45148.166666666664</c:v>
                </c:pt>
                <c:pt idx="1307">
                  <c:v>45148.125</c:v>
                </c:pt>
                <c:pt idx="1308">
                  <c:v>45148.083333333336</c:v>
                </c:pt>
                <c:pt idx="1309">
                  <c:v>45148.041666666664</c:v>
                </c:pt>
                <c:pt idx="1310">
                  <c:v>45148</c:v>
                </c:pt>
                <c:pt idx="1311">
                  <c:v>45147.958333333336</c:v>
                </c:pt>
                <c:pt idx="1312">
                  <c:v>45147.916666666664</c:v>
                </c:pt>
                <c:pt idx="1313">
                  <c:v>45147.875</c:v>
                </c:pt>
                <c:pt idx="1314">
                  <c:v>45147.833333333336</c:v>
                </c:pt>
                <c:pt idx="1315">
                  <c:v>45147.791666666664</c:v>
                </c:pt>
                <c:pt idx="1316">
                  <c:v>45147.75</c:v>
                </c:pt>
                <c:pt idx="1317">
                  <c:v>45147.708333333336</c:v>
                </c:pt>
                <c:pt idx="1318">
                  <c:v>45147.666666666664</c:v>
                </c:pt>
                <c:pt idx="1319">
                  <c:v>45147.625</c:v>
                </c:pt>
                <c:pt idx="1320">
                  <c:v>45147.583333333336</c:v>
                </c:pt>
                <c:pt idx="1321">
                  <c:v>45147.541666666664</c:v>
                </c:pt>
                <c:pt idx="1322">
                  <c:v>45147.5</c:v>
                </c:pt>
                <c:pt idx="1323">
                  <c:v>45147.458333333336</c:v>
                </c:pt>
                <c:pt idx="1324">
                  <c:v>45147.416666666664</c:v>
                </c:pt>
                <c:pt idx="1325">
                  <c:v>45147.375</c:v>
                </c:pt>
                <c:pt idx="1326">
                  <c:v>45147.333333333336</c:v>
                </c:pt>
                <c:pt idx="1327">
                  <c:v>45147.291666666664</c:v>
                </c:pt>
                <c:pt idx="1328">
                  <c:v>45147.25</c:v>
                </c:pt>
                <c:pt idx="1329">
                  <c:v>45147.208333333336</c:v>
                </c:pt>
                <c:pt idx="1330">
                  <c:v>45147.166666666664</c:v>
                </c:pt>
                <c:pt idx="1331">
                  <c:v>45147.125</c:v>
                </c:pt>
                <c:pt idx="1332">
                  <c:v>45147.083333333336</c:v>
                </c:pt>
                <c:pt idx="1333">
                  <c:v>45147.041666666664</c:v>
                </c:pt>
                <c:pt idx="1334">
                  <c:v>45147</c:v>
                </c:pt>
                <c:pt idx="1335">
                  <c:v>45146.958333333336</c:v>
                </c:pt>
                <c:pt idx="1336">
                  <c:v>45146.916666666664</c:v>
                </c:pt>
                <c:pt idx="1337">
                  <c:v>45146.875</c:v>
                </c:pt>
                <c:pt idx="1338">
                  <c:v>45146.833333333336</c:v>
                </c:pt>
                <c:pt idx="1339">
                  <c:v>45146.791666666664</c:v>
                </c:pt>
                <c:pt idx="1340">
                  <c:v>45146.75</c:v>
                </c:pt>
                <c:pt idx="1341">
                  <c:v>45146.708333333336</c:v>
                </c:pt>
                <c:pt idx="1342">
                  <c:v>45146.666666666664</c:v>
                </c:pt>
                <c:pt idx="1343">
                  <c:v>45146.625</c:v>
                </c:pt>
                <c:pt idx="1344">
                  <c:v>45146.583333333336</c:v>
                </c:pt>
                <c:pt idx="1345">
                  <c:v>45146.541666666664</c:v>
                </c:pt>
                <c:pt idx="1346">
                  <c:v>45146.5</c:v>
                </c:pt>
                <c:pt idx="1347">
                  <c:v>45146.458333333336</c:v>
                </c:pt>
                <c:pt idx="1348">
                  <c:v>45146.416666666664</c:v>
                </c:pt>
                <c:pt idx="1349">
                  <c:v>45146.375</c:v>
                </c:pt>
                <c:pt idx="1350">
                  <c:v>45146.333333333336</c:v>
                </c:pt>
                <c:pt idx="1351">
                  <c:v>45146.291666666664</c:v>
                </c:pt>
                <c:pt idx="1352">
                  <c:v>45146.25</c:v>
                </c:pt>
                <c:pt idx="1353">
                  <c:v>45146.208333333336</c:v>
                </c:pt>
                <c:pt idx="1354">
                  <c:v>45146.166666666664</c:v>
                </c:pt>
                <c:pt idx="1355">
                  <c:v>45146.125</c:v>
                </c:pt>
                <c:pt idx="1356">
                  <c:v>45146.083333333336</c:v>
                </c:pt>
                <c:pt idx="1357">
                  <c:v>45146.041666666664</c:v>
                </c:pt>
                <c:pt idx="1358">
                  <c:v>45146</c:v>
                </c:pt>
                <c:pt idx="1359">
                  <c:v>45145.958333333336</c:v>
                </c:pt>
                <c:pt idx="1360">
                  <c:v>45145.916666666664</c:v>
                </c:pt>
                <c:pt idx="1361">
                  <c:v>45145.875</c:v>
                </c:pt>
                <c:pt idx="1362">
                  <c:v>45145.833333333336</c:v>
                </c:pt>
                <c:pt idx="1363">
                  <c:v>45145.791666666664</c:v>
                </c:pt>
                <c:pt idx="1364">
                  <c:v>45145.75</c:v>
                </c:pt>
                <c:pt idx="1365">
                  <c:v>45145.708333333336</c:v>
                </c:pt>
                <c:pt idx="1366">
                  <c:v>45145.666666666664</c:v>
                </c:pt>
                <c:pt idx="1367">
                  <c:v>45145.625</c:v>
                </c:pt>
                <c:pt idx="1368">
                  <c:v>45145.583333333336</c:v>
                </c:pt>
                <c:pt idx="1369">
                  <c:v>45145.541666666664</c:v>
                </c:pt>
                <c:pt idx="1370">
                  <c:v>45145.5</c:v>
                </c:pt>
                <c:pt idx="1371">
                  <c:v>45145.458333333336</c:v>
                </c:pt>
                <c:pt idx="1372">
                  <c:v>45145.416666666664</c:v>
                </c:pt>
                <c:pt idx="1373">
                  <c:v>45145.375</c:v>
                </c:pt>
                <c:pt idx="1374">
                  <c:v>45145.333333333336</c:v>
                </c:pt>
                <c:pt idx="1375">
                  <c:v>45145.291666666664</c:v>
                </c:pt>
                <c:pt idx="1376">
                  <c:v>45145.25</c:v>
                </c:pt>
                <c:pt idx="1377">
                  <c:v>45145.208333333336</c:v>
                </c:pt>
                <c:pt idx="1378">
                  <c:v>45145.166666666664</c:v>
                </c:pt>
                <c:pt idx="1379">
                  <c:v>45145.125</c:v>
                </c:pt>
                <c:pt idx="1380">
                  <c:v>45145.083333333336</c:v>
                </c:pt>
                <c:pt idx="1381">
                  <c:v>45145.041666666664</c:v>
                </c:pt>
                <c:pt idx="1382">
                  <c:v>45145</c:v>
                </c:pt>
                <c:pt idx="1383">
                  <c:v>45144.958333333336</c:v>
                </c:pt>
                <c:pt idx="1384">
                  <c:v>45144.916666666664</c:v>
                </c:pt>
                <c:pt idx="1385">
                  <c:v>45144.875</c:v>
                </c:pt>
                <c:pt idx="1386">
                  <c:v>45144.833333333336</c:v>
                </c:pt>
                <c:pt idx="1387">
                  <c:v>45144.791666666664</c:v>
                </c:pt>
                <c:pt idx="1388">
                  <c:v>45144.75</c:v>
                </c:pt>
                <c:pt idx="1389">
                  <c:v>45144.708333333336</c:v>
                </c:pt>
                <c:pt idx="1390">
                  <c:v>45144.666666666664</c:v>
                </c:pt>
                <c:pt idx="1391">
                  <c:v>45144.625</c:v>
                </c:pt>
                <c:pt idx="1392">
                  <c:v>45144.583333333336</c:v>
                </c:pt>
                <c:pt idx="1393">
                  <c:v>45144.541666666664</c:v>
                </c:pt>
                <c:pt idx="1394">
                  <c:v>45144.5</c:v>
                </c:pt>
                <c:pt idx="1395">
                  <c:v>45144.458333333336</c:v>
                </c:pt>
                <c:pt idx="1396">
                  <c:v>45144.416666666664</c:v>
                </c:pt>
                <c:pt idx="1397">
                  <c:v>45144.375</c:v>
                </c:pt>
                <c:pt idx="1398">
                  <c:v>45144.333333333336</c:v>
                </c:pt>
                <c:pt idx="1399">
                  <c:v>45144.291666666664</c:v>
                </c:pt>
                <c:pt idx="1400">
                  <c:v>45144.25</c:v>
                </c:pt>
                <c:pt idx="1401">
                  <c:v>45144.208333333336</c:v>
                </c:pt>
                <c:pt idx="1402">
                  <c:v>45144.166666666664</c:v>
                </c:pt>
                <c:pt idx="1403">
                  <c:v>45144.125</c:v>
                </c:pt>
                <c:pt idx="1404">
                  <c:v>45144.083333333336</c:v>
                </c:pt>
                <c:pt idx="1405">
                  <c:v>45144.041666666664</c:v>
                </c:pt>
                <c:pt idx="1406">
                  <c:v>45144</c:v>
                </c:pt>
                <c:pt idx="1407">
                  <c:v>45143.958333333336</c:v>
                </c:pt>
                <c:pt idx="1408">
                  <c:v>45143.916666666664</c:v>
                </c:pt>
                <c:pt idx="1409">
                  <c:v>45143.875</c:v>
                </c:pt>
                <c:pt idx="1410">
                  <c:v>45143.833333333336</c:v>
                </c:pt>
                <c:pt idx="1411">
                  <c:v>45143.791666666664</c:v>
                </c:pt>
                <c:pt idx="1412">
                  <c:v>45143.75</c:v>
                </c:pt>
                <c:pt idx="1413">
                  <c:v>45143.708333333336</c:v>
                </c:pt>
                <c:pt idx="1414">
                  <c:v>45143.666666666664</c:v>
                </c:pt>
                <c:pt idx="1415">
                  <c:v>45143.625</c:v>
                </c:pt>
                <c:pt idx="1416">
                  <c:v>45143.583333333336</c:v>
                </c:pt>
                <c:pt idx="1417">
                  <c:v>45143.541666666664</c:v>
                </c:pt>
                <c:pt idx="1418">
                  <c:v>45143.5</c:v>
                </c:pt>
                <c:pt idx="1419">
                  <c:v>45143.458333333336</c:v>
                </c:pt>
                <c:pt idx="1420">
                  <c:v>45143.416666666664</c:v>
                </c:pt>
                <c:pt idx="1421">
                  <c:v>45143.375</c:v>
                </c:pt>
                <c:pt idx="1422">
                  <c:v>45143.333333333336</c:v>
                </c:pt>
                <c:pt idx="1423">
                  <c:v>45143.291666666664</c:v>
                </c:pt>
                <c:pt idx="1424">
                  <c:v>45143.25</c:v>
                </c:pt>
                <c:pt idx="1425">
                  <c:v>45143.208333333336</c:v>
                </c:pt>
                <c:pt idx="1426">
                  <c:v>45143.166666666664</c:v>
                </c:pt>
                <c:pt idx="1427">
                  <c:v>45143.125</c:v>
                </c:pt>
                <c:pt idx="1428">
                  <c:v>45143.083333333336</c:v>
                </c:pt>
                <c:pt idx="1429">
                  <c:v>45143.041666666664</c:v>
                </c:pt>
                <c:pt idx="1430">
                  <c:v>45143</c:v>
                </c:pt>
                <c:pt idx="1431">
                  <c:v>45142.958333333336</c:v>
                </c:pt>
                <c:pt idx="1432">
                  <c:v>45142.916666666664</c:v>
                </c:pt>
                <c:pt idx="1433">
                  <c:v>45142.875</c:v>
                </c:pt>
                <c:pt idx="1434">
                  <c:v>45142.833333333336</c:v>
                </c:pt>
                <c:pt idx="1435">
                  <c:v>45142.791666666664</c:v>
                </c:pt>
                <c:pt idx="1436">
                  <c:v>45142.75</c:v>
                </c:pt>
                <c:pt idx="1437">
                  <c:v>45142.708333333336</c:v>
                </c:pt>
                <c:pt idx="1438">
                  <c:v>45142.666666666664</c:v>
                </c:pt>
                <c:pt idx="1439">
                  <c:v>45142.625</c:v>
                </c:pt>
                <c:pt idx="1440">
                  <c:v>45142.583333333336</c:v>
                </c:pt>
                <c:pt idx="1441">
                  <c:v>45142.541666666664</c:v>
                </c:pt>
                <c:pt idx="1442">
                  <c:v>45142.5</c:v>
                </c:pt>
                <c:pt idx="1443">
                  <c:v>45142.458333333336</c:v>
                </c:pt>
                <c:pt idx="1444">
                  <c:v>45142.416666666664</c:v>
                </c:pt>
                <c:pt idx="1445">
                  <c:v>45142.375</c:v>
                </c:pt>
                <c:pt idx="1446">
                  <c:v>45142.333333333336</c:v>
                </c:pt>
                <c:pt idx="1447">
                  <c:v>45142.291666666664</c:v>
                </c:pt>
                <c:pt idx="1448">
                  <c:v>45142.25</c:v>
                </c:pt>
                <c:pt idx="1449">
                  <c:v>45142.208333333336</c:v>
                </c:pt>
                <c:pt idx="1450">
                  <c:v>45142.166666666664</c:v>
                </c:pt>
                <c:pt idx="1451">
                  <c:v>45142.125</c:v>
                </c:pt>
                <c:pt idx="1452">
                  <c:v>45142.083333333336</c:v>
                </c:pt>
                <c:pt idx="1453">
                  <c:v>45142.041666666664</c:v>
                </c:pt>
                <c:pt idx="1454">
                  <c:v>45142</c:v>
                </c:pt>
                <c:pt idx="1455">
                  <c:v>45141.958333333336</c:v>
                </c:pt>
                <c:pt idx="1456">
                  <c:v>45141.916666666664</c:v>
                </c:pt>
                <c:pt idx="1457">
                  <c:v>45141.875</c:v>
                </c:pt>
                <c:pt idx="1458">
                  <c:v>45141.833333333336</c:v>
                </c:pt>
                <c:pt idx="1459">
                  <c:v>45141.791666666664</c:v>
                </c:pt>
                <c:pt idx="1460">
                  <c:v>45141.75</c:v>
                </c:pt>
                <c:pt idx="1461">
                  <c:v>45141.708333333336</c:v>
                </c:pt>
                <c:pt idx="1462">
                  <c:v>45141.666666666664</c:v>
                </c:pt>
                <c:pt idx="1463">
                  <c:v>45141.625</c:v>
                </c:pt>
                <c:pt idx="1464">
                  <c:v>45141.583333333336</c:v>
                </c:pt>
                <c:pt idx="1465">
                  <c:v>45141.541666666664</c:v>
                </c:pt>
                <c:pt idx="1466">
                  <c:v>45141.5</c:v>
                </c:pt>
                <c:pt idx="1467">
                  <c:v>45141.458333333336</c:v>
                </c:pt>
                <c:pt idx="1468">
                  <c:v>45141.416666666664</c:v>
                </c:pt>
                <c:pt idx="1469">
                  <c:v>45141.375</c:v>
                </c:pt>
                <c:pt idx="1470">
                  <c:v>45141.333333333336</c:v>
                </c:pt>
                <c:pt idx="1471">
                  <c:v>45141.291666666664</c:v>
                </c:pt>
                <c:pt idx="1472">
                  <c:v>45141.25</c:v>
                </c:pt>
                <c:pt idx="1473">
                  <c:v>45141.208333333336</c:v>
                </c:pt>
                <c:pt idx="1474">
                  <c:v>45141.166666666664</c:v>
                </c:pt>
                <c:pt idx="1475">
                  <c:v>45141.125</c:v>
                </c:pt>
                <c:pt idx="1476">
                  <c:v>45141.083333333336</c:v>
                </c:pt>
                <c:pt idx="1477">
                  <c:v>45141.041666666664</c:v>
                </c:pt>
                <c:pt idx="1478">
                  <c:v>45141</c:v>
                </c:pt>
                <c:pt idx="1479">
                  <c:v>45140.958333333336</c:v>
                </c:pt>
                <c:pt idx="1480">
                  <c:v>45140.916666666664</c:v>
                </c:pt>
                <c:pt idx="1481">
                  <c:v>45140.875</c:v>
                </c:pt>
                <c:pt idx="1482">
                  <c:v>45140.833333333336</c:v>
                </c:pt>
                <c:pt idx="1483">
                  <c:v>45140.791666666664</c:v>
                </c:pt>
                <c:pt idx="1484">
                  <c:v>45140.75</c:v>
                </c:pt>
                <c:pt idx="1485">
                  <c:v>45140.708333333336</c:v>
                </c:pt>
                <c:pt idx="1486">
                  <c:v>45140.666666666664</c:v>
                </c:pt>
                <c:pt idx="1487">
                  <c:v>45140.625</c:v>
                </c:pt>
                <c:pt idx="1488">
                  <c:v>45140.583333333336</c:v>
                </c:pt>
                <c:pt idx="1489">
                  <c:v>45140.541666666664</c:v>
                </c:pt>
                <c:pt idx="1490">
                  <c:v>45140.5</c:v>
                </c:pt>
                <c:pt idx="1491">
                  <c:v>45140.458333333336</c:v>
                </c:pt>
                <c:pt idx="1492">
                  <c:v>45140.416666666664</c:v>
                </c:pt>
                <c:pt idx="1493">
                  <c:v>45140.375</c:v>
                </c:pt>
                <c:pt idx="1494">
                  <c:v>45140.333333333336</c:v>
                </c:pt>
                <c:pt idx="1495">
                  <c:v>45140.291666666664</c:v>
                </c:pt>
                <c:pt idx="1496">
                  <c:v>45140.25</c:v>
                </c:pt>
                <c:pt idx="1497">
                  <c:v>45140.208333333336</c:v>
                </c:pt>
                <c:pt idx="1498">
                  <c:v>45140.166666666664</c:v>
                </c:pt>
                <c:pt idx="1499">
                  <c:v>45140.125</c:v>
                </c:pt>
                <c:pt idx="1500">
                  <c:v>45140.083333333336</c:v>
                </c:pt>
                <c:pt idx="1501">
                  <c:v>45140.041666666664</c:v>
                </c:pt>
                <c:pt idx="1502">
                  <c:v>45140</c:v>
                </c:pt>
                <c:pt idx="1503">
                  <c:v>45139.958333333336</c:v>
                </c:pt>
                <c:pt idx="1504">
                  <c:v>45139.916666666664</c:v>
                </c:pt>
                <c:pt idx="1505">
                  <c:v>45139.875</c:v>
                </c:pt>
                <c:pt idx="1506">
                  <c:v>45139.833333333336</c:v>
                </c:pt>
                <c:pt idx="1507">
                  <c:v>45139.791666666664</c:v>
                </c:pt>
                <c:pt idx="1508">
                  <c:v>45139.75</c:v>
                </c:pt>
                <c:pt idx="1509">
                  <c:v>45139.708333333336</c:v>
                </c:pt>
                <c:pt idx="1510">
                  <c:v>45139.666666666664</c:v>
                </c:pt>
                <c:pt idx="1511">
                  <c:v>45139.625</c:v>
                </c:pt>
                <c:pt idx="1512">
                  <c:v>45139.583333333336</c:v>
                </c:pt>
                <c:pt idx="1513">
                  <c:v>45139.541666666664</c:v>
                </c:pt>
                <c:pt idx="1514">
                  <c:v>45139.5</c:v>
                </c:pt>
                <c:pt idx="1515">
                  <c:v>45139.458333333336</c:v>
                </c:pt>
                <c:pt idx="1516">
                  <c:v>45139.416666666664</c:v>
                </c:pt>
                <c:pt idx="1517">
                  <c:v>45139.375</c:v>
                </c:pt>
                <c:pt idx="1518">
                  <c:v>45139.333333333336</c:v>
                </c:pt>
                <c:pt idx="1519">
                  <c:v>45139.291666666664</c:v>
                </c:pt>
                <c:pt idx="1520">
                  <c:v>45139.25</c:v>
                </c:pt>
                <c:pt idx="1521">
                  <c:v>45139.208333333336</c:v>
                </c:pt>
                <c:pt idx="1522">
                  <c:v>45139.166666666664</c:v>
                </c:pt>
                <c:pt idx="1523">
                  <c:v>45139.125</c:v>
                </c:pt>
                <c:pt idx="1524">
                  <c:v>45139.083333333336</c:v>
                </c:pt>
                <c:pt idx="1525">
                  <c:v>45139.041666666664</c:v>
                </c:pt>
                <c:pt idx="1526">
                  <c:v>45139</c:v>
                </c:pt>
                <c:pt idx="1527">
                  <c:v>45138.958333333336</c:v>
                </c:pt>
                <c:pt idx="1528">
                  <c:v>45138.916666666664</c:v>
                </c:pt>
                <c:pt idx="1529">
                  <c:v>45138.875</c:v>
                </c:pt>
                <c:pt idx="1530">
                  <c:v>45138.833333333336</c:v>
                </c:pt>
                <c:pt idx="1531">
                  <c:v>45138.791666666664</c:v>
                </c:pt>
                <c:pt idx="1532">
                  <c:v>45138.75</c:v>
                </c:pt>
                <c:pt idx="1533">
                  <c:v>45138.708333333336</c:v>
                </c:pt>
                <c:pt idx="1534">
                  <c:v>45138.666666666664</c:v>
                </c:pt>
                <c:pt idx="1535">
                  <c:v>45138.625</c:v>
                </c:pt>
                <c:pt idx="1536">
                  <c:v>45138.583333333336</c:v>
                </c:pt>
                <c:pt idx="1537">
                  <c:v>45138.541666666664</c:v>
                </c:pt>
                <c:pt idx="1538">
                  <c:v>45138.5</c:v>
                </c:pt>
                <c:pt idx="1539">
                  <c:v>45138.458333333336</c:v>
                </c:pt>
                <c:pt idx="1540">
                  <c:v>45138.416666666664</c:v>
                </c:pt>
                <c:pt idx="1541">
                  <c:v>45138.375</c:v>
                </c:pt>
                <c:pt idx="1542">
                  <c:v>45138.333333333336</c:v>
                </c:pt>
                <c:pt idx="1543">
                  <c:v>45138.291666666664</c:v>
                </c:pt>
                <c:pt idx="1544">
                  <c:v>45138.25</c:v>
                </c:pt>
                <c:pt idx="1545">
                  <c:v>45138.208333333336</c:v>
                </c:pt>
                <c:pt idx="1546">
                  <c:v>45138.166666666664</c:v>
                </c:pt>
                <c:pt idx="1547">
                  <c:v>45138.125</c:v>
                </c:pt>
                <c:pt idx="1548">
                  <c:v>45138.083333333336</c:v>
                </c:pt>
                <c:pt idx="1549">
                  <c:v>45138.041666666664</c:v>
                </c:pt>
                <c:pt idx="1550">
                  <c:v>45138</c:v>
                </c:pt>
                <c:pt idx="1551">
                  <c:v>45137.958333333336</c:v>
                </c:pt>
                <c:pt idx="1552">
                  <c:v>45137.916666666664</c:v>
                </c:pt>
                <c:pt idx="1553">
                  <c:v>45137.875</c:v>
                </c:pt>
                <c:pt idx="1554">
                  <c:v>45137.833333333336</c:v>
                </c:pt>
                <c:pt idx="1555">
                  <c:v>45137.791666666664</c:v>
                </c:pt>
                <c:pt idx="1556">
                  <c:v>45137.75</c:v>
                </c:pt>
                <c:pt idx="1557">
                  <c:v>45137.708333333336</c:v>
                </c:pt>
                <c:pt idx="1558">
                  <c:v>45137.666666666664</c:v>
                </c:pt>
                <c:pt idx="1559">
                  <c:v>45137.625</c:v>
                </c:pt>
                <c:pt idx="1560">
                  <c:v>45137.583333333336</c:v>
                </c:pt>
                <c:pt idx="1561">
                  <c:v>45137.541666666664</c:v>
                </c:pt>
                <c:pt idx="1562">
                  <c:v>45137.5</c:v>
                </c:pt>
                <c:pt idx="1563">
                  <c:v>45137.458333333336</c:v>
                </c:pt>
                <c:pt idx="1564">
                  <c:v>45137.416666666664</c:v>
                </c:pt>
                <c:pt idx="1565">
                  <c:v>45137.375</c:v>
                </c:pt>
                <c:pt idx="1566">
                  <c:v>45137.333333333336</c:v>
                </c:pt>
                <c:pt idx="1567">
                  <c:v>45137.291666666664</c:v>
                </c:pt>
                <c:pt idx="1568">
                  <c:v>45137.25</c:v>
                </c:pt>
                <c:pt idx="1569">
                  <c:v>45137.208333333336</c:v>
                </c:pt>
                <c:pt idx="1570">
                  <c:v>45137.166666666664</c:v>
                </c:pt>
                <c:pt idx="1571">
                  <c:v>45137.125</c:v>
                </c:pt>
                <c:pt idx="1572">
                  <c:v>45137.083333333336</c:v>
                </c:pt>
                <c:pt idx="1573">
                  <c:v>45137.041666666664</c:v>
                </c:pt>
                <c:pt idx="1574">
                  <c:v>45137</c:v>
                </c:pt>
                <c:pt idx="1575">
                  <c:v>45136.958333333336</c:v>
                </c:pt>
                <c:pt idx="1576">
                  <c:v>45136.916666666664</c:v>
                </c:pt>
                <c:pt idx="1577">
                  <c:v>45136.875</c:v>
                </c:pt>
                <c:pt idx="1578">
                  <c:v>45136.833333333336</c:v>
                </c:pt>
                <c:pt idx="1579">
                  <c:v>45136.791666666664</c:v>
                </c:pt>
                <c:pt idx="1580">
                  <c:v>45136.75</c:v>
                </c:pt>
                <c:pt idx="1581">
                  <c:v>45136.708333333336</c:v>
                </c:pt>
                <c:pt idx="1582">
                  <c:v>45136.666666666664</c:v>
                </c:pt>
                <c:pt idx="1583">
                  <c:v>45136.625</c:v>
                </c:pt>
                <c:pt idx="1584">
                  <c:v>45136.583333333336</c:v>
                </c:pt>
                <c:pt idx="1585">
                  <c:v>45136.541666666664</c:v>
                </c:pt>
                <c:pt idx="1586">
                  <c:v>45136.5</c:v>
                </c:pt>
                <c:pt idx="1587">
                  <c:v>45136.458333333336</c:v>
                </c:pt>
                <c:pt idx="1588">
                  <c:v>45136.416666666664</c:v>
                </c:pt>
                <c:pt idx="1589">
                  <c:v>45136.375</c:v>
                </c:pt>
                <c:pt idx="1590">
                  <c:v>45136.333333333336</c:v>
                </c:pt>
                <c:pt idx="1591">
                  <c:v>45136.291666666664</c:v>
                </c:pt>
                <c:pt idx="1592">
                  <c:v>45136.25</c:v>
                </c:pt>
                <c:pt idx="1593">
                  <c:v>45136.208333333336</c:v>
                </c:pt>
                <c:pt idx="1594">
                  <c:v>45136.166666666664</c:v>
                </c:pt>
                <c:pt idx="1595">
                  <c:v>45136.125</c:v>
                </c:pt>
                <c:pt idx="1596">
                  <c:v>45136.083333333336</c:v>
                </c:pt>
                <c:pt idx="1597">
                  <c:v>45136.041666666664</c:v>
                </c:pt>
                <c:pt idx="1598">
                  <c:v>45136</c:v>
                </c:pt>
                <c:pt idx="1599">
                  <c:v>45135.958333333336</c:v>
                </c:pt>
                <c:pt idx="1600">
                  <c:v>45135.916666666664</c:v>
                </c:pt>
                <c:pt idx="1601">
                  <c:v>45135.875</c:v>
                </c:pt>
                <c:pt idx="1602">
                  <c:v>45135.833333333336</c:v>
                </c:pt>
                <c:pt idx="1603">
                  <c:v>45135.791666666664</c:v>
                </c:pt>
                <c:pt idx="1604">
                  <c:v>45135.75</c:v>
                </c:pt>
                <c:pt idx="1605">
                  <c:v>45135.708333333336</c:v>
                </c:pt>
                <c:pt idx="1606">
                  <c:v>45135.666666666664</c:v>
                </c:pt>
                <c:pt idx="1607">
                  <c:v>45135.625</c:v>
                </c:pt>
                <c:pt idx="1608">
                  <c:v>45135.583333333336</c:v>
                </c:pt>
                <c:pt idx="1609">
                  <c:v>45135.541666666664</c:v>
                </c:pt>
                <c:pt idx="1610">
                  <c:v>45135.5</c:v>
                </c:pt>
                <c:pt idx="1611">
                  <c:v>45135.458333333336</c:v>
                </c:pt>
                <c:pt idx="1612">
                  <c:v>45135.416666666664</c:v>
                </c:pt>
                <c:pt idx="1613">
                  <c:v>45135.375</c:v>
                </c:pt>
                <c:pt idx="1614">
                  <c:v>45135.333333333336</c:v>
                </c:pt>
                <c:pt idx="1615">
                  <c:v>45135.291666666664</c:v>
                </c:pt>
                <c:pt idx="1616">
                  <c:v>45135.25</c:v>
                </c:pt>
                <c:pt idx="1617">
                  <c:v>45135.208333333336</c:v>
                </c:pt>
                <c:pt idx="1618">
                  <c:v>45135.166666666664</c:v>
                </c:pt>
                <c:pt idx="1619">
                  <c:v>45135.125</c:v>
                </c:pt>
                <c:pt idx="1620">
                  <c:v>45135.083333333336</c:v>
                </c:pt>
                <c:pt idx="1621">
                  <c:v>45135.041666666664</c:v>
                </c:pt>
                <c:pt idx="1622">
                  <c:v>45135</c:v>
                </c:pt>
                <c:pt idx="1623">
                  <c:v>45134.958333333336</c:v>
                </c:pt>
                <c:pt idx="1624">
                  <c:v>45134.916666666664</c:v>
                </c:pt>
                <c:pt idx="1625">
                  <c:v>45134.875</c:v>
                </c:pt>
                <c:pt idx="1626">
                  <c:v>45134.833333333336</c:v>
                </c:pt>
                <c:pt idx="1627">
                  <c:v>45134.791666666664</c:v>
                </c:pt>
                <c:pt idx="1628">
                  <c:v>45134.75</c:v>
                </c:pt>
                <c:pt idx="1629">
                  <c:v>45134.708333333336</c:v>
                </c:pt>
                <c:pt idx="1630">
                  <c:v>45134.666666666664</c:v>
                </c:pt>
                <c:pt idx="1631">
                  <c:v>45134.625</c:v>
                </c:pt>
                <c:pt idx="1632">
                  <c:v>45134.583333333336</c:v>
                </c:pt>
                <c:pt idx="1633">
                  <c:v>45134.541666666664</c:v>
                </c:pt>
                <c:pt idx="1634">
                  <c:v>45134.5</c:v>
                </c:pt>
                <c:pt idx="1635">
                  <c:v>45134.458333333336</c:v>
                </c:pt>
                <c:pt idx="1636">
                  <c:v>45134.416666666664</c:v>
                </c:pt>
                <c:pt idx="1637">
                  <c:v>45134.375</c:v>
                </c:pt>
                <c:pt idx="1638">
                  <c:v>45134.333333333336</c:v>
                </c:pt>
                <c:pt idx="1639">
                  <c:v>45134.291666666664</c:v>
                </c:pt>
                <c:pt idx="1640">
                  <c:v>45134.25</c:v>
                </c:pt>
                <c:pt idx="1641">
                  <c:v>45134.208333333336</c:v>
                </c:pt>
                <c:pt idx="1642">
                  <c:v>45134.166666666664</c:v>
                </c:pt>
                <c:pt idx="1643">
                  <c:v>45134.125</c:v>
                </c:pt>
                <c:pt idx="1644">
                  <c:v>45134.083333333336</c:v>
                </c:pt>
                <c:pt idx="1645">
                  <c:v>45134.041666666664</c:v>
                </c:pt>
                <c:pt idx="1646">
                  <c:v>45134</c:v>
                </c:pt>
                <c:pt idx="1647">
                  <c:v>45133.958333333336</c:v>
                </c:pt>
                <c:pt idx="1648">
                  <c:v>45133.916666666664</c:v>
                </c:pt>
                <c:pt idx="1649">
                  <c:v>45133.875</c:v>
                </c:pt>
                <c:pt idx="1650">
                  <c:v>45133.833333333336</c:v>
                </c:pt>
                <c:pt idx="1651">
                  <c:v>45133.791666666664</c:v>
                </c:pt>
                <c:pt idx="1652">
                  <c:v>45133.75</c:v>
                </c:pt>
                <c:pt idx="1653">
                  <c:v>45133.708333333336</c:v>
                </c:pt>
                <c:pt idx="1654">
                  <c:v>45133.666666666664</c:v>
                </c:pt>
                <c:pt idx="1655">
                  <c:v>45133.625</c:v>
                </c:pt>
                <c:pt idx="1656">
                  <c:v>45133.583333333336</c:v>
                </c:pt>
                <c:pt idx="1657">
                  <c:v>45133.541666666664</c:v>
                </c:pt>
                <c:pt idx="1658">
                  <c:v>45133.5</c:v>
                </c:pt>
                <c:pt idx="1659">
                  <c:v>45133.458333333336</c:v>
                </c:pt>
                <c:pt idx="1660">
                  <c:v>45133.416666666664</c:v>
                </c:pt>
                <c:pt idx="1661">
                  <c:v>45133.375</c:v>
                </c:pt>
                <c:pt idx="1662">
                  <c:v>45133.333333333336</c:v>
                </c:pt>
                <c:pt idx="1663">
                  <c:v>45133.291666666664</c:v>
                </c:pt>
                <c:pt idx="1664">
                  <c:v>45133.25</c:v>
                </c:pt>
                <c:pt idx="1665">
                  <c:v>45133.208333333336</c:v>
                </c:pt>
                <c:pt idx="1666">
                  <c:v>45133.166666666664</c:v>
                </c:pt>
                <c:pt idx="1667">
                  <c:v>45133.125</c:v>
                </c:pt>
                <c:pt idx="1668">
                  <c:v>45133.083333333336</c:v>
                </c:pt>
                <c:pt idx="1669">
                  <c:v>45133.041666666664</c:v>
                </c:pt>
                <c:pt idx="1670">
                  <c:v>45133</c:v>
                </c:pt>
                <c:pt idx="1671">
                  <c:v>45132.958333333336</c:v>
                </c:pt>
                <c:pt idx="1672">
                  <c:v>45132.916666666664</c:v>
                </c:pt>
                <c:pt idx="1673">
                  <c:v>45132.875</c:v>
                </c:pt>
                <c:pt idx="1674">
                  <c:v>45132.833333333336</c:v>
                </c:pt>
                <c:pt idx="1675">
                  <c:v>45132.791666666664</c:v>
                </c:pt>
                <c:pt idx="1676">
                  <c:v>45132.75</c:v>
                </c:pt>
                <c:pt idx="1677">
                  <c:v>45132.708333333336</c:v>
                </c:pt>
                <c:pt idx="1678">
                  <c:v>45132.666666666664</c:v>
                </c:pt>
                <c:pt idx="1679">
                  <c:v>45132.625</c:v>
                </c:pt>
                <c:pt idx="1680">
                  <c:v>45132.583333333336</c:v>
                </c:pt>
                <c:pt idx="1681">
                  <c:v>45132.541666666664</c:v>
                </c:pt>
                <c:pt idx="1682">
                  <c:v>45132.5</c:v>
                </c:pt>
                <c:pt idx="1683">
                  <c:v>45132.458333333336</c:v>
                </c:pt>
                <c:pt idx="1684">
                  <c:v>45132.416666666664</c:v>
                </c:pt>
                <c:pt idx="1685">
                  <c:v>45132.375</c:v>
                </c:pt>
                <c:pt idx="1686">
                  <c:v>45132.333333333336</c:v>
                </c:pt>
                <c:pt idx="1687">
                  <c:v>45132.291666666664</c:v>
                </c:pt>
                <c:pt idx="1688">
                  <c:v>45132.25</c:v>
                </c:pt>
                <c:pt idx="1689">
                  <c:v>45132.208333333336</c:v>
                </c:pt>
                <c:pt idx="1690">
                  <c:v>45132.166666666664</c:v>
                </c:pt>
                <c:pt idx="1691">
                  <c:v>45132.125</c:v>
                </c:pt>
                <c:pt idx="1692">
                  <c:v>45132.083333333336</c:v>
                </c:pt>
                <c:pt idx="1693">
                  <c:v>45132.041666666664</c:v>
                </c:pt>
                <c:pt idx="1694">
                  <c:v>45132</c:v>
                </c:pt>
                <c:pt idx="1695">
                  <c:v>45131.958333333336</c:v>
                </c:pt>
                <c:pt idx="1696">
                  <c:v>45131.916666666664</c:v>
                </c:pt>
                <c:pt idx="1697">
                  <c:v>45131.875</c:v>
                </c:pt>
                <c:pt idx="1698">
                  <c:v>45131.833333333336</c:v>
                </c:pt>
                <c:pt idx="1699">
                  <c:v>45131.791666666664</c:v>
                </c:pt>
                <c:pt idx="1700">
                  <c:v>45131.75</c:v>
                </c:pt>
                <c:pt idx="1701">
                  <c:v>45131.708333333336</c:v>
                </c:pt>
                <c:pt idx="1702">
                  <c:v>45131.666666666664</c:v>
                </c:pt>
                <c:pt idx="1703">
                  <c:v>45131.625</c:v>
                </c:pt>
                <c:pt idx="1704">
                  <c:v>45131.583333333336</c:v>
                </c:pt>
                <c:pt idx="1705">
                  <c:v>45131.541666666664</c:v>
                </c:pt>
                <c:pt idx="1706">
                  <c:v>45131.5</c:v>
                </c:pt>
                <c:pt idx="1707">
                  <c:v>45131.458333333336</c:v>
                </c:pt>
                <c:pt idx="1708">
                  <c:v>45131.416666666664</c:v>
                </c:pt>
                <c:pt idx="1709">
                  <c:v>45131.375</c:v>
                </c:pt>
                <c:pt idx="1710">
                  <c:v>45131.333333333336</c:v>
                </c:pt>
                <c:pt idx="1711">
                  <c:v>45131.291666666664</c:v>
                </c:pt>
                <c:pt idx="1712">
                  <c:v>45131.25</c:v>
                </c:pt>
                <c:pt idx="1713">
                  <c:v>45131.208333333336</c:v>
                </c:pt>
                <c:pt idx="1714">
                  <c:v>45131.166666666664</c:v>
                </c:pt>
                <c:pt idx="1715">
                  <c:v>45131.125</c:v>
                </c:pt>
                <c:pt idx="1716">
                  <c:v>45131.083333333336</c:v>
                </c:pt>
                <c:pt idx="1717">
                  <c:v>45131.041666666664</c:v>
                </c:pt>
                <c:pt idx="1718">
                  <c:v>45131</c:v>
                </c:pt>
                <c:pt idx="1719">
                  <c:v>45130.958333333336</c:v>
                </c:pt>
                <c:pt idx="1720">
                  <c:v>45130.916666666664</c:v>
                </c:pt>
                <c:pt idx="1721">
                  <c:v>45130.875</c:v>
                </c:pt>
                <c:pt idx="1722">
                  <c:v>45130.833333333336</c:v>
                </c:pt>
                <c:pt idx="1723">
                  <c:v>45130.791666666664</c:v>
                </c:pt>
                <c:pt idx="1724">
                  <c:v>45130.75</c:v>
                </c:pt>
                <c:pt idx="1725">
                  <c:v>45130.708333333336</c:v>
                </c:pt>
                <c:pt idx="1726">
                  <c:v>45130.666666666664</c:v>
                </c:pt>
                <c:pt idx="1727">
                  <c:v>45130.625</c:v>
                </c:pt>
                <c:pt idx="1728">
                  <c:v>45130.583333333336</c:v>
                </c:pt>
                <c:pt idx="1729">
                  <c:v>45130.541666666664</c:v>
                </c:pt>
                <c:pt idx="1730">
                  <c:v>45130.5</c:v>
                </c:pt>
                <c:pt idx="1731">
                  <c:v>45130.458333333336</c:v>
                </c:pt>
                <c:pt idx="1732">
                  <c:v>45130.416666666664</c:v>
                </c:pt>
                <c:pt idx="1733">
                  <c:v>45130.375</c:v>
                </c:pt>
                <c:pt idx="1734">
                  <c:v>45130.333333333336</c:v>
                </c:pt>
                <c:pt idx="1735">
                  <c:v>45130.291666666664</c:v>
                </c:pt>
                <c:pt idx="1736">
                  <c:v>45130.25</c:v>
                </c:pt>
                <c:pt idx="1737">
                  <c:v>45130.208333333336</c:v>
                </c:pt>
                <c:pt idx="1738">
                  <c:v>45130.166666666664</c:v>
                </c:pt>
                <c:pt idx="1739">
                  <c:v>45130.125</c:v>
                </c:pt>
                <c:pt idx="1740">
                  <c:v>45130.083333333336</c:v>
                </c:pt>
                <c:pt idx="1741">
                  <c:v>45130.041666666664</c:v>
                </c:pt>
                <c:pt idx="1742">
                  <c:v>45130</c:v>
                </c:pt>
                <c:pt idx="1743">
                  <c:v>45129.958333333336</c:v>
                </c:pt>
                <c:pt idx="1744">
                  <c:v>45129.916666666664</c:v>
                </c:pt>
                <c:pt idx="1745">
                  <c:v>45129.875</c:v>
                </c:pt>
                <c:pt idx="1746">
                  <c:v>45129.833333333336</c:v>
                </c:pt>
                <c:pt idx="1747">
                  <c:v>45129.791666666664</c:v>
                </c:pt>
                <c:pt idx="1748">
                  <c:v>45129.75</c:v>
                </c:pt>
                <c:pt idx="1749">
                  <c:v>45129.708333333336</c:v>
                </c:pt>
                <c:pt idx="1750">
                  <c:v>45129.666666666664</c:v>
                </c:pt>
                <c:pt idx="1751">
                  <c:v>45129.625</c:v>
                </c:pt>
                <c:pt idx="1752">
                  <c:v>45129.583333333336</c:v>
                </c:pt>
                <c:pt idx="1753">
                  <c:v>45129.541666666664</c:v>
                </c:pt>
                <c:pt idx="1754">
                  <c:v>45129.5</c:v>
                </c:pt>
                <c:pt idx="1755">
                  <c:v>45129.458333333336</c:v>
                </c:pt>
                <c:pt idx="1756">
                  <c:v>45129.416666666664</c:v>
                </c:pt>
                <c:pt idx="1757">
                  <c:v>45129.375</c:v>
                </c:pt>
                <c:pt idx="1758">
                  <c:v>45129.333333333336</c:v>
                </c:pt>
                <c:pt idx="1759">
                  <c:v>45129.291666666664</c:v>
                </c:pt>
                <c:pt idx="1760">
                  <c:v>45129.25</c:v>
                </c:pt>
                <c:pt idx="1761">
                  <c:v>45129.208333333336</c:v>
                </c:pt>
                <c:pt idx="1762">
                  <c:v>45129.166666666664</c:v>
                </c:pt>
                <c:pt idx="1763">
                  <c:v>45129.125</c:v>
                </c:pt>
                <c:pt idx="1764">
                  <c:v>45129.083333333336</c:v>
                </c:pt>
                <c:pt idx="1765">
                  <c:v>45129.041666666664</c:v>
                </c:pt>
                <c:pt idx="1766">
                  <c:v>45129</c:v>
                </c:pt>
                <c:pt idx="1767">
                  <c:v>45128.958333333336</c:v>
                </c:pt>
                <c:pt idx="1768">
                  <c:v>45128.916666666664</c:v>
                </c:pt>
                <c:pt idx="1769">
                  <c:v>45128.875</c:v>
                </c:pt>
                <c:pt idx="1770">
                  <c:v>45128.833333333336</c:v>
                </c:pt>
                <c:pt idx="1771">
                  <c:v>45128.791666666664</c:v>
                </c:pt>
                <c:pt idx="1772">
                  <c:v>45128.75</c:v>
                </c:pt>
                <c:pt idx="1773">
                  <c:v>45128.708333333336</c:v>
                </c:pt>
                <c:pt idx="1774">
                  <c:v>45128.666666666664</c:v>
                </c:pt>
                <c:pt idx="1775">
                  <c:v>45128.625</c:v>
                </c:pt>
                <c:pt idx="1776">
                  <c:v>45128.583333333336</c:v>
                </c:pt>
                <c:pt idx="1777">
                  <c:v>45128.541666666664</c:v>
                </c:pt>
                <c:pt idx="1778">
                  <c:v>45128.5</c:v>
                </c:pt>
                <c:pt idx="1779">
                  <c:v>45128.458333333336</c:v>
                </c:pt>
                <c:pt idx="1780">
                  <c:v>45128.416666666664</c:v>
                </c:pt>
                <c:pt idx="1781">
                  <c:v>45128.375</c:v>
                </c:pt>
                <c:pt idx="1782">
                  <c:v>45128.333333333336</c:v>
                </c:pt>
                <c:pt idx="1783">
                  <c:v>45128.291666666664</c:v>
                </c:pt>
                <c:pt idx="1784">
                  <c:v>45128.25</c:v>
                </c:pt>
                <c:pt idx="1785">
                  <c:v>45128.208333333336</c:v>
                </c:pt>
                <c:pt idx="1786">
                  <c:v>45128.166666666664</c:v>
                </c:pt>
                <c:pt idx="1787">
                  <c:v>45128.125</c:v>
                </c:pt>
                <c:pt idx="1788">
                  <c:v>45128.083333333336</c:v>
                </c:pt>
                <c:pt idx="1789">
                  <c:v>45128.041666666664</c:v>
                </c:pt>
                <c:pt idx="1790">
                  <c:v>45128</c:v>
                </c:pt>
                <c:pt idx="1791">
                  <c:v>45127.958333333336</c:v>
                </c:pt>
                <c:pt idx="1792">
                  <c:v>45127.916666666664</c:v>
                </c:pt>
                <c:pt idx="1793">
                  <c:v>45127.875</c:v>
                </c:pt>
                <c:pt idx="1794">
                  <c:v>45127.833333333336</c:v>
                </c:pt>
                <c:pt idx="1795">
                  <c:v>45127.791666666664</c:v>
                </c:pt>
                <c:pt idx="1796">
                  <c:v>45127.75</c:v>
                </c:pt>
                <c:pt idx="1797">
                  <c:v>45127.708333333336</c:v>
                </c:pt>
                <c:pt idx="1798">
                  <c:v>45127.666666666664</c:v>
                </c:pt>
                <c:pt idx="1799">
                  <c:v>45127.625</c:v>
                </c:pt>
                <c:pt idx="1800">
                  <c:v>45127.583333333336</c:v>
                </c:pt>
                <c:pt idx="1801">
                  <c:v>45127.541666666664</c:v>
                </c:pt>
                <c:pt idx="1802">
                  <c:v>45127.5</c:v>
                </c:pt>
                <c:pt idx="1803">
                  <c:v>45127.458333333336</c:v>
                </c:pt>
                <c:pt idx="1804">
                  <c:v>45127.416666666664</c:v>
                </c:pt>
                <c:pt idx="1805">
                  <c:v>45127.375</c:v>
                </c:pt>
                <c:pt idx="1806">
                  <c:v>45127.333333333336</c:v>
                </c:pt>
                <c:pt idx="1807">
                  <c:v>45127.291666666664</c:v>
                </c:pt>
                <c:pt idx="1808">
                  <c:v>45127.25</c:v>
                </c:pt>
                <c:pt idx="1809">
                  <c:v>45127.208333333336</c:v>
                </c:pt>
                <c:pt idx="1810">
                  <c:v>45127.166666666664</c:v>
                </c:pt>
                <c:pt idx="1811">
                  <c:v>45127.125</c:v>
                </c:pt>
                <c:pt idx="1812">
                  <c:v>45127.083333333336</c:v>
                </c:pt>
                <c:pt idx="1813">
                  <c:v>45127.041666666664</c:v>
                </c:pt>
                <c:pt idx="1814">
                  <c:v>45127</c:v>
                </c:pt>
                <c:pt idx="1815">
                  <c:v>45126.958333333336</c:v>
                </c:pt>
                <c:pt idx="1816">
                  <c:v>45126.916666666664</c:v>
                </c:pt>
                <c:pt idx="1817">
                  <c:v>45126.875</c:v>
                </c:pt>
                <c:pt idx="1818">
                  <c:v>45126.833333333336</c:v>
                </c:pt>
                <c:pt idx="1819">
                  <c:v>45126.791666666664</c:v>
                </c:pt>
                <c:pt idx="1820">
                  <c:v>45126.75</c:v>
                </c:pt>
                <c:pt idx="1821">
                  <c:v>45126.708333333336</c:v>
                </c:pt>
                <c:pt idx="1822">
                  <c:v>45126.666666666664</c:v>
                </c:pt>
                <c:pt idx="1823">
                  <c:v>45126.625</c:v>
                </c:pt>
                <c:pt idx="1824">
                  <c:v>45126.583333333336</c:v>
                </c:pt>
                <c:pt idx="1825">
                  <c:v>45126.541666666664</c:v>
                </c:pt>
                <c:pt idx="1826">
                  <c:v>45126.5</c:v>
                </c:pt>
                <c:pt idx="1827">
                  <c:v>45126.458333333336</c:v>
                </c:pt>
                <c:pt idx="1828">
                  <c:v>45126.416666666664</c:v>
                </c:pt>
                <c:pt idx="1829">
                  <c:v>45126.375</c:v>
                </c:pt>
                <c:pt idx="1830">
                  <c:v>45126.333333333336</c:v>
                </c:pt>
                <c:pt idx="1831">
                  <c:v>45126.291666666664</c:v>
                </c:pt>
                <c:pt idx="1832">
                  <c:v>45126.25</c:v>
                </c:pt>
                <c:pt idx="1833">
                  <c:v>45126.208333333336</c:v>
                </c:pt>
                <c:pt idx="1834">
                  <c:v>45126.166666666664</c:v>
                </c:pt>
                <c:pt idx="1835">
                  <c:v>45126.125</c:v>
                </c:pt>
                <c:pt idx="1836">
                  <c:v>45126.083333333336</c:v>
                </c:pt>
                <c:pt idx="1837">
                  <c:v>45126.041666666664</c:v>
                </c:pt>
                <c:pt idx="1838">
                  <c:v>45126</c:v>
                </c:pt>
                <c:pt idx="1839">
                  <c:v>45125.958333333336</c:v>
                </c:pt>
                <c:pt idx="1840">
                  <c:v>45125.916666666664</c:v>
                </c:pt>
                <c:pt idx="1841">
                  <c:v>45125.875</c:v>
                </c:pt>
                <c:pt idx="1842">
                  <c:v>45125.833333333336</c:v>
                </c:pt>
                <c:pt idx="1843">
                  <c:v>45125.791666666664</c:v>
                </c:pt>
                <c:pt idx="1844">
                  <c:v>45125.75</c:v>
                </c:pt>
                <c:pt idx="1845">
                  <c:v>45125.708333333336</c:v>
                </c:pt>
                <c:pt idx="1846">
                  <c:v>45125.666666666664</c:v>
                </c:pt>
                <c:pt idx="1847">
                  <c:v>45125.625</c:v>
                </c:pt>
                <c:pt idx="1848">
                  <c:v>45125.583333333336</c:v>
                </c:pt>
                <c:pt idx="1849">
                  <c:v>45125.541666666664</c:v>
                </c:pt>
                <c:pt idx="1850">
                  <c:v>45125.5</c:v>
                </c:pt>
                <c:pt idx="1851">
                  <c:v>45125.458333333336</c:v>
                </c:pt>
                <c:pt idx="1852">
                  <c:v>45125.416666666664</c:v>
                </c:pt>
                <c:pt idx="1853">
                  <c:v>45125.375</c:v>
                </c:pt>
                <c:pt idx="1854">
                  <c:v>45125.333333333336</c:v>
                </c:pt>
                <c:pt idx="1855">
                  <c:v>45125.291666666664</c:v>
                </c:pt>
                <c:pt idx="1856">
                  <c:v>45125.25</c:v>
                </c:pt>
                <c:pt idx="1857">
                  <c:v>45125.208333333336</c:v>
                </c:pt>
                <c:pt idx="1858">
                  <c:v>45125.166666666664</c:v>
                </c:pt>
                <c:pt idx="1859">
                  <c:v>45125.125</c:v>
                </c:pt>
                <c:pt idx="1860">
                  <c:v>45125.083333333336</c:v>
                </c:pt>
                <c:pt idx="1861">
                  <c:v>45125.041666666664</c:v>
                </c:pt>
                <c:pt idx="1862">
                  <c:v>45125</c:v>
                </c:pt>
                <c:pt idx="1863">
                  <c:v>45124.958333333336</c:v>
                </c:pt>
                <c:pt idx="1864">
                  <c:v>45124.916666666664</c:v>
                </c:pt>
                <c:pt idx="1865">
                  <c:v>45124.875</c:v>
                </c:pt>
                <c:pt idx="1866">
                  <c:v>45124.833333333336</c:v>
                </c:pt>
                <c:pt idx="1867">
                  <c:v>45124.791666666664</c:v>
                </c:pt>
                <c:pt idx="1868">
                  <c:v>45124.75</c:v>
                </c:pt>
                <c:pt idx="1869">
                  <c:v>45124.708333333336</c:v>
                </c:pt>
                <c:pt idx="1870">
                  <c:v>45124.666666666664</c:v>
                </c:pt>
                <c:pt idx="1871">
                  <c:v>45124.625</c:v>
                </c:pt>
                <c:pt idx="1872">
                  <c:v>45124.583333333336</c:v>
                </c:pt>
                <c:pt idx="1873">
                  <c:v>45124.541666666664</c:v>
                </c:pt>
                <c:pt idx="1874">
                  <c:v>45124.5</c:v>
                </c:pt>
                <c:pt idx="1875">
                  <c:v>45124.458333333336</c:v>
                </c:pt>
                <c:pt idx="1876">
                  <c:v>45124.416666666664</c:v>
                </c:pt>
                <c:pt idx="1877">
                  <c:v>45124.375</c:v>
                </c:pt>
                <c:pt idx="1878">
                  <c:v>45124.333333333336</c:v>
                </c:pt>
                <c:pt idx="1879">
                  <c:v>45124.291666666664</c:v>
                </c:pt>
                <c:pt idx="1880">
                  <c:v>45124.25</c:v>
                </c:pt>
                <c:pt idx="1881">
                  <c:v>45124.208333333336</c:v>
                </c:pt>
                <c:pt idx="1882">
                  <c:v>45124.166666666664</c:v>
                </c:pt>
                <c:pt idx="1883">
                  <c:v>45124.125</c:v>
                </c:pt>
                <c:pt idx="1884">
                  <c:v>45124.083333333336</c:v>
                </c:pt>
                <c:pt idx="1885">
                  <c:v>45124.041666666664</c:v>
                </c:pt>
                <c:pt idx="1886">
                  <c:v>45124</c:v>
                </c:pt>
                <c:pt idx="1887">
                  <c:v>45123.958333333336</c:v>
                </c:pt>
                <c:pt idx="1888">
                  <c:v>45123.916666666664</c:v>
                </c:pt>
                <c:pt idx="1889">
                  <c:v>45123.875</c:v>
                </c:pt>
                <c:pt idx="1890">
                  <c:v>45123.833333333336</c:v>
                </c:pt>
                <c:pt idx="1891">
                  <c:v>45123.791666666664</c:v>
                </c:pt>
                <c:pt idx="1892">
                  <c:v>45123.75</c:v>
                </c:pt>
                <c:pt idx="1893">
                  <c:v>45123.708333333336</c:v>
                </c:pt>
                <c:pt idx="1894">
                  <c:v>45123.666666666664</c:v>
                </c:pt>
                <c:pt idx="1895">
                  <c:v>45123.625</c:v>
                </c:pt>
                <c:pt idx="1896">
                  <c:v>45123.583333333336</c:v>
                </c:pt>
                <c:pt idx="1897">
                  <c:v>45123.541666666664</c:v>
                </c:pt>
                <c:pt idx="1898">
                  <c:v>45123.5</c:v>
                </c:pt>
                <c:pt idx="1899">
                  <c:v>45123.458333333336</c:v>
                </c:pt>
                <c:pt idx="1900">
                  <c:v>45123.416666666664</c:v>
                </c:pt>
                <c:pt idx="1901">
                  <c:v>45123.375</c:v>
                </c:pt>
                <c:pt idx="1902">
                  <c:v>45123.333333333336</c:v>
                </c:pt>
                <c:pt idx="1903">
                  <c:v>45123.291666666664</c:v>
                </c:pt>
                <c:pt idx="1904">
                  <c:v>45123.25</c:v>
                </c:pt>
                <c:pt idx="1905">
                  <c:v>45123.208333333336</c:v>
                </c:pt>
                <c:pt idx="1906">
                  <c:v>45123.166666666664</c:v>
                </c:pt>
                <c:pt idx="1907">
                  <c:v>45123.125</c:v>
                </c:pt>
                <c:pt idx="1908">
                  <c:v>45123.083333333336</c:v>
                </c:pt>
                <c:pt idx="1909">
                  <c:v>45123.041666666664</c:v>
                </c:pt>
                <c:pt idx="1910">
                  <c:v>45123</c:v>
                </c:pt>
                <c:pt idx="1911">
                  <c:v>45122.958333333336</c:v>
                </c:pt>
                <c:pt idx="1912">
                  <c:v>45122.916666666664</c:v>
                </c:pt>
                <c:pt idx="1913">
                  <c:v>45122.875</c:v>
                </c:pt>
                <c:pt idx="1914">
                  <c:v>45122.833333333336</c:v>
                </c:pt>
                <c:pt idx="1915">
                  <c:v>45122.791666666664</c:v>
                </c:pt>
                <c:pt idx="1916">
                  <c:v>45122.75</c:v>
                </c:pt>
                <c:pt idx="1917">
                  <c:v>45122.708333333336</c:v>
                </c:pt>
                <c:pt idx="1918">
                  <c:v>45122.666666666664</c:v>
                </c:pt>
                <c:pt idx="1919">
                  <c:v>45122.625</c:v>
                </c:pt>
                <c:pt idx="1920">
                  <c:v>45122.583333333336</c:v>
                </c:pt>
                <c:pt idx="1921">
                  <c:v>45122.541666666664</c:v>
                </c:pt>
                <c:pt idx="1922">
                  <c:v>45122.5</c:v>
                </c:pt>
                <c:pt idx="1923">
                  <c:v>45122.458333333336</c:v>
                </c:pt>
                <c:pt idx="1924">
                  <c:v>45122.416666666664</c:v>
                </c:pt>
                <c:pt idx="1925">
                  <c:v>45122.375</c:v>
                </c:pt>
                <c:pt idx="1926">
                  <c:v>45122.333333333336</c:v>
                </c:pt>
                <c:pt idx="1927">
                  <c:v>45122.291666666664</c:v>
                </c:pt>
                <c:pt idx="1928">
                  <c:v>45122.25</c:v>
                </c:pt>
                <c:pt idx="1929">
                  <c:v>45122.208333333336</c:v>
                </c:pt>
                <c:pt idx="1930">
                  <c:v>45122.166666666664</c:v>
                </c:pt>
                <c:pt idx="1931">
                  <c:v>45122.125</c:v>
                </c:pt>
                <c:pt idx="1932">
                  <c:v>45122.083333333336</c:v>
                </c:pt>
                <c:pt idx="1933">
                  <c:v>45122.041666666664</c:v>
                </c:pt>
                <c:pt idx="1934">
                  <c:v>45122</c:v>
                </c:pt>
                <c:pt idx="1935">
                  <c:v>45121.958333333336</c:v>
                </c:pt>
                <c:pt idx="1936">
                  <c:v>45121.916666666664</c:v>
                </c:pt>
                <c:pt idx="1937">
                  <c:v>45121.875</c:v>
                </c:pt>
                <c:pt idx="1938">
                  <c:v>45121.833333333336</c:v>
                </c:pt>
                <c:pt idx="1939">
                  <c:v>45121.791666666664</c:v>
                </c:pt>
                <c:pt idx="1940">
                  <c:v>45121.75</c:v>
                </c:pt>
                <c:pt idx="1941">
                  <c:v>45121.708333333336</c:v>
                </c:pt>
                <c:pt idx="1942">
                  <c:v>45121.666666666664</c:v>
                </c:pt>
                <c:pt idx="1943">
                  <c:v>45121.625</c:v>
                </c:pt>
                <c:pt idx="1944">
                  <c:v>45121.583333333336</c:v>
                </c:pt>
                <c:pt idx="1945">
                  <c:v>45121.541666666664</c:v>
                </c:pt>
                <c:pt idx="1946">
                  <c:v>45121.5</c:v>
                </c:pt>
                <c:pt idx="1947">
                  <c:v>45121.458333333336</c:v>
                </c:pt>
                <c:pt idx="1948">
                  <c:v>45121.416666666664</c:v>
                </c:pt>
                <c:pt idx="1949">
                  <c:v>45121.375</c:v>
                </c:pt>
                <c:pt idx="1950">
                  <c:v>45121.333333333336</c:v>
                </c:pt>
                <c:pt idx="1951">
                  <c:v>45121.291666666664</c:v>
                </c:pt>
                <c:pt idx="1952">
                  <c:v>45121.25</c:v>
                </c:pt>
                <c:pt idx="1953">
                  <c:v>45121.208333333336</c:v>
                </c:pt>
                <c:pt idx="1954">
                  <c:v>45121.166666666664</c:v>
                </c:pt>
                <c:pt idx="1955">
                  <c:v>45121.125</c:v>
                </c:pt>
                <c:pt idx="1956">
                  <c:v>45121.083333333336</c:v>
                </c:pt>
                <c:pt idx="1957">
                  <c:v>45121.041666666664</c:v>
                </c:pt>
                <c:pt idx="1958">
                  <c:v>45121</c:v>
                </c:pt>
                <c:pt idx="1959">
                  <c:v>45120.958333333336</c:v>
                </c:pt>
                <c:pt idx="1960">
                  <c:v>45120.916666666664</c:v>
                </c:pt>
                <c:pt idx="1961">
                  <c:v>45120.875</c:v>
                </c:pt>
                <c:pt idx="1962">
                  <c:v>45120.833333333336</c:v>
                </c:pt>
                <c:pt idx="1963">
                  <c:v>45120.791666666664</c:v>
                </c:pt>
                <c:pt idx="1964">
                  <c:v>45120.75</c:v>
                </c:pt>
                <c:pt idx="1965">
                  <c:v>45120.708333333336</c:v>
                </c:pt>
                <c:pt idx="1966">
                  <c:v>45120.666666666664</c:v>
                </c:pt>
                <c:pt idx="1967">
                  <c:v>45120.625</c:v>
                </c:pt>
                <c:pt idx="1968">
                  <c:v>45120.583333333336</c:v>
                </c:pt>
                <c:pt idx="1969">
                  <c:v>45120.541666666664</c:v>
                </c:pt>
                <c:pt idx="1970">
                  <c:v>45120.5</c:v>
                </c:pt>
                <c:pt idx="1971">
                  <c:v>45120.458333333336</c:v>
                </c:pt>
                <c:pt idx="1972">
                  <c:v>45120.416666666664</c:v>
                </c:pt>
                <c:pt idx="1973">
                  <c:v>45120.375</c:v>
                </c:pt>
                <c:pt idx="1974">
                  <c:v>45120.333333333336</c:v>
                </c:pt>
                <c:pt idx="1975">
                  <c:v>45120.291666666664</c:v>
                </c:pt>
                <c:pt idx="1976">
                  <c:v>45120.25</c:v>
                </c:pt>
                <c:pt idx="1977">
                  <c:v>45120.208333333336</c:v>
                </c:pt>
                <c:pt idx="1978">
                  <c:v>45120.166666666664</c:v>
                </c:pt>
                <c:pt idx="1979">
                  <c:v>45120.125</c:v>
                </c:pt>
                <c:pt idx="1980">
                  <c:v>45120.083333333336</c:v>
                </c:pt>
                <c:pt idx="1981">
                  <c:v>45120.041666666664</c:v>
                </c:pt>
                <c:pt idx="1982">
                  <c:v>45120</c:v>
                </c:pt>
                <c:pt idx="1983">
                  <c:v>45119.958333333336</c:v>
                </c:pt>
                <c:pt idx="1984">
                  <c:v>45119.916666666664</c:v>
                </c:pt>
                <c:pt idx="1985">
                  <c:v>45119.875</c:v>
                </c:pt>
                <c:pt idx="1986">
                  <c:v>45119.833333333336</c:v>
                </c:pt>
                <c:pt idx="1987">
                  <c:v>45119.791666666664</c:v>
                </c:pt>
                <c:pt idx="1988">
                  <c:v>45119.75</c:v>
                </c:pt>
                <c:pt idx="1989">
                  <c:v>45119.708333333336</c:v>
                </c:pt>
                <c:pt idx="1990">
                  <c:v>45119.666666666664</c:v>
                </c:pt>
                <c:pt idx="1991">
                  <c:v>45119.625</c:v>
                </c:pt>
                <c:pt idx="1992">
                  <c:v>45119.583333333336</c:v>
                </c:pt>
                <c:pt idx="1993">
                  <c:v>45119.541666666664</c:v>
                </c:pt>
                <c:pt idx="1994">
                  <c:v>45119.5</c:v>
                </c:pt>
                <c:pt idx="1995">
                  <c:v>45119.458333333336</c:v>
                </c:pt>
                <c:pt idx="1996">
                  <c:v>45119.416666666664</c:v>
                </c:pt>
                <c:pt idx="1997">
                  <c:v>45119.375</c:v>
                </c:pt>
                <c:pt idx="1998">
                  <c:v>45119.333333333336</c:v>
                </c:pt>
                <c:pt idx="1999">
                  <c:v>45119.291666666664</c:v>
                </c:pt>
                <c:pt idx="2000">
                  <c:v>45119.25</c:v>
                </c:pt>
                <c:pt idx="2001">
                  <c:v>45119.208333333336</c:v>
                </c:pt>
                <c:pt idx="2002">
                  <c:v>45119.166666666664</c:v>
                </c:pt>
                <c:pt idx="2003">
                  <c:v>45119.125</c:v>
                </c:pt>
                <c:pt idx="2004">
                  <c:v>45119.083333333336</c:v>
                </c:pt>
                <c:pt idx="2005">
                  <c:v>45119.041666666664</c:v>
                </c:pt>
                <c:pt idx="2006">
                  <c:v>45119</c:v>
                </c:pt>
                <c:pt idx="2007">
                  <c:v>45118.958333333336</c:v>
                </c:pt>
                <c:pt idx="2008">
                  <c:v>45118.916666666664</c:v>
                </c:pt>
                <c:pt idx="2009">
                  <c:v>45118.875</c:v>
                </c:pt>
                <c:pt idx="2010">
                  <c:v>45118.833333333336</c:v>
                </c:pt>
                <c:pt idx="2011">
                  <c:v>45118.791666666664</c:v>
                </c:pt>
                <c:pt idx="2012">
                  <c:v>45118.75</c:v>
                </c:pt>
                <c:pt idx="2013">
                  <c:v>45118.708333333336</c:v>
                </c:pt>
                <c:pt idx="2014">
                  <c:v>45118.666666666664</c:v>
                </c:pt>
                <c:pt idx="2015">
                  <c:v>45118.625</c:v>
                </c:pt>
                <c:pt idx="2016">
                  <c:v>45118.583333333336</c:v>
                </c:pt>
                <c:pt idx="2017">
                  <c:v>45118.541666666664</c:v>
                </c:pt>
                <c:pt idx="2018">
                  <c:v>45118.5</c:v>
                </c:pt>
                <c:pt idx="2019">
                  <c:v>45118.458333333336</c:v>
                </c:pt>
                <c:pt idx="2020">
                  <c:v>45118.416666666664</c:v>
                </c:pt>
                <c:pt idx="2021">
                  <c:v>45118.375</c:v>
                </c:pt>
                <c:pt idx="2022">
                  <c:v>45118.333333333336</c:v>
                </c:pt>
                <c:pt idx="2023">
                  <c:v>45118.291666666664</c:v>
                </c:pt>
                <c:pt idx="2024">
                  <c:v>45118.25</c:v>
                </c:pt>
                <c:pt idx="2025">
                  <c:v>45118.208333333336</c:v>
                </c:pt>
                <c:pt idx="2026">
                  <c:v>45118.166666666664</c:v>
                </c:pt>
                <c:pt idx="2027">
                  <c:v>45118.125</c:v>
                </c:pt>
                <c:pt idx="2028">
                  <c:v>45118.083333333336</c:v>
                </c:pt>
                <c:pt idx="2029">
                  <c:v>45118.041666666664</c:v>
                </c:pt>
                <c:pt idx="2030">
                  <c:v>45118</c:v>
                </c:pt>
                <c:pt idx="2031">
                  <c:v>45117.958333333336</c:v>
                </c:pt>
                <c:pt idx="2032">
                  <c:v>45117.916666666664</c:v>
                </c:pt>
                <c:pt idx="2033">
                  <c:v>45117.875</c:v>
                </c:pt>
                <c:pt idx="2034">
                  <c:v>45117.833333333336</c:v>
                </c:pt>
                <c:pt idx="2035">
                  <c:v>45117.791666666664</c:v>
                </c:pt>
                <c:pt idx="2036">
                  <c:v>45117.75</c:v>
                </c:pt>
                <c:pt idx="2037">
                  <c:v>45117.708333333336</c:v>
                </c:pt>
                <c:pt idx="2038">
                  <c:v>45117.666666666664</c:v>
                </c:pt>
                <c:pt idx="2039">
                  <c:v>45117.625</c:v>
                </c:pt>
                <c:pt idx="2040">
                  <c:v>45117.583333333336</c:v>
                </c:pt>
                <c:pt idx="2041">
                  <c:v>45117.541666666664</c:v>
                </c:pt>
                <c:pt idx="2042">
                  <c:v>45117.5</c:v>
                </c:pt>
                <c:pt idx="2043">
                  <c:v>45117.458333333336</c:v>
                </c:pt>
                <c:pt idx="2044">
                  <c:v>45117.416666666664</c:v>
                </c:pt>
                <c:pt idx="2045">
                  <c:v>45117.375</c:v>
                </c:pt>
                <c:pt idx="2046">
                  <c:v>45117.333333333336</c:v>
                </c:pt>
                <c:pt idx="2047">
                  <c:v>45117.291666666664</c:v>
                </c:pt>
                <c:pt idx="2048">
                  <c:v>45117.25</c:v>
                </c:pt>
                <c:pt idx="2049">
                  <c:v>45117.208333333336</c:v>
                </c:pt>
                <c:pt idx="2050">
                  <c:v>45117.166666666664</c:v>
                </c:pt>
                <c:pt idx="2051">
                  <c:v>45117.125</c:v>
                </c:pt>
                <c:pt idx="2052">
                  <c:v>45117.083333333336</c:v>
                </c:pt>
                <c:pt idx="2053">
                  <c:v>45117.041666666664</c:v>
                </c:pt>
                <c:pt idx="2054">
                  <c:v>45117</c:v>
                </c:pt>
                <c:pt idx="2055">
                  <c:v>45116.958333333336</c:v>
                </c:pt>
                <c:pt idx="2056">
                  <c:v>45116.916666666664</c:v>
                </c:pt>
                <c:pt idx="2057">
                  <c:v>45116.875</c:v>
                </c:pt>
                <c:pt idx="2058">
                  <c:v>45116.833333333336</c:v>
                </c:pt>
                <c:pt idx="2059">
                  <c:v>45116.791666666664</c:v>
                </c:pt>
                <c:pt idx="2060">
                  <c:v>45116.75</c:v>
                </c:pt>
                <c:pt idx="2061">
                  <c:v>45116.708333333336</c:v>
                </c:pt>
                <c:pt idx="2062">
                  <c:v>45116.666666666664</c:v>
                </c:pt>
                <c:pt idx="2063">
                  <c:v>45116.625</c:v>
                </c:pt>
                <c:pt idx="2064">
                  <c:v>45116.583333333336</c:v>
                </c:pt>
                <c:pt idx="2065">
                  <c:v>45116.541666666664</c:v>
                </c:pt>
                <c:pt idx="2066">
                  <c:v>45116.5</c:v>
                </c:pt>
                <c:pt idx="2067">
                  <c:v>45116.458333333336</c:v>
                </c:pt>
                <c:pt idx="2068">
                  <c:v>45116.416666666664</c:v>
                </c:pt>
                <c:pt idx="2069">
                  <c:v>45116.375</c:v>
                </c:pt>
                <c:pt idx="2070">
                  <c:v>45116.333333333336</c:v>
                </c:pt>
                <c:pt idx="2071">
                  <c:v>45116.291666666664</c:v>
                </c:pt>
                <c:pt idx="2072">
                  <c:v>45116.25</c:v>
                </c:pt>
                <c:pt idx="2073">
                  <c:v>45116.208333333336</c:v>
                </c:pt>
                <c:pt idx="2074">
                  <c:v>45116.166666666664</c:v>
                </c:pt>
                <c:pt idx="2075">
                  <c:v>45116.125</c:v>
                </c:pt>
                <c:pt idx="2076">
                  <c:v>45116.083333333336</c:v>
                </c:pt>
                <c:pt idx="2077">
                  <c:v>45116.041666666664</c:v>
                </c:pt>
                <c:pt idx="2078">
                  <c:v>45116</c:v>
                </c:pt>
                <c:pt idx="2079">
                  <c:v>45115.958333333336</c:v>
                </c:pt>
                <c:pt idx="2080">
                  <c:v>45115.916666666664</c:v>
                </c:pt>
                <c:pt idx="2081">
                  <c:v>45115.875</c:v>
                </c:pt>
                <c:pt idx="2082">
                  <c:v>45115.833333333336</c:v>
                </c:pt>
                <c:pt idx="2083">
                  <c:v>45115.791666666664</c:v>
                </c:pt>
                <c:pt idx="2084">
                  <c:v>45115.75</c:v>
                </c:pt>
                <c:pt idx="2085">
                  <c:v>45115.708333333336</c:v>
                </c:pt>
                <c:pt idx="2086">
                  <c:v>45115.666666666664</c:v>
                </c:pt>
                <c:pt idx="2087">
                  <c:v>45115.625</c:v>
                </c:pt>
                <c:pt idx="2088">
                  <c:v>45115.583333333336</c:v>
                </c:pt>
                <c:pt idx="2089">
                  <c:v>45115.541666666664</c:v>
                </c:pt>
                <c:pt idx="2090">
                  <c:v>45115.5</c:v>
                </c:pt>
                <c:pt idx="2091">
                  <c:v>45115.458333333336</c:v>
                </c:pt>
                <c:pt idx="2092">
                  <c:v>45115.416666666664</c:v>
                </c:pt>
                <c:pt idx="2093">
                  <c:v>45115.375</c:v>
                </c:pt>
                <c:pt idx="2094">
                  <c:v>45115.333333333336</c:v>
                </c:pt>
                <c:pt idx="2095">
                  <c:v>45115.291666666664</c:v>
                </c:pt>
                <c:pt idx="2096">
                  <c:v>45115.25</c:v>
                </c:pt>
                <c:pt idx="2097">
                  <c:v>45115.208333333336</c:v>
                </c:pt>
                <c:pt idx="2098">
                  <c:v>45115.166666666664</c:v>
                </c:pt>
                <c:pt idx="2099">
                  <c:v>45115.125</c:v>
                </c:pt>
                <c:pt idx="2100">
                  <c:v>45115.083333333336</c:v>
                </c:pt>
                <c:pt idx="2101">
                  <c:v>45115.041666666664</c:v>
                </c:pt>
                <c:pt idx="2102">
                  <c:v>45115</c:v>
                </c:pt>
                <c:pt idx="2103">
                  <c:v>45114.958333333336</c:v>
                </c:pt>
                <c:pt idx="2104">
                  <c:v>45114.916666666664</c:v>
                </c:pt>
                <c:pt idx="2105">
                  <c:v>45114.875</c:v>
                </c:pt>
                <c:pt idx="2106">
                  <c:v>45114.833333333336</c:v>
                </c:pt>
                <c:pt idx="2107">
                  <c:v>45114.791666666664</c:v>
                </c:pt>
                <c:pt idx="2108">
                  <c:v>45114.75</c:v>
                </c:pt>
                <c:pt idx="2109">
                  <c:v>45114.708333333336</c:v>
                </c:pt>
                <c:pt idx="2110">
                  <c:v>45114.666666666664</c:v>
                </c:pt>
                <c:pt idx="2111">
                  <c:v>45114.625</c:v>
                </c:pt>
                <c:pt idx="2112">
                  <c:v>45114.583333333336</c:v>
                </c:pt>
                <c:pt idx="2113">
                  <c:v>45114.541666666664</c:v>
                </c:pt>
                <c:pt idx="2114">
                  <c:v>45114.5</c:v>
                </c:pt>
                <c:pt idx="2115">
                  <c:v>45114.458333333336</c:v>
                </c:pt>
                <c:pt idx="2116">
                  <c:v>45114.416666666664</c:v>
                </c:pt>
                <c:pt idx="2117">
                  <c:v>45114.375</c:v>
                </c:pt>
                <c:pt idx="2118">
                  <c:v>45114.333333333336</c:v>
                </c:pt>
                <c:pt idx="2119">
                  <c:v>45114.291666666664</c:v>
                </c:pt>
                <c:pt idx="2120">
                  <c:v>45114.25</c:v>
                </c:pt>
                <c:pt idx="2121">
                  <c:v>45114.208333333336</c:v>
                </c:pt>
                <c:pt idx="2122">
                  <c:v>45114.166666666664</c:v>
                </c:pt>
                <c:pt idx="2123">
                  <c:v>45114.125</c:v>
                </c:pt>
                <c:pt idx="2124">
                  <c:v>45114.083333333336</c:v>
                </c:pt>
                <c:pt idx="2125">
                  <c:v>45114.041666666664</c:v>
                </c:pt>
                <c:pt idx="2126">
                  <c:v>45114</c:v>
                </c:pt>
                <c:pt idx="2127">
                  <c:v>45113.958333333336</c:v>
                </c:pt>
                <c:pt idx="2128">
                  <c:v>45113.916666666664</c:v>
                </c:pt>
                <c:pt idx="2129">
                  <c:v>45113.875</c:v>
                </c:pt>
                <c:pt idx="2130">
                  <c:v>45113.833333333336</c:v>
                </c:pt>
                <c:pt idx="2131">
                  <c:v>45113.791666666664</c:v>
                </c:pt>
                <c:pt idx="2132">
                  <c:v>45113.75</c:v>
                </c:pt>
                <c:pt idx="2133">
                  <c:v>45113.708333333336</c:v>
                </c:pt>
                <c:pt idx="2134">
                  <c:v>45113.666666666664</c:v>
                </c:pt>
                <c:pt idx="2135">
                  <c:v>45113.625</c:v>
                </c:pt>
                <c:pt idx="2136">
                  <c:v>45113.583333333336</c:v>
                </c:pt>
                <c:pt idx="2137">
                  <c:v>45113.541666666664</c:v>
                </c:pt>
                <c:pt idx="2138">
                  <c:v>45113.5</c:v>
                </c:pt>
                <c:pt idx="2139">
                  <c:v>45113.458333333336</c:v>
                </c:pt>
                <c:pt idx="2140">
                  <c:v>45113.416666666664</c:v>
                </c:pt>
                <c:pt idx="2141">
                  <c:v>45113.375</c:v>
                </c:pt>
                <c:pt idx="2142">
                  <c:v>45113.333333333336</c:v>
                </c:pt>
                <c:pt idx="2143">
                  <c:v>45113.291666666664</c:v>
                </c:pt>
                <c:pt idx="2144">
                  <c:v>45113.25</c:v>
                </c:pt>
                <c:pt idx="2145">
                  <c:v>45113.208333333336</c:v>
                </c:pt>
                <c:pt idx="2146">
                  <c:v>45113.166666666664</c:v>
                </c:pt>
                <c:pt idx="2147">
                  <c:v>45113.125</c:v>
                </c:pt>
                <c:pt idx="2148">
                  <c:v>45113.083333333336</c:v>
                </c:pt>
                <c:pt idx="2149">
                  <c:v>45113.041666666664</c:v>
                </c:pt>
                <c:pt idx="2150">
                  <c:v>45113</c:v>
                </c:pt>
                <c:pt idx="2151">
                  <c:v>45112.958333333336</c:v>
                </c:pt>
                <c:pt idx="2152">
                  <c:v>45112.916666666664</c:v>
                </c:pt>
                <c:pt idx="2153">
                  <c:v>45112.875</c:v>
                </c:pt>
                <c:pt idx="2154">
                  <c:v>45112.833333333336</c:v>
                </c:pt>
                <c:pt idx="2155">
                  <c:v>45112.791666666664</c:v>
                </c:pt>
                <c:pt idx="2156">
                  <c:v>45112.75</c:v>
                </c:pt>
                <c:pt idx="2157">
                  <c:v>45112.708333333336</c:v>
                </c:pt>
                <c:pt idx="2158">
                  <c:v>45112.666666666664</c:v>
                </c:pt>
                <c:pt idx="2159">
                  <c:v>45112.625</c:v>
                </c:pt>
                <c:pt idx="2160">
                  <c:v>45112.583333333336</c:v>
                </c:pt>
                <c:pt idx="2161">
                  <c:v>45112.541666666664</c:v>
                </c:pt>
                <c:pt idx="2162">
                  <c:v>45112.5</c:v>
                </c:pt>
                <c:pt idx="2163">
                  <c:v>45112.458333333336</c:v>
                </c:pt>
                <c:pt idx="2164">
                  <c:v>45112.416666666664</c:v>
                </c:pt>
                <c:pt idx="2165">
                  <c:v>45112.375</c:v>
                </c:pt>
                <c:pt idx="2166">
                  <c:v>45112.333333333336</c:v>
                </c:pt>
                <c:pt idx="2167">
                  <c:v>45112.291666666664</c:v>
                </c:pt>
                <c:pt idx="2168">
                  <c:v>45112.25</c:v>
                </c:pt>
                <c:pt idx="2169">
                  <c:v>45112.208333333336</c:v>
                </c:pt>
                <c:pt idx="2170">
                  <c:v>45112.166666666664</c:v>
                </c:pt>
                <c:pt idx="2171">
                  <c:v>45112.125</c:v>
                </c:pt>
                <c:pt idx="2172">
                  <c:v>45112.083333333336</c:v>
                </c:pt>
                <c:pt idx="2173">
                  <c:v>45112.041666666664</c:v>
                </c:pt>
                <c:pt idx="2174">
                  <c:v>45112</c:v>
                </c:pt>
                <c:pt idx="2175">
                  <c:v>45111.958333333336</c:v>
                </c:pt>
                <c:pt idx="2176">
                  <c:v>45111.916666666664</c:v>
                </c:pt>
                <c:pt idx="2177">
                  <c:v>45111.875</c:v>
                </c:pt>
                <c:pt idx="2178">
                  <c:v>45111.833333333336</c:v>
                </c:pt>
                <c:pt idx="2179">
                  <c:v>45111.791666666664</c:v>
                </c:pt>
                <c:pt idx="2180">
                  <c:v>45111.75</c:v>
                </c:pt>
                <c:pt idx="2181">
                  <c:v>45111.708333333336</c:v>
                </c:pt>
                <c:pt idx="2182">
                  <c:v>45111.666666666664</c:v>
                </c:pt>
                <c:pt idx="2183">
                  <c:v>45111.625</c:v>
                </c:pt>
                <c:pt idx="2184">
                  <c:v>45111.583333333336</c:v>
                </c:pt>
                <c:pt idx="2185">
                  <c:v>45111.541666666664</c:v>
                </c:pt>
                <c:pt idx="2186">
                  <c:v>45111.5</c:v>
                </c:pt>
                <c:pt idx="2187">
                  <c:v>45111.458333333336</c:v>
                </c:pt>
                <c:pt idx="2188">
                  <c:v>45111.416666666664</c:v>
                </c:pt>
                <c:pt idx="2189">
                  <c:v>45111.375</c:v>
                </c:pt>
                <c:pt idx="2190">
                  <c:v>45111.333333333336</c:v>
                </c:pt>
                <c:pt idx="2191">
                  <c:v>45111.291666666664</c:v>
                </c:pt>
                <c:pt idx="2192">
                  <c:v>45111.25</c:v>
                </c:pt>
                <c:pt idx="2193">
                  <c:v>45111.208333333336</c:v>
                </c:pt>
                <c:pt idx="2194">
                  <c:v>45111.166666666664</c:v>
                </c:pt>
                <c:pt idx="2195">
                  <c:v>45111.125</c:v>
                </c:pt>
                <c:pt idx="2196">
                  <c:v>45111.083333333336</c:v>
                </c:pt>
                <c:pt idx="2197">
                  <c:v>45111.041666666664</c:v>
                </c:pt>
                <c:pt idx="2198">
                  <c:v>45111</c:v>
                </c:pt>
                <c:pt idx="2199">
                  <c:v>45110.958333333336</c:v>
                </c:pt>
                <c:pt idx="2200">
                  <c:v>45110.916666666664</c:v>
                </c:pt>
                <c:pt idx="2201">
                  <c:v>45110.875</c:v>
                </c:pt>
                <c:pt idx="2202">
                  <c:v>45110.833333333336</c:v>
                </c:pt>
                <c:pt idx="2203">
                  <c:v>45110.791666666664</c:v>
                </c:pt>
                <c:pt idx="2204">
                  <c:v>45110.75</c:v>
                </c:pt>
                <c:pt idx="2205">
                  <c:v>45110.708333333336</c:v>
                </c:pt>
                <c:pt idx="2206">
                  <c:v>45110.666666666664</c:v>
                </c:pt>
                <c:pt idx="2207">
                  <c:v>45110.625</c:v>
                </c:pt>
                <c:pt idx="2208">
                  <c:v>45110.583333333336</c:v>
                </c:pt>
                <c:pt idx="2209">
                  <c:v>45110.541666666664</c:v>
                </c:pt>
                <c:pt idx="2210">
                  <c:v>45110.5</c:v>
                </c:pt>
                <c:pt idx="2211">
                  <c:v>45110.458333333336</c:v>
                </c:pt>
                <c:pt idx="2212" formatCode="d/m/yy\ h:mm;@">
                  <c:v>45110.416666666664</c:v>
                </c:pt>
                <c:pt idx="2213" formatCode="d/m/yy\ h:mm;@">
                  <c:v>45110.375</c:v>
                </c:pt>
                <c:pt idx="2214" formatCode="d/m/yy\ h:mm;@">
                  <c:v>45110.333333391201</c:v>
                </c:pt>
                <c:pt idx="2215" formatCode="d/m/yy\ h:mm;@">
                  <c:v>45110.29166678241</c:v>
                </c:pt>
                <c:pt idx="2216" formatCode="d/m/yy\ h:mm;@">
                  <c:v>45110.250000173612</c:v>
                </c:pt>
                <c:pt idx="2217" formatCode="d/m/yy\ h:mm;@">
                  <c:v>45110.208333564813</c:v>
                </c:pt>
                <c:pt idx="2218" formatCode="d/m/yy\ h:mm;@">
                  <c:v>45110.166666956022</c:v>
                </c:pt>
                <c:pt idx="2219" formatCode="d/m/yy\ h:mm;@">
                  <c:v>45110.125000347223</c:v>
                </c:pt>
                <c:pt idx="2220" formatCode="d/m/yy\ h:mm;@">
                  <c:v>45110.083333738425</c:v>
                </c:pt>
                <c:pt idx="2221" formatCode="d/m/yy\ h:mm;@">
                  <c:v>45110.041667129626</c:v>
                </c:pt>
                <c:pt idx="2222" formatCode="d/m/yy\ h:mm;@">
                  <c:v>45110.000000520835</c:v>
                </c:pt>
                <c:pt idx="2223" formatCode="d/m/yy\ h:mm;@">
                  <c:v>45109.958333912036</c:v>
                </c:pt>
                <c:pt idx="2224" formatCode="d/m/yy\ h:mm;@">
                  <c:v>45109.916667303238</c:v>
                </c:pt>
                <c:pt idx="2225" formatCode="d/m/yy\ h:mm;@">
                  <c:v>45109.875000694446</c:v>
                </c:pt>
                <c:pt idx="2226" formatCode="d/m/yy\ h:mm;@">
                  <c:v>45109.833334085648</c:v>
                </c:pt>
                <c:pt idx="2227" formatCode="d/m/yy\ h:mm;@">
                  <c:v>45109.791667476849</c:v>
                </c:pt>
                <c:pt idx="2228" formatCode="d/m/yy\ h:mm;@">
                  <c:v>45109.750000868058</c:v>
                </c:pt>
                <c:pt idx="2229" formatCode="d/m/yy\ h:mm;@">
                  <c:v>45109.70833425926</c:v>
                </c:pt>
                <c:pt idx="2230" formatCode="d/m/yy\ h:mm;@">
                  <c:v>45109.666667650461</c:v>
                </c:pt>
                <c:pt idx="2231" formatCode="d/m/yy\ h:mm;@">
                  <c:v>45109.62500104167</c:v>
                </c:pt>
                <c:pt idx="2232" formatCode="d/m/yy\ h:mm;@">
                  <c:v>45109.583334432871</c:v>
                </c:pt>
                <c:pt idx="2233" formatCode="d/m/yy\ h:mm;@">
                  <c:v>45109.541667824073</c:v>
                </c:pt>
                <c:pt idx="2234" formatCode="d/m/yy\ h:mm;@">
                  <c:v>45109.500001215281</c:v>
                </c:pt>
                <c:pt idx="2235" formatCode="d/m/yy\ h:mm;@">
                  <c:v>45109.458334606483</c:v>
                </c:pt>
                <c:pt idx="2236" formatCode="d/m/yy\ h:mm;@">
                  <c:v>45109.416667997684</c:v>
                </c:pt>
                <c:pt idx="2237" formatCode="d/m/yy\ h:mm;@">
                  <c:v>45109.375001388886</c:v>
                </c:pt>
                <c:pt idx="2238" formatCode="d/m/yy\ h:mm;@">
                  <c:v>45109.333334780094</c:v>
                </c:pt>
                <c:pt idx="2239" formatCode="d/m/yy\ h:mm;@">
                  <c:v>45109.291668171296</c:v>
                </c:pt>
                <c:pt idx="2240" formatCode="d/m/yy\ h:mm;@">
                  <c:v>45109.250001562497</c:v>
                </c:pt>
                <c:pt idx="2241" formatCode="d/m/yy\ h:mm;@">
                  <c:v>45109.208334953706</c:v>
                </c:pt>
                <c:pt idx="2242" formatCode="d/m/yy\ h:mm;@">
                  <c:v>45109.166668344908</c:v>
                </c:pt>
                <c:pt idx="2243" formatCode="d/m/yy\ h:mm;@">
                  <c:v>45109.125001736109</c:v>
                </c:pt>
                <c:pt idx="2244" formatCode="d/m/yy\ h:mm;@">
                  <c:v>45109.083335127318</c:v>
                </c:pt>
                <c:pt idx="2245" formatCode="d/m/yy\ h:mm;@">
                  <c:v>45109.041668518519</c:v>
                </c:pt>
                <c:pt idx="2246" formatCode="d/m/yy\ h:mm;@">
                  <c:v>45109.000001909721</c:v>
                </c:pt>
                <c:pt idx="2247" formatCode="d/m/yy\ h:mm;@">
                  <c:v>45108.958335300929</c:v>
                </c:pt>
                <c:pt idx="2248" formatCode="d/m/yy\ h:mm;@">
                  <c:v>45108.916668692131</c:v>
                </c:pt>
                <c:pt idx="2249" formatCode="d/m/yy\ h:mm;@">
                  <c:v>45108.875002083332</c:v>
                </c:pt>
                <c:pt idx="2250" formatCode="d/m/yy\ h:mm;@">
                  <c:v>45108.833335474534</c:v>
                </c:pt>
                <c:pt idx="2251" formatCode="d/m/yy\ h:mm;@">
                  <c:v>45108.791668865742</c:v>
                </c:pt>
                <c:pt idx="2252" formatCode="d/m/yy\ h:mm;@">
                  <c:v>45108.750002256944</c:v>
                </c:pt>
                <c:pt idx="2253" formatCode="d/m/yy\ h:mm;@">
                  <c:v>45108.708335648145</c:v>
                </c:pt>
                <c:pt idx="2254" formatCode="d/m/yy\ h:mm;@">
                  <c:v>45108.666669039354</c:v>
                </c:pt>
                <c:pt idx="2255" formatCode="d/m/yy\ h:mm;@">
                  <c:v>45108.625002430555</c:v>
                </c:pt>
                <c:pt idx="2256" formatCode="d/m/yy\ h:mm;@">
                  <c:v>45108.583335821757</c:v>
                </c:pt>
                <c:pt idx="2257" formatCode="d/m/yy\ h:mm;@">
                  <c:v>45108.541669212966</c:v>
                </c:pt>
                <c:pt idx="2258" formatCode="d/m/yy\ h:mm;@">
                  <c:v>45108.500002604167</c:v>
                </c:pt>
                <c:pt idx="2259" formatCode="d/m/yy\ h:mm;@">
                  <c:v>45108.458336111114</c:v>
                </c:pt>
                <c:pt idx="2260" formatCode="d/m/yy\ h:mm;@">
                  <c:v>45108.416669560182</c:v>
                </c:pt>
                <c:pt idx="2261" formatCode="d/m/yy\ h:mm;@">
                  <c:v>45108.375003009256</c:v>
                </c:pt>
                <c:pt idx="2262" formatCode="d/m/yy\ h:mm;@">
                  <c:v>45108.33333645833</c:v>
                </c:pt>
                <c:pt idx="2263" formatCode="d/m/yy\ h:mm;@">
                  <c:v>45108.291669907405</c:v>
                </c:pt>
                <c:pt idx="2264" formatCode="d/m/yy\ h:mm;@">
                  <c:v>45108.250003356479</c:v>
                </c:pt>
                <c:pt idx="2265" formatCode="d/m/yy\ h:mm;@">
                  <c:v>45108.208336805554</c:v>
                </c:pt>
                <c:pt idx="2266" formatCode="d/m/yy\ h:mm;@">
                  <c:v>45108.166670254628</c:v>
                </c:pt>
                <c:pt idx="2267" formatCode="d/m/yy\ h:mm;@">
                  <c:v>45108.125003703703</c:v>
                </c:pt>
                <c:pt idx="2268" formatCode="d/m/yy\ h:mm;@">
                  <c:v>45108.083337152777</c:v>
                </c:pt>
                <c:pt idx="2269" formatCode="d/m/yy\ h:mm;@">
                  <c:v>45108.041670601851</c:v>
                </c:pt>
                <c:pt idx="2270" formatCode="d/m/yy\ h:mm;@">
                  <c:v>45108.000004050926</c:v>
                </c:pt>
                <c:pt idx="2271" formatCode="d/m/yy\ h:mm;@">
                  <c:v>45107.9583375</c:v>
                </c:pt>
                <c:pt idx="2272" formatCode="d/m/yy\ h:mm;@">
                  <c:v>45107.916670949075</c:v>
                </c:pt>
                <c:pt idx="2273" formatCode="d/m/yy\ h:mm;@">
                  <c:v>45107.875004398149</c:v>
                </c:pt>
                <c:pt idx="2274" formatCode="d/m/yy\ h:mm;@">
                  <c:v>45107.833337847223</c:v>
                </c:pt>
                <c:pt idx="2275" formatCode="d/m/yy\ h:mm;@">
                  <c:v>45107.791671296298</c:v>
                </c:pt>
                <c:pt idx="2276" formatCode="d/m/yy\ h:mm;@">
                  <c:v>45107.750004745372</c:v>
                </c:pt>
                <c:pt idx="2277" formatCode="d/m/yy\ h:mm;@">
                  <c:v>45107.708338194447</c:v>
                </c:pt>
                <c:pt idx="2278" formatCode="d/m/yy\ h:mm;@">
                  <c:v>45107.666671643521</c:v>
                </c:pt>
                <c:pt idx="2279" formatCode="d/m/yy\ h:mm;@">
                  <c:v>45107.625005092596</c:v>
                </c:pt>
                <c:pt idx="2280" formatCode="d/m/yy\ h:mm;@">
                  <c:v>45107.58333854167</c:v>
                </c:pt>
                <c:pt idx="2281" formatCode="d/m/yy\ h:mm;@">
                  <c:v>45107.541671990744</c:v>
                </c:pt>
                <c:pt idx="2282" formatCode="d/m/yy\ h:mm;@">
                  <c:v>45107.500005439812</c:v>
                </c:pt>
                <c:pt idx="2283" formatCode="d/m/yy\ h:mm;@">
                  <c:v>45107.458338888886</c:v>
                </c:pt>
                <c:pt idx="2284" formatCode="d/m/yy\ h:mm;@">
                  <c:v>45107.41667233796</c:v>
                </c:pt>
                <c:pt idx="2285" formatCode="d/m/yy\ h:mm;@">
                  <c:v>45107.375005787035</c:v>
                </c:pt>
                <c:pt idx="2286" formatCode="d/m/yy\ h:mm;@">
                  <c:v>45107.333339236109</c:v>
                </c:pt>
                <c:pt idx="2287" formatCode="d/m/yy\ h:mm;@">
                  <c:v>45107.291672685184</c:v>
                </c:pt>
                <c:pt idx="2288" formatCode="d/m/yy\ h:mm;@">
                  <c:v>45107.250006134258</c:v>
                </c:pt>
                <c:pt idx="2289" formatCode="d/m/yy\ h:mm;@">
                  <c:v>45107.208339583332</c:v>
                </c:pt>
                <c:pt idx="2290" formatCode="d/m/yy\ h:mm;@">
                  <c:v>45107.166673032407</c:v>
                </c:pt>
                <c:pt idx="2291" formatCode="d/m/yy\ h:mm;@">
                  <c:v>45107.125006481481</c:v>
                </c:pt>
                <c:pt idx="2292" formatCode="d/m/yy\ h:mm;@">
                  <c:v>45107.083339930556</c:v>
                </c:pt>
                <c:pt idx="2293" formatCode="d/m/yy\ h:mm;@">
                  <c:v>45107.04167337963</c:v>
                </c:pt>
                <c:pt idx="2294" formatCode="d/m/yy\ h:mm;@">
                  <c:v>45107.000006828704</c:v>
                </c:pt>
                <c:pt idx="2295" formatCode="d/m/yy\ h:mm;@">
                  <c:v>45106.958340277779</c:v>
                </c:pt>
                <c:pt idx="2296" formatCode="d/m/yy\ h:mm;@">
                  <c:v>45106.916673726853</c:v>
                </c:pt>
                <c:pt idx="2297" formatCode="d/m/yy\ h:mm;@">
                  <c:v>45106.875007175928</c:v>
                </c:pt>
                <c:pt idx="2298" formatCode="d/m/yy\ h:mm;@">
                  <c:v>45106.833340625002</c:v>
                </c:pt>
                <c:pt idx="2299" formatCode="d/m/yy\ h:mm;@">
                  <c:v>45106.791674074077</c:v>
                </c:pt>
                <c:pt idx="2300" formatCode="d/m/yy\ h:mm;@">
                  <c:v>45106.750007523151</c:v>
                </c:pt>
                <c:pt idx="2301" formatCode="d/m/yy\ h:mm;@">
                  <c:v>45106.708340972225</c:v>
                </c:pt>
                <c:pt idx="2302" formatCode="d/m/yy\ h:mm;@">
                  <c:v>45106.6666744213</c:v>
                </c:pt>
                <c:pt idx="2303" formatCode="d/m/yy\ h:mm;@">
                  <c:v>45106.625007870367</c:v>
                </c:pt>
                <c:pt idx="2304" formatCode="d/m/yy\ h:mm;@">
                  <c:v>45106.583341319441</c:v>
                </c:pt>
                <c:pt idx="2305" formatCode="d/m/yy\ h:mm;@">
                  <c:v>45106.541674768516</c:v>
                </c:pt>
                <c:pt idx="2306" formatCode="d/m/yy\ h:mm;@">
                  <c:v>45106.50000821759</c:v>
                </c:pt>
                <c:pt idx="2307" formatCode="d/m/yy\ h:mm;@">
                  <c:v>45106.458341666665</c:v>
                </c:pt>
                <c:pt idx="2308" formatCode="d/m/yy\ h:mm;@">
                  <c:v>45106.416675115739</c:v>
                </c:pt>
                <c:pt idx="2309" formatCode="d/m/yy\ h:mm;@">
                  <c:v>45106.375008564813</c:v>
                </c:pt>
                <c:pt idx="2310" formatCode="d/m/yy\ h:mm;@">
                  <c:v>45106.333342013888</c:v>
                </c:pt>
                <c:pt idx="2311" formatCode="d/m/yy\ h:mm;@">
                  <c:v>45106.291675462962</c:v>
                </c:pt>
                <c:pt idx="2312" formatCode="d/m/yy\ h:mm;@">
                  <c:v>45106.250008912037</c:v>
                </c:pt>
                <c:pt idx="2313" formatCode="d/m/yy\ h:mm;@">
                  <c:v>45106.208342361111</c:v>
                </c:pt>
                <c:pt idx="2314" formatCode="d/m/yy\ h:mm;@">
                  <c:v>45106.166675810186</c:v>
                </c:pt>
                <c:pt idx="2315" formatCode="d/m/yy\ h:mm;@">
                  <c:v>45106.12500925926</c:v>
                </c:pt>
                <c:pt idx="2316" formatCode="d/m/yy\ h:mm;@">
                  <c:v>45106.083342708334</c:v>
                </c:pt>
                <c:pt idx="2317" formatCode="d/m/yy\ h:mm;@">
                  <c:v>45106.041676157409</c:v>
                </c:pt>
                <c:pt idx="2318" formatCode="d/m/yy\ h:mm;@">
                  <c:v>45106.000009606483</c:v>
                </c:pt>
                <c:pt idx="2319" formatCode="d/m/yy\ h:mm;@">
                  <c:v>45105.958343055558</c:v>
                </c:pt>
                <c:pt idx="2320" formatCode="d/m/yy\ h:mm;@">
                  <c:v>45105.916676504632</c:v>
                </c:pt>
                <c:pt idx="2321" formatCode="d/m/yy\ h:mm;@">
                  <c:v>45105.875009953706</c:v>
                </c:pt>
                <c:pt idx="2322" formatCode="d/m/yy\ h:mm;@">
                  <c:v>45105.833343402781</c:v>
                </c:pt>
                <c:pt idx="2323" formatCode="d/m/yy\ h:mm;@">
                  <c:v>45105.791676851855</c:v>
                </c:pt>
                <c:pt idx="2324" formatCode="d/m/yy\ h:mm;@">
                  <c:v>45105.750010300922</c:v>
                </c:pt>
                <c:pt idx="2325" formatCode="d/m/yy\ h:mm;@">
                  <c:v>45105.708343749997</c:v>
                </c:pt>
                <c:pt idx="2326" formatCode="d/m/yy\ h:mm;@">
                  <c:v>45105.666677199071</c:v>
                </c:pt>
                <c:pt idx="2327" formatCode="d/m/yy\ h:mm;@">
                  <c:v>45105.625010648146</c:v>
                </c:pt>
                <c:pt idx="2328" formatCode="d/m/yy\ h:mm;@">
                  <c:v>45105.58334409722</c:v>
                </c:pt>
                <c:pt idx="2329" formatCode="d/m/yy\ h:mm;@">
                  <c:v>45105.541677546295</c:v>
                </c:pt>
                <c:pt idx="2330" formatCode="d/m/yy\ h:mm;@">
                  <c:v>45105.500010995369</c:v>
                </c:pt>
                <c:pt idx="2331" formatCode="d/m/yy\ h:mm;@">
                  <c:v>45105.458344444443</c:v>
                </c:pt>
                <c:pt idx="2332" formatCode="d/m/yy\ h:mm;@">
                  <c:v>45105.416677893518</c:v>
                </c:pt>
                <c:pt idx="2333" formatCode="d/m/yy\ h:mm;@">
                  <c:v>45105.375011342592</c:v>
                </c:pt>
                <c:pt idx="2334" formatCode="d/m/yy\ h:mm;@">
                  <c:v>45105.333344791667</c:v>
                </c:pt>
                <c:pt idx="2335" formatCode="d/m/yy\ h:mm;@">
                  <c:v>45105.291678240741</c:v>
                </c:pt>
                <c:pt idx="2336" formatCode="d/m/yy\ h:mm;@">
                  <c:v>45105.250011689815</c:v>
                </c:pt>
                <c:pt idx="2337" formatCode="d/m/yy\ h:mm;@">
                  <c:v>45105.20834513889</c:v>
                </c:pt>
                <c:pt idx="2338" formatCode="d/m/yy\ h:mm;@">
                  <c:v>45105.166678587964</c:v>
                </c:pt>
                <c:pt idx="2339" formatCode="d/m/yy\ h:mm;@">
                  <c:v>45105.125012037039</c:v>
                </c:pt>
                <c:pt idx="2340" formatCode="d/m/yy\ h:mm;@">
                  <c:v>45105.083345486113</c:v>
                </c:pt>
                <c:pt idx="2341" formatCode="d/m/yy\ h:mm;@">
                  <c:v>45105.041678935188</c:v>
                </c:pt>
                <c:pt idx="2342" formatCode="d/m/yy\ h:mm;@">
                  <c:v>45105.000012384262</c:v>
                </c:pt>
                <c:pt idx="2343" formatCode="d/m/yy\ h:mm;@">
                  <c:v>45104.958345833336</c:v>
                </c:pt>
                <c:pt idx="2344" formatCode="d/m/yy\ h:mm;@">
                  <c:v>45104.916679282411</c:v>
                </c:pt>
                <c:pt idx="2345" formatCode="d/m/yy\ h:mm;@">
                  <c:v>45104.875012731478</c:v>
                </c:pt>
                <c:pt idx="2346" formatCode="d/m/yy\ h:mm;@">
                  <c:v>45104.833346180552</c:v>
                </c:pt>
                <c:pt idx="2347" formatCode="d/m/yy\ h:mm;@">
                  <c:v>45104.791679629627</c:v>
                </c:pt>
                <c:pt idx="2348" formatCode="d/m/yy\ h:mm;@">
                  <c:v>45104.750013078701</c:v>
                </c:pt>
                <c:pt idx="2349" formatCode="d/m/yy\ h:mm;@">
                  <c:v>45104.708346527776</c:v>
                </c:pt>
                <c:pt idx="2350" formatCode="d/m/yy\ h:mm;@">
                  <c:v>45104.66667997685</c:v>
                </c:pt>
                <c:pt idx="2351" formatCode="d/m/yy\ h:mm;@">
                  <c:v>45104.625013425924</c:v>
                </c:pt>
                <c:pt idx="2352" formatCode="d/m/yy\ h:mm;@">
                  <c:v>45104.583346874999</c:v>
                </c:pt>
                <c:pt idx="2353" formatCode="d/m/yy\ h:mm;@">
                  <c:v>45104.541680324073</c:v>
                </c:pt>
                <c:pt idx="2354" formatCode="d/m/yy\ h:mm;@">
                  <c:v>45104.500013773148</c:v>
                </c:pt>
                <c:pt idx="2355" formatCode="d/m/yy\ h:mm;@">
                  <c:v>45104.458347222222</c:v>
                </c:pt>
                <c:pt idx="2356" formatCode="d/m/yy\ h:mm;@">
                  <c:v>45104.416680671296</c:v>
                </c:pt>
                <c:pt idx="2357" formatCode="d/m/yy\ h:mm;@">
                  <c:v>45104.375014120371</c:v>
                </c:pt>
                <c:pt idx="2358" formatCode="d/m/yy\ h:mm;@">
                  <c:v>45104.333347569445</c:v>
                </c:pt>
                <c:pt idx="2359" formatCode="d/m/yy\ h:mm;@">
                  <c:v>45104.29168101852</c:v>
                </c:pt>
                <c:pt idx="2360" formatCode="d/m/yy\ h:mm;@">
                  <c:v>45104.250014467594</c:v>
                </c:pt>
                <c:pt idx="2361" formatCode="d/m/yy\ h:mm;@">
                  <c:v>45104.208347916669</c:v>
                </c:pt>
                <c:pt idx="2362" formatCode="d/m/yy\ h:mm;@">
                  <c:v>45104.166681365743</c:v>
                </c:pt>
                <c:pt idx="2363" formatCode="d/m/yy\ h:mm;@">
                  <c:v>45104.125014814817</c:v>
                </c:pt>
                <c:pt idx="2364" formatCode="d/m/yy\ h:mm;@">
                  <c:v>45104.083348263892</c:v>
                </c:pt>
                <c:pt idx="2365" formatCode="d/m/yy\ h:mm;@">
                  <c:v>45104.041681712966</c:v>
                </c:pt>
                <c:pt idx="2366" formatCode="d/m/yy\ h:mm;@">
                  <c:v>45104.000015162041</c:v>
                </c:pt>
                <c:pt idx="2367" formatCode="d/m/yy\ h:mm;@">
                  <c:v>45103.958348611108</c:v>
                </c:pt>
                <c:pt idx="2368" formatCode="d/m/yy\ h:mm;@">
                  <c:v>45103.916682060182</c:v>
                </c:pt>
                <c:pt idx="2369" formatCode="d/m/yy\ h:mm;@">
                  <c:v>45103.875015509257</c:v>
                </c:pt>
                <c:pt idx="2370" formatCode="d/m/yy\ h:mm;@">
                  <c:v>45103.833348958331</c:v>
                </c:pt>
                <c:pt idx="2371" formatCode="d/m/yy\ h:mm;@">
                  <c:v>45103.791682407405</c:v>
                </c:pt>
                <c:pt idx="2372" formatCode="d/m/yy\ h:mm;@">
                  <c:v>45103.75001585648</c:v>
                </c:pt>
                <c:pt idx="2373" formatCode="d/m/yy\ h:mm;@">
                  <c:v>45103.708349305554</c:v>
                </c:pt>
                <c:pt idx="2374" formatCode="d/m/yy\ h:mm;@">
                  <c:v>45103.666682754629</c:v>
                </c:pt>
                <c:pt idx="2375" formatCode="d/m/yy\ h:mm;@">
                  <c:v>45103.625016203703</c:v>
                </c:pt>
                <c:pt idx="2376" formatCode="d/m/yy\ h:mm;@">
                  <c:v>45103.583349652778</c:v>
                </c:pt>
                <c:pt idx="2377" formatCode="d/m/yy\ h:mm;@">
                  <c:v>45103.541683101852</c:v>
                </c:pt>
                <c:pt idx="2378" formatCode="d/m/yy\ h:mm;@">
                  <c:v>45103.500016550926</c:v>
                </c:pt>
                <c:pt idx="2379" formatCode="d/m/yy\ h:mm;@">
                  <c:v>45103.458350000001</c:v>
                </c:pt>
                <c:pt idx="2380" formatCode="d/m/yy\ h:mm;@">
                  <c:v>45103.416683449075</c:v>
                </c:pt>
                <c:pt idx="2381" formatCode="d/m/yy\ h:mm;@">
                  <c:v>45103.37501689815</c:v>
                </c:pt>
                <c:pt idx="2382" formatCode="d/m/yy\ h:mm;@">
                  <c:v>45103.333350347224</c:v>
                </c:pt>
                <c:pt idx="2383" formatCode="d/m/yy\ h:mm;@">
                  <c:v>45103.291683796298</c:v>
                </c:pt>
                <c:pt idx="2384" formatCode="d/m/yy\ h:mm;@">
                  <c:v>45103.250017245373</c:v>
                </c:pt>
                <c:pt idx="2385" formatCode="d/m/yy\ h:mm;@">
                  <c:v>45103.208350694447</c:v>
                </c:pt>
                <c:pt idx="2386" formatCode="d/m/yy\ h:mm;@">
                  <c:v>45103.166684143522</c:v>
                </c:pt>
                <c:pt idx="2387" formatCode="d/m/yy\ h:mm;@">
                  <c:v>45103.125017592596</c:v>
                </c:pt>
                <c:pt idx="2388" formatCode="d/m/yy\ h:mm;@">
                  <c:v>45103.083351041663</c:v>
                </c:pt>
                <c:pt idx="2389" formatCode="d/m/yy\ h:mm;@">
                  <c:v>45103.041684490738</c:v>
                </c:pt>
                <c:pt idx="2390" formatCode="d/m/yy\ h:mm;@">
                  <c:v>45103.000017939812</c:v>
                </c:pt>
                <c:pt idx="2391" formatCode="d/m/yy\ h:mm;@">
                  <c:v>45102.958351388887</c:v>
                </c:pt>
                <c:pt idx="2392" formatCode="d/m/yy\ h:mm;@">
                  <c:v>45102.916684837961</c:v>
                </c:pt>
                <c:pt idx="2393" formatCode="d/m/yy\ h:mm;@">
                  <c:v>45102.875018287035</c:v>
                </c:pt>
                <c:pt idx="2394" formatCode="d/m/yy\ h:mm;@">
                  <c:v>45102.83335173611</c:v>
                </c:pt>
                <c:pt idx="2395" formatCode="d/m/yy\ h:mm;@">
                  <c:v>45102.791685185184</c:v>
                </c:pt>
                <c:pt idx="2396" formatCode="d/m/yy\ h:mm;@">
                  <c:v>45102.750018634259</c:v>
                </c:pt>
                <c:pt idx="2397" formatCode="d/m/yy\ h:mm;@">
                  <c:v>45102.708352083333</c:v>
                </c:pt>
                <c:pt idx="2398" formatCode="d/m/yy\ h:mm;@">
                  <c:v>45102.666685532407</c:v>
                </c:pt>
                <c:pt idx="2399" formatCode="d/m/yy\ h:mm;@">
                  <c:v>45102.625018981482</c:v>
                </c:pt>
                <c:pt idx="2400" formatCode="d/m/yy\ h:mm;@">
                  <c:v>45102.583352430556</c:v>
                </c:pt>
                <c:pt idx="2401" formatCode="d/m/yy\ h:mm;@">
                  <c:v>45102.541685879631</c:v>
                </c:pt>
                <c:pt idx="2402" formatCode="d/m/yy\ h:mm;@">
                  <c:v>45102.500019328705</c:v>
                </c:pt>
                <c:pt idx="2403" formatCode="d/m/yy\ h:mm;@">
                  <c:v>45102.45835277778</c:v>
                </c:pt>
                <c:pt idx="2404" formatCode="d/m/yy\ h:mm;@">
                  <c:v>45102.416686226854</c:v>
                </c:pt>
                <c:pt idx="2405" formatCode="d/m/yy\ h:mm;@">
                  <c:v>45102.375019675928</c:v>
                </c:pt>
                <c:pt idx="2406" formatCode="d/m/yy\ h:mm;@">
                  <c:v>45102.333353125003</c:v>
                </c:pt>
                <c:pt idx="2407" formatCode="d/m/yy\ h:mm;@">
                  <c:v>45102.291686574077</c:v>
                </c:pt>
                <c:pt idx="2408" formatCode="d/m/yy\ h:mm;@">
                  <c:v>45102.250020023152</c:v>
                </c:pt>
                <c:pt idx="2409" formatCode="d/m/yy\ h:mm;@">
                  <c:v>45102.208353472219</c:v>
                </c:pt>
                <c:pt idx="2410" formatCode="d/m/yy\ h:mm;@">
                  <c:v>45102.166686921293</c:v>
                </c:pt>
                <c:pt idx="2411" formatCode="d/m/yy\ h:mm;@">
                  <c:v>45102.125020370368</c:v>
                </c:pt>
                <c:pt idx="2412" formatCode="d/m/yy\ h:mm;@">
                  <c:v>45102.083353819442</c:v>
                </c:pt>
                <c:pt idx="2413" formatCode="d/m/yy\ h:mm;@">
                  <c:v>45102.041687268516</c:v>
                </c:pt>
                <c:pt idx="2414" formatCode="d/m/yy\ h:mm;@">
                  <c:v>45102.000020717591</c:v>
                </c:pt>
                <c:pt idx="2415" formatCode="d/m/yy\ h:mm;@">
                  <c:v>45101.958354166665</c:v>
                </c:pt>
                <c:pt idx="2416" formatCode="d/m/yy\ h:mm;@">
                  <c:v>45101.91668761574</c:v>
                </c:pt>
                <c:pt idx="2417" formatCode="d/m/yy\ h:mm;@">
                  <c:v>45101.875021064814</c:v>
                </c:pt>
                <c:pt idx="2418" formatCode="d/m/yy\ h:mm;@">
                  <c:v>45101.833354513888</c:v>
                </c:pt>
                <c:pt idx="2419" formatCode="d/m/yy\ h:mm;@">
                  <c:v>45101.791687962963</c:v>
                </c:pt>
                <c:pt idx="2420" formatCode="d/m/yy\ h:mm;@">
                  <c:v>45101.750021412037</c:v>
                </c:pt>
                <c:pt idx="2421" formatCode="d/m/yy\ h:mm;@">
                  <c:v>45101.708354861112</c:v>
                </c:pt>
                <c:pt idx="2422" formatCode="d/m/yy\ h:mm;@">
                  <c:v>45101.666688310186</c:v>
                </c:pt>
                <c:pt idx="2423" formatCode="d/m/yy\ h:mm;@">
                  <c:v>45101.625021759261</c:v>
                </c:pt>
                <c:pt idx="2424" formatCode="d/m/yy\ h:mm;@">
                  <c:v>45101.583355208335</c:v>
                </c:pt>
                <c:pt idx="2425" formatCode="d/m/yy\ h:mm;@">
                  <c:v>45101.541688657409</c:v>
                </c:pt>
                <c:pt idx="2426" formatCode="d/m/yy\ h:mm;@">
                  <c:v>45101.500022106484</c:v>
                </c:pt>
                <c:pt idx="2427" formatCode="d/m/yy\ h:mm;@">
                  <c:v>45101.458355555558</c:v>
                </c:pt>
                <c:pt idx="2428" formatCode="d/m/yy\ h:mm;@">
                  <c:v>45101.416689004633</c:v>
                </c:pt>
                <c:pt idx="2429" formatCode="d/m/yy\ h:mm;@">
                  <c:v>45101.375022453707</c:v>
                </c:pt>
                <c:pt idx="2430" formatCode="d/m/yy\ h:mm;@">
                  <c:v>45101.333355902774</c:v>
                </c:pt>
                <c:pt idx="2431" formatCode="d/m/yy\ h:mm;@">
                  <c:v>45101.291689351849</c:v>
                </c:pt>
                <c:pt idx="2432" formatCode="d/m/yy\ h:mm;@">
                  <c:v>45101.250022800923</c:v>
                </c:pt>
                <c:pt idx="2433" formatCode="d/m/yy\ h:mm;@">
                  <c:v>45101.208356249997</c:v>
                </c:pt>
                <c:pt idx="2434" formatCode="d/m/yy\ h:mm;@">
                  <c:v>45101.166689699072</c:v>
                </c:pt>
                <c:pt idx="2435" formatCode="d/m/yy\ h:mm;@">
                  <c:v>45101.125023148146</c:v>
                </c:pt>
                <c:pt idx="2436" formatCode="d/m/yy\ h:mm;@">
                  <c:v>45101.083356597221</c:v>
                </c:pt>
                <c:pt idx="2437" formatCode="d/m/yy\ h:mm;@">
                  <c:v>45101.041690046295</c:v>
                </c:pt>
                <c:pt idx="2438" formatCode="d/m/yy\ h:mm;@">
                  <c:v>45101.00002349537</c:v>
                </c:pt>
                <c:pt idx="2439" formatCode="d/m/yy\ h:mm;@">
                  <c:v>45100.958356944444</c:v>
                </c:pt>
                <c:pt idx="2440" formatCode="d/m/yy\ h:mm;@">
                  <c:v>45100.916690393518</c:v>
                </c:pt>
                <c:pt idx="2441" formatCode="d/m/yy\ h:mm;@">
                  <c:v>45100.875023842593</c:v>
                </c:pt>
                <c:pt idx="2442" formatCode="d/m/yy\ h:mm;@">
                  <c:v>45100.833357291667</c:v>
                </c:pt>
                <c:pt idx="2443" formatCode="d/m/yy\ h:mm;@">
                  <c:v>45100.791690740742</c:v>
                </c:pt>
                <c:pt idx="2444" formatCode="d/m/yy\ h:mm;@">
                  <c:v>45100.750024189816</c:v>
                </c:pt>
                <c:pt idx="2445" formatCode="d/m/yy\ h:mm;@">
                  <c:v>45100.70835763889</c:v>
                </c:pt>
                <c:pt idx="2446" formatCode="d/m/yy\ h:mm;@">
                  <c:v>45100.666691087965</c:v>
                </c:pt>
                <c:pt idx="2447" formatCode="d/m/yy\ h:mm;@">
                  <c:v>45100.625024537039</c:v>
                </c:pt>
                <c:pt idx="2448" formatCode="d/m/yy\ h:mm;@">
                  <c:v>45100.583357986114</c:v>
                </c:pt>
                <c:pt idx="2449" formatCode="d/m/yy\ h:mm;@">
                  <c:v>45100.541691435188</c:v>
                </c:pt>
                <c:pt idx="2450" formatCode="d/m/yy\ h:mm;@">
                  <c:v>45100.500024884263</c:v>
                </c:pt>
                <c:pt idx="2451" formatCode="d/m/yy\ h:mm;@">
                  <c:v>45100.458358333337</c:v>
                </c:pt>
                <c:pt idx="2452" formatCode="d/m/yy\ h:mm;@">
                  <c:v>45100.416691782404</c:v>
                </c:pt>
                <c:pt idx="2453" formatCode="d/m/yy\ h:mm;@">
                  <c:v>45100.375025231479</c:v>
                </c:pt>
                <c:pt idx="2454" formatCode="d/m/yy\ h:mm;@">
                  <c:v>45100.333358680553</c:v>
                </c:pt>
                <c:pt idx="2455" formatCode="d/m/yy\ h:mm;@">
                  <c:v>45100.291692129627</c:v>
                </c:pt>
                <c:pt idx="2456" formatCode="d/m/yy\ h:mm;@">
                  <c:v>45100.250025578702</c:v>
                </c:pt>
                <c:pt idx="2457" formatCode="d/m/yy\ h:mm;@">
                  <c:v>45100.208359027776</c:v>
                </c:pt>
                <c:pt idx="2458" formatCode="d/m/yy\ h:mm;@">
                  <c:v>45100.166692476851</c:v>
                </c:pt>
                <c:pt idx="2459" formatCode="d/m/yy\ h:mm;@">
                  <c:v>45100.125025925925</c:v>
                </c:pt>
                <c:pt idx="2460" formatCode="d/m/yy\ h:mm;@">
                  <c:v>45100.083359374999</c:v>
                </c:pt>
                <c:pt idx="2461" formatCode="d/m/yy\ h:mm;@">
                  <c:v>45100.041692824074</c:v>
                </c:pt>
                <c:pt idx="2462" formatCode="d/m/yy\ h:mm;@">
                  <c:v>45100.000026273148</c:v>
                </c:pt>
                <c:pt idx="2463" formatCode="d/m/yy\ h:mm;@">
                  <c:v>45099.958359722223</c:v>
                </c:pt>
                <c:pt idx="2464" formatCode="d/m/yy\ h:mm;@">
                  <c:v>45099.916693171297</c:v>
                </c:pt>
                <c:pt idx="2465" formatCode="d/m/yy\ h:mm;@">
                  <c:v>45099.875026620372</c:v>
                </c:pt>
                <c:pt idx="2466" formatCode="d/m/yy\ h:mm;@">
                  <c:v>45099.833360069446</c:v>
                </c:pt>
                <c:pt idx="2467" formatCode="d/m/yy\ h:mm;@">
                  <c:v>45099.79169351852</c:v>
                </c:pt>
                <c:pt idx="2468" formatCode="d/m/yy\ h:mm;@">
                  <c:v>45099.750026967595</c:v>
                </c:pt>
                <c:pt idx="2469" formatCode="d/m/yy\ h:mm;@">
                  <c:v>45099.708360416669</c:v>
                </c:pt>
                <c:pt idx="2470" formatCode="d/m/yy\ h:mm;@">
                  <c:v>45099.666693865744</c:v>
                </c:pt>
                <c:pt idx="2471" formatCode="d/m/yy\ h:mm;@">
                  <c:v>45099.625027314818</c:v>
                </c:pt>
                <c:pt idx="2472" formatCode="d/m/yy\ h:mm;@">
                  <c:v>45099.583360763892</c:v>
                </c:pt>
                <c:pt idx="2473" formatCode="d/m/yy\ h:mm;@">
                  <c:v>45099.54169421296</c:v>
                </c:pt>
                <c:pt idx="2474" formatCode="d/m/yy\ h:mm;@">
                  <c:v>45099.500027662034</c:v>
                </c:pt>
                <c:pt idx="2475" formatCode="d/m/yy\ h:mm;@">
                  <c:v>45099.458361111108</c:v>
                </c:pt>
                <c:pt idx="2476" formatCode="d/m/yy\ h:mm;@">
                  <c:v>45099.416694560183</c:v>
                </c:pt>
                <c:pt idx="2477" formatCode="d/m/yy\ h:mm;@">
                  <c:v>45099.375028009257</c:v>
                </c:pt>
                <c:pt idx="2478" formatCode="d/m/yy\ h:mm;@">
                  <c:v>45099.333361458332</c:v>
                </c:pt>
                <c:pt idx="2479" formatCode="d/m/yy\ h:mm;@">
                  <c:v>45099.291694907406</c:v>
                </c:pt>
                <c:pt idx="2480" formatCode="d/m/yy\ h:mm;@">
                  <c:v>45099.25002835648</c:v>
                </c:pt>
                <c:pt idx="2481" formatCode="d/m/yy\ h:mm;@">
                  <c:v>45099.208361805555</c:v>
                </c:pt>
                <c:pt idx="2482" formatCode="d/m/yy\ h:mm;@">
                  <c:v>45099.166695254629</c:v>
                </c:pt>
                <c:pt idx="2483" formatCode="d/m/yy\ h:mm;@">
                  <c:v>45099.125028703704</c:v>
                </c:pt>
                <c:pt idx="2484" formatCode="d/m/yy\ h:mm;@">
                  <c:v>45099.083362152778</c:v>
                </c:pt>
                <c:pt idx="2485" formatCode="d/m/yy\ h:mm;@">
                  <c:v>45099.041695601853</c:v>
                </c:pt>
                <c:pt idx="2486" formatCode="d/m/yy\ h:mm;@">
                  <c:v>45099.000029050927</c:v>
                </c:pt>
                <c:pt idx="2487" formatCode="d/m/yy\ h:mm;@">
                  <c:v>45098.958362500001</c:v>
                </c:pt>
                <c:pt idx="2488" formatCode="d/m/yy\ h:mm;@">
                  <c:v>45098.916695949076</c:v>
                </c:pt>
                <c:pt idx="2489" formatCode="d/m/yy\ h:mm;@">
                  <c:v>45098.87502939815</c:v>
                </c:pt>
                <c:pt idx="2490" formatCode="d/m/yy\ h:mm;@">
                  <c:v>45098.833362847225</c:v>
                </c:pt>
                <c:pt idx="2491" formatCode="d/m/yy\ h:mm;@">
                  <c:v>45098.791696296299</c:v>
                </c:pt>
                <c:pt idx="2492" formatCode="d/m/yy\ h:mm;@">
                  <c:v>45098.750029745373</c:v>
                </c:pt>
                <c:pt idx="2493" formatCode="d/m/yy\ h:mm;@">
                  <c:v>45098.708363194448</c:v>
                </c:pt>
                <c:pt idx="2494" formatCode="d/m/yy\ h:mm;@">
                  <c:v>45098.666696643515</c:v>
                </c:pt>
                <c:pt idx="2495" formatCode="d/m/yy\ h:mm;@">
                  <c:v>45098.625030092589</c:v>
                </c:pt>
                <c:pt idx="2496" formatCode="d/m/yy\ h:mm;@">
                  <c:v>45098.583363541664</c:v>
                </c:pt>
                <c:pt idx="2497" formatCode="d/m/yy\ h:mm;@">
                  <c:v>45098.541696990738</c:v>
                </c:pt>
                <c:pt idx="2498" formatCode="d/m/yy\ h:mm;@">
                  <c:v>45098.500030439813</c:v>
                </c:pt>
                <c:pt idx="2499" formatCode="d/m/yy\ h:mm;@">
                  <c:v>45098.458363888887</c:v>
                </c:pt>
                <c:pt idx="2500" formatCode="d/m/yy\ h:mm;@">
                  <c:v>45098.416697337962</c:v>
                </c:pt>
                <c:pt idx="2501" formatCode="d/m/yy\ h:mm;@">
                  <c:v>45098.375030787036</c:v>
                </c:pt>
                <c:pt idx="2502" formatCode="d/m/yy\ h:mm;@">
                  <c:v>45098.33336423611</c:v>
                </c:pt>
                <c:pt idx="2503" formatCode="d/m/yy\ h:mm;@">
                  <c:v>45098.291697685185</c:v>
                </c:pt>
                <c:pt idx="2504" formatCode="d/m/yy\ h:mm;@">
                  <c:v>45098.250031134259</c:v>
                </c:pt>
                <c:pt idx="2505" formatCode="d/m/yy\ h:mm;@">
                  <c:v>45098.208364583334</c:v>
                </c:pt>
                <c:pt idx="2506" formatCode="d/m/yy\ h:mm;@">
                  <c:v>45098.166698032408</c:v>
                </c:pt>
                <c:pt idx="2507" formatCode="d/m/yy\ h:mm;@">
                  <c:v>45098.125031481482</c:v>
                </c:pt>
                <c:pt idx="2508" formatCode="d/m/yy\ h:mm;@">
                  <c:v>45098.083364930557</c:v>
                </c:pt>
                <c:pt idx="2509" formatCode="d/m/yy\ h:mm;@">
                  <c:v>45098.041698379631</c:v>
                </c:pt>
                <c:pt idx="2510" formatCode="d/m/yy\ h:mm;@">
                  <c:v>45098.000031828706</c:v>
                </c:pt>
                <c:pt idx="2511" formatCode="d/m/yy\ h:mm;@">
                  <c:v>45097.95836527778</c:v>
                </c:pt>
                <c:pt idx="2512" formatCode="d/m/yy\ h:mm;@">
                  <c:v>45097.916698726855</c:v>
                </c:pt>
                <c:pt idx="2513" formatCode="d/m/yy\ h:mm;@">
                  <c:v>45097.875032175929</c:v>
                </c:pt>
                <c:pt idx="2514" formatCode="d/m/yy\ h:mm;@">
                  <c:v>45097.833365625003</c:v>
                </c:pt>
                <c:pt idx="2515" formatCode="d/m/yy\ h:mm;@">
                  <c:v>45097.79169907407</c:v>
                </c:pt>
                <c:pt idx="2516" formatCode="d/m/yy\ h:mm;@">
                  <c:v>45097.750032523145</c:v>
                </c:pt>
                <c:pt idx="2517" formatCode="d/m/yy\ h:mm;@">
                  <c:v>45097.708365972219</c:v>
                </c:pt>
                <c:pt idx="2518" formatCode="d/m/yy\ h:mm;@">
                  <c:v>45097.666699421294</c:v>
                </c:pt>
                <c:pt idx="2519" formatCode="d/m/yy\ h:mm;@">
                  <c:v>45097.625032870368</c:v>
                </c:pt>
                <c:pt idx="2520" formatCode="d/m/yy\ h:mm;@">
                  <c:v>45097.583366319443</c:v>
                </c:pt>
                <c:pt idx="2521" formatCode="d/m/yy\ h:mm;@">
                  <c:v>45097.541699768517</c:v>
                </c:pt>
                <c:pt idx="2522" formatCode="d/m/yy\ h:mm;@">
                  <c:v>45097.500033217591</c:v>
                </c:pt>
                <c:pt idx="2523" formatCode="d/m/yy\ h:mm;@">
                  <c:v>45097.458366666666</c:v>
                </c:pt>
                <c:pt idx="2524" formatCode="d/m/yy\ h:mm;@">
                  <c:v>45097.41670011574</c:v>
                </c:pt>
                <c:pt idx="2525" formatCode="d/m/yy\ h:mm;@">
                  <c:v>45097.375033564815</c:v>
                </c:pt>
                <c:pt idx="2526" formatCode="d/m/yy\ h:mm;@">
                  <c:v>45097.333367013889</c:v>
                </c:pt>
                <c:pt idx="2527" formatCode="d/m/yy\ h:mm;@">
                  <c:v>45097.291700462963</c:v>
                </c:pt>
                <c:pt idx="2528" formatCode="d/m/yy\ h:mm;@">
                  <c:v>45097.250033912038</c:v>
                </c:pt>
                <c:pt idx="2529" formatCode="d/m/yy\ h:mm;@">
                  <c:v>45097.208367361112</c:v>
                </c:pt>
                <c:pt idx="2530" formatCode="d/m/yy\ h:mm;@">
                  <c:v>45097.166700810187</c:v>
                </c:pt>
                <c:pt idx="2531" formatCode="d/m/yy\ h:mm;@">
                  <c:v>45097.125034259261</c:v>
                </c:pt>
                <c:pt idx="2532" formatCode="d/m/yy\ h:mm;@">
                  <c:v>45097.083367708336</c:v>
                </c:pt>
                <c:pt idx="2533" formatCode="d/m/yy\ h:mm;@">
                  <c:v>45097.04170115741</c:v>
                </c:pt>
                <c:pt idx="2534" formatCode="d/m/yy\ h:mm;@">
                  <c:v>45097.000034606484</c:v>
                </c:pt>
                <c:pt idx="2535" formatCode="d/m/yy\ h:mm;@">
                  <c:v>45096.958368055559</c:v>
                </c:pt>
                <c:pt idx="2536" formatCode="d/m/yy\ h:mm;@">
                  <c:v>45096.916701504633</c:v>
                </c:pt>
                <c:pt idx="2537" formatCode="d/m/yy\ h:mm;@">
                  <c:v>45096.8750349537</c:v>
                </c:pt>
                <c:pt idx="2538" formatCode="d/m/yy\ h:mm;@">
                  <c:v>45096.833368402775</c:v>
                </c:pt>
                <c:pt idx="2539" formatCode="d/m/yy\ h:mm;@">
                  <c:v>45096.791701851849</c:v>
                </c:pt>
                <c:pt idx="2540" formatCode="d/m/yy\ h:mm;@">
                  <c:v>45096.750035300924</c:v>
                </c:pt>
                <c:pt idx="2541" formatCode="d/m/yy\ h:mm;@">
                  <c:v>45096.708368749998</c:v>
                </c:pt>
                <c:pt idx="2542" formatCode="d/m/yy\ h:mm;@">
                  <c:v>45096.666702199072</c:v>
                </c:pt>
                <c:pt idx="2543" formatCode="d/m/yy\ h:mm;@">
                  <c:v>45096.625035648147</c:v>
                </c:pt>
                <c:pt idx="2544" formatCode="d/m/yy\ h:mm;@">
                  <c:v>45096.583369097221</c:v>
                </c:pt>
                <c:pt idx="2545" formatCode="d/m/yy\ h:mm;@">
                  <c:v>45096.541702546296</c:v>
                </c:pt>
                <c:pt idx="2546" formatCode="d/m/yy\ h:mm;@">
                  <c:v>45096.50003599537</c:v>
                </c:pt>
                <c:pt idx="2547" formatCode="d/m/yy\ h:mm;@">
                  <c:v>45096.458369444445</c:v>
                </c:pt>
                <c:pt idx="2548" formatCode="d/m/yy\ h:mm;@">
                  <c:v>45096.416702893519</c:v>
                </c:pt>
                <c:pt idx="2549" formatCode="d/m/yy\ h:mm;@">
                  <c:v>45096.375036342593</c:v>
                </c:pt>
                <c:pt idx="2550" formatCode="d/m/yy\ h:mm;@">
                  <c:v>45096.333369791668</c:v>
                </c:pt>
                <c:pt idx="2551" formatCode="d/m/yy\ h:mm;@">
                  <c:v>45096.291703240742</c:v>
                </c:pt>
                <c:pt idx="2552" formatCode="d/m/yy\ h:mm;@">
                  <c:v>45096.250036689817</c:v>
                </c:pt>
                <c:pt idx="2553" formatCode="d/m/yy\ h:mm;@">
                  <c:v>45096.208370138891</c:v>
                </c:pt>
                <c:pt idx="2554" formatCode="d/m/yy\ h:mm;@">
                  <c:v>45096.166703587965</c:v>
                </c:pt>
                <c:pt idx="2555" formatCode="d/m/yy\ h:mm;@">
                  <c:v>45096.12503703704</c:v>
                </c:pt>
                <c:pt idx="2556" formatCode="d/m/yy\ h:mm;@">
                  <c:v>45096.083370486114</c:v>
                </c:pt>
                <c:pt idx="2557" formatCode="d/m/yy\ h:mm;@">
                  <c:v>45096.041703935189</c:v>
                </c:pt>
                <c:pt idx="2558" formatCode="d/m/yy\ h:mm;@">
                  <c:v>45096.000037384256</c:v>
                </c:pt>
                <c:pt idx="2559" formatCode="d/m/yy\ h:mm;@">
                  <c:v>45095.95837083333</c:v>
                </c:pt>
                <c:pt idx="2560" formatCode="d/m/yy\ h:mm;@">
                  <c:v>45095.916704282405</c:v>
                </c:pt>
                <c:pt idx="2561" formatCode="d/m/yy\ h:mm;@">
                  <c:v>45095.875037731479</c:v>
                </c:pt>
                <c:pt idx="2562" formatCode="d/m/yy\ h:mm;@">
                  <c:v>45095.833371180554</c:v>
                </c:pt>
                <c:pt idx="2563" formatCode="d/m/yy\ h:mm;@">
                  <c:v>45095.791704629628</c:v>
                </c:pt>
                <c:pt idx="2564" formatCode="d/m/yy\ h:mm;@">
                  <c:v>45095.750038078702</c:v>
                </c:pt>
                <c:pt idx="2565" formatCode="d/m/yy\ h:mm;@">
                  <c:v>45095.708371527777</c:v>
                </c:pt>
                <c:pt idx="2566" formatCode="d/m/yy\ h:mm;@">
                  <c:v>45095.666704976851</c:v>
                </c:pt>
                <c:pt idx="2567" formatCode="d/m/yy\ h:mm;@">
                  <c:v>45095.625038425926</c:v>
                </c:pt>
                <c:pt idx="2568" formatCode="d/m/yy\ h:mm;@">
                  <c:v>45095.583371875</c:v>
                </c:pt>
                <c:pt idx="2569" formatCode="d/m/yy\ h:mm;@">
                  <c:v>45095.541705324074</c:v>
                </c:pt>
                <c:pt idx="2570" formatCode="d/m/yy\ h:mm;@">
                  <c:v>45095.500038773149</c:v>
                </c:pt>
                <c:pt idx="2571" formatCode="d/m/yy\ h:mm;@">
                  <c:v>45095.458372222223</c:v>
                </c:pt>
                <c:pt idx="2572" formatCode="d/m/yy\ h:mm;@">
                  <c:v>45095.416705671298</c:v>
                </c:pt>
                <c:pt idx="2573" formatCode="d/m/yy\ h:mm;@">
                  <c:v>45095.375039120372</c:v>
                </c:pt>
                <c:pt idx="2574" formatCode="d/m/yy\ h:mm;@">
                  <c:v>45095.333372569447</c:v>
                </c:pt>
                <c:pt idx="2575" formatCode="d/m/yy\ h:mm;@">
                  <c:v>45095.291706018521</c:v>
                </c:pt>
                <c:pt idx="2576" formatCode="d/m/yy\ h:mm;@">
                  <c:v>45095.250039467595</c:v>
                </c:pt>
                <c:pt idx="2577" formatCode="d/m/yy\ h:mm;@">
                  <c:v>45095.20837291667</c:v>
                </c:pt>
                <c:pt idx="2578" formatCode="d/m/yy\ h:mm;@">
                  <c:v>45095.166706365744</c:v>
                </c:pt>
                <c:pt idx="2579" formatCode="d/m/yy\ h:mm;@">
                  <c:v>45095.125039814811</c:v>
                </c:pt>
                <c:pt idx="2580" formatCode="d/m/yy\ h:mm;@">
                  <c:v>45095.083373263886</c:v>
                </c:pt>
                <c:pt idx="2581" formatCode="d/m/yy\ h:mm;@">
                  <c:v>45095.04170671296</c:v>
                </c:pt>
                <c:pt idx="2582" formatCode="d/m/yy\ h:mm;@">
                  <c:v>45095.000040162035</c:v>
                </c:pt>
                <c:pt idx="2583" formatCode="d/m/yy\ h:mm;@">
                  <c:v>45094.958373611109</c:v>
                </c:pt>
                <c:pt idx="2584" formatCode="d/m/yy\ h:mm;@">
                  <c:v>45094.916707060183</c:v>
                </c:pt>
                <c:pt idx="2585" formatCode="d/m/yy\ h:mm;@">
                  <c:v>45094.875040509258</c:v>
                </c:pt>
                <c:pt idx="2586" formatCode="d/m/yy\ h:mm;@">
                  <c:v>45094.833373958332</c:v>
                </c:pt>
                <c:pt idx="2587" formatCode="d/m/yy\ h:mm;@">
                  <c:v>45094.791707407407</c:v>
                </c:pt>
                <c:pt idx="2588" formatCode="d/m/yy\ h:mm;@">
                  <c:v>45094.750040856481</c:v>
                </c:pt>
                <c:pt idx="2589" formatCode="d/m/yy\ h:mm;@">
                  <c:v>45094.708374305555</c:v>
                </c:pt>
                <c:pt idx="2590" formatCode="d/m/yy\ h:mm;@">
                  <c:v>45094.66670775463</c:v>
                </c:pt>
                <c:pt idx="2591" formatCode="d/m/yy\ h:mm;@">
                  <c:v>45094.625041203704</c:v>
                </c:pt>
                <c:pt idx="2592" formatCode="d/m/yy\ h:mm;@">
                  <c:v>45094.583374652779</c:v>
                </c:pt>
                <c:pt idx="2593" formatCode="d/m/yy\ h:mm;@">
                  <c:v>45094.541708101853</c:v>
                </c:pt>
                <c:pt idx="2594" formatCode="d/m/yy\ h:mm;@">
                  <c:v>45094.500041550928</c:v>
                </c:pt>
                <c:pt idx="2595" formatCode="d/m/yy\ h:mm;@">
                  <c:v>45094.458375000002</c:v>
                </c:pt>
                <c:pt idx="2596" formatCode="d/m/yy\ h:mm;@">
                  <c:v>45094.416708449076</c:v>
                </c:pt>
                <c:pt idx="2597" formatCode="d/m/yy\ h:mm;@">
                  <c:v>45094.375041898151</c:v>
                </c:pt>
                <c:pt idx="2598" formatCode="d/m/yy\ h:mm;@">
                  <c:v>45094.333375347225</c:v>
                </c:pt>
                <c:pt idx="2599" formatCode="d/m/yy\ h:mm;@">
                  <c:v>45094.2917087963</c:v>
                </c:pt>
                <c:pt idx="2600" formatCode="d/m/yy\ h:mm;@">
                  <c:v>45094.250042245367</c:v>
                </c:pt>
                <c:pt idx="2601" formatCode="d/m/yy\ h:mm;@">
                  <c:v>45094.208375694441</c:v>
                </c:pt>
                <c:pt idx="2602" formatCode="d/m/yy\ h:mm;@">
                  <c:v>45094.166709143516</c:v>
                </c:pt>
                <c:pt idx="2603" formatCode="d/m/yy\ h:mm;@">
                  <c:v>45094.12504259259</c:v>
                </c:pt>
                <c:pt idx="2604" formatCode="d/m/yy\ h:mm;@">
                  <c:v>45094.083376041664</c:v>
                </c:pt>
                <c:pt idx="2605" formatCode="d/m/yy\ h:mm;@">
                  <c:v>45094.041709490739</c:v>
                </c:pt>
                <c:pt idx="2606" formatCode="d/m/yy\ h:mm;@">
                  <c:v>45094.000042939813</c:v>
                </c:pt>
                <c:pt idx="2607" formatCode="d/m/yy\ h:mm;@">
                  <c:v>45093.958376388888</c:v>
                </c:pt>
                <c:pt idx="2608" formatCode="d/m/yy\ h:mm;@">
                  <c:v>45093.916709837962</c:v>
                </c:pt>
                <c:pt idx="2609" formatCode="d/m/yy\ h:mm;@">
                  <c:v>45093.875043287037</c:v>
                </c:pt>
                <c:pt idx="2610" formatCode="d/m/yy\ h:mm;@">
                  <c:v>45093.833376736111</c:v>
                </c:pt>
                <c:pt idx="2611" formatCode="d/m/yy\ h:mm;@">
                  <c:v>45093.791710185185</c:v>
                </c:pt>
                <c:pt idx="2612" formatCode="d/m/yy\ h:mm;@">
                  <c:v>45093.75004363426</c:v>
                </c:pt>
                <c:pt idx="2613" formatCode="d/m/yy\ h:mm;@">
                  <c:v>45093.708377083334</c:v>
                </c:pt>
                <c:pt idx="2614" formatCode="d/m/yy\ h:mm;@">
                  <c:v>45093.666710532409</c:v>
                </c:pt>
                <c:pt idx="2615" formatCode="d/m/yy\ h:mm;@">
                  <c:v>45093.625043981483</c:v>
                </c:pt>
                <c:pt idx="2616" formatCode="d/m/yy\ h:mm;@">
                  <c:v>45093.583377430557</c:v>
                </c:pt>
                <c:pt idx="2617" formatCode="d/m/yy\ h:mm;@">
                  <c:v>45093.541710879632</c:v>
                </c:pt>
                <c:pt idx="2618" formatCode="d/m/yy\ h:mm;@">
                  <c:v>45093.500044328706</c:v>
                </c:pt>
                <c:pt idx="2619" formatCode="d/m/yy\ h:mm;@">
                  <c:v>45093.458377777781</c:v>
                </c:pt>
                <c:pt idx="2620" formatCode="d/m/yy\ h:mm;@">
                  <c:v>45093.416711226855</c:v>
                </c:pt>
                <c:pt idx="2621" formatCode="d/m/yy\ h:mm;@">
                  <c:v>45093.37504467593</c:v>
                </c:pt>
                <c:pt idx="2622" formatCode="d/m/yy\ h:mm;@">
                  <c:v>45093.333378124997</c:v>
                </c:pt>
                <c:pt idx="2623" formatCode="d/m/yy\ h:mm;@">
                  <c:v>45093.291711574071</c:v>
                </c:pt>
                <c:pt idx="2624" formatCode="d/m/yy\ h:mm;@">
                  <c:v>45093.250045023146</c:v>
                </c:pt>
                <c:pt idx="2625" formatCode="d/m/yy\ h:mm;@">
                  <c:v>45093.20837847222</c:v>
                </c:pt>
                <c:pt idx="2626" formatCode="d/m/yy\ h:mm;@">
                  <c:v>45093.166711921294</c:v>
                </c:pt>
                <c:pt idx="2627" formatCode="d/m/yy\ h:mm;@">
                  <c:v>45093.125045370369</c:v>
                </c:pt>
                <c:pt idx="2628" formatCode="d/m/yy\ h:mm;@">
                  <c:v>45093.083378819443</c:v>
                </c:pt>
                <c:pt idx="2629" formatCode="d/m/yy\ h:mm;@">
                  <c:v>45093.041712268518</c:v>
                </c:pt>
                <c:pt idx="2630" formatCode="d/m/yy\ h:mm;@">
                  <c:v>45093.000045717592</c:v>
                </c:pt>
                <c:pt idx="2631" formatCode="d/m/yy\ h:mm;@">
                  <c:v>45092.958379166666</c:v>
                </c:pt>
                <c:pt idx="2632" formatCode="d/m/yy\ h:mm;@">
                  <c:v>45092.916712615741</c:v>
                </c:pt>
                <c:pt idx="2633" formatCode="d/m/yy\ h:mm;@">
                  <c:v>45092.875046064815</c:v>
                </c:pt>
                <c:pt idx="2634" formatCode="d/m/yy\ h:mm;@">
                  <c:v>45092.83337951389</c:v>
                </c:pt>
                <c:pt idx="2635" formatCode="d/m/yy\ h:mm;@">
                  <c:v>45092.791712962964</c:v>
                </c:pt>
                <c:pt idx="2636" formatCode="d/m/yy\ h:mm;@">
                  <c:v>45092.750046412039</c:v>
                </c:pt>
                <c:pt idx="2637" formatCode="d/m/yy\ h:mm;@">
                  <c:v>45092.708379861113</c:v>
                </c:pt>
                <c:pt idx="2638" formatCode="d/m/yy\ h:mm;@">
                  <c:v>45092.666713310187</c:v>
                </c:pt>
                <c:pt idx="2639" formatCode="d/m/yy\ h:mm;@">
                  <c:v>45092.625046759262</c:v>
                </c:pt>
                <c:pt idx="2640" formatCode="d/m/yy\ h:mm;@">
                  <c:v>45092.583380208336</c:v>
                </c:pt>
                <c:pt idx="2641" formatCode="d/m/yy\ h:mm;@">
                  <c:v>45092.541713657411</c:v>
                </c:pt>
                <c:pt idx="2642" formatCode="d/m/yy\ h:mm;@">
                  <c:v>45092.500047106485</c:v>
                </c:pt>
                <c:pt idx="2643" formatCode="d/m/yy\ h:mm;@">
                  <c:v>45092.458380555552</c:v>
                </c:pt>
                <c:pt idx="2644" formatCode="d/m/yy\ h:mm;@">
                  <c:v>45092.416714004627</c:v>
                </c:pt>
                <c:pt idx="2645" formatCode="d/m/yy\ h:mm;@">
                  <c:v>45092.375047453701</c:v>
                </c:pt>
                <c:pt idx="2646" formatCode="d/m/yy\ h:mm;@">
                  <c:v>45092.333380902775</c:v>
                </c:pt>
                <c:pt idx="2647" formatCode="d/m/yy\ h:mm;@">
                  <c:v>45092.29171435185</c:v>
                </c:pt>
                <c:pt idx="2648" formatCode="d/m/yy\ h:mm;@">
                  <c:v>45092.250047800924</c:v>
                </c:pt>
                <c:pt idx="2649" formatCode="d/m/yy\ h:mm;@">
                  <c:v>45092.208381249999</c:v>
                </c:pt>
                <c:pt idx="2650" formatCode="d/m/yy\ h:mm;@">
                  <c:v>45092.166714699073</c:v>
                </c:pt>
                <c:pt idx="2651" formatCode="d/m/yy\ h:mm;@">
                  <c:v>45092.125048148147</c:v>
                </c:pt>
                <c:pt idx="2652" formatCode="d/m/yy\ h:mm;@">
                  <c:v>45092.083381597222</c:v>
                </c:pt>
                <c:pt idx="2653" formatCode="d/m/yy\ h:mm;@">
                  <c:v>45092.041715046296</c:v>
                </c:pt>
                <c:pt idx="2654" formatCode="d/m/yy\ h:mm;@">
                  <c:v>45092.000048495371</c:v>
                </c:pt>
                <c:pt idx="2655" formatCode="d/m/yy\ h:mm;@">
                  <c:v>45091.958381944445</c:v>
                </c:pt>
                <c:pt idx="2656" formatCode="d/m/yy\ h:mm;@">
                  <c:v>45091.91671539352</c:v>
                </c:pt>
                <c:pt idx="2657" formatCode="d/m/yy\ h:mm;@">
                  <c:v>45091.875048842594</c:v>
                </c:pt>
                <c:pt idx="2658" formatCode="d/m/yy\ h:mm;@">
                  <c:v>45091.833382291668</c:v>
                </c:pt>
                <c:pt idx="2659" formatCode="d/m/yy\ h:mm;@">
                  <c:v>45091.791715740743</c:v>
                </c:pt>
                <c:pt idx="2660" formatCode="d/m/yy\ h:mm;@">
                  <c:v>45091.750049189817</c:v>
                </c:pt>
                <c:pt idx="2661" formatCode="d/m/yy\ h:mm;@">
                  <c:v>45091.708382638892</c:v>
                </c:pt>
                <c:pt idx="2662" formatCode="d/m/yy\ h:mm;@">
                  <c:v>45091.666716087966</c:v>
                </c:pt>
                <c:pt idx="2663" formatCode="d/m/yy\ h:mm;@">
                  <c:v>45091.62504953704</c:v>
                </c:pt>
                <c:pt idx="2664" formatCode="d/m/yy\ h:mm;@">
                  <c:v>45091.583382986108</c:v>
                </c:pt>
                <c:pt idx="2665" formatCode="d/m/yy\ h:mm;@">
                  <c:v>45091.541716435182</c:v>
                </c:pt>
                <c:pt idx="2666" formatCode="d/m/yy\ h:mm;@">
                  <c:v>45091.500049884256</c:v>
                </c:pt>
                <c:pt idx="2667" formatCode="d/m/yy\ h:mm;@">
                  <c:v>45091.458383333331</c:v>
                </c:pt>
                <c:pt idx="2668" formatCode="d/m/yy\ h:mm;@">
                  <c:v>45091.416716782405</c:v>
                </c:pt>
                <c:pt idx="2669" formatCode="d/m/yy\ h:mm;@">
                  <c:v>45091.37505023148</c:v>
                </c:pt>
                <c:pt idx="2670" formatCode="d/m/yy\ h:mm;@">
                  <c:v>45091.333383680554</c:v>
                </c:pt>
                <c:pt idx="2671" formatCode="d/m/yy\ h:mm;@">
                  <c:v>45091.291717129629</c:v>
                </c:pt>
                <c:pt idx="2672" formatCode="d/m/yy\ h:mm;@">
                  <c:v>45091.250050578703</c:v>
                </c:pt>
                <c:pt idx="2673" formatCode="d/m/yy\ h:mm;@">
                  <c:v>45091.208384027777</c:v>
                </c:pt>
                <c:pt idx="2674" formatCode="d/m/yy\ h:mm;@">
                  <c:v>45091.166717476852</c:v>
                </c:pt>
                <c:pt idx="2675" formatCode="d/m/yy\ h:mm;@">
                  <c:v>45091.125050925926</c:v>
                </c:pt>
                <c:pt idx="2676" formatCode="d/m/yy\ h:mm;@">
                  <c:v>45091.083384375001</c:v>
                </c:pt>
                <c:pt idx="2677" formatCode="d/m/yy\ h:mm;@">
                  <c:v>45091.041717824075</c:v>
                </c:pt>
                <c:pt idx="2678" formatCode="d/m/yy\ h:mm;@">
                  <c:v>45091.000051273149</c:v>
                </c:pt>
                <c:pt idx="2679" formatCode="d/m/yy\ h:mm;@">
                  <c:v>45090.958384722224</c:v>
                </c:pt>
                <c:pt idx="2680" formatCode="d/m/yy\ h:mm;@">
                  <c:v>45090.916718171298</c:v>
                </c:pt>
                <c:pt idx="2681" formatCode="d/m/yy\ h:mm;@">
                  <c:v>45090.875051620373</c:v>
                </c:pt>
                <c:pt idx="2682" formatCode="d/m/yy\ h:mm;@">
                  <c:v>45090.833385069447</c:v>
                </c:pt>
                <c:pt idx="2683" formatCode="d/m/yy\ h:mm;@">
                  <c:v>45090.791718518522</c:v>
                </c:pt>
                <c:pt idx="2684" formatCode="d/m/yy\ h:mm;@">
                  <c:v>45090.750051967596</c:v>
                </c:pt>
                <c:pt idx="2685" formatCode="d/m/yy\ h:mm;@">
                  <c:v>45090.708385416663</c:v>
                </c:pt>
                <c:pt idx="2686" formatCode="d/m/yy\ h:mm;@">
                  <c:v>45090.666718865737</c:v>
                </c:pt>
                <c:pt idx="2687" formatCode="d/m/yy\ h:mm;@">
                  <c:v>45090.625052314812</c:v>
                </c:pt>
                <c:pt idx="2688" formatCode="d/m/yy\ h:mm;@">
                  <c:v>45090.583385763886</c:v>
                </c:pt>
                <c:pt idx="2689" formatCode="d/m/yy\ h:mm;@">
                  <c:v>45090.541719212961</c:v>
                </c:pt>
                <c:pt idx="2690" formatCode="d/m/yy\ h:mm;@">
                  <c:v>45090.500052662035</c:v>
                </c:pt>
                <c:pt idx="2691" formatCode="d/m/yy\ h:mm;@">
                  <c:v>45090.45838611111</c:v>
                </c:pt>
                <c:pt idx="2692" formatCode="d/m/yy\ h:mm;@">
                  <c:v>45090.416719560184</c:v>
                </c:pt>
                <c:pt idx="2693" formatCode="d/m/yy\ h:mm;@">
                  <c:v>45090.375053009258</c:v>
                </c:pt>
                <c:pt idx="2694" formatCode="d/m/yy\ h:mm;@">
                  <c:v>45090.333386458333</c:v>
                </c:pt>
                <c:pt idx="2695" formatCode="d/m/yy\ h:mm;@">
                  <c:v>45090.291719907407</c:v>
                </c:pt>
                <c:pt idx="2696" formatCode="d/m/yy\ h:mm;@">
                  <c:v>45090.250053356482</c:v>
                </c:pt>
                <c:pt idx="2697" formatCode="d/m/yy\ h:mm;@">
                  <c:v>45090.208386805556</c:v>
                </c:pt>
                <c:pt idx="2698" formatCode="d/m/yy\ h:mm;@">
                  <c:v>45090.16672025463</c:v>
                </c:pt>
                <c:pt idx="2699" formatCode="d/m/yy\ h:mm;@">
                  <c:v>45090.125053703705</c:v>
                </c:pt>
                <c:pt idx="2700" formatCode="d/m/yy\ h:mm;@">
                  <c:v>45090.083387152779</c:v>
                </c:pt>
                <c:pt idx="2701" formatCode="d/m/yy\ h:mm;@">
                  <c:v>45090.041720601854</c:v>
                </c:pt>
                <c:pt idx="2702" formatCode="d/m/yy\ h:mm;@">
                  <c:v>45090.000054050928</c:v>
                </c:pt>
                <c:pt idx="2703" formatCode="d/m/yy\ h:mm;@">
                  <c:v>45089.958387500003</c:v>
                </c:pt>
                <c:pt idx="2704" formatCode="d/m/yy\ h:mm;@">
                  <c:v>45089.916720949077</c:v>
                </c:pt>
                <c:pt idx="2705" formatCode="d/m/yy\ h:mm;@">
                  <c:v>45089.875054398151</c:v>
                </c:pt>
                <c:pt idx="2706" formatCode="d/m/yy\ h:mm;@">
                  <c:v>45089.833387847226</c:v>
                </c:pt>
                <c:pt idx="2707" formatCode="d/m/yy\ h:mm;@">
                  <c:v>45089.791721296293</c:v>
                </c:pt>
                <c:pt idx="2708" formatCode="d/m/yy\ h:mm;@">
                  <c:v>45089.750054745367</c:v>
                </c:pt>
                <c:pt idx="2709" formatCode="d/m/yy\ h:mm;@">
                  <c:v>45089.708388194442</c:v>
                </c:pt>
                <c:pt idx="2710" formatCode="d/m/yy\ h:mm;@">
                  <c:v>45089.666721643516</c:v>
                </c:pt>
                <c:pt idx="2711" formatCode="d/m/yy\ h:mm;@">
                  <c:v>45089.625055092591</c:v>
                </c:pt>
                <c:pt idx="2712" formatCode="d/m/yy\ h:mm;@">
                  <c:v>45089.583388541665</c:v>
                </c:pt>
                <c:pt idx="2713" formatCode="d/m/yy\ h:mm;@">
                  <c:v>45089.541721990739</c:v>
                </c:pt>
                <c:pt idx="2714" formatCode="d/m/yy\ h:mm;@">
                  <c:v>45089.500055439814</c:v>
                </c:pt>
                <c:pt idx="2715" formatCode="d/m/yy\ h:mm;@">
                  <c:v>45089.458388888888</c:v>
                </c:pt>
                <c:pt idx="2716" formatCode="d/m/yy\ h:mm;@">
                  <c:v>45089.416722337963</c:v>
                </c:pt>
                <c:pt idx="2717" formatCode="d/m/yy\ h:mm;@">
                  <c:v>45089.375055787037</c:v>
                </c:pt>
                <c:pt idx="2718" formatCode="d/m/yy\ h:mm;@">
                  <c:v>45089.333389236112</c:v>
                </c:pt>
                <c:pt idx="2719" formatCode="d/m/yy\ h:mm;@">
                  <c:v>45089.291722685186</c:v>
                </c:pt>
                <c:pt idx="2720" formatCode="d/m/yy\ h:mm;@">
                  <c:v>45089.25005613426</c:v>
                </c:pt>
                <c:pt idx="2721" formatCode="d/m/yy\ h:mm;@">
                  <c:v>45089.208389583335</c:v>
                </c:pt>
                <c:pt idx="2722" formatCode="d/m/yy\ h:mm;@">
                  <c:v>45089.166723032409</c:v>
                </c:pt>
                <c:pt idx="2723" formatCode="d/m/yy\ h:mm;@">
                  <c:v>45089.125056481484</c:v>
                </c:pt>
                <c:pt idx="2724" formatCode="d/m/yy\ h:mm;@">
                  <c:v>45089.083389930558</c:v>
                </c:pt>
                <c:pt idx="2725" formatCode="d/m/yy\ h:mm;@">
                  <c:v>45089.041723379632</c:v>
                </c:pt>
                <c:pt idx="2726" formatCode="d/m/yy\ h:mm;@">
                  <c:v>45089.000056828707</c:v>
                </c:pt>
                <c:pt idx="2727" formatCode="d/m/yy\ h:mm;@">
                  <c:v>45088.958390277781</c:v>
                </c:pt>
                <c:pt idx="2728" formatCode="d/m/yy\ h:mm;@">
                  <c:v>45088.916723726848</c:v>
                </c:pt>
                <c:pt idx="2729" formatCode="d/m/yy\ h:mm;@">
                  <c:v>45088.875057175923</c:v>
                </c:pt>
                <c:pt idx="2730" formatCode="d/m/yy\ h:mm;@">
                  <c:v>45088.833390624997</c:v>
                </c:pt>
                <c:pt idx="2731" formatCode="d/m/yy\ h:mm;@">
                  <c:v>45088.791724074072</c:v>
                </c:pt>
                <c:pt idx="2732" formatCode="d/m/yy\ h:mm;@">
                  <c:v>45088.750057523146</c:v>
                </c:pt>
                <c:pt idx="2733" formatCode="d/m/yy\ h:mm;@">
                  <c:v>45088.708390972221</c:v>
                </c:pt>
                <c:pt idx="2734" formatCode="d/m/yy\ h:mm;@">
                  <c:v>45088.666724421295</c:v>
                </c:pt>
                <c:pt idx="2735" formatCode="d/m/yy\ h:mm;@">
                  <c:v>45088.625057870369</c:v>
                </c:pt>
                <c:pt idx="2736" formatCode="d/m/yy\ h:mm;@">
                  <c:v>45088.583391319444</c:v>
                </c:pt>
                <c:pt idx="2737" formatCode="d/m/yy\ h:mm;@">
                  <c:v>45088.541724768518</c:v>
                </c:pt>
                <c:pt idx="2738" formatCode="d/m/yy\ h:mm;@">
                  <c:v>45088.500058217593</c:v>
                </c:pt>
                <c:pt idx="2739" formatCode="d/m/yy\ h:mm;@">
                  <c:v>45088.458391666667</c:v>
                </c:pt>
                <c:pt idx="2740" formatCode="d/m/yy\ h:mm;@">
                  <c:v>45088.416725115741</c:v>
                </c:pt>
                <c:pt idx="2741" formatCode="d/m/yy\ h:mm;@">
                  <c:v>45088.375058564816</c:v>
                </c:pt>
                <c:pt idx="2742" formatCode="d/m/yy\ h:mm;@">
                  <c:v>45088.33339201389</c:v>
                </c:pt>
                <c:pt idx="2743" formatCode="d/m/yy\ h:mm;@">
                  <c:v>45088.291725462965</c:v>
                </c:pt>
                <c:pt idx="2744" formatCode="d/m/yy\ h:mm;@">
                  <c:v>45088.250058912039</c:v>
                </c:pt>
                <c:pt idx="2745" formatCode="d/m/yy\ h:mm;@">
                  <c:v>45088.208392361114</c:v>
                </c:pt>
                <c:pt idx="2746" formatCode="d/m/yy\ h:mm;@">
                  <c:v>45088.166725810188</c:v>
                </c:pt>
                <c:pt idx="2747" formatCode="d/m/yy\ h:mm;@">
                  <c:v>45088.125059259262</c:v>
                </c:pt>
                <c:pt idx="2748" formatCode="d/m/yy\ h:mm;@">
                  <c:v>45088.083392708337</c:v>
                </c:pt>
                <c:pt idx="2749" formatCode="d/m/yy\ h:mm;@">
                  <c:v>45088.041726157404</c:v>
                </c:pt>
                <c:pt idx="2750" formatCode="d/m/yy\ h:mm;@">
                  <c:v>45088.000059606478</c:v>
                </c:pt>
                <c:pt idx="2751" formatCode="d/m/yy\ h:mm;@">
                  <c:v>45087.958393055553</c:v>
                </c:pt>
                <c:pt idx="2752" formatCode="d/m/yy\ h:mm;@">
                  <c:v>45087.916726504627</c:v>
                </c:pt>
                <c:pt idx="2753" formatCode="d/m/yy\ h:mm;@">
                  <c:v>45087.875059953702</c:v>
                </c:pt>
                <c:pt idx="2754" formatCode="d/m/yy\ h:mm;@">
                  <c:v>45087.833393402776</c:v>
                </c:pt>
                <c:pt idx="2755" formatCode="d/m/yy\ h:mm;@">
                  <c:v>45087.79172685185</c:v>
                </c:pt>
                <c:pt idx="2756" formatCode="d/m/yy\ h:mm;@">
                  <c:v>45087.750060300925</c:v>
                </c:pt>
                <c:pt idx="2757" formatCode="d/m/yy\ h:mm;@">
                  <c:v>45087.708393749999</c:v>
                </c:pt>
                <c:pt idx="2758" formatCode="d/m/yy\ h:mm;@">
                  <c:v>45087.666727199074</c:v>
                </c:pt>
                <c:pt idx="2759" formatCode="d/m/yy\ h:mm;@">
                  <c:v>45087.625060648148</c:v>
                </c:pt>
                <c:pt idx="2760" formatCode="d/m/yy\ h:mm;@">
                  <c:v>45087.583394097222</c:v>
                </c:pt>
                <c:pt idx="2761" formatCode="d/m/yy\ h:mm;@">
                  <c:v>45087.541727546297</c:v>
                </c:pt>
                <c:pt idx="2762" formatCode="d/m/yy\ h:mm;@">
                  <c:v>45087.500060995371</c:v>
                </c:pt>
                <c:pt idx="2763" formatCode="d/m/yy\ h:mm;@">
                  <c:v>45087.458394444446</c:v>
                </c:pt>
                <c:pt idx="2764" formatCode="d/m/yy\ h:mm;@">
                  <c:v>45087.41672789352</c:v>
                </c:pt>
                <c:pt idx="2765" formatCode="d/m/yy\ h:mm;@">
                  <c:v>45087.375061342595</c:v>
                </c:pt>
                <c:pt idx="2766" formatCode="d/m/yy\ h:mm;@">
                  <c:v>45087.333394791669</c:v>
                </c:pt>
                <c:pt idx="2767" formatCode="d/m/yy\ h:mm;@">
                  <c:v>45087.291728240743</c:v>
                </c:pt>
                <c:pt idx="2768" formatCode="d/m/yy\ h:mm;@">
                  <c:v>45087.250061689818</c:v>
                </c:pt>
                <c:pt idx="2769" formatCode="d/m/yy\ h:mm;@">
                  <c:v>45087.208395138892</c:v>
                </c:pt>
                <c:pt idx="2770" formatCode="d/m/yy\ h:mm;@">
                  <c:v>45087.166728587959</c:v>
                </c:pt>
                <c:pt idx="2771" formatCode="d/m/yy\ h:mm;@">
                  <c:v>45087.125062037034</c:v>
                </c:pt>
                <c:pt idx="2772" formatCode="d/m/yy\ h:mm;@">
                  <c:v>45087.083395486108</c:v>
                </c:pt>
                <c:pt idx="2773" formatCode="d/m/yy\ h:mm;@">
                  <c:v>45087.041728935183</c:v>
                </c:pt>
                <c:pt idx="2774" formatCode="d/m/yy\ h:mm;@">
                  <c:v>45087.000062384257</c:v>
                </c:pt>
                <c:pt idx="2775" formatCode="d/m/yy\ h:mm;@">
                  <c:v>45086.958395833331</c:v>
                </c:pt>
                <c:pt idx="2776" formatCode="d/m/yy\ h:mm;@">
                  <c:v>45086.916729282406</c:v>
                </c:pt>
                <c:pt idx="2777" formatCode="d/m/yy\ h:mm;@">
                  <c:v>45086.87506273148</c:v>
                </c:pt>
                <c:pt idx="2778" formatCode="d/m/yy\ h:mm;@">
                  <c:v>45086.833396180555</c:v>
                </c:pt>
                <c:pt idx="2779" formatCode="d/m/yy\ h:mm;@">
                  <c:v>45086.791729629629</c:v>
                </c:pt>
                <c:pt idx="2780" formatCode="d/m/yy\ h:mm;@">
                  <c:v>45086.750063078704</c:v>
                </c:pt>
                <c:pt idx="2781" formatCode="d/m/yy\ h:mm;@">
                  <c:v>45086.708396527778</c:v>
                </c:pt>
                <c:pt idx="2782" formatCode="d/m/yy\ h:mm;@">
                  <c:v>45086.666729976852</c:v>
                </c:pt>
                <c:pt idx="2783" formatCode="d/m/yy\ h:mm;@">
                  <c:v>45086.625063425927</c:v>
                </c:pt>
                <c:pt idx="2784" formatCode="d/m/yy\ h:mm;@">
                  <c:v>45086.583396875001</c:v>
                </c:pt>
                <c:pt idx="2785" formatCode="d/m/yy\ h:mm;@">
                  <c:v>45086.541730324076</c:v>
                </c:pt>
                <c:pt idx="2786" formatCode="d/m/yy\ h:mm;@">
                  <c:v>45086.50006377315</c:v>
                </c:pt>
                <c:pt idx="2787" formatCode="d/m/yy\ h:mm;@">
                  <c:v>45086.458397222224</c:v>
                </c:pt>
                <c:pt idx="2788" formatCode="d/m/yy\ h:mm;@">
                  <c:v>45086.416730671299</c:v>
                </c:pt>
                <c:pt idx="2789" formatCode="d/m/yy\ h:mm;@">
                  <c:v>45086.375064120373</c:v>
                </c:pt>
                <c:pt idx="2790" formatCode="d/m/yy\ h:mm;@">
                  <c:v>45086.333397569448</c:v>
                </c:pt>
                <c:pt idx="2791" formatCode="d/m/yy\ h:mm;@">
                  <c:v>45086.291731018522</c:v>
                </c:pt>
                <c:pt idx="2792" formatCode="d/m/yy\ h:mm;@">
                  <c:v>45086.250064467589</c:v>
                </c:pt>
                <c:pt idx="2793" formatCode="d/m/yy\ h:mm;@">
                  <c:v>45086.208397916664</c:v>
                </c:pt>
                <c:pt idx="2794" formatCode="d/m/yy\ h:mm;@">
                  <c:v>45086.166731365738</c:v>
                </c:pt>
                <c:pt idx="2795" formatCode="d/m/yy\ h:mm;@">
                  <c:v>45086.125064814813</c:v>
                </c:pt>
                <c:pt idx="2796" formatCode="d/m/yy\ h:mm;@">
                  <c:v>45086.083398263887</c:v>
                </c:pt>
                <c:pt idx="2797" formatCode="d/m/yy\ h:mm;@">
                  <c:v>45086.041731712961</c:v>
                </c:pt>
                <c:pt idx="2798" formatCode="d/m/yy\ h:mm;@">
                  <c:v>45086.000065162036</c:v>
                </c:pt>
                <c:pt idx="2799" formatCode="d/m/yy\ h:mm;@">
                  <c:v>45085.95839861111</c:v>
                </c:pt>
                <c:pt idx="2800" formatCode="d/m/yy\ h:mm;@">
                  <c:v>45085.916732060185</c:v>
                </c:pt>
                <c:pt idx="2801" formatCode="d/m/yy\ h:mm;@">
                  <c:v>45085.875065509259</c:v>
                </c:pt>
                <c:pt idx="2802" formatCode="d/m/yy\ h:mm;@">
                  <c:v>45085.833398958333</c:v>
                </c:pt>
                <c:pt idx="2803" formatCode="d/m/yy\ h:mm;@">
                  <c:v>45085.791732407408</c:v>
                </c:pt>
                <c:pt idx="2804" formatCode="d/m/yy\ h:mm;@">
                  <c:v>45085.750065856482</c:v>
                </c:pt>
                <c:pt idx="2805" formatCode="d/m/yy\ h:mm;@">
                  <c:v>45085.708399305557</c:v>
                </c:pt>
                <c:pt idx="2806" formatCode="d/m/yy\ h:mm;@">
                  <c:v>45085.666732754631</c:v>
                </c:pt>
                <c:pt idx="2807" formatCode="d/m/yy\ h:mm;@">
                  <c:v>45085.625066203706</c:v>
                </c:pt>
                <c:pt idx="2808" formatCode="d/m/yy\ h:mm;@">
                  <c:v>45085.58339965278</c:v>
                </c:pt>
                <c:pt idx="2809" formatCode="d/m/yy\ h:mm;@">
                  <c:v>45085.541733101854</c:v>
                </c:pt>
                <c:pt idx="2810" formatCode="d/m/yy\ h:mm;@">
                  <c:v>45085.500066550929</c:v>
                </c:pt>
                <c:pt idx="2811" formatCode="d/m/yy\ h:mm;@">
                  <c:v>45085.458400000003</c:v>
                </c:pt>
                <c:pt idx="2812" formatCode="d/m/yy\ h:mm;@">
                  <c:v>45085.416733449078</c:v>
                </c:pt>
                <c:pt idx="2813" formatCode="d/m/yy\ h:mm;@">
                  <c:v>45085.375066898145</c:v>
                </c:pt>
                <c:pt idx="2814" formatCode="d/m/yy\ h:mm;@">
                  <c:v>45085.333400347219</c:v>
                </c:pt>
                <c:pt idx="2815" formatCode="d/m/yy\ h:mm;@">
                  <c:v>45085.291733796294</c:v>
                </c:pt>
                <c:pt idx="2816" formatCode="d/m/yy\ h:mm;@">
                  <c:v>45085.250067245368</c:v>
                </c:pt>
                <c:pt idx="2817" formatCode="d/m/yy\ h:mm;@">
                  <c:v>45085.208400694442</c:v>
                </c:pt>
                <c:pt idx="2818" formatCode="d/m/yy\ h:mm;@">
                  <c:v>45085.166734143517</c:v>
                </c:pt>
                <c:pt idx="2819" formatCode="d/m/yy\ h:mm;@">
                  <c:v>45085.125067592591</c:v>
                </c:pt>
                <c:pt idx="2820" formatCode="d/m/yy\ h:mm;@">
                  <c:v>45085.083401041666</c:v>
                </c:pt>
                <c:pt idx="2821" formatCode="d/m/yy\ h:mm;@">
                  <c:v>45085.04173449074</c:v>
                </c:pt>
                <c:pt idx="2822" formatCode="d/m/yy\ h:mm;@">
                  <c:v>45085.000067939814</c:v>
                </c:pt>
                <c:pt idx="2823" formatCode="d/m/yy\ h:mm;@">
                  <c:v>45084.958401388889</c:v>
                </c:pt>
                <c:pt idx="2824" formatCode="d/m/yy\ h:mm;@">
                  <c:v>45084.916734837963</c:v>
                </c:pt>
                <c:pt idx="2825" formatCode="d/m/yy\ h:mm;@">
                  <c:v>45084.875068287038</c:v>
                </c:pt>
                <c:pt idx="2826" formatCode="d/m/yy\ h:mm;@">
                  <c:v>45084.833401736112</c:v>
                </c:pt>
                <c:pt idx="2827" formatCode="d/m/yy\ h:mm;@">
                  <c:v>45084.791735185187</c:v>
                </c:pt>
                <c:pt idx="2828" formatCode="d/m/yy\ h:mm;@">
                  <c:v>45084.750068634261</c:v>
                </c:pt>
                <c:pt idx="2829" formatCode="d/m/yy\ h:mm;@">
                  <c:v>45084.708402083335</c:v>
                </c:pt>
                <c:pt idx="2830" formatCode="d/m/yy\ h:mm;@">
                  <c:v>45084.66673553241</c:v>
                </c:pt>
                <c:pt idx="2831" formatCode="d/m/yy\ h:mm;@">
                  <c:v>45084.625068981484</c:v>
                </c:pt>
                <c:pt idx="2832" formatCode="d/m/yy\ h:mm;@">
                  <c:v>45084.583402430559</c:v>
                </c:pt>
                <c:pt idx="2833" formatCode="d/m/yy\ h:mm;@">
                  <c:v>45084.541735879633</c:v>
                </c:pt>
                <c:pt idx="2834" formatCode="d/m/yy\ h:mm;@">
                  <c:v>45084.5000693287</c:v>
                </c:pt>
                <c:pt idx="2835" formatCode="d/m/yy\ h:mm;@">
                  <c:v>45084.458402777775</c:v>
                </c:pt>
                <c:pt idx="2836" formatCode="d/m/yy\ h:mm;@">
                  <c:v>45084.416736226849</c:v>
                </c:pt>
                <c:pt idx="2837" formatCode="d/m/yy\ h:mm;@">
                  <c:v>45084.375069675923</c:v>
                </c:pt>
                <c:pt idx="2838" formatCode="d/m/yy\ h:mm;@">
                  <c:v>45084.333403124998</c:v>
                </c:pt>
                <c:pt idx="2839" formatCode="d/m/yy\ h:mm;@">
                  <c:v>45084.291736574072</c:v>
                </c:pt>
                <c:pt idx="2840" formatCode="d/m/yy\ h:mm;@">
                  <c:v>45084.250070023147</c:v>
                </c:pt>
                <c:pt idx="2841" formatCode="d/m/yy\ h:mm;@">
                  <c:v>45084.208403472221</c:v>
                </c:pt>
                <c:pt idx="2842" formatCode="d/m/yy\ h:mm;@">
                  <c:v>45084.166736921296</c:v>
                </c:pt>
                <c:pt idx="2843" formatCode="d/m/yy\ h:mm;@">
                  <c:v>45084.12507037037</c:v>
                </c:pt>
                <c:pt idx="2844" formatCode="d/m/yy\ h:mm;@">
                  <c:v>45084.083403819444</c:v>
                </c:pt>
                <c:pt idx="2845" formatCode="d/m/yy\ h:mm;@">
                  <c:v>45084.041737268519</c:v>
                </c:pt>
                <c:pt idx="2846" formatCode="d/m/yy\ h:mm;@">
                  <c:v>45084.000070717593</c:v>
                </c:pt>
                <c:pt idx="2847" formatCode="d/m/yy\ h:mm;@">
                  <c:v>45083.958404166668</c:v>
                </c:pt>
                <c:pt idx="2848" formatCode="d/m/yy\ h:mm;@">
                  <c:v>45083.916737615742</c:v>
                </c:pt>
                <c:pt idx="2849" formatCode="d/m/yy\ h:mm;@">
                  <c:v>45083.875071064816</c:v>
                </c:pt>
                <c:pt idx="2850" formatCode="d/m/yy\ h:mm;@">
                  <c:v>45083.833404513891</c:v>
                </c:pt>
                <c:pt idx="2851" formatCode="d/m/yy\ h:mm;@">
                  <c:v>45083.791737962965</c:v>
                </c:pt>
                <c:pt idx="2852" formatCode="d/m/yy\ h:mm;@">
                  <c:v>45083.75007141204</c:v>
                </c:pt>
                <c:pt idx="2853" formatCode="d/m/yy\ h:mm;@">
                  <c:v>45083.708404861114</c:v>
                </c:pt>
                <c:pt idx="2854" formatCode="d/m/yy\ h:mm;@">
                  <c:v>45083.666738310189</c:v>
                </c:pt>
                <c:pt idx="2855" formatCode="d/m/yy\ h:mm;@">
                  <c:v>45083.625071759256</c:v>
                </c:pt>
                <c:pt idx="2856" formatCode="d/m/yy\ h:mm;@">
                  <c:v>45083.58340520833</c:v>
                </c:pt>
                <c:pt idx="2857" formatCode="d/m/yy\ h:mm;@">
                  <c:v>45083.541738657404</c:v>
                </c:pt>
                <c:pt idx="2858" formatCode="d/m/yy\ h:mm;@">
                  <c:v>45083.500072106479</c:v>
                </c:pt>
                <c:pt idx="2859" formatCode="d/m/yy\ h:mm;@">
                  <c:v>45083.458405555553</c:v>
                </c:pt>
                <c:pt idx="2860" formatCode="d/m/yy\ h:mm;@">
                  <c:v>45083.416739004628</c:v>
                </c:pt>
                <c:pt idx="2861" formatCode="d/m/yy\ h:mm;@">
                  <c:v>45083.375072453702</c:v>
                </c:pt>
                <c:pt idx="2862" formatCode="d/m/yy\ h:mm;@">
                  <c:v>45083.333405902777</c:v>
                </c:pt>
                <c:pt idx="2863" formatCode="d/m/yy\ h:mm;@">
                  <c:v>45083.291739351851</c:v>
                </c:pt>
                <c:pt idx="2864" formatCode="d/m/yy\ h:mm;@">
                  <c:v>45083.250072800925</c:v>
                </c:pt>
                <c:pt idx="2865" formatCode="d/m/yy\ h:mm;@">
                  <c:v>45083.20840625</c:v>
                </c:pt>
                <c:pt idx="2866" formatCode="d/m/yy\ h:mm;@">
                  <c:v>45083.166739699074</c:v>
                </c:pt>
                <c:pt idx="2867" formatCode="d/m/yy\ h:mm;@">
                  <c:v>45083.125073148149</c:v>
                </c:pt>
                <c:pt idx="2868" formatCode="d/m/yy\ h:mm;@">
                  <c:v>45083.083406597223</c:v>
                </c:pt>
                <c:pt idx="2869" formatCode="d/m/yy\ h:mm;@">
                  <c:v>45083.041740046297</c:v>
                </c:pt>
                <c:pt idx="2870" formatCode="d/m/yy\ h:mm;@">
                  <c:v>45083.000073495372</c:v>
                </c:pt>
                <c:pt idx="2871" formatCode="d/m/yy\ h:mm;@">
                  <c:v>45082.958406944446</c:v>
                </c:pt>
                <c:pt idx="2872" formatCode="d/m/yy\ h:mm;@">
                  <c:v>45082.916740393521</c:v>
                </c:pt>
                <c:pt idx="2873" formatCode="d/m/yy\ h:mm;@">
                  <c:v>45082.875073842595</c:v>
                </c:pt>
                <c:pt idx="2874" formatCode="d/m/yy\ h:mm;@">
                  <c:v>45082.83340729167</c:v>
                </c:pt>
                <c:pt idx="2875" formatCode="d/m/yy\ h:mm;@">
                  <c:v>45082.791740740744</c:v>
                </c:pt>
                <c:pt idx="2876" formatCode="d/m/yy\ h:mm;@">
                  <c:v>45082.750074189818</c:v>
                </c:pt>
                <c:pt idx="2877" formatCode="d/m/yy\ h:mm;@">
                  <c:v>45082.708407638886</c:v>
                </c:pt>
                <c:pt idx="2878" formatCode="d/m/yy\ h:mm;@">
                  <c:v>45082.66674108796</c:v>
                </c:pt>
                <c:pt idx="2879" formatCode="d/m/yy\ h:mm;@">
                  <c:v>45082.625074537034</c:v>
                </c:pt>
                <c:pt idx="2880" formatCode="d/m/yy\ h:mm;@">
                  <c:v>45082.583407986109</c:v>
                </c:pt>
                <c:pt idx="2881" formatCode="d/m/yy\ h:mm;@">
                  <c:v>45082.541741435183</c:v>
                </c:pt>
                <c:pt idx="2882" formatCode="d/m/yy\ h:mm;@">
                  <c:v>45082.500074884258</c:v>
                </c:pt>
                <c:pt idx="2883" formatCode="d/m/yy\ h:mm;@">
                  <c:v>45082.458408333332</c:v>
                </c:pt>
                <c:pt idx="2884" formatCode="d/m/yy\ h:mm;@">
                  <c:v>45082.416741782406</c:v>
                </c:pt>
                <c:pt idx="2885" formatCode="d/m/yy\ h:mm;@">
                  <c:v>45082.375075231481</c:v>
                </c:pt>
                <c:pt idx="2886" formatCode="d/m/yy\ h:mm;@">
                  <c:v>45082.333408680555</c:v>
                </c:pt>
                <c:pt idx="2887" formatCode="d/m/yy\ h:mm;@">
                  <c:v>45082.29174212963</c:v>
                </c:pt>
                <c:pt idx="2888" formatCode="d/m/yy\ h:mm;@">
                  <c:v>45082.250075578704</c:v>
                </c:pt>
                <c:pt idx="2889" formatCode="d/m/yy\ h:mm;@">
                  <c:v>45082.208409027779</c:v>
                </c:pt>
                <c:pt idx="2890" formatCode="d/m/yy\ h:mm;@">
                  <c:v>45082.166742476853</c:v>
                </c:pt>
                <c:pt idx="2891" formatCode="d/m/yy\ h:mm;@">
                  <c:v>45082.125075925927</c:v>
                </c:pt>
                <c:pt idx="2892" formatCode="d/m/yy\ h:mm;@">
                  <c:v>45082.083409375002</c:v>
                </c:pt>
                <c:pt idx="2893" formatCode="d/m/yy\ h:mm;@">
                  <c:v>45082.041742824076</c:v>
                </c:pt>
                <c:pt idx="2894" formatCode="d/m/yy\ h:mm;@">
                  <c:v>45082.000076273151</c:v>
                </c:pt>
                <c:pt idx="2895" formatCode="d/m/yy\ h:mm;@">
                  <c:v>45081.958409722225</c:v>
                </c:pt>
                <c:pt idx="2896" formatCode="d/m/yy\ h:mm;@">
                  <c:v>45081.916743171299</c:v>
                </c:pt>
                <c:pt idx="2897" formatCode="d/m/yy\ h:mm;@">
                  <c:v>45081.875076620374</c:v>
                </c:pt>
                <c:pt idx="2898" formatCode="d/m/yy\ h:mm;@">
                  <c:v>45081.833410069441</c:v>
                </c:pt>
                <c:pt idx="2899" formatCode="d/m/yy\ h:mm;@">
                  <c:v>45081.791743518515</c:v>
                </c:pt>
                <c:pt idx="2900" formatCode="d/m/yy\ h:mm;@">
                  <c:v>45081.75007696759</c:v>
                </c:pt>
                <c:pt idx="2901" formatCode="d/m/yy\ h:mm;@">
                  <c:v>45081.708410416664</c:v>
                </c:pt>
                <c:pt idx="2902" formatCode="d/m/yy\ h:mm;@">
                  <c:v>45081.666743865739</c:v>
                </c:pt>
                <c:pt idx="2903" formatCode="d/m/yy\ h:mm;@">
                  <c:v>45081.625077314813</c:v>
                </c:pt>
                <c:pt idx="2904" formatCode="d/m/yy\ h:mm;@">
                  <c:v>45081.583410763888</c:v>
                </c:pt>
                <c:pt idx="2905" formatCode="d/m/yy\ h:mm;@">
                  <c:v>45081.541744212962</c:v>
                </c:pt>
                <c:pt idx="2906" formatCode="d/m/yy\ h:mm;@">
                  <c:v>45081.500077662036</c:v>
                </c:pt>
                <c:pt idx="2907" formatCode="d/m/yy\ h:mm;@">
                  <c:v>45081.458411111111</c:v>
                </c:pt>
                <c:pt idx="2908" formatCode="d/m/yy\ h:mm;@">
                  <c:v>45081.416744560185</c:v>
                </c:pt>
                <c:pt idx="2909" formatCode="d/m/yy\ h:mm;@">
                  <c:v>45081.37507800926</c:v>
                </c:pt>
                <c:pt idx="2910" formatCode="d/m/yy\ h:mm;@">
                  <c:v>45081.333411458334</c:v>
                </c:pt>
                <c:pt idx="2911" formatCode="d/m/yy\ h:mm;@">
                  <c:v>45081.291744907408</c:v>
                </c:pt>
                <c:pt idx="2912" formatCode="d/m/yy\ h:mm;@">
                  <c:v>45081.250078356483</c:v>
                </c:pt>
                <c:pt idx="2913" formatCode="d/m/yy\ h:mm;@">
                  <c:v>45081.208411805557</c:v>
                </c:pt>
                <c:pt idx="2914" formatCode="d/m/yy\ h:mm;@">
                  <c:v>45081.166745254632</c:v>
                </c:pt>
                <c:pt idx="2915" formatCode="d/m/yy\ h:mm;@">
                  <c:v>45081.125078703706</c:v>
                </c:pt>
                <c:pt idx="2916" formatCode="d/m/yy\ h:mm;@">
                  <c:v>45081.083412152781</c:v>
                </c:pt>
                <c:pt idx="2917" formatCode="d/m/yy\ h:mm;@">
                  <c:v>45081.041745601855</c:v>
                </c:pt>
                <c:pt idx="2918" formatCode="d/m/yy\ h:mm;@">
                  <c:v>45081.000079050929</c:v>
                </c:pt>
                <c:pt idx="2919" formatCode="d/m/yy\ h:mm;@">
                  <c:v>45080.958412499996</c:v>
                </c:pt>
                <c:pt idx="2920" formatCode="d/m/yy\ h:mm;@">
                  <c:v>45080.916745949071</c:v>
                </c:pt>
                <c:pt idx="2921" formatCode="d/m/yy\ h:mm;@">
                  <c:v>45080.875079398145</c:v>
                </c:pt>
                <c:pt idx="2922" formatCode="d/m/yy\ h:mm;@">
                  <c:v>45080.83341284722</c:v>
                </c:pt>
                <c:pt idx="2923" formatCode="d/m/yy\ h:mm;@">
                  <c:v>45080.791746296294</c:v>
                </c:pt>
                <c:pt idx="2924" formatCode="d/m/yy\ h:mm;@">
                  <c:v>45080.750079745369</c:v>
                </c:pt>
                <c:pt idx="2925" formatCode="d/m/yy\ h:mm;@">
                  <c:v>45080.708413194443</c:v>
                </c:pt>
                <c:pt idx="2926" formatCode="d/m/yy\ h:mm;@">
                  <c:v>45080.666746643517</c:v>
                </c:pt>
                <c:pt idx="2927" formatCode="d/m/yy\ h:mm;@">
                  <c:v>45080.625080092592</c:v>
                </c:pt>
                <c:pt idx="2928" formatCode="d/m/yy\ h:mm;@">
                  <c:v>45080.583413541666</c:v>
                </c:pt>
                <c:pt idx="2929" formatCode="d/m/yy\ h:mm;@">
                  <c:v>45080.541746990741</c:v>
                </c:pt>
                <c:pt idx="2930" formatCode="d/m/yy\ h:mm;@">
                  <c:v>45080.500080439815</c:v>
                </c:pt>
                <c:pt idx="2931" formatCode="d/m/yy\ h:mm;@">
                  <c:v>45080.458413888889</c:v>
                </c:pt>
                <c:pt idx="2932" formatCode="d/m/yy\ h:mm;@">
                  <c:v>45080.416747337964</c:v>
                </c:pt>
                <c:pt idx="2933" formatCode="d/m/yy\ h:mm;@">
                  <c:v>45080.375080787038</c:v>
                </c:pt>
                <c:pt idx="2934" formatCode="d/m/yy\ h:mm;@">
                  <c:v>45080.333414236113</c:v>
                </c:pt>
                <c:pt idx="2935" formatCode="d/m/yy\ h:mm;@">
                  <c:v>45080.291747685187</c:v>
                </c:pt>
                <c:pt idx="2936" formatCode="d/m/yy\ h:mm;@">
                  <c:v>45080.250081134262</c:v>
                </c:pt>
                <c:pt idx="2937" formatCode="d/m/yy\ h:mm;@">
                  <c:v>45080.208414583336</c:v>
                </c:pt>
                <c:pt idx="2938" formatCode="d/m/yy\ h:mm;@">
                  <c:v>45080.16674803241</c:v>
                </c:pt>
                <c:pt idx="2939" formatCode="d/m/yy\ h:mm;@">
                  <c:v>45080.125081481485</c:v>
                </c:pt>
                <c:pt idx="2940" formatCode="d/m/yy\ h:mm;@">
                  <c:v>45080.083414930552</c:v>
                </c:pt>
                <c:pt idx="2941" formatCode="d/m/yy\ h:mm;@">
                  <c:v>45080.041748379626</c:v>
                </c:pt>
                <c:pt idx="2942" formatCode="d/m/yy\ h:mm;@">
                  <c:v>45080.000081828701</c:v>
                </c:pt>
                <c:pt idx="2943" formatCode="d/m/yy\ h:mm;@">
                  <c:v>45079.958415277775</c:v>
                </c:pt>
                <c:pt idx="2944" formatCode="d/m/yy\ h:mm;@">
                  <c:v>45079.91674872685</c:v>
                </c:pt>
                <c:pt idx="2945" formatCode="d/m/yy\ h:mm;@">
                  <c:v>45079.875082175924</c:v>
                </c:pt>
                <c:pt idx="2946" formatCode="d/m/yy\ h:mm;@">
                  <c:v>45079.833415624998</c:v>
                </c:pt>
                <c:pt idx="2947" formatCode="d/m/yy\ h:mm;@">
                  <c:v>45079.791749074073</c:v>
                </c:pt>
                <c:pt idx="2948" formatCode="d/m/yy\ h:mm;@">
                  <c:v>45079.750082523147</c:v>
                </c:pt>
                <c:pt idx="2949" formatCode="d/m/yy\ h:mm;@">
                  <c:v>45079.708415972222</c:v>
                </c:pt>
                <c:pt idx="2950" formatCode="d/m/yy\ h:mm;@">
                  <c:v>45079.666749421296</c:v>
                </c:pt>
                <c:pt idx="2951" formatCode="d/m/yy\ h:mm;@">
                  <c:v>45079.625082870371</c:v>
                </c:pt>
                <c:pt idx="2952" formatCode="d/m/yy\ h:mm;@">
                  <c:v>45079.583416319445</c:v>
                </c:pt>
                <c:pt idx="2953" formatCode="d/m/yy\ h:mm;@">
                  <c:v>45079.541749768519</c:v>
                </c:pt>
                <c:pt idx="2954" formatCode="d/m/yy\ h:mm;@">
                  <c:v>45079.500083217594</c:v>
                </c:pt>
                <c:pt idx="2955" formatCode="d/m/yy\ h:mm;@">
                  <c:v>45079.458416666668</c:v>
                </c:pt>
                <c:pt idx="2956" formatCode="d/m/yy\ h:mm;@">
                  <c:v>45079.416750115743</c:v>
                </c:pt>
                <c:pt idx="2957" formatCode="d/m/yy\ h:mm;@">
                  <c:v>45079.375083564817</c:v>
                </c:pt>
                <c:pt idx="2958" formatCode="d/m/yy\ h:mm;@">
                  <c:v>45079.333417013891</c:v>
                </c:pt>
                <c:pt idx="2959" formatCode="d/m/yy\ h:mm;@">
                  <c:v>45079.291750462966</c:v>
                </c:pt>
                <c:pt idx="2960" formatCode="d/m/yy\ h:mm;@">
                  <c:v>45079.25008391204</c:v>
                </c:pt>
                <c:pt idx="2961" formatCode="d/m/yy\ h:mm;@">
                  <c:v>45079.208417361115</c:v>
                </c:pt>
                <c:pt idx="2962" formatCode="d/m/yy\ h:mm;@">
                  <c:v>45079.166750810182</c:v>
                </c:pt>
                <c:pt idx="2963" formatCode="d/m/yy\ h:mm;@">
                  <c:v>45079.125084259256</c:v>
                </c:pt>
                <c:pt idx="2964" formatCode="d/m/yy\ h:mm;@">
                  <c:v>45079.083417708331</c:v>
                </c:pt>
                <c:pt idx="2965" formatCode="d/m/yy\ h:mm;@">
                  <c:v>45079.041751157405</c:v>
                </c:pt>
                <c:pt idx="2966" formatCode="d/m/yy\ h:mm;@">
                  <c:v>45079.00008460648</c:v>
                </c:pt>
                <c:pt idx="2967" formatCode="d/m/yy\ h:mm;@">
                  <c:v>45078.958418055554</c:v>
                </c:pt>
                <c:pt idx="2968" formatCode="d/m/yy\ h:mm;@">
                  <c:v>45078.916751504628</c:v>
                </c:pt>
                <c:pt idx="2969" formatCode="d/m/yy\ h:mm;@">
                  <c:v>45078.875084953703</c:v>
                </c:pt>
                <c:pt idx="2970" formatCode="d/m/yy\ h:mm;@">
                  <c:v>45078.833418402777</c:v>
                </c:pt>
                <c:pt idx="2971" formatCode="d/m/yy\ h:mm;@">
                  <c:v>45078.791751851852</c:v>
                </c:pt>
                <c:pt idx="2972" formatCode="d/m/yy\ h:mm;@">
                  <c:v>45078.750085300926</c:v>
                </c:pt>
                <c:pt idx="2973" formatCode="d/m/yy\ h:mm;@">
                  <c:v>45078.70841875</c:v>
                </c:pt>
                <c:pt idx="2974" formatCode="d/m/yy\ h:mm;@">
                  <c:v>45078.666752199075</c:v>
                </c:pt>
                <c:pt idx="2975" formatCode="d/m/yy\ h:mm;@">
                  <c:v>45078.625085648149</c:v>
                </c:pt>
                <c:pt idx="2976" formatCode="d/m/yy\ h:mm;@">
                  <c:v>45078.583419097224</c:v>
                </c:pt>
                <c:pt idx="2977" formatCode="d/m/yy\ h:mm;@">
                  <c:v>45078.541752546298</c:v>
                </c:pt>
                <c:pt idx="2978" formatCode="d/m/yy\ h:mm;@">
                  <c:v>45078.500085995373</c:v>
                </c:pt>
                <c:pt idx="2979" formatCode="d/m/yy\ h:mm;@">
                  <c:v>45078.458419444447</c:v>
                </c:pt>
                <c:pt idx="2980" formatCode="d/m/yy\ h:mm;@">
                  <c:v>45078.416752893521</c:v>
                </c:pt>
                <c:pt idx="2981" formatCode="d/m/yy\ h:mm;@">
                  <c:v>45078.375086342596</c:v>
                </c:pt>
                <c:pt idx="2982" formatCode="d/m/yy\ h:mm;@">
                  <c:v>45078.33341979167</c:v>
                </c:pt>
                <c:pt idx="2983" formatCode="d/m/yy\ h:mm;@">
                  <c:v>45078.291753240737</c:v>
                </c:pt>
                <c:pt idx="2984" formatCode="d/m/yy\ h:mm;@">
                  <c:v>45078.250086689812</c:v>
                </c:pt>
                <c:pt idx="2985" formatCode="d/m/yy\ h:mm;@">
                  <c:v>45078.208420138886</c:v>
                </c:pt>
                <c:pt idx="2986" formatCode="d/m/yy\ h:mm;@">
                  <c:v>45078.166753587961</c:v>
                </c:pt>
                <c:pt idx="2987" formatCode="d/m/yy\ h:mm;@">
                  <c:v>45078.125087037035</c:v>
                </c:pt>
                <c:pt idx="2988" formatCode="d/m/yy\ h:mm;@">
                  <c:v>45078.083420486109</c:v>
                </c:pt>
                <c:pt idx="2989" formatCode="d/m/yy\ h:mm;@">
                  <c:v>45078.041753935184</c:v>
                </c:pt>
                <c:pt idx="2990" formatCode="d/m/yy\ h:mm;@">
                  <c:v>45078.000087384258</c:v>
                </c:pt>
                <c:pt idx="2991" formatCode="d/m/yy\ h:mm;@">
                  <c:v>45077.958420833333</c:v>
                </c:pt>
                <c:pt idx="2992" formatCode="d/m/yy\ h:mm;@">
                  <c:v>45077.916754282407</c:v>
                </c:pt>
                <c:pt idx="2993" formatCode="d/m/yy\ h:mm;@">
                  <c:v>45077.875087731481</c:v>
                </c:pt>
                <c:pt idx="2994" formatCode="d/m/yy\ h:mm;@">
                  <c:v>45077.833421180556</c:v>
                </c:pt>
                <c:pt idx="2995" formatCode="d/m/yy\ h:mm;@">
                  <c:v>45077.79175462963</c:v>
                </c:pt>
                <c:pt idx="2996" formatCode="d/m/yy\ h:mm;@">
                  <c:v>45077.750088078705</c:v>
                </c:pt>
                <c:pt idx="2997" formatCode="d/m/yy\ h:mm;@">
                  <c:v>45077.708421527779</c:v>
                </c:pt>
                <c:pt idx="2998" formatCode="d/m/yy\ h:mm;@">
                  <c:v>45077.666754976854</c:v>
                </c:pt>
                <c:pt idx="2999" formatCode="d/m/yy\ h:mm;@">
                  <c:v>45077.625088425928</c:v>
                </c:pt>
                <c:pt idx="3000" formatCode="d/m/yy\ h:mm;@">
                  <c:v>45077.583421875002</c:v>
                </c:pt>
                <c:pt idx="3001" formatCode="d/m/yy\ h:mm;@">
                  <c:v>45077.541755324077</c:v>
                </c:pt>
                <c:pt idx="3002" formatCode="d/m/yy\ h:mm;@">
                  <c:v>45077.500088773151</c:v>
                </c:pt>
                <c:pt idx="3003" formatCode="d/m/yy\ h:mm;@">
                  <c:v>45077.458422222226</c:v>
                </c:pt>
                <c:pt idx="3004" formatCode="d/m/yy\ h:mm;@">
                  <c:v>45077.416755671293</c:v>
                </c:pt>
                <c:pt idx="3005" formatCode="d/m/yy\ h:mm;@">
                  <c:v>45077.375089120367</c:v>
                </c:pt>
                <c:pt idx="3006" formatCode="d/m/yy\ h:mm;@">
                  <c:v>45077.333422569442</c:v>
                </c:pt>
                <c:pt idx="3007" formatCode="d/m/yy\ h:mm;@">
                  <c:v>45077.291756018516</c:v>
                </c:pt>
                <c:pt idx="3008" formatCode="d/m/yy\ h:mm;@">
                  <c:v>45077.25008946759</c:v>
                </c:pt>
                <c:pt idx="3009" formatCode="d/m/yy\ h:mm;@">
                  <c:v>45077.208422916665</c:v>
                </c:pt>
                <c:pt idx="3010" formatCode="d/m/yy\ h:mm;@">
                  <c:v>45077.166756365739</c:v>
                </c:pt>
                <c:pt idx="3011" formatCode="d/m/yy\ h:mm;@">
                  <c:v>45077.125089814814</c:v>
                </c:pt>
                <c:pt idx="3012" formatCode="d/m/yy\ h:mm;@">
                  <c:v>45077.083423263888</c:v>
                </c:pt>
                <c:pt idx="3013" formatCode="d/m/yy\ h:mm;@">
                  <c:v>45077.041756712963</c:v>
                </c:pt>
                <c:pt idx="3014" formatCode="d/m/yy\ h:mm;@">
                  <c:v>45077.000090162037</c:v>
                </c:pt>
                <c:pt idx="3015" formatCode="d/m/yy\ h:mm;@">
                  <c:v>45076.958423611111</c:v>
                </c:pt>
                <c:pt idx="3016" formatCode="d/m/yy\ h:mm;@">
                  <c:v>45076.916757060186</c:v>
                </c:pt>
                <c:pt idx="3017" formatCode="d/m/yy\ h:mm;@">
                  <c:v>45076.87509050926</c:v>
                </c:pt>
                <c:pt idx="3018" formatCode="d/m/yy\ h:mm;@">
                  <c:v>45076.833423958335</c:v>
                </c:pt>
                <c:pt idx="3019" formatCode="d/m/yy\ h:mm;@">
                  <c:v>45076.791757407409</c:v>
                </c:pt>
                <c:pt idx="3020" formatCode="d/m/yy\ h:mm;@">
                  <c:v>45076.750090856483</c:v>
                </c:pt>
                <c:pt idx="3021" formatCode="d/m/yy\ h:mm;@">
                  <c:v>45076.708424305558</c:v>
                </c:pt>
                <c:pt idx="3022" formatCode="d/m/yy\ h:mm;@">
                  <c:v>45076.666757754632</c:v>
                </c:pt>
                <c:pt idx="3023" formatCode="d/m/yy\ h:mm;@">
                  <c:v>45076.625091203707</c:v>
                </c:pt>
                <c:pt idx="3024" formatCode="d/m/yy\ h:mm;@">
                  <c:v>45076.583424652781</c:v>
                </c:pt>
                <c:pt idx="3025" formatCode="d/m/yy\ h:mm;@">
                  <c:v>45076.541758101848</c:v>
                </c:pt>
                <c:pt idx="3026" formatCode="d/m/yy\ h:mm;@">
                  <c:v>45076.500091550923</c:v>
                </c:pt>
                <c:pt idx="3027" formatCode="d/m/yy\ h:mm;@">
                  <c:v>45076.458424999997</c:v>
                </c:pt>
                <c:pt idx="3028" formatCode="d/m/yy\ h:mm;@">
                  <c:v>45076.416758449071</c:v>
                </c:pt>
                <c:pt idx="3029" formatCode="d/m/yy\ h:mm;@">
                  <c:v>45076.375091898146</c:v>
                </c:pt>
                <c:pt idx="3030" formatCode="d/m/yy\ h:mm;@">
                  <c:v>45076.33342534722</c:v>
                </c:pt>
                <c:pt idx="3031" formatCode="d/m/yy\ h:mm;@">
                  <c:v>45076.291758796295</c:v>
                </c:pt>
                <c:pt idx="3032" formatCode="d/m/yy\ h:mm;@">
                  <c:v>45076.250092245369</c:v>
                </c:pt>
                <c:pt idx="3033" formatCode="d/m/yy\ h:mm;@">
                  <c:v>45076.208425694444</c:v>
                </c:pt>
                <c:pt idx="3034" formatCode="d/m/yy\ h:mm;@">
                  <c:v>45076.166759143518</c:v>
                </c:pt>
                <c:pt idx="3035" formatCode="d/m/yy\ h:mm;@">
                  <c:v>45076.125092592592</c:v>
                </c:pt>
                <c:pt idx="3036" formatCode="d/m/yy\ h:mm;@">
                  <c:v>45076.083426041667</c:v>
                </c:pt>
                <c:pt idx="3037" formatCode="d/m/yy\ h:mm;@">
                  <c:v>45076.041759490741</c:v>
                </c:pt>
                <c:pt idx="3038" formatCode="d/m/yy\ h:mm;@">
                  <c:v>45076.000092939816</c:v>
                </c:pt>
                <c:pt idx="3039" formatCode="d/m/yy\ h:mm;@">
                  <c:v>45075.95842638889</c:v>
                </c:pt>
                <c:pt idx="3040" formatCode="d/m/yy\ h:mm;@">
                  <c:v>45075.916759837964</c:v>
                </c:pt>
                <c:pt idx="3041" formatCode="d/m/yy\ h:mm;@">
                  <c:v>45075.875093287039</c:v>
                </c:pt>
                <c:pt idx="3042" formatCode="d/m/yy\ h:mm;@">
                  <c:v>45075.833426736113</c:v>
                </c:pt>
                <c:pt idx="3043" formatCode="d/m/yy\ h:mm;@">
                  <c:v>45075.791760185188</c:v>
                </c:pt>
                <c:pt idx="3044" formatCode="d/m/yy\ h:mm;@">
                  <c:v>45075.750093634262</c:v>
                </c:pt>
                <c:pt idx="3045" formatCode="d/m/yy\ h:mm;@">
                  <c:v>45075.708427083337</c:v>
                </c:pt>
                <c:pt idx="3046" formatCode="d/m/yy\ h:mm;@">
                  <c:v>45075.666760532411</c:v>
                </c:pt>
                <c:pt idx="3047" formatCode="d/m/yy\ h:mm;@">
                  <c:v>45075.625093981478</c:v>
                </c:pt>
                <c:pt idx="3048" formatCode="d/m/yy\ h:mm;@">
                  <c:v>45075.583427430553</c:v>
                </c:pt>
                <c:pt idx="3049" formatCode="d/m/yy\ h:mm;@">
                  <c:v>45075.541760879627</c:v>
                </c:pt>
                <c:pt idx="3050" formatCode="d/m/yy\ h:mm;@">
                  <c:v>45075.500094328701</c:v>
                </c:pt>
                <c:pt idx="3051" formatCode="d/m/yy\ h:mm;@">
                  <c:v>45075.458427777776</c:v>
                </c:pt>
                <c:pt idx="3052" formatCode="d/m/yy\ h:mm;@">
                  <c:v>45075.41676122685</c:v>
                </c:pt>
                <c:pt idx="3053" formatCode="d/m/yy\ h:mm;@">
                  <c:v>45075.375094675925</c:v>
                </c:pt>
                <c:pt idx="3054" formatCode="d/m/yy\ h:mm;@">
                  <c:v>45075.333428124999</c:v>
                </c:pt>
                <c:pt idx="3055" formatCode="d/m/yy\ h:mm;@">
                  <c:v>45075.291761574073</c:v>
                </c:pt>
                <c:pt idx="3056" formatCode="d/m/yy\ h:mm;@">
                  <c:v>45075.250095023148</c:v>
                </c:pt>
                <c:pt idx="3057" formatCode="d/m/yy\ h:mm;@">
                  <c:v>45075.208428472222</c:v>
                </c:pt>
                <c:pt idx="3058" formatCode="d/m/yy\ h:mm;@">
                  <c:v>45075.166761921297</c:v>
                </c:pt>
                <c:pt idx="3059" formatCode="d/m/yy\ h:mm;@">
                  <c:v>45075.125095370371</c:v>
                </c:pt>
                <c:pt idx="3060" formatCode="d/m/yy\ h:mm;@">
                  <c:v>45075.083428819446</c:v>
                </c:pt>
                <c:pt idx="3061" formatCode="d/m/yy\ h:mm;@">
                  <c:v>45075.04176226852</c:v>
                </c:pt>
                <c:pt idx="3062" formatCode="d/m/yy\ h:mm;@">
                  <c:v>45075.000095717594</c:v>
                </c:pt>
                <c:pt idx="3063" formatCode="d/m/yy\ h:mm;@">
                  <c:v>45074.958429166669</c:v>
                </c:pt>
                <c:pt idx="3064" formatCode="d/m/yy\ h:mm;@">
                  <c:v>45074.916762615743</c:v>
                </c:pt>
                <c:pt idx="3065" formatCode="d/m/yy\ h:mm;@">
                  <c:v>45074.875096064818</c:v>
                </c:pt>
                <c:pt idx="3066" formatCode="d/m/yy\ h:mm;@">
                  <c:v>45074.833429513892</c:v>
                </c:pt>
                <c:pt idx="3067" formatCode="d/m/yy\ h:mm;@">
                  <c:v>45074.791762962966</c:v>
                </c:pt>
                <c:pt idx="3068" formatCode="d/m/yy\ h:mm;@">
                  <c:v>45074.750096412034</c:v>
                </c:pt>
                <c:pt idx="3069" formatCode="d/m/yy\ h:mm;@">
                  <c:v>45074.708429861108</c:v>
                </c:pt>
                <c:pt idx="3070" formatCode="d/m/yy\ h:mm;@">
                  <c:v>45074.666763310182</c:v>
                </c:pt>
                <c:pt idx="3071" formatCode="d/m/yy\ h:mm;@">
                  <c:v>45074.625096759257</c:v>
                </c:pt>
                <c:pt idx="3072" formatCode="d/m/yy\ h:mm;@">
                  <c:v>45074.583430208331</c:v>
                </c:pt>
                <c:pt idx="3073" formatCode="d/m/yy\ h:mm;@">
                  <c:v>45074.541763657406</c:v>
                </c:pt>
                <c:pt idx="3074" formatCode="d/m/yy\ h:mm;@">
                  <c:v>45074.50009710648</c:v>
                </c:pt>
                <c:pt idx="3075" formatCode="d/m/yy\ h:mm;@">
                  <c:v>45074.458430555555</c:v>
                </c:pt>
                <c:pt idx="3076" formatCode="d/m/yy\ h:mm;@">
                  <c:v>45074.416764004629</c:v>
                </c:pt>
                <c:pt idx="3077" formatCode="d/m/yy\ h:mm;@">
                  <c:v>45074.375097453703</c:v>
                </c:pt>
                <c:pt idx="3078" formatCode="d/m/yy\ h:mm;@">
                  <c:v>45074.333430902778</c:v>
                </c:pt>
                <c:pt idx="3079" formatCode="d/m/yy\ h:mm;@">
                  <c:v>45074.291764351852</c:v>
                </c:pt>
                <c:pt idx="3080" formatCode="d/m/yy\ h:mm;@">
                  <c:v>45074.250097800927</c:v>
                </c:pt>
                <c:pt idx="3081" formatCode="d/m/yy\ h:mm;@">
                  <c:v>45074.208431250001</c:v>
                </c:pt>
                <c:pt idx="3082" formatCode="d/m/yy\ h:mm;@">
                  <c:v>45074.166764699075</c:v>
                </c:pt>
                <c:pt idx="3083" formatCode="d/m/yy\ h:mm;@">
                  <c:v>45074.12509814815</c:v>
                </c:pt>
                <c:pt idx="3084" formatCode="d/m/yy\ h:mm;@">
                  <c:v>45074.083431597224</c:v>
                </c:pt>
                <c:pt idx="3085" formatCode="d/m/yy\ h:mm;@">
                  <c:v>45074.041765046299</c:v>
                </c:pt>
                <c:pt idx="3086" formatCode="d/m/yy\ h:mm;@">
                  <c:v>45074.000098495373</c:v>
                </c:pt>
                <c:pt idx="3087" formatCode="d/m/yy\ h:mm;@">
                  <c:v>45073.958431944448</c:v>
                </c:pt>
                <c:pt idx="3088" formatCode="d/m/yy\ h:mm;@">
                  <c:v>45073.916765393522</c:v>
                </c:pt>
                <c:pt idx="3089" formatCode="d/m/yy\ h:mm;@">
                  <c:v>45073.875098842589</c:v>
                </c:pt>
                <c:pt idx="3090" formatCode="d/m/yy\ h:mm;@">
                  <c:v>45073.833432291663</c:v>
                </c:pt>
                <c:pt idx="3091" formatCode="d/m/yy\ h:mm;@">
                  <c:v>45073.791765740738</c:v>
                </c:pt>
                <c:pt idx="3092" formatCode="d/m/yy\ h:mm;@">
                  <c:v>45073.750099189812</c:v>
                </c:pt>
                <c:pt idx="3093" formatCode="d/m/yy\ h:mm;@">
                  <c:v>45073.708432638887</c:v>
                </c:pt>
                <c:pt idx="3094" formatCode="d/m/yy\ h:mm;@">
                  <c:v>45073.666766087961</c:v>
                </c:pt>
                <c:pt idx="3095" formatCode="d/m/yy\ h:mm;@">
                  <c:v>45073.625099537036</c:v>
                </c:pt>
                <c:pt idx="3096" formatCode="d/m/yy\ h:mm;@">
                  <c:v>45073.58343298611</c:v>
                </c:pt>
                <c:pt idx="3097" formatCode="d/m/yy\ h:mm;@">
                  <c:v>45073.541766435184</c:v>
                </c:pt>
                <c:pt idx="3098" formatCode="d/m/yy\ h:mm;@">
                  <c:v>45073.500099884259</c:v>
                </c:pt>
                <c:pt idx="3099" formatCode="d/m/yy\ h:mm;@">
                  <c:v>45073.458433333333</c:v>
                </c:pt>
                <c:pt idx="3100" formatCode="d/m/yy\ h:mm;@">
                  <c:v>45073.416766782408</c:v>
                </c:pt>
                <c:pt idx="3101" formatCode="d/m/yy\ h:mm;@">
                  <c:v>45073.375100231482</c:v>
                </c:pt>
                <c:pt idx="3102" formatCode="d/m/yy\ h:mm;@">
                  <c:v>45073.333433680556</c:v>
                </c:pt>
                <c:pt idx="3103" formatCode="d/m/yy\ h:mm;@">
                  <c:v>45073.291767129631</c:v>
                </c:pt>
                <c:pt idx="3104" formatCode="d/m/yy\ h:mm;@">
                  <c:v>45073.250100578705</c:v>
                </c:pt>
                <c:pt idx="3105" formatCode="d/m/yy\ h:mm;@">
                  <c:v>45073.20843402778</c:v>
                </c:pt>
                <c:pt idx="3106" formatCode="d/m/yy\ h:mm;@">
                  <c:v>45073.166767476854</c:v>
                </c:pt>
                <c:pt idx="3107" formatCode="d/m/yy\ h:mm;@">
                  <c:v>45073.125100925929</c:v>
                </c:pt>
                <c:pt idx="3108" formatCode="d/m/yy\ h:mm;@">
                  <c:v>45073.083434375003</c:v>
                </c:pt>
                <c:pt idx="3109" formatCode="d/m/yy\ h:mm;@">
                  <c:v>45073.041767824077</c:v>
                </c:pt>
                <c:pt idx="3110" formatCode="d/m/yy\ h:mm;@">
                  <c:v>45073.000101273145</c:v>
                </c:pt>
                <c:pt idx="3111" formatCode="d/m/yy\ h:mm;@">
                  <c:v>45072.958434722219</c:v>
                </c:pt>
                <c:pt idx="3112" formatCode="d/m/yy\ h:mm;@">
                  <c:v>45072.916768171293</c:v>
                </c:pt>
                <c:pt idx="3113" formatCode="d/m/yy\ h:mm;@">
                  <c:v>45072.875101620368</c:v>
                </c:pt>
                <c:pt idx="3114" formatCode="d/m/yy\ h:mm;@">
                  <c:v>45072.833435069442</c:v>
                </c:pt>
                <c:pt idx="3115" formatCode="d/m/yy\ h:mm;@">
                  <c:v>45072.791768518517</c:v>
                </c:pt>
                <c:pt idx="3116" formatCode="d/m/yy\ h:mm;@">
                  <c:v>45072.750101967591</c:v>
                </c:pt>
                <c:pt idx="3117" formatCode="d/m/yy\ h:mm;@">
                  <c:v>45072.708435416665</c:v>
                </c:pt>
                <c:pt idx="3118" formatCode="d/m/yy\ h:mm;@">
                  <c:v>45072.66676886574</c:v>
                </c:pt>
                <c:pt idx="3119" formatCode="d/m/yy\ h:mm;@">
                  <c:v>45072.625102314814</c:v>
                </c:pt>
                <c:pt idx="3120" formatCode="d/m/yy\ h:mm;@">
                  <c:v>45072.583435763889</c:v>
                </c:pt>
                <c:pt idx="3121" formatCode="d/m/yy\ h:mm;@">
                  <c:v>45072.541769212963</c:v>
                </c:pt>
                <c:pt idx="3122" formatCode="d/m/yy\ h:mm;@">
                  <c:v>45072.500102662038</c:v>
                </c:pt>
                <c:pt idx="3123" formatCode="d/m/yy\ h:mm;@">
                  <c:v>45072.458436111112</c:v>
                </c:pt>
                <c:pt idx="3124" formatCode="d/m/yy\ h:mm;@">
                  <c:v>45072.416769560186</c:v>
                </c:pt>
                <c:pt idx="3125" formatCode="d/m/yy\ h:mm;@">
                  <c:v>45072.375103009261</c:v>
                </c:pt>
                <c:pt idx="3126" formatCode="d/m/yy\ h:mm;@">
                  <c:v>45072.333436458335</c:v>
                </c:pt>
                <c:pt idx="3127" formatCode="d/m/yy\ h:mm;@">
                  <c:v>45072.29176990741</c:v>
                </c:pt>
                <c:pt idx="3128" formatCode="d/m/yy\ h:mm;@">
                  <c:v>45072.250103356484</c:v>
                </c:pt>
                <c:pt idx="3129" formatCode="d/m/yy\ h:mm;@">
                  <c:v>45072.208436805558</c:v>
                </c:pt>
                <c:pt idx="3130" formatCode="d/m/yy\ h:mm;@">
                  <c:v>45072.166770254633</c:v>
                </c:pt>
                <c:pt idx="3131" formatCode="d/m/yy\ h:mm;@">
                  <c:v>45072.125103703707</c:v>
                </c:pt>
                <c:pt idx="3132" formatCode="d/m/yy\ h:mm;@">
                  <c:v>45072.083437152774</c:v>
                </c:pt>
                <c:pt idx="3133" formatCode="d/m/yy\ h:mm;@">
                  <c:v>45072.041770601849</c:v>
                </c:pt>
                <c:pt idx="3134" formatCode="d/m/yy\ h:mm;@">
                  <c:v>45072.000104050923</c:v>
                </c:pt>
                <c:pt idx="3135" formatCode="d/m/yy\ h:mm;@">
                  <c:v>45071.958437499998</c:v>
                </c:pt>
                <c:pt idx="3136" formatCode="d/m/yy\ h:mm;@">
                  <c:v>45071.916770949072</c:v>
                </c:pt>
                <c:pt idx="3137" formatCode="d/m/yy\ h:mm;@">
                  <c:v>45071.875104398147</c:v>
                </c:pt>
                <c:pt idx="3138" formatCode="d/m/yy\ h:mm;@">
                  <c:v>45071.833437847221</c:v>
                </c:pt>
                <c:pt idx="3139" formatCode="d/m/yy\ h:mm;@">
                  <c:v>45071.791771296295</c:v>
                </c:pt>
                <c:pt idx="3140" formatCode="d/m/yy\ h:mm;@">
                  <c:v>45071.75010474537</c:v>
                </c:pt>
                <c:pt idx="3141" formatCode="d/m/yy\ h:mm;@">
                  <c:v>45071.708438194444</c:v>
                </c:pt>
                <c:pt idx="3142" formatCode="d/m/yy\ h:mm;@">
                  <c:v>45071.666771643519</c:v>
                </c:pt>
                <c:pt idx="3143" formatCode="d/m/yy\ h:mm;@">
                  <c:v>45071.625105092593</c:v>
                </c:pt>
                <c:pt idx="3144" formatCode="d/m/yy\ h:mm;@">
                  <c:v>45071.583438541667</c:v>
                </c:pt>
                <c:pt idx="3145" formatCode="d/m/yy\ h:mm;@">
                  <c:v>45071.541771990742</c:v>
                </c:pt>
                <c:pt idx="3146" formatCode="d/m/yy\ h:mm;@">
                  <c:v>45071.500105439816</c:v>
                </c:pt>
                <c:pt idx="3147" formatCode="d/m/yy\ h:mm;@">
                  <c:v>45071.458438888891</c:v>
                </c:pt>
                <c:pt idx="3148" formatCode="d/m/yy\ h:mm;@">
                  <c:v>45071.416772337965</c:v>
                </c:pt>
                <c:pt idx="3149" formatCode="d/m/yy\ h:mm;@">
                  <c:v>45071.37510578704</c:v>
                </c:pt>
                <c:pt idx="3150" formatCode="d/m/yy\ h:mm;@">
                  <c:v>45071.333439236114</c:v>
                </c:pt>
                <c:pt idx="3151" formatCode="d/m/yy\ h:mm;@">
                  <c:v>45071.291772685188</c:v>
                </c:pt>
                <c:pt idx="3152" formatCode="d/m/yy\ h:mm;@">
                  <c:v>45071.250106134263</c:v>
                </c:pt>
                <c:pt idx="3153" formatCode="d/m/yy\ h:mm;@">
                  <c:v>45071.20843958333</c:v>
                </c:pt>
                <c:pt idx="3154" formatCode="d/m/yy\ h:mm;@">
                  <c:v>45071.166773032404</c:v>
                </c:pt>
                <c:pt idx="3155" formatCode="d/m/yy\ h:mm;@">
                  <c:v>45071.125106481479</c:v>
                </c:pt>
                <c:pt idx="3156" formatCode="d/m/yy\ h:mm;@">
                  <c:v>45071.083439930553</c:v>
                </c:pt>
                <c:pt idx="3157" formatCode="d/m/yy\ h:mm;@">
                  <c:v>45071.041773379628</c:v>
                </c:pt>
                <c:pt idx="3158" formatCode="d/m/yy\ h:mm;@">
                  <c:v>45071.000106828702</c:v>
                </c:pt>
                <c:pt idx="3159" formatCode="d/m/yy\ h:mm;@">
                  <c:v>45070.958440277776</c:v>
                </c:pt>
                <c:pt idx="3160" formatCode="d/m/yy\ h:mm;@">
                  <c:v>45070.916773726851</c:v>
                </c:pt>
                <c:pt idx="3161" formatCode="d/m/yy\ h:mm;@">
                  <c:v>45070.875107175925</c:v>
                </c:pt>
                <c:pt idx="3162" formatCode="d/m/yy\ h:mm;@">
                  <c:v>45070.833440625</c:v>
                </c:pt>
                <c:pt idx="3163" formatCode="d/m/yy\ h:mm;@">
                  <c:v>45070.791774074074</c:v>
                </c:pt>
                <c:pt idx="3164" formatCode="d/m/yy\ h:mm;@">
                  <c:v>45070.750107523148</c:v>
                </c:pt>
                <c:pt idx="3165" formatCode="d/m/yy\ h:mm;@">
                  <c:v>45070.708440972223</c:v>
                </c:pt>
                <c:pt idx="3166" formatCode="d/m/yy\ h:mm;@">
                  <c:v>45070.666774421297</c:v>
                </c:pt>
                <c:pt idx="3167" formatCode="d/m/yy\ h:mm;@">
                  <c:v>45070.625107870372</c:v>
                </c:pt>
                <c:pt idx="3168" formatCode="d/m/yy\ h:mm;@">
                  <c:v>45070.583441319446</c:v>
                </c:pt>
                <c:pt idx="3169" formatCode="d/m/yy\ h:mm;@">
                  <c:v>45070.541774768521</c:v>
                </c:pt>
                <c:pt idx="3170" formatCode="d/m/yy\ h:mm;@">
                  <c:v>45070.500108217595</c:v>
                </c:pt>
                <c:pt idx="3171" formatCode="d/m/yy\ h:mm;@">
                  <c:v>45070.458441666669</c:v>
                </c:pt>
                <c:pt idx="3172" formatCode="d/m/yy\ h:mm;@">
                  <c:v>45070.416775115744</c:v>
                </c:pt>
                <c:pt idx="3173" formatCode="d/m/yy\ h:mm;@">
                  <c:v>45070.375108564818</c:v>
                </c:pt>
                <c:pt idx="3174" formatCode="d/m/yy\ h:mm;@">
                  <c:v>45070.333442013885</c:v>
                </c:pt>
                <c:pt idx="3175" formatCode="d/m/yy\ h:mm;@">
                  <c:v>45070.29177546296</c:v>
                </c:pt>
                <c:pt idx="3176" formatCode="d/m/yy\ h:mm;@">
                  <c:v>45070.250108912034</c:v>
                </c:pt>
                <c:pt idx="3177" formatCode="d/m/yy\ h:mm;@">
                  <c:v>45070.208442361109</c:v>
                </c:pt>
                <c:pt idx="3178" formatCode="d/m/yy\ h:mm;@">
                  <c:v>45070.166775810183</c:v>
                </c:pt>
                <c:pt idx="3179" formatCode="d/m/yy\ h:mm;@">
                  <c:v>45070.125109259257</c:v>
                </c:pt>
                <c:pt idx="3180" formatCode="d/m/yy\ h:mm;@">
                  <c:v>45070.083442708332</c:v>
                </c:pt>
                <c:pt idx="3181" formatCode="d/m/yy\ h:mm;@">
                  <c:v>45070.041776157406</c:v>
                </c:pt>
                <c:pt idx="3182" formatCode="d/m/yy\ h:mm;@">
                  <c:v>45070.000109606481</c:v>
                </c:pt>
                <c:pt idx="3183" formatCode="d/m/yy\ h:mm;@">
                  <c:v>45069.958443055555</c:v>
                </c:pt>
                <c:pt idx="3184" formatCode="d/m/yy\ h:mm;@">
                  <c:v>45069.91677650463</c:v>
                </c:pt>
                <c:pt idx="3185" formatCode="d/m/yy\ h:mm;@">
                  <c:v>45069.875109953704</c:v>
                </c:pt>
                <c:pt idx="3186" formatCode="d/m/yy\ h:mm;@">
                  <c:v>45069.833443402778</c:v>
                </c:pt>
                <c:pt idx="3187" formatCode="d/m/yy\ h:mm;@">
                  <c:v>45069.791776851853</c:v>
                </c:pt>
                <c:pt idx="3188" formatCode="d/m/yy\ h:mm;@">
                  <c:v>45069.750110300927</c:v>
                </c:pt>
                <c:pt idx="3189" formatCode="d/m/yy\ h:mm;@">
                  <c:v>45069.708443750002</c:v>
                </c:pt>
                <c:pt idx="3190" formatCode="d/m/yy\ h:mm;@">
                  <c:v>45069.666777199076</c:v>
                </c:pt>
                <c:pt idx="3191" formatCode="d/m/yy\ h:mm;@">
                  <c:v>45069.62511064815</c:v>
                </c:pt>
                <c:pt idx="3192" formatCode="d/m/yy\ h:mm;@">
                  <c:v>45069.583444097225</c:v>
                </c:pt>
                <c:pt idx="3193" formatCode="d/m/yy\ h:mm;@">
                  <c:v>45069.541777546299</c:v>
                </c:pt>
                <c:pt idx="3194" formatCode="d/m/yy\ h:mm;@">
                  <c:v>45069.500110995374</c:v>
                </c:pt>
                <c:pt idx="3195" formatCode="d/m/yy\ h:mm;@">
                  <c:v>45069.458444444441</c:v>
                </c:pt>
                <c:pt idx="3196" formatCode="d/m/yy\ h:mm;@">
                  <c:v>45069.416777893515</c:v>
                </c:pt>
                <c:pt idx="3197" formatCode="d/m/yy\ h:mm;@">
                  <c:v>45069.37511134259</c:v>
                </c:pt>
                <c:pt idx="3198" formatCode="d/m/yy\ h:mm;@">
                  <c:v>45069.333444791664</c:v>
                </c:pt>
                <c:pt idx="3199" formatCode="d/m/yy\ h:mm;@">
                  <c:v>45069.291778240738</c:v>
                </c:pt>
                <c:pt idx="3200" formatCode="d/m/yy\ h:mm;@">
                  <c:v>45069.250111689813</c:v>
                </c:pt>
                <c:pt idx="3201" formatCode="d/m/yy\ h:mm;@">
                  <c:v>45069.208445138887</c:v>
                </c:pt>
                <c:pt idx="3202" formatCode="d/m/yy\ h:mm;@">
                  <c:v>45069.166778587962</c:v>
                </c:pt>
                <c:pt idx="3203" formatCode="d/m/yy\ h:mm;@">
                  <c:v>45069.125112037036</c:v>
                </c:pt>
                <c:pt idx="3204" formatCode="d/m/yy\ h:mm;@">
                  <c:v>45069.083445486111</c:v>
                </c:pt>
                <c:pt idx="3205" formatCode="d/m/yy\ h:mm;@">
                  <c:v>45069.041778935185</c:v>
                </c:pt>
                <c:pt idx="3206" formatCode="d/m/yy\ h:mm;@">
                  <c:v>45069.000112384259</c:v>
                </c:pt>
                <c:pt idx="3207" formatCode="d/m/yy\ h:mm;@">
                  <c:v>45068.958445833334</c:v>
                </c:pt>
                <c:pt idx="3208" formatCode="d/m/yy\ h:mm;@">
                  <c:v>45068.916779282408</c:v>
                </c:pt>
                <c:pt idx="3209" formatCode="d/m/yy\ h:mm;@">
                  <c:v>45068.875112731483</c:v>
                </c:pt>
                <c:pt idx="3210" formatCode="d/m/yy\ h:mm;@">
                  <c:v>45068.833446180557</c:v>
                </c:pt>
                <c:pt idx="3211" formatCode="d/m/yy\ h:mm;@">
                  <c:v>45068.791779629631</c:v>
                </c:pt>
                <c:pt idx="3212" formatCode="d/m/yy\ h:mm;@">
                  <c:v>45068.750113078706</c:v>
                </c:pt>
                <c:pt idx="3213" formatCode="d/m/yy\ h:mm;@">
                  <c:v>45068.70844652778</c:v>
                </c:pt>
                <c:pt idx="3214" formatCode="d/m/yy\ h:mm;@">
                  <c:v>45068.666779976855</c:v>
                </c:pt>
                <c:pt idx="3215" formatCode="d/m/yy\ h:mm;@">
                  <c:v>45068.625113425929</c:v>
                </c:pt>
                <c:pt idx="3216" formatCode="d/m/yy\ h:mm;@">
                  <c:v>45068.583446875004</c:v>
                </c:pt>
                <c:pt idx="3217" formatCode="d/m/yy\ h:mm;@">
                  <c:v>45068.541780324071</c:v>
                </c:pt>
                <c:pt idx="3218" formatCode="d/m/yy\ h:mm;@">
                  <c:v>45068.500113773145</c:v>
                </c:pt>
                <c:pt idx="3219" formatCode="d/m/yy\ h:mm;@">
                  <c:v>45068.45844722222</c:v>
                </c:pt>
                <c:pt idx="3220" formatCode="d/m/yy\ h:mm;@">
                  <c:v>45068.416780671294</c:v>
                </c:pt>
                <c:pt idx="3221" formatCode="d/m/yy\ h:mm;@">
                  <c:v>45068.375114120368</c:v>
                </c:pt>
                <c:pt idx="3222" formatCode="d/m/yy\ h:mm;@">
                  <c:v>45068.333447569443</c:v>
                </c:pt>
                <c:pt idx="3223" formatCode="d/m/yy\ h:mm;@">
                  <c:v>45068.291781018517</c:v>
                </c:pt>
                <c:pt idx="3224" formatCode="d/m/yy\ h:mm;@">
                  <c:v>45068.250114467592</c:v>
                </c:pt>
                <c:pt idx="3225" formatCode="d/m/yy\ h:mm;@">
                  <c:v>45068.208447916666</c:v>
                </c:pt>
                <c:pt idx="3226" formatCode="d/m/yy\ h:mm;@">
                  <c:v>45068.16678136574</c:v>
                </c:pt>
                <c:pt idx="3227" formatCode="d/m/yy\ h:mm;@">
                  <c:v>45068.125114814815</c:v>
                </c:pt>
                <c:pt idx="3228" formatCode="d/m/yy\ h:mm;@">
                  <c:v>45068.083448263889</c:v>
                </c:pt>
                <c:pt idx="3229" formatCode="d/m/yy\ h:mm;@">
                  <c:v>45068.041781712964</c:v>
                </c:pt>
                <c:pt idx="3230" formatCode="d/m/yy\ h:mm;@">
                  <c:v>45068.000115162038</c:v>
                </c:pt>
                <c:pt idx="3231" formatCode="d/m/yy\ h:mm;@">
                  <c:v>45067.958448611113</c:v>
                </c:pt>
                <c:pt idx="3232" formatCode="d/m/yy\ h:mm;@">
                  <c:v>45067.916782060187</c:v>
                </c:pt>
                <c:pt idx="3233" formatCode="d/m/yy\ h:mm;@">
                  <c:v>45067.875115509261</c:v>
                </c:pt>
                <c:pt idx="3234" formatCode="d/m/yy\ h:mm;@">
                  <c:v>45067.833448958336</c:v>
                </c:pt>
                <c:pt idx="3235" formatCode="d/m/yy\ h:mm;@">
                  <c:v>45067.79178240741</c:v>
                </c:pt>
                <c:pt idx="3236" formatCode="d/m/yy\ h:mm;@">
                  <c:v>45067.750115856485</c:v>
                </c:pt>
                <c:pt idx="3237" formatCode="d/m/yy\ h:mm;@">
                  <c:v>45067.708449305559</c:v>
                </c:pt>
                <c:pt idx="3238" formatCode="d/m/yy\ h:mm;@">
                  <c:v>45067.666782754626</c:v>
                </c:pt>
                <c:pt idx="3239" formatCode="d/m/yy\ h:mm;@">
                  <c:v>45067.625116203701</c:v>
                </c:pt>
                <c:pt idx="3240" formatCode="d/m/yy\ h:mm;@">
                  <c:v>45067.583449652775</c:v>
                </c:pt>
                <c:pt idx="3241" formatCode="d/m/yy\ h:mm;@">
                  <c:v>45067.541783101849</c:v>
                </c:pt>
                <c:pt idx="3242" formatCode="d/m/yy\ h:mm;@">
                  <c:v>45067.500116550924</c:v>
                </c:pt>
                <c:pt idx="3243" formatCode="d/m/yy\ h:mm;@">
                  <c:v>45067.458449999998</c:v>
                </c:pt>
                <c:pt idx="3244" formatCode="d/m/yy\ h:mm;@">
                  <c:v>45067.416783449073</c:v>
                </c:pt>
                <c:pt idx="3245" formatCode="d/m/yy\ h:mm;@">
                  <c:v>45067.375116898147</c:v>
                </c:pt>
                <c:pt idx="3246" formatCode="d/m/yy\ h:mm;@">
                  <c:v>45067.333450347222</c:v>
                </c:pt>
                <c:pt idx="3247" formatCode="d/m/yy\ h:mm;@">
                  <c:v>45067.291783796296</c:v>
                </c:pt>
                <c:pt idx="3248" formatCode="d/m/yy\ h:mm;@">
                  <c:v>45067.25011724537</c:v>
                </c:pt>
                <c:pt idx="3249" formatCode="d/m/yy\ h:mm;@">
                  <c:v>45067.208450694445</c:v>
                </c:pt>
                <c:pt idx="3250" formatCode="d/m/yy\ h:mm;@">
                  <c:v>45067.166784143519</c:v>
                </c:pt>
                <c:pt idx="3251" formatCode="d/m/yy\ h:mm;@">
                  <c:v>45067.125117592594</c:v>
                </c:pt>
                <c:pt idx="3252" formatCode="d/m/yy\ h:mm;@">
                  <c:v>45067.083451041668</c:v>
                </c:pt>
                <c:pt idx="3253" formatCode="d/m/yy\ h:mm;@">
                  <c:v>45067.041784490742</c:v>
                </c:pt>
                <c:pt idx="3254" formatCode="d/m/yy\ h:mm;@">
                  <c:v>45067.000117939817</c:v>
                </c:pt>
                <c:pt idx="3255" formatCode="d/m/yy\ h:mm;@">
                  <c:v>45066.958451388891</c:v>
                </c:pt>
                <c:pt idx="3256" formatCode="d/m/yy\ h:mm;@">
                  <c:v>45066.916784837966</c:v>
                </c:pt>
                <c:pt idx="3257" formatCode="d/m/yy\ h:mm;@">
                  <c:v>45066.87511828704</c:v>
                </c:pt>
                <c:pt idx="3258" formatCode="d/m/yy\ h:mm;@">
                  <c:v>45066.833451736115</c:v>
                </c:pt>
                <c:pt idx="3259" formatCode="d/m/yy\ h:mm;@">
                  <c:v>45066.791785185182</c:v>
                </c:pt>
                <c:pt idx="3260" formatCode="d/m/yy\ h:mm;@">
                  <c:v>45066.750118634256</c:v>
                </c:pt>
                <c:pt idx="3261" formatCode="d/m/yy\ h:mm;@">
                  <c:v>45066.70845208333</c:v>
                </c:pt>
                <c:pt idx="3262" formatCode="d/m/yy\ h:mm;@">
                  <c:v>45066.666785532405</c:v>
                </c:pt>
                <c:pt idx="3263" formatCode="d/m/yy\ h:mm;@">
                  <c:v>45066.625118981479</c:v>
                </c:pt>
                <c:pt idx="3264" formatCode="d/m/yy\ h:mm;@">
                  <c:v>45066.583452430554</c:v>
                </c:pt>
                <c:pt idx="3265" formatCode="d/m/yy\ h:mm;@">
                  <c:v>45066.541785879628</c:v>
                </c:pt>
                <c:pt idx="3266" formatCode="d/m/yy\ h:mm;@">
                  <c:v>45066.500119328703</c:v>
                </c:pt>
                <c:pt idx="3267" formatCode="d/m/yy\ h:mm;@">
                  <c:v>45066.458452777777</c:v>
                </c:pt>
                <c:pt idx="3268" formatCode="d/m/yy\ h:mm;@">
                  <c:v>45066.416786226851</c:v>
                </c:pt>
                <c:pt idx="3269" formatCode="d/m/yy\ h:mm;@">
                  <c:v>45066.375119675926</c:v>
                </c:pt>
                <c:pt idx="3270" formatCode="d/m/yy\ h:mm;@">
                  <c:v>45066.333453125</c:v>
                </c:pt>
                <c:pt idx="3271" formatCode="d/m/yy\ h:mm;@">
                  <c:v>45066.291786574075</c:v>
                </c:pt>
                <c:pt idx="3272" formatCode="d/m/yy\ h:mm;@">
                  <c:v>45066.250120023149</c:v>
                </c:pt>
                <c:pt idx="3273" formatCode="d/m/yy\ h:mm;@">
                  <c:v>45066.208453472223</c:v>
                </c:pt>
                <c:pt idx="3274" formatCode="d/m/yy\ h:mm;@">
                  <c:v>45066.166786921298</c:v>
                </c:pt>
                <c:pt idx="3275" formatCode="d/m/yy\ h:mm;@">
                  <c:v>45066.125120370372</c:v>
                </c:pt>
                <c:pt idx="3276" formatCode="d/m/yy\ h:mm;@">
                  <c:v>45066.083453819447</c:v>
                </c:pt>
                <c:pt idx="3277" formatCode="d/m/yy\ h:mm;@">
                  <c:v>45066.041787268521</c:v>
                </c:pt>
                <c:pt idx="3278" formatCode="d/m/yy\ h:mm;@">
                  <c:v>45066.000120717596</c:v>
                </c:pt>
                <c:pt idx="3279" formatCode="d/m/yy\ h:mm;@">
                  <c:v>45065.95845416667</c:v>
                </c:pt>
                <c:pt idx="3280" formatCode="d/m/yy\ h:mm;@">
                  <c:v>45065.916787615737</c:v>
                </c:pt>
                <c:pt idx="3281" formatCode="d/m/yy\ h:mm;@">
                  <c:v>45065.875121064812</c:v>
                </c:pt>
                <c:pt idx="3282" formatCode="d/m/yy\ h:mm;@">
                  <c:v>45065.833454513886</c:v>
                </c:pt>
                <c:pt idx="3283" formatCode="d/m/yy\ h:mm;@">
                  <c:v>45065.79178796296</c:v>
                </c:pt>
                <c:pt idx="3284" formatCode="d/m/yy\ h:mm;@">
                  <c:v>45065.750121412035</c:v>
                </c:pt>
                <c:pt idx="3285" formatCode="d/m/yy\ h:mm;@">
                  <c:v>45065.708454861109</c:v>
                </c:pt>
                <c:pt idx="3286" formatCode="d/m/yy\ h:mm;@">
                  <c:v>45065.666788310184</c:v>
                </c:pt>
                <c:pt idx="3287" formatCode="d/m/yy\ h:mm;@">
                  <c:v>45065.625121759258</c:v>
                </c:pt>
                <c:pt idx="3288" formatCode="d/m/yy\ h:mm;@">
                  <c:v>45065.583455208332</c:v>
                </c:pt>
                <c:pt idx="3289" formatCode="d/m/yy\ h:mm;@">
                  <c:v>45065.541788657407</c:v>
                </c:pt>
                <c:pt idx="3290" formatCode="d/m/yy\ h:mm;@">
                  <c:v>45065.500122106481</c:v>
                </c:pt>
                <c:pt idx="3291" formatCode="d/m/yy\ h:mm;@">
                  <c:v>45065.458455555556</c:v>
                </c:pt>
                <c:pt idx="3292" formatCode="d/m/yy\ h:mm;@">
                  <c:v>45065.41678900463</c:v>
                </c:pt>
                <c:pt idx="3293" formatCode="d/m/yy\ h:mm;@">
                  <c:v>45065.375122453705</c:v>
                </c:pt>
                <c:pt idx="3294" formatCode="d/m/yy\ h:mm;@">
                  <c:v>45065.333455902779</c:v>
                </c:pt>
                <c:pt idx="3295" formatCode="d/m/yy\ h:mm;@">
                  <c:v>45065.291789351853</c:v>
                </c:pt>
                <c:pt idx="3296" formatCode="d/m/yy\ h:mm;@">
                  <c:v>45065.250122800928</c:v>
                </c:pt>
                <c:pt idx="3297" formatCode="d/m/yy\ h:mm;@">
                  <c:v>45065.208456250002</c:v>
                </c:pt>
                <c:pt idx="3298" formatCode="d/m/yy\ h:mm;@">
                  <c:v>45065.166789699077</c:v>
                </c:pt>
                <c:pt idx="3299" formatCode="d/m/yy\ h:mm;@">
                  <c:v>45065.125123148151</c:v>
                </c:pt>
                <c:pt idx="3300" formatCode="d/m/yy\ h:mm;@">
                  <c:v>45065.083456597225</c:v>
                </c:pt>
                <c:pt idx="3301" formatCode="d/m/yy\ h:mm;@">
                  <c:v>45065.0417900463</c:v>
                </c:pt>
                <c:pt idx="3302" formatCode="d/m/yy\ h:mm;@">
                  <c:v>45065.000123495367</c:v>
                </c:pt>
                <c:pt idx="3303" formatCode="d/m/yy\ h:mm;@">
                  <c:v>45064.958456944441</c:v>
                </c:pt>
                <c:pt idx="3304" formatCode="d/m/yy\ h:mm;@">
                  <c:v>45064.916790393516</c:v>
                </c:pt>
                <c:pt idx="3305" formatCode="d/m/yy\ h:mm;@">
                  <c:v>45064.87512384259</c:v>
                </c:pt>
                <c:pt idx="3306" formatCode="d/m/yy\ h:mm;@">
                  <c:v>45064.833457291665</c:v>
                </c:pt>
                <c:pt idx="3307" formatCode="d/m/yy\ h:mm;@">
                  <c:v>45064.791790740739</c:v>
                </c:pt>
                <c:pt idx="3308" formatCode="d/m/yy\ h:mm;@">
                  <c:v>45064.750124189814</c:v>
                </c:pt>
                <c:pt idx="3309" formatCode="d/m/yy\ h:mm;@">
                  <c:v>45064.708457638888</c:v>
                </c:pt>
                <c:pt idx="3310" formatCode="d/m/yy\ h:mm;@">
                  <c:v>45064.666791087962</c:v>
                </c:pt>
                <c:pt idx="3311" formatCode="d/m/yy\ h:mm;@">
                  <c:v>45064.625124537037</c:v>
                </c:pt>
                <c:pt idx="3312" formatCode="d/m/yy\ h:mm;@">
                  <c:v>45064.583457986111</c:v>
                </c:pt>
                <c:pt idx="3313" formatCode="d/m/yy\ h:mm;@">
                  <c:v>45064.541791435186</c:v>
                </c:pt>
                <c:pt idx="3314" formatCode="d/m/yy\ h:mm;@">
                  <c:v>45064.50012488426</c:v>
                </c:pt>
                <c:pt idx="3315" formatCode="d/m/yy\ h:mm;@">
                  <c:v>45064.458458333334</c:v>
                </c:pt>
                <c:pt idx="3316" formatCode="d/m/yy\ h:mm;@">
                  <c:v>45064.416791782409</c:v>
                </c:pt>
                <c:pt idx="3317" formatCode="d/m/yy\ h:mm;@">
                  <c:v>45064.375125231483</c:v>
                </c:pt>
                <c:pt idx="3318" formatCode="d/m/yy\ h:mm;@">
                  <c:v>45064.333458680558</c:v>
                </c:pt>
                <c:pt idx="3319" formatCode="d/m/yy\ h:mm;@">
                  <c:v>45064.291792129632</c:v>
                </c:pt>
                <c:pt idx="3320" formatCode="d/m/yy\ h:mm;@">
                  <c:v>45064.250125578707</c:v>
                </c:pt>
                <c:pt idx="3321" formatCode="d/m/yy\ h:mm;@">
                  <c:v>45064.208459027781</c:v>
                </c:pt>
                <c:pt idx="3322" formatCode="d/m/yy\ h:mm;@">
                  <c:v>45064.166792476855</c:v>
                </c:pt>
                <c:pt idx="3323" formatCode="d/m/yy\ h:mm;@">
                  <c:v>45064.125125925922</c:v>
                </c:pt>
                <c:pt idx="3324" formatCode="d/m/yy\ h:mm;@">
                  <c:v>45064.083459374997</c:v>
                </c:pt>
                <c:pt idx="3325" formatCode="d/m/yy\ h:mm;@">
                  <c:v>45064.041792824071</c:v>
                </c:pt>
                <c:pt idx="3326" formatCode="d/m/yy\ h:mm;@">
                  <c:v>45064.000126273146</c:v>
                </c:pt>
                <c:pt idx="3327" formatCode="d/m/yy\ h:mm;@">
                  <c:v>45063.95845972222</c:v>
                </c:pt>
                <c:pt idx="3328" formatCode="d/m/yy\ h:mm;@">
                  <c:v>45063.916793171295</c:v>
                </c:pt>
                <c:pt idx="3329" formatCode="d/m/yy\ h:mm;@">
                  <c:v>45063.875126620369</c:v>
                </c:pt>
                <c:pt idx="3330" formatCode="d/m/yy\ h:mm;@">
                  <c:v>45063.833460069443</c:v>
                </c:pt>
                <c:pt idx="3331" formatCode="d/m/yy\ h:mm;@">
                  <c:v>45063.791793518518</c:v>
                </c:pt>
                <c:pt idx="3332" formatCode="d/m/yy\ h:mm;@">
                  <c:v>45063.750126967592</c:v>
                </c:pt>
                <c:pt idx="3333" formatCode="d/m/yy\ h:mm;@">
                  <c:v>45063.708460416667</c:v>
                </c:pt>
                <c:pt idx="3334" formatCode="d/m/yy\ h:mm;@">
                  <c:v>45063.666793865741</c:v>
                </c:pt>
                <c:pt idx="3335" formatCode="d/m/yy\ h:mm;@">
                  <c:v>45063.625127314815</c:v>
                </c:pt>
                <c:pt idx="3336" formatCode="d/m/yy\ h:mm;@">
                  <c:v>45063.58346076389</c:v>
                </c:pt>
                <c:pt idx="3337" formatCode="d/m/yy\ h:mm;@">
                  <c:v>45063.541794212964</c:v>
                </c:pt>
                <c:pt idx="3338" formatCode="d/m/yy\ h:mm;@">
                  <c:v>45063.500127662039</c:v>
                </c:pt>
                <c:pt idx="3339" formatCode="d/m/yy\ h:mm;@">
                  <c:v>45063.458461111113</c:v>
                </c:pt>
                <c:pt idx="3340" formatCode="d/m/yy\ h:mm;@">
                  <c:v>45063.416794560188</c:v>
                </c:pt>
                <c:pt idx="3341" formatCode="d/m/yy\ h:mm;@">
                  <c:v>45063.375128009262</c:v>
                </c:pt>
                <c:pt idx="3342" formatCode="d/m/yy\ h:mm;@">
                  <c:v>45063.333461458336</c:v>
                </c:pt>
                <c:pt idx="3343" formatCode="d/m/yy\ h:mm;@">
                  <c:v>45063.291794907411</c:v>
                </c:pt>
                <c:pt idx="3344" formatCode="d/m/yy\ h:mm;@">
                  <c:v>45063.250128356478</c:v>
                </c:pt>
                <c:pt idx="3345" formatCode="d/m/yy\ h:mm;@">
                  <c:v>45063.208461805552</c:v>
                </c:pt>
                <c:pt idx="3346" formatCode="d/m/yy\ h:mm;@">
                  <c:v>45063.166795254627</c:v>
                </c:pt>
                <c:pt idx="3347" formatCode="d/m/yy\ h:mm;@">
                  <c:v>45063.125128703701</c:v>
                </c:pt>
                <c:pt idx="3348" formatCode="d/m/yy\ h:mm;@">
                  <c:v>45063.083462152776</c:v>
                </c:pt>
                <c:pt idx="3349" formatCode="d/m/yy\ h:mm;@">
                  <c:v>45063.04179560185</c:v>
                </c:pt>
                <c:pt idx="3350" formatCode="d/m/yy\ h:mm;@">
                  <c:v>45063.000129050924</c:v>
                </c:pt>
                <c:pt idx="3351" formatCode="d/m/yy\ h:mm;@">
                  <c:v>45062.958462499999</c:v>
                </c:pt>
                <c:pt idx="3352" formatCode="d/m/yy\ h:mm;@">
                  <c:v>45062.916795949073</c:v>
                </c:pt>
                <c:pt idx="3353" formatCode="d/m/yy\ h:mm;@">
                  <c:v>45062.875129398148</c:v>
                </c:pt>
                <c:pt idx="3354" formatCode="d/m/yy\ h:mm;@">
                  <c:v>45062.833462847222</c:v>
                </c:pt>
                <c:pt idx="3355" formatCode="d/m/yy\ h:mm;@">
                  <c:v>45062.791796296297</c:v>
                </c:pt>
                <c:pt idx="3356" formatCode="d/m/yy\ h:mm;@">
                  <c:v>45062.750129745371</c:v>
                </c:pt>
                <c:pt idx="3357" formatCode="d/m/yy\ h:mm;@">
                  <c:v>45062.708463194445</c:v>
                </c:pt>
                <c:pt idx="3358" formatCode="d/m/yy\ h:mm;@">
                  <c:v>45062.66679664352</c:v>
                </c:pt>
                <c:pt idx="3359" formatCode="d/m/yy\ h:mm;@">
                  <c:v>45062.625130092594</c:v>
                </c:pt>
                <c:pt idx="3360" formatCode="d/m/yy\ h:mm;@">
                  <c:v>45062.583463541669</c:v>
                </c:pt>
                <c:pt idx="3361" formatCode="d/m/yy\ h:mm;@">
                  <c:v>45062.541796990743</c:v>
                </c:pt>
                <c:pt idx="3362" formatCode="d/m/yy\ h:mm;@">
                  <c:v>45062.500130439817</c:v>
                </c:pt>
                <c:pt idx="3363" formatCode="d/m/yy\ h:mm;@">
                  <c:v>45062.458463888892</c:v>
                </c:pt>
                <c:pt idx="3364" formatCode="d/m/yy\ h:mm;@">
                  <c:v>45062.416797337966</c:v>
                </c:pt>
                <c:pt idx="3365" formatCode="d/m/yy\ h:mm;@">
                  <c:v>45062.375130787033</c:v>
                </c:pt>
                <c:pt idx="3366" formatCode="d/m/yy\ h:mm;@">
                  <c:v>45062.333464236108</c:v>
                </c:pt>
                <c:pt idx="3367" formatCode="d/m/yy\ h:mm;@">
                  <c:v>45062.291797685182</c:v>
                </c:pt>
                <c:pt idx="3368" formatCode="d/m/yy\ h:mm;@">
                  <c:v>45062.250131134257</c:v>
                </c:pt>
                <c:pt idx="3369" formatCode="d/m/yy\ h:mm;@">
                  <c:v>45062.208464583331</c:v>
                </c:pt>
                <c:pt idx="3370" formatCode="d/m/yy\ h:mm;@">
                  <c:v>45062.166798032405</c:v>
                </c:pt>
                <c:pt idx="3371" formatCode="d/m/yy\ h:mm;@">
                  <c:v>45062.12513148148</c:v>
                </c:pt>
                <c:pt idx="3372" formatCode="d/m/yy\ h:mm;@">
                  <c:v>45062.083464930554</c:v>
                </c:pt>
                <c:pt idx="3373" formatCode="d/m/yy\ h:mm;@">
                  <c:v>45062.041798379629</c:v>
                </c:pt>
                <c:pt idx="3374" formatCode="d/m/yy\ h:mm;@">
                  <c:v>45062.000131828703</c:v>
                </c:pt>
                <c:pt idx="3375" formatCode="d/m/yy\ h:mm;@">
                  <c:v>45061.958465277778</c:v>
                </c:pt>
                <c:pt idx="3376" formatCode="d/m/yy\ h:mm;@">
                  <c:v>45061.916798726852</c:v>
                </c:pt>
                <c:pt idx="3377" formatCode="d/m/yy\ h:mm;@">
                  <c:v>45061.875132175926</c:v>
                </c:pt>
                <c:pt idx="3378" formatCode="d/m/yy\ h:mm;@">
                  <c:v>45061.833465625001</c:v>
                </c:pt>
                <c:pt idx="3379" formatCode="d/m/yy\ h:mm;@">
                  <c:v>45061.791799074075</c:v>
                </c:pt>
                <c:pt idx="3380" formatCode="d/m/yy\ h:mm;@">
                  <c:v>45061.75013252315</c:v>
                </c:pt>
                <c:pt idx="3381" formatCode="d/m/yy\ h:mm;@">
                  <c:v>45061.708465972224</c:v>
                </c:pt>
                <c:pt idx="3382" formatCode="d/m/yy\ h:mm;@">
                  <c:v>45061.666799421298</c:v>
                </c:pt>
                <c:pt idx="3383" formatCode="d/m/yy\ h:mm;@">
                  <c:v>45061.625132870373</c:v>
                </c:pt>
                <c:pt idx="3384" formatCode="d/m/yy\ h:mm;@">
                  <c:v>45061.583466319447</c:v>
                </c:pt>
                <c:pt idx="3385" formatCode="d/m/yy\ h:mm;@">
                  <c:v>45061.541799768522</c:v>
                </c:pt>
                <c:pt idx="3386" formatCode="d/m/yy\ h:mm;@">
                  <c:v>45061.500133217596</c:v>
                </c:pt>
                <c:pt idx="3387" formatCode="d/m/yy\ h:mm;@">
                  <c:v>45061.458466666663</c:v>
                </c:pt>
                <c:pt idx="3388" formatCode="d/m/yy\ h:mm;@">
                  <c:v>45061.416800115738</c:v>
                </c:pt>
                <c:pt idx="3389" formatCode="d/m/yy\ h:mm;@">
                  <c:v>45061.375133564812</c:v>
                </c:pt>
                <c:pt idx="3390" formatCode="d/m/yy\ h:mm;@">
                  <c:v>45061.333467013887</c:v>
                </c:pt>
                <c:pt idx="3391" formatCode="d/m/yy\ h:mm;@">
                  <c:v>45061.291800462961</c:v>
                </c:pt>
                <c:pt idx="3392" formatCode="d/m/yy\ h:mm;@">
                  <c:v>45061.250133912035</c:v>
                </c:pt>
                <c:pt idx="3393" formatCode="d/m/yy\ h:mm;@">
                  <c:v>45061.20846736111</c:v>
                </c:pt>
                <c:pt idx="3394" formatCode="d/m/yy\ h:mm;@">
                  <c:v>45061.166800810184</c:v>
                </c:pt>
                <c:pt idx="3395" formatCode="d/m/yy\ h:mm;@">
                  <c:v>45061.125134259259</c:v>
                </c:pt>
                <c:pt idx="3396" formatCode="d/m/yy\ h:mm;@">
                  <c:v>45061.083467708333</c:v>
                </c:pt>
                <c:pt idx="3397" formatCode="d/m/yy\ h:mm;@">
                  <c:v>45061.041801157407</c:v>
                </c:pt>
                <c:pt idx="3398" formatCode="d/m/yy\ h:mm;@">
                  <c:v>45061.000134606482</c:v>
                </c:pt>
                <c:pt idx="3399" formatCode="d/m/yy\ h:mm;@">
                  <c:v>45060.958468055556</c:v>
                </c:pt>
                <c:pt idx="3400" formatCode="d/m/yy\ h:mm;@">
                  <c:v>45060.916801504631</c:v>
                </c:pt>
                <c:pt idx="3401" formatCode="d/m/yy\ h:mm;@">
                  <c:v>45060.875134953705</c:v>
                </c:pt>
                <c:pt idx="3402" formatCode="d/m/yy\ h:mm;@">
                  <c:v>45060.83346840278</c:v>
                </c:pt>
                <c:pt idx="3403" formatCode="d/m/yy\ h:mm;@">
                  <c:v>45060.791801851854</c:v>
                </c:pt>
                <c:pt idx="3404" formatCode="d/m/yy\ h:mm;@">
                  <c:v>45060.750135300928</c:v>
                </c:pt>
                <c:pt idx="3405" formatCode="d/m/yy\ h:mm;@">
                  <c:v>45060.708468750003</c:v>
                </c:pt>
                <c:pt idx="3406" formatCode="d/m/yy\ h:mm;@">
                  <c:v>45060.666802199077</c:v>
                </c:pt>
                <c:pt idx="3407" formatCode="d/m/yy\ h:mm;@">
                  <c:v>45060.625135648152</c:v>
                </c:pt>
                <c:pt idx="3408" formatCode="d/m/yy\ h:mm;@">
                  <c:v>45060.583469097219</c:v>
                </c:pt>
                <c:pt idx="3409" formatCode="d/m/yy\ h:mm;@">
                  <c:v>45060.541802546293</c:v>
                </c:pt>
                <c:pt idx="3410" formatCode="d/m/yy\ h:mm;@">
                  <c:v>45060.500135995368</c:v>
                </c:pt>
                <c:pt idx="3411" formatCode="d/m/yy\ h:mm;@">
                  <c:v>45060.458469444442</c:v>
                </c:pt>
                <c:pt idx="3412" formatCode="d/m/yy\ h:mm;@">
                  <c:v>45060.416802893516</c:v>
                </c:pt>
                <c:pt idx="3413" formatCode="d/m/yy\ h:mm;@">
                  <c:v>45060.375136342591</c:v>
                </c:pt>
                <c:pt idx="3414" formatCode="d/m/yy\ h:mm;@">
                  <c:v>45060.333469791665</c:v>
                </c:pt>
                <c:pt idx="3415" formatCode="d/m/yy\ h:mm;@">
                  <c:v>45060.29180324074</c:v>
                </c:pt>
                <c:pt idx="3416" formatCode="d/m/yy\ h:mm;@">
                  <c:v>45060.250136689814</c:v>
                </c:pt>
                <c:pt idx="3417" formatCode="d/m/yy\ h:mm;@">
                  <c:v>45060.208470138889</c:v>
                </c:pt>
                <c:pt idx="3418" formatCode="d/m/yy\ h:mm;@">
                  <c:v>45060.166803587963</c:v>
                </c:pt>
                <c:pt idx="3419" formatCode="d/m/yy\ h:mm;@">
                  <c:v>45060.125137037037</c:v>
                </c:pt>
                <c:pt idx="3420" formatCode="d/m/yy\ h:mm;@">
                  <c:v>45060.083470486112</c:v>
                </c:pt>
                <c:pt idx="3421" formatCode="d/m/yy\ h:mm;@">
                  <c:v>45060.041803935186</c:v>
                </c:pt>
                <c:pt idx="3422" formatCode="d/m/yy\ h:mm;@">
                  <c:v>45060.000137384261</c:v>
                </c:pt>
                <c:pt idx="3423" formatCode="d/m/yy\ h:mm;@">
                  <c:v>45059.958470833335</c:v>
                </c:pt>
                <c:pt idx="3424" formatCode="d/m/yy\ h:mm;@">
                  <c:v>45059.916804282409</c:v>
                </c:pt>
                <c:pt idx="3425" formatCode="d/m/yy\ h:mm;@">
                  <c:v>45059.875137731484</c:v>
                </c:pt>
                <c:pt idx="3426" formatCode="d/m/yy\ h:mm;@">
                  <c:v>45059.833471180558</c:v>
                </c:pt>
                <c:pt idx="3427" formatCode="d/m/yy\ h:mm;@">
                  <c:v>45059.791804629633</c:v>
                </c:pt>
                <c:pt idx="3428" formatCode="d/m/yy\ h:mm;@">
                  <c:v>45059.750138078707</c:v>
                </c:pt>
                <c:pt idx="3429" formatCode="d/m/yy\ h:mm;@">
                  <c:v>45059.708471527774</c:v>
                </c:pt>
                <c:pt idx="3430" formatCode="d/m/yy\ h:mm;@">
                  <c:v>45059.666804976849</c:v>
                </c:pt>
                <c:pt idx="3431" formatCode="d/m/yy\ h:mm;@">
                  <c:v>45059.625138425923</c:v>
                </c:pt>
                <c:pt idx="3432" formatCode="d/m/yy\ h:mm;@">
                  <c:v>45059.583471874997</c:v>
                </c:pt>
                <c:pt idx="3433" formatCode="d/m/yy\ h:mm;@">
                  <c:v>45059.541805324072</c:v>
                </c:pt>
                <c:pt idx="3434" formatCode="d/m/yy\ h:mm;@">
                  <c:v>45059.500138773146</c:v>
                </c:pt>
                <c:pt idx="3435" formatCode="d/m/yy\ h:mm;@">
                  <c:v>45059.458472222221</c:v>
                </c:pt>
                <c:pt idx="3436" formatCode="d/m/yy\ h:mm;@">
                  <c:v>45059.416805671295</c:v>
                </c:pt>
                <c:pt idx="3437" formatCode="d/m/yy\ h:mm;@">
                  <c:v>45059.37513912037</c:v>
                </c:pt>
                <c:pt idx="3438" formatCode="d/m/yy\ h:mm;@">
                  <c:v>45059.333472569444</c:v>
                </c:pt>
                <c:pt idx="3439" formatCode="d/m/yy\ h:mm;@">
                  <c:v>45059.291806018518</c:v>
                </c:pt>
                <c:pt idx="3440" formatCode="d/m/yy\ h:mm;@">
                  <c:v>45059.250139467593</c:v>
                </c:pt>
                <c:pt idx="3441" formatCode="d/m/yy\ h:mm;@">
                  <c:v>45059.208472916667</c:v>
                </c:pt>
                <c:pt idx="3442" formatCode="d/m/yy\ h:mm;@">
                  <c:v>45059.166806365742</c:v>
                </c:pt>
                <c:pt idx="3443" formatCode="d/m/yy\ h:mm;@">
                  <c:v>45059.125139814816</c:v>
                </c:pt>
                <c:pt idx="3444" formatCode="d/m/yy\ h:mm;@">
                  <c:v>45059.08347326389</c:v>
                </c:pt>
                <c:pt idx="3445" formatCode="d/m/yy\ h:mm;@">
                  <c:v>45059.041806712965</c:v>
                </c:pt>
                <c:pt idx="3446" formatCode="d/m/yy\ h:mm;@">
                  <c:v>45059.000140162039</c:v>
                </c:pt>
                <c:pt idx="3447" formatCode="d/m/yy\ h:mm;@">
                  <c:v>45058.958473611114</c:v>
                </c:pt>
                <c:pt idx="3448" formatCode="d/m/yy\ h:mm;@">
                  <c:v>45058.916807060188</c:v>
                </c:pt>
                <c:pt idx="3449" formatCode="d/m/yy\ h:mm;@">
                  <c:v>45058.875140509263</c:v>
                </c:pt>
                <c:pt idx="3450" formatCode="d/m/yy\ h:mm;@">
                  <c:v>45058.83347395833</c:v>
                </c:pt>
                <c:pt idx="3451" formatCode="d/m/yy\ h:mm;@">
                  <c:v>45058.791807407404</c:v>
                </c:pt>
                <c:pt idx="3452" formatCode="d/m/yy\ h:mm;@">
                  <c:v>45058.750140856479</c:v>
                </c:pt>
                <c:pt idx="3453" formatCode="d/m/yy\ h:mm;@">
                  <c:v>45058.708474305553</c:v>
                </c:pt>
                <c:pt idx="3454" formatCode="d/m/yy\ h:mm;@">
                  <c:v>45058.666807754627</c:v>
                </c:pt>
                <c:pt idx="3455" formatCode="d/m/yy\ h:mm;@">
                  <c:v>45058.625141203702</c:v>
                </c:pt>
                <c:pt idx="3456" formatCode="d/m/yy\ h:mm;@">
                  <c:v>45058.583474652776</c:v>
                </c:pt>
                <c:pt idx="3457" formatCode="d/m/yy\ h:mm;@">
                  <c:v>45058.541808101851</c:v>
                </c:pt>
                <c:pt idx="3458" formatCode="d/m/yy\ h:mm;@">
                  <c:v>45058.500141550925</c:v>
                </c:pt>
                <c:pt idx="3459" formatCode="d/m/yy\ h:mm;@">
                  <c:v>45058.458474999999</c:v>
                </c:pt>
                <c:pt idx="3460" formatCode="d/m/yy\ h:mm;@">
                  <c:v>45058.416808449074</c:v>
                </c:pt>
                <c:pt idx="3461" formatCode="d/m/yy\ h:mm;@">
                  <c:v>45058.375141898148</c:v>
                </c:pt>
                <c:pt idx="3462" formatCode="d/m/yy\ h:mm;@">
                  <c:v>45058.333475347223</c:v>
                </c:pt>
                <c:pt idx="3463" formatCode="d/m/yy\ h:mm;@">
                  <c:v>45058.291808796297</c:v>
                </c:pt>
                <c:pt idx="3464" formatCode="d/m/yy\ h:mm;@">
                  <c:v>45058.250142245372</c:v>
                </c:pt>
                <c:pt idx="3465" formatCode="d/m/yy\ h:mm;@">
                  <c:v>45058.208475694446</c:v>
                </c:pt>
                <c:pt idx="3466" formatCode="d/m/yy\ h:mm;@">
                  <c:v>45058.16680914352</c:v>
                </c:pt>
                <c:pt idx="3467" formatCode="d/m/yy\ h:mm;@">
                  <c:v>45058.125142592595</c:v>
                </c:pt>
                <c:pt idx="3468" formatCode="d/m/yy\ h:mm;@">
                  <c:v>45058.083476041669</c:v>
                </c:pt>
                <c:pt idx="3469" formatCode="d/m/yy\ h:mm;@">
                  <c:v>45058.041809490744</c:v>
                </c:pt>
                <c:pt idx="3470" formatCode="d/m/yy\ h:mm;@">
                  <c:v>45058.000142939818</c:v>
                </c:pt>
                <c:pt idx="3471" formatCode="d/m/yy\ h:mm;@">
                  <c:v>45057.958476388892</c:v>
                </c:pt>
                <c:pt idx="3472" formatCode="d/m/yy\ h:mm;@">
                  <c:v>45057.91680983796</c:v>
                </c:pt>
                <c:pt idx="3473" formatCode="d/m/yy\ h:mm;@">
                  <c:v>45057.875143287034</c:v>
                </c:pt>
                <c:pt idx="3474" formatCode="d/m/yy\ h:mm;@">
                  <c:v>45057.833476736108</c:v>
                </c:pt>
                <c:pt idx="3475" formatCode="d/m/yy\ h:mm;@">
                  <c:v>45057.791810185183</c:v>
                </c:pt>
                <c:pt idx="3476" formatCode="d/m/yy\ h:mm;@">
                  <c:v>45057.750143634257</c:v>
                </c:pt>
                <c:pt idx="3477" formatCode="d/m/yy\ h:mm;@">
                  <c:v>45057.708477083332</c:v>
                </c:pt>
                <c:pt idx="3478" formatCode="d/m/yy\ h:mm;@">
                  <c:v>45057.666810532406</c:v>
                </c:pt>
                <c:pt idx="3479" formatCode="d/m/yy\ h:mm;@">
                  <c:v>45057.625143981481</c:v>
                </c:pt>
                <c:pt idx="3480" formatCode="d/m/yy\ h:mm;@">
                  <c:v>45057.583477430555</c:v>
                </c:pt>
                <c:pt idx="3481" formatCode="d/m/yy\ h:mm;@">
                  <c:v>45057.541810879629</c:v>
                </c:pt>
                <c:pt idx="3482" formatCode="d/m/yy\ h:mm;@">
                  <c:v>45057.500144328704</c:v>
                </c:pt>
                <c:pt idx="3483" formatCode="d/m/yy\ h:mm;@">
                  <c:v>45057.458477777778</c:v>
                </c:pt>
                <c:pt idx="3484" formatCode="d/m/yy\ h:mm;@">
                  <c:v>45057.416811226853</c:v>
                </c:pt>
                <c:pt idx="3485" formatCode="d/m/yy\ h:mm;@">
                  <c:v>45057.375144675927</c:v>
                </c:pt>
                <c:pt idx="3486" formatCode="d/m/yy\ h:mm;@">
                  <c:v>45057.333478125001</c:v>
                </c:pt>
                <c:pt idx="3487" formatCode="d/m/yy\ h:mm;@">
                  <c:v>45057.291811574076</c:v>
                </c:pt>
                <c:pt idx="3488" formatCode="d/m/yy\ h:mm;@">
                  <c:v>45057.25014502315</c:v>
                </c:pt>
                <c:pt idx="3489" formatCode="d/m/yy\ h:mm;@">
                  <c:v>45057.208478472225</c:v>
                </c:pt>
                <c:pt idx="3490" formatCode="d/m/yy\ h:mm;@">
                  <c:v>45057.166811921299</c:v>
                </c:pt>
                <c:pt idx="3491" formatCode="d/m/yy\ h:mm;@">
                  <c:v>45057.125145370374</c:v>
                </c:pt>
                <c:pt idx="3492" formatCode="d/m/yy\ h:mm;@">
                  <c:v>45057.083478819448</c:v>
                </c:pt>
                <c:pt idx="3493" formatCode="d/m/yy\ h:mm;@">
                  <c:v>45057.041812268515</c:v>
                </c:pt>
                <c:pt idx="3494" formatCode="d/m/yy\ h:mm;@">
                  <c:v>45057.000145717589</c:v>
                </c:pt>
                <c:pt idx="3495" formatCode="d/m/yy\ h:mm;@">
                  <c:v>45056.958479166664</c:v>
                </c:pt>
                <c:pt idx="3496" formatCode="d/m/yy\ h:mm;@">
                  <c:v>45056.916812615738</c:v>
                </c:pt>
                <c:pt idx="3497" formatCode="d/m/yy\ h:mm;@">
                  <c:v>45056.875146064813</c:v>
                </c:pt>
                <c:pt idx="3498" formatCode="d/m/yy\ h:mm;@">
                  <c:v>45056.833479513887</c:v>
                </c:pt>
                <c:pt idx="3499" formatCode="d/m/yy\ h:mm;@">
                  <c:v>45056.791812962962</c:v>
                </c:pt>
                <c:pt idx="3500" formatCode="d/m/yy\ h:mm;@">
                  <c:v>45056.750146412036</c:v>
                </c:pt>
                <c:pt idx="3501" formatCode="d/m/yy\ h:mm;@">
                  <c:v>45056.70847986111</c:v>
                </c:pt>
                <c:pt idx="3502" formatCode="d/m/yy\ h:mm;@">
                  <c:v>45056.666813310185</c:v>
                </c:pt>
                <c:pt idx="3503" formatCode="d/m/yy\ h:mm;@">
                  <c:v>45056.625146759259</c:v>
                </c:pt>
                <c:pt idx="3504" formatCode="d/m/yy\ h:mm;@">
                  <c:v>45056.583480208334</c:v>
                </c:pt>
                <c:pt idx="3505" formatCode="d/m/yy\ h:mm;@">
                  <c:v>45056.541813657408</c:v>
                </c:pt>
                <c:pt idx="3506" formatCode="d/m/yy\ h:mm;@">
                  <c:v>45056.500147106482</c:v>
                </c:pt>
                <c:pt idx="3507" formatCode="d/m/yy\ h:mm;@">
                  <c:v>45056.458480555557</c:v>
                </c:pt>
                <c:pt idx="3508" formatCode="d/m/yy\ h:mm;@">
                  <c:v>45056.416814004631</c:v>
                </c:pt>
                <c:pt idx="3509" formatCode="d/m/yy\ h:mm;@">
                  <c:v>45056.375147453706</c:v>
                </c:pt>
                <c:pt idx="3510" formatCode="d/m/yy\ h:mm;@">
                  <c:v>45056.33348090278</c:v>
                </c:pt>
                <c:pt idx="3511" formatCode="d/m/yy\ h:mm;@">
                  <c:v>45056.291814351855</c:v>
                </c:pt>
                <c:pt idx="3512" formatCode="d/m/yy\ h:mm;@">
                  <c:v>45056.250147800929</c:v>
                </c:pt>
                <c:pt idx="3513" formatCode="d/m/yy\ h:mm;@">
                  <c:v>45056.208481250003</c:v>
                </c:pt>
                <c:pt idx="3514" formatCode="d/m/yy\ h:mm;@">
                  <c:v>45056.166814699071</c:v>
                </c:pt>
                <c:pt idx="3515" formatCode="d/m/yy\ h:mm;@">
                  <c:v>45056.125148148145</c:v>
                </c:pt>
                <c:pt idx="3516" formatCode="d/m/yy\ h:mm;@">
                  <c:v>45056.083481597219</c:v>
                </c:pt>
                <c:pt idx="3517" formatCode="d/m/yy\ h:mm;@">
                  <c:v>45056.041815046294</c:v>
                </c:pt>
                <c:pt idx="3518" formatCode="d/m/yy\ h:mm;@">
                  <c:v>45056.000148495368</c:v>
                </c:pt>
                <c:pt idx="3519" formatCode="d/m/yy\ h:mm;@">
                  <c:v>45055.958481944443</c:v>
                </c:pt>
                <c:pt idx="3520" formatCode="d/m/yy\ h:mm;@">
                  <c:v>45055.916815393517</c:v>
                </c:pt>
                <c:pt idx="3521" formatCode="d/m/yy\ h:mm;@">
                  <c:v>45055.875148842591</c:v>
                </c:pt>
                <c:pt idx="3522" formatCode="d/m/yy\ h:mm;@">
                  <c:v>45055.833482291666</c:v>
                </c:pt>
                <c:pt idx="3523" formatCode="d/m/yy\ h:mm;@">
                  <c:v>45055.79181574074</c:v>
                </c:pt>
                <c:pt idx="3524" formatCode="d/m/yy\ h:mm;@">
                  <c:v>45055.750149189815</c:v>
                </c:pt>
                <c:pt idx="3525" formatCode="d/m/yy\ h:mm;@">
                  <c:v>45055.708482638889</c:v>
                </c:pt>
                <c:pt idx="3526" formatCode="d/m/yy\ h:mm;@">
                  <c:v>45055.666816087964</c:v>
                </c:pt>
                <c:pt idx="3527" formatCode="d/m/yy\ h:mm;@">
                  <c:v>45055.625149537038</c:v>
                </c:pt>
                <c:pt idx="3528" formatCode="d/m/yy\ h:mm;@">
                  <c:v>45055.583482986112</c:v>
                </c:pt>
                <c:pt idx="3529" formatCode="d/m/yy\ h:mm;@">
                  <c:v>45055.541816435187</c:v>
                </c:pt>
                <c:pt idx="3530" formatCode="d/m/yy\ h:mm;@">
                  <c:v>45055.500149884261</c:v>
                </c:pt>
                <c:pt idx="3531" formatCode="d/m/yy\ h:mm;@">
                  <c:v>45055.458483333336</c:v>
                </c:pt>
                <c:pt idx="3532" formatCode="d/m/yy\ h:mm;@">
                  <c:v>45055.41681678241</c:v>
                </c:pt>
                <c:pt idx="3533" formatCode="d/m/yy\ h:mm;@">
                  <c:v>45055.375150231484</c:v>
                </c:pt>
                <c:pt idx="3534" formatCode="d/m/yy\ h:mm;@">
                  <c:v>45055.333483680559</c:v>
                </c:pt>
                <c:pt idx="3535" formatCode="d/m/yy\ h:mm;@">
                  <c:v>45055.291817129626</c:v>
                </c:pt>
                <c:pt idx="3536" formatCode="d/m/yy\ h:mm;@">
                  <c:v>45055.2501505787</c:v>
                </c:pt>
                <c:pt idx="3537" formatCode="d/m/yy\ h:mm;@">
                  <c:v>45055.208484027775</c:v>
                </c:pt>
                <c:pt idx="3538" formatCode="d/m/yy\ h:mm;@">
                  <c:v>45055.166817476849</c:v>
                </c:pt>
                <c:pt idx="3539" formatCode="d/m/yy\ h:mm;@">
                  <c:v>45055.125150925924</c:v>
                </c:pt>
                <c:pt idx="3540" formatCode="d/m/yy\ h:mm;@">
                  <c:v>45055.083484374998</c:v>
                </c:pt>
                <c:pt idx="3541" formatCode="d/m/yy\ h:mm;@">
                  <c:v>45055.041817824072</c:v>
                </c:pt>
                <c:pt idx="3542" formatCode="d/m/yy\ h:mm;@">
                  <c:v>45055.000151273147</c:v>
                </c:pt>
                <c:pt idx="3543" formatCode="d/m/yy\ h:mm;@">
                  <c:v>45054.958484722221</c:v>
                </c:pt>
                <c:pt idx="3544" formatCode="d/m/yy\ h:mm;@">
                  <c:v>45054.916818171296</c:v>
                </c:pt>
                <c:pt idx="3545" formatCode="d/m/yy\ h:mm;@">
                  <c:v>45054.87515162037</c:v>
                </c:pt>
                <c:pt idx="3546" formatCode="d/m/yy\ h:mm;@">
                  <c:v>45054.833485069445</c:v>
                </c:pt>
                <c:pt idx="3547" formatCode="d/m/yy\ h:mm;@">
                  <c:v>45054.791818518519</c:v>
                </c:pt>
                <c:pt idx="3548" formatCode="d/m/yy\ h:mm;@">
                  <c:v>45054.750151967593</c:v>
                </c:pt>
                <c:pt idx="3549" formatCode="d/m/yy\ h:mm;@">
                  <c:v>45054.708485416668</c:v>
                </c:pt>
                <c:pt idx="3550" formatCode="d/m/yy\ h:mm;@">
                  <c:v>45054.666818865742</c:v>
                </c:pt>
                <c:pt idx="3551" formatCode="d/m/yy\ h:mm;@">
                  <c:v>45054.625152314817</c:v>
                </c:pt>
                <c:pt idx="3552" formatCode="d/m/yy\ h:mm;@">
                  <c:v>45054.583485763891</c:v>
                </c:pt>
                <c:pt idx="3553" formatCode="d/m/yy\ h:mm;@">
                  <c:v>45054.541819212965</c:v>
                </c:pt>
                <c:pt idx="3554" formatCode="d/m/yy\ h:mm;@">
                  <c:v>45054.50015266204</c:v>
                </c:pt>
                <c:pt idx="3555" formatCode="d/m/yy\ h:mm;@">
                  <c:v>45054.458486111114</c:v>
                </c:pt>
                <c:pt idx="3556" formatCode="d/m/yy\ h:mm;@">
                  <c:v>45054.416819560189</c:v>
                </c:pt>
                <c:pt idx="3557" formatCode="d/m/yy\ h:mm;@">
                  <c:v>45054.375153009256</c:v>
                </c:pt>
                <c:pt idx="3558" formatCode="d/m/yy\ h:mm;@">
                  <c:v>45054.33348645833</c:v>
                </c:pt>
                <c:pt idx="3559" formatCode="d/m/yy\ h:mm;@">
                  <c:v>45054.291819907405</c:v>
                </c:pt>
                <c:pt idx="3560" formatCode="d/m/yy\ h:mm;@">
                  <c:v>45054.250153356479</c:v>
                </c:pt>
                <c:pt idx="3561" formatCode="d/m/yy\ h:mm;@">
                  <c:v>45054.208486805554</c:v>
                </c:pt>
                <c:pt idx="3562" formatCode="d/m/yy\ h:mm;@">
                  <c:v>45054.166820254628</c:v>
                </c:pt>
                <c:pt idx="3563" formatCode="d/m/yy\ h:mm;@">
                  <c:v>45054.125153703702</c:v>
                </c:pt>
                <c:pt idx="3564" formatCode="d/m/yy\ h:mm;@">
                  <c:v>45054.083487152777</c:v>
                </c:pt>
                <c:pt idx="3565" formatCode="d/m/yy\ h:mm;@">
                  <c:v>45054.041820601851</c:v>
                </c:pt>
                <c:pt idx="3566" formatCode="d/m/yy\ h:mm;@">
                  <c:v>45054.000154050926</c:v>
                </c:pt>
                <c:pt idx="3567" formatCode="d/m/yy\ h:mm;@">
                  <c:v>45053.9584875</c:v>
                </c:pt>
                <c:pt idx="3568" formatCode="d/m/yy\ h:mm;@">
                  <c:v>45053.916820949074</c:v>
                </c:pt>
                <c:pt idx="3569" formatCode="d/m/yy\ h:mm;@">
                  <c:v>45053.875154398149</c:v>
                </c:pt>
                <c:pt idx="3570" formatCode="d/m/yy\ h:mm;@">
                  <c:v>45053.833487847223</c:v>
                </c:pt>
                <c:pt idx="3571" formatCode="d/m/yy\ h:mm;@">
                  <c:v>45053.791821296298</c:v>
                </c:pt>
                <c:pt idx="3572" formatCode="d/m/yy\ h:mm;@">
                  <c:v>45053.750154745372</c:v>
                </c:pt>
                <c:pt idx="3573" formatCode="d/m/yy\ h:mm;@">
                  <c:v>45053.708488194447</c:v>
                </c:pt>
                <c:pt idx="3574" formatCode="d/m/yy\ h:mm;@">
                  <c:v>45053.666821643521</c:v>
                </c:pt>
                <c:pt idx="3575" formatCode="d/m/yy\ h:mm;@">
                  <c:v>45053.625155092595</c:v>
                </c:pt>
                <c:pt idx="3576" formatCode="d/m/yy\ h:mm;@">
                  <c:v>45053.58348854167</c:v>
                </c:pt>
                <c:pt idx="3577" formatCode="d/m/yy\ h:mm;@">
                  <c:v>45053.541821990744</c:v>
                </c:pt>
                <c:pt idx="3578" formatCode="d/m/yy\ h:mm;@">
                  <c:v>45053.500155439811</c:v>
                </c:pt>
                <c:pt idx="3579" formatCode="d/m/yy\ h:mm;@">
                  <c:v>45053.458488888886</c:v>
                </c:pt>
                <c:pt idx="3580" formatCode="d/m/yy\ h:mm;@">
                  <c:v>45053.41682233796</c:v>
                </c:pt>
                <c:pt idx="3581" formatCode="d/m/yy\ h:mm;@">
                  <c:v>45053.375155787035</c:v>
                </c:pt>
                <c:pt idx="3582" formatCode="d/m/yy\ h:mm;@">
                  <c:v>45053.333489236109</c:v>
                </c:pt>
                <c:pt idx="3583" formatCode="d/m/yy\ h:mm;@">
                  <c:v>45053.291822685183</c:v>
                </c:pt>
                <c:pt idx="3584" formatCode="d/m/yy\ h:mm;@">
                  <c:v>45053.250156134258</c:v>
                </c:pt>
                <c:pt idx="3585" formatCode="d/m/yy\ h:mm;@">
                  <c:v>45053.208489583332</c:v>
                </c:pt>
                <c:pt idx="3586" formatCode="d/m/yy\ h:mm;@">
                  <c:v>45053.166823032407</c:v>
                </c:pt>
                <c:pt idx="3587" formatCode="d/m/yy\ h:mm;@">
                  <c:v>45053.125156481481</c:v>
                </c:pt>
                <c:pt idx="3588" formatCode="d/m/yy\ h:mm;@">
                  <c:v>45053.083489930556</c:v>
                </c:pt>
                <c:pt idx="3589" formatCode="d/m/yy\ h:mm;@">
                  <c:v>45053.04182337963</c:v>
                </c:pt>
                <c:pt idx="3590" formatCode="d/m/yy\ h:mm;@">
                  <c:v>45053.000156828704</c:v>
                </c:pt>
                <c:pt idx="3591" formatCode="d/m/yy\ h:mm;@">
                  <c:v>45052.958490277779</c:v>
                </c:pt>
                <c:pt idx="3592" formatCode="d/m/yy\ h:mm;@">
                  <c:v>45052.916823726853</c:v>
                </c:pt>
                <c:pt idx="3593" formatCode="d/m/yy\ h:mm;@">
                  <c:v>45052.875157175928</c:v>
                </c:pt>
                <c:pt idx="3594" formatCode="d/m/yy\ h:mm;@">
                  <c:v>45052.833490625002</c:v>
                </c:pt>
                <c:pt idx="3595" formatCode="d/m/yy\ h:mm;@">
                  <c:v>45052.791824074076</c:v>
                </c:pt>
                <c:pt idx="3596" formatCode="d/m/yy\ h:mm;@">
                  <c:v>45052.750157523151</c:v>
                </c:pt>
                <c:pt idx="3597" formatCode="d/m/yy\ h:mm;@">
                  <c:v>45052.708490972225</c:v>
                </c:pt>
                <c:pt idx="3598" formatCode="d/m/yy\ h:mm;@">
                  <c:v>45052.6668244213</c:v>
                </c:pt>
                <c:pt idx="3599" formatCode="d/m/yy\ h:mm;@">
                  <c:v>45052.625157870367</c:v>
                </c:pt>
                <c:pt idx="3600" formatCode="d/m/yy\ h:mm;@">
                  <c:v>45052.583491319441</c:v>
                </c:pt>
                <c:pt idx="3601" formatCode="d/m/yy\ h:mm;@">
                  <c:v>45052.541824768516</c:v>
                </c:pt>
                <c:pt idx="3602" formatCode="d/m/yy\ h:mm;@">
                  <c:v>45052.50015821759</c:v>
                </c:pt>
                <c:pt idx="3603" formatCode="d/m/yy\ h:mm;@">
                  <c:v>45052.458491666664</c:v>
                </c:pt>
                <c:pt idx="3604" formatCode="d/m/yy\ h:mm;@">
                  <c:v>45052.416825115739</c:v>
                </c:pt>
                <c:pt idx="3605" formatCode="d/m/yy\ h:mm;@">
                  <c:v>45052.375158564813</c:v>
                </c:pt>
                <c:pt idx="3606" formatCode="d/m/yy\ h:mm;@">
                  <c:v>45052.333492013888</c:v>
                </c:pt>
                <c:pt idx="3607" formatCode="d/m/yy\ h:mm;@">
                  <c:v>45052.291825462962</c:v>
                </c:pt>
                <c:pt idx="3608" formatCode="d/m/yy\ h:mm;@">
                  <c:v>45052.250158912037</c:v>
                </c:pt>
                <c:pt idx="3609" formatCode="d/m/yy\ h:mm;@">
                  <c:v>45052.208492361111</c:v>
                </c:pt>
                <c:pt idx="3610" formatCode="d/m/yy\ h:mm;@">
                  <c:v>45052.166825810185</c:v>
                </c:pt>
                <c:pt idx="3611" formatCode="d/m/yy\ h:mm;@">
                  <c:v>45052.12515925926</c:v>
                </c:pt>
                <c:pt idx="3612" formatCode="d/m/yy\ h:mm;@">
                  <c:v>45052.083492708334</c:v>
                </c:pt>
                <c:pt idx="3613" formatCode="d/m/yy\ h:mm;@">
                  <c:v>45052.041826157409</c:v>
                </c:pt>
                <c:pt idx="3614" formatCode="d/m/yy\ h:mm;@">
                  <c:v>45052.000159606483</c:v>
                </c:pt>
                <c:pt idx="3615" formatCode="d/m/yy\ h:mm;@">
                  <c:v>45051.958493055557</c:v>
                </c:pt>
                <c:pt idx="3616" formatCode="d/m/yy\ h:mm;@">
                  <c:v>45051.916826504632</c:v>
                </c:pt>
                <c:pt idx="3617" formatCode="d/m/yy\ h:mm;@">
                  <c:v>45051.875159953706</c:v>
                </c:pt>
                <c:pt idx="3618" formatCode="d/m/yy\ h:mm;@">
                  <c:v>45051.833493402781</c:v>
                </c:pt>
                <c:pt idx="3619" formatCode="d/m/yy\ h:mm;@">
                  <c:v>45051.791826851855</c:v>
                </c:pt>
                <c:pt idx="3620" formatCode="d/m/yy\ h:mm;@">
                  <c:v>45051.75016030093</c:v>
                </c:pt>
                <c:pt idx="3621" formatCode="d/m/yy\ h:mm;@">
                  <c:v>45051.708493749997</c:v>
                </c:pt>
                <c:pt idx="3622" formatCode="d/m/yy\ h:mm;@">
                  <c:v>45051.666827199071</c:v>
                </c:pt>
                <c:pt idx="3623" formatCode="d/m/yy\ h:mm;@">
                  <c:v>45051.625160648146</c:v>
                </c:pt>
                <c:pt idx="3624" formatCode="d/m/yy\ h:mm;@">
                  <c:v>45051.58349409722</c:v>
                </c:pt>
                <c:pt idx="3625" formatCode="d/m/yy\ h:mm;@">
                  <c:v>45051.541827546294</c:v>
                </c:pt>
                <c:pt idx="3626" formatCode="d/m/yy\ h:mm;@">
                  <c:v>45051.500160995369</c:v>
                </c:pt>
                <c:pt idx="3627" formatCode="d/m/yy\ h:mm;@">
                  <c:v>45051.458494444443</c:v>
                </c:pt>
                <c:pt idx="3628" formatCode="d/m/yy\ h:mm;@">
                  <c:v>45051.416827893518</c:v>
                </c:pt>
                <c:pt idx="3629" formatCode="d/m/yy\ h:mm;@">
                  <c:v>45051.375161342592</c:v>
                </c:pt>
                <c:pt idx="3630" formatCode="d/m/yy\ h:mm;@">
                  <c:v>45051.333494791666</c:v>
                </c:pt>
                <c:pt idx="3631" formatCode="d/m/yy\ h:mm;@">
                  <c:v>45051.291828240741</c:v>
                </c:pt>
                <c:pt idx="3632" formatCode="d/m/yy\ h:mm;@">
                  <c:v>45051.250161689815</c:v>
                </c:pt>
                <c:pt idx="3633" formatCode="d/m/yy\ h:mm;@">
                  <c:v>45051.20849513889</c:v>
                </c:pt>
                <c:pt idx="3634" formatCode="d/m/yy\ h:mm;@">
                  <c:v>45051.166828587964</c:v>
                </c:pt>
                <c:pt idx="3635" formatCode="d/m/yy\ h:mm;@">
                  <c:v>45051.125162037039</c:v>
                </c:pt>
                <c:pt idx="3636" formatCode="d/m/yy\ h:mm;@">
                  <c:v>45051.083495486113</c:v>
                </c:pt>
                <c:pt idx="3637" formatCode="d/m/yy\ h:mm;@">
                  <c:v>45051.041828935187</c:v>
                </c:pt>
                <c:pt idx="3638" formatCode="d/m/yy\ h:mm;@">
                  <c:v>45051.000162384262</c:v>
                </c:pt>
                <c:pt idx="3639" formatCode="d/m/yy\ h:mm;@">
                  <c:v>45050.958495833336</c:v>
                </c:pt>
                <c:pt idx="3640" formatCode="d/m/yy\ h:mm;@">
                  <c:v>45050.916829282411</c:v>
                </c:pt>
                <c:pt idx="3641" formatCode="d/m/yy\ h:mm;@">
                  <c:v>45050.875162731485</c:v>
                </c:pt>
                <c:pt idx="3642" formatCode="d/m/yy\ h:mm;@">
                  <c:v>45050.833496180552</c:v>
                </c:pt>
                <c:pt idx="3643" formatCode="d/m/yy\ h:mm;@">
                  <c:v>45050.791829629627</c:v>
                </c:pt>
                <c:pt idx="3644" formatCode="d/m/yy\ h:mm;@">
                  <c:v>45050.750163078701</c:v>
                </c:pt>
                <c:pt idx="3645" formatCode="d/m/yy\ h:mm;@">
                  <c:v>45050.708496527775</c:v>
                </c:pt>
                <c:pt idx="3646" formatCode="d/m/yy\ h:mm;@">
                  <c:v>45050.66682997685</c:v>
                </c:pt>
                <c:pt idx="3647" formatCode="d/m/yy\ h:mm;@">
                  <c:v>45050.625163425924</c:v>
                </c:pt>
                <c:pt idx="3648" formatCode="d/m/yy\ h:mm;@">
                  <c:v>45050.583496874999</c:v>
                </c:pt>
                <c:pt idx="3649" formatCode="d/m/yy\ h:mm;@">
                  <c:v>45050.541830324073</c:v>
                </c:pt>
                <c:pt idx="3650" formatCode="d/m/yy\ h:mm;@">
                  <c:v>45050.500163773148</c:v>
                </c:pt>
                <c:pt idx="3651" formatCode="d/m/yy\ h:mm;@">
                  <c:v>45050.458497222222</c:v>
                </c:pt>
                <c:pt idx="3652" formatCode="d/m/yy\ h:mm;@">
                  <c:v>45050.416830671296</c:v>
                </c:pt>
                <c:pt idx="3653" formatCode="d/m/yy\ h:mm;@">
                  <c:v>45050.375164120371</c:v>
                </c:pt>
                <c:pt idx="3654" formatCode="d/m/yy\ h:mm;@">
                  <c:v>45050.333497569445</c:v>
                </c:pt>
                <c:pt idx="3655" formatCode="d/m/yy\ h:mm;@">
                  <c:v>45050.29183101852</c:v>
                </c:pt>
                <c:pt idx="3656" formatCode="d/m/yy\ h:mm;@">
                  <c:v>45050.250164467594</c:v>
                </c:pt>
                <c:pt idx="3657" formatCode="d/m/yy\ h:mm;@">
                  <c:v>45050.208497916668</c:v>
                </c:pt>
                <c:pt idx="3658" formatCode="d/m/yy\ h:mm;@">
                  <c:v>45050.166831365743</c:v>
                </c:pt>
                <c:pt idx="3659" formatCode="d/m/yy\ h:mm;@">
                  <c:v>45050.125164814817</c:v>
                </c:pt>
                <c:pt idx="3660" formatCode="d/m/yy\ h:mm;@">
                  <c:v>45050.083498263892</c:v>
                </c:pt>
                <c:pt idx="3661" formatCode="d/m/yy\ h:mm;@">
                  <c:v>45050.041831712966</c:v>
                </c:pt>
                <c:pt idx="3662" formatCode="d/m/yy\ h:mm;@">
                  <c:v>45050.000165162041</c:v>
                </c:pt>
                <c:pt idx="3663" formatCode="d/m/yy\ h:mm;@">
                  <c:v>45049.958498611108</c:v>
                </c:pt>
                <c:pt idx="3664" formatCode="d/m/yy\ h:mm;@">
                  <c:v>45049.916832060182</c:v>
                </c:pt>
                <c:pt idx="3665" formatCode="d/m/yy\ h:mm;@">
                  <c:v>45049.875165509256</c:v>
                </c:pt>
                <c:pt idx="3666" formatCode="d/m/yy\ h:mm;@">
                  <c:v>45049.833498958331</c:v>
                </c:pt>
                <c:pt idx="3667" formatCode="d/m/yy\ h:mm;@">
                  <c:v>45049.791832407405</c:v>
                </c:pt>
                <c:pt idx="3668" formatCode="d/m/yy\ h:mm;@">
                  <c:v>45049.75016585648</c:v>
                </c:pt>
                <c:pt idx="3669" formatCode="d/m/yy\ h:mm;@">
                  <c:v>45049.708499305554</c:v>
                </c:pt>
                <c:pt idx="3670" formatCode="d/m/yy\ h:mm;@">
                  <c:v>45049.666832754629</c:v>
                </c:pt>
                <c:pt idx="3671" formatCode="d/m/yy\ h:mm;@">
                  <c:v>45049.625166203703</c:v>
                </c:pt>
                <c:pt idx="3672" formatCode="d/m/yy\ h:mm;@">
                  <c:v>45049.583499652777</c:v>
                </c:pt>
                <c:pt idx="3673" formatCode="d/m/yy\ h:mm;@">
                  <c:v>45049.541833101852</c:v>
                </c:pt>
                <c:pt idx="3674" formatCode="d/m/yy\ h:mm;@">
                  <c:v>45049.500166550926</c:v>
                </c:pt>
                <c:pt idx="3675" formatCode="d/m/yy\ h:mm;@">
                  <c:v>45049.458500000001</c:v>
                </c:pt>
                <c:pt idx="3676" formatCode="d/m/yy\ h:mm;@">
                  <c:v>45049.416833449075</c:v>
                </c:pt>
                <c:pt idx="3677" formatCode="d/m/yy\ h:mm;@">
                  <c:v>45049.375166898149</c:v>
                </c:pt>
                <c:pt idx="3678" formatCode="d/m/yy\ h:mm;@">
                  <c:v>45049.333500347224</c:v>
                </c:pt>
                <c:pt idx="3679" formatCode="d/m/yy\ h:mm;@">
                  <c:v>45049.291833796298</c:v>
                </c:pt>
                <c:pt idx="3680" formatCode="d/m/yy\ h:mm;@">
                  <c:v>45049.250167245373</c:v>
                </c:pt>
                <c:pt idx="3681" formatCode="d/m/yy\ h:mm;@">
                  <c:v>45049.208500694447</c:v>
                </c:pt>
                <c:pt idx="3682" formatCode="d/m/yy\ h:mm;@">
                  <c:v>45049.166834143522</c:v>
                </c:pt>
                <c:pt idx="3683" formatCode="d/m/yy\ h:mm;@">
                  <c:v>45049.125167592596</c:v>
                </c:pt>
                <c:pt idx="3684" formatCode="d/m/yy\ h:mm;@">
                  <c:v>45049.083501041663</c:v>
                </c:pt>
                <c:pt idx="3685" formatCode="d/m/yy\ h:mm;@">
                  <c:v>45049.041834490738</c:v>
                </c:pt>
                <c:pt idx="3686" formatCode="d/m/yy\ h:mm;@">
                  <c:v>45049.000167939812</c:v>
                </c:pt>
                <c:pt idx="3687" formatCode="d/m/yy\ h:mm;@">
                  <c:v>45048.958501388886</c:v>
                </c:pt>
                <c:pt idx="3688" formatCode="d/m/yy\ h:mm;@">
                  <c:v>45048.916834837961</c:v>
                </c:pt>
                <c:pt idx="3689" formatCode="d/m/yy\ h:mm;@">
                  <c:v>45048.875168287035</c:v>
                </c:pt>
                <c:pt idx="3690" formatCode="d/m/yy\ h:mm;@">
                  <c:v>45048.83350173611</c:v>
                </c:pt>
                <c:pt idx="3691" formatCode="d/m/yy\ h:mm;@">
                  <c:v>45048.791835185184</c:v>
                </c:pt>
                <c:pt idx="3692" formatCode="d/m/yy\ h:mm;@">
                  <c:v>45048.750168634258</c:v>
                </c:pt>
                <c:pt idx="3693" formatCode="d/m/yy\ h:mm;@">
                  <c:v>45048.708502083333</c:v>
                </c:pt>
                <c:pt idx="3694" formatCode="d/m/yy\ h:mm;@">
                  <c:v>45048.666835532407</c:v>
                </c:pt>
                <c:pt idx="3695" formatCode="d/m/yy\ h:mm;@">
                  <c:v>45048.625168981482</c:v>
                </c:pt>
                <c:pt idx="3696" formatCode="d/m/yy\ h:mm;@">
                  <c:v>45048.583502430556</c:v>
                </c:pt>
                <c:pt idx="3697" formatCode="d/m/yy\ h:mm;@">
                  <c:v>45048.541835879631</c:v>
                </c:pt>
                <c:pt idx="3698" formatCode="d/m/yy\ h:mm;@">
                  <c:v>45048.500169328705</c:v>
                </c:pt>
                <c:pt idx="3699" formatCode="d/m/yy\ h:mm;@">
                  <c:v>45048.458502777779</c:v>
                </c:pt>
                <c:pt idx="3700" formatCode="d/m/yy\ h:mm;@">
                  <c:v>45048.416836226854</c:v>
                </c:pt>
                <c:pt idx="3701" formatCode="d/m/yy\ h:mm;@">
                  <c:v>45048.375169675928</c:v>
                </c:pt>
                <c:pt idx="3702" formatCode="d/m/yy\ h:mm;@">
                  <c:v>45048.333503125003</c:v>
                </c:pt>
                <c:pt idx="3703" formatCode="d/m/yy\ h:mm;@">
                  <c:v>45048.291836574077</c:v>
                </c:pt>
                <c:pt idx="3704" formatCode="d/m/yy\ h:mm;@">
                  <c:v>45048.250170023151</c:v>
                </c:pt>
                <c:pt idx="3705" formatCode="d/m/yy\ h:mm;@">
                  <c:v>45048.208503472226</c:v>
                </c:pt>
                <c:pt idx="3706" formatCode="d/m/yy\ h:mm;@">
                  <c:v>45048.166836921293</c:v>
                </c:pt>
                <c:pt idx="3707" formatCode="d/m/yy\ h:mm;@">
                  <c:v>45048.125170370367</c:v>
                </c:pt>
                <c:pt idx="3708" formatCode="d/m/yy\ h:mm;@">
                  <c:v>45048.083503819442</c:v>
                </c:pt>
                <c:pt idx="3709" formatCode="d/m/yy\ h:mm;@">
                  <c:v>45048.041837268516</c:v>
                </c:pt>
                <c:pt idx="3710" formatCode="d/m/yy\ h:mm;@">
                  <c:v>45048.000170717591</c:v>
                </c:pt>
                <c:pt idx="3711" formatCode="d/m/yy\ h:mm;@">
                  <c:v>45047.958504166665</c:v>
                </c:pt>
                <c:pt idx="3712" formatCode="d/m/yy\ h:mm;@">
                  <c:v>45047.916837615739</c:v>
                </c:pt>
                <c:pt idx="3713" formatCode="d/m/yy\ h:mm;@">
                  <c:v>45047.875171064814</c:v>
                </c:pt>
                <c:pt idx="3714" formatCode="d/m/yy\ h:mm;@">
                  <c:v>45047.833504513888</c:v>
                </c:pt>
                <c:pt idx="3715" formatCode="d/m/yy\ h:mm;@">
                  <c:v>45047.791837962963</c:v>
                </c:pt>
                <c:pt idx="3716" formatCode="d/m/yy\ h:mm;@">
                  <c:v>45047.750171412037</c:v>
                </c:pt>
                <c:pt idx="3717" formatCode="d/m/yy\ h:mm;@">
                  <c:v>45047.708504861112</c:v>
                </c:pt>
                <c:pt idx="3718" formatCode="d/m/yy\ h:mm;@">
                  <c:v>45047.666838310186</c:v>
                </c:pt>
                <c:pt idx="3719" formatCode="d/m/yy\ h:mm;@">
                  <c:v>45047.62517175926</c:v>
                </c:pt>
                <c:pt idx="3720" formatCode="d/m/yy\ h:mm;@">
                  <c:v>45047.583505208335</c:v>
                </c:pt>
                <c:pt idx="3721" formatCode="d/m/yy\ h:mm;@">
                  <c:v>45047.541838657409</c:v>
                </c:pt>
                <c:pt idx="3722" formatCode="d/m/yy\ h:mm;@">
                  <c:v>45047.500172106484</c:v>
                </c:pt>
                <c:pt idx="3723" formatCode="d/m/yy\ h:mm;@">
                  <c:v>45047.458505555558</c:v>
                </c:pt>
                <c:pt idx="3724" formatCode="d/m/yy\ h:mm;@">
                  <c:v>45047.416839004632</c:v>
                </c:pt>
                <c:pt idx="3725" formatCode="d/m/yy\ h:mm;@">
                  <c:v>45047.375172453707</c:v>
                </c:pt>
                <c:pt idx="3726" formatCode="d/m/yy\ h:mm;@">
                  <c:v>45047.333505902781</c:v>
                </c:pt>
                <c:pt idx="3727" formatCode="d/m/yy\ h:mm;@">
                  <c:v>45047.291839351848</c:v>
                </c:pt>
                <c:pt idx="3728" formatCode="d/m/yy\ h:mm;@">
                  <c:v>45047.250172800923</c:v>
                </c:pt>
                <c:pt idx="3729" formatCode="d/m/yy\ h:mm;@">
                  <c:v>45047.208506249997</c:v>
                </c:pt>
                <c:pt idx="3730" formatCode="d/m/yy\ h:mm;@">
                  <c:v>45047.166839699072</c:v>
                </c:pt>
                <c:pt idx="3731" formatCode="d/m/yy\ h:mm;@">
                  <c:v>45047.125173148146</c:v>
                </c:pt>
                <c:pt idx="3732" formatCode="d/m/yy\ h:mm;@">
                  <c:v>45047.083506597221</c:v>
                </c:pt>
                <c:pt idx="3733" formatCode="d/m/yy\ h:mm;@">
                  <c:v>45047.041840046295</c:v>
                </c:pt>
                <c:pt idx="3734" formatCode="d/m/yy\ h:mm;@">
                  <c:v>45047.000173495369</c:v>
                </c:pt>
                <c:pt idx="3735" formatCode="d/m/yy\ h:mm;@">
                  <c:v>45046.958506944444</c:v>
                </c:pt>
                <c:pt idx="3736" formatCode="d/m/yy\ h:mm;@">
                  <c:v>45046.916840393518</c:v>
                </c:pt>
                <c:pt idx="3737" formatCode="d/m/yy\ h:mm;@">
                  <c:v>45046.875173842593</c:v>
                </c:pt>
                <c:pt idx="3738" formatCode="d/m/yy\ h:mm;@">
                  <c:v>45046.833507291667</c:v>
                </c:pt>
                <c:pt idx="3739" formatCode="d/m/yy\ h:mm;@">
                  <c:v>45046.791840740741</c:v>
                </c:pt>
                <c:pt idx="3740" formatCode="d/m/yy\ h:mm;@">
                  <c:v>45046.750174189816</c:v>
                </c:pt>
                <c:pt idx="3741" formatCode="d/m/yy\ h:mm;@">
                  <c:v>45046.70850763889</c:v>
                </c:pt>
                <c:pt idx="3742" formatCode="d/m/yy\ h:mm;@">
                  <c:v>45046.666841087965</c:v>
                </c:pt>
                <c:pt idx="3743" formatCode="d/m/yy\ h:mm;@">
                  <c:v>45046.625174537039</c:v>
                </c:pt>
                <c:pt idx="3744" formatCode="d/m/yy\ h:mm;@">
                  <c:v>45046.583507986114</c:v>
                </c:pt>
                <c:pt idx="3745" formatCode="d/m/yy\ h:mm;@">
                  <c:v>45046.541841435188</c:v>
                </c:pt>
                <c:pt idx="3746" formatCode="d/m/yy\ h:mm;@">
                  <c:v>45046.500174884262</c:v>
                </c:pt>
                <c:pt idx="3747" formatCode="d/m/yy\ h:mm;@">
                  <c:v>45046.458508333337</c:v>
                </c:pt>
                <c:pt idx="3748" formatCode="d/m/yy\ h:mm;@">
                  <c:v>45046.416841782404</c:v>
                </c:pt>
                <c:pt idx="3749" formatCode="d/m/yy\ h:mm;@">
                  <c:v>45046.375175231478</c:v>
                </c:pt>
                <c:pt idx="3750" formatCode="d/m/yy\ h:mm;@">
                  <c:v>45046.333508680553</c:v>
                </c:pt>
                <c:pt idx="3751" formatCode="d/m/yy\ h:mm;@">
                  <c:v>45046.291842129627</c:v>
                </c:pt>
                <c:pt idx="3752" formatCode="d/m/yy\ h:mm;@">
                  <c:v>45046.250175578702</c:v>
                </c:pt>
                <c:pt idx="3753" formatCode="d/m/yy\ h:mm;@">
                  <c:v>45046.208509027776</c:v>
                </c:pt>
                <c:pt idx="3754" formatCode="d/m/yy\ h:mm;@">
                  <c:v>45046.16684247685</c:v>
                </c:pt>
                <c:pt idx="3755" formatCode="d/m/yy\ h:mm;@">
                  <c:v>45046.125175925925</c:v>
                </c:pt>
                <c:pt idx="3756" formatCode="d/m/yy\ h:mm;@">
                  <c:v>45046.083509374999</c:v>
                </c:pt>
                <c:pt idx="3757" formatCode="d/m/yy\ h:mm;@">
                  <c:v>45046.041842824074</c:v>
                </c:pt>
                <c:pt idx="3758" formatCode="d/m/yy\ h:mm;@">
                  <c:v>45046.000176273148</c:v>
                </c:pt>
                <c:pt idx="3759" formatCode="d/m/yy\ h:mm;@">
                  <c:v>45045.958509722223</c:v>
                </c:pt>
                <c:pt idx="3760" formatCode="d/m/yy\ h:mm;@">
                  <c:v>45045.916843171297</c:v>
                </c:pt>
                <c:pt idx="3761" formatCode="d/m/yy\ h:mm;@">
                  <c:v>45045.875176620371</c:v>
                </c:pt>
                <c:pt idx="3762" formatCode="d/m/yy\ h:mm;@">
                  <c:v>45045.833510069446</c:v>
                </c:pt>
                <c:pt idx="3763" formatCode="d/m/yy\ h:mm;@">
                  <c:v>45045.79184351852</c:v>
                </c:pt>
                <c:pt idx="3764" formatCode="d/m/yy\ h:mm;@">
                  <c:v>45045.750176967595</c:v>
                </c:pt>
                <c:pt idx="3765" formatCode="d/m/yy\ h:mm;@">
                  <c:v>45045.708510416669</c:v>
                </c:pt>
                <c:pt idx="3766" formatCode="d/m/yy\ h:mm;@">
                  <c:v>45045.666843865743</c:v>
                </c:pt>
                <c:pt idx="3767" formatCode="d/m/yy\ h:mm;@">
                  <c:v>45045.625177314818</c:v>
                </c:pt>
                <c:pt idx="3768" formatCode="d/m/yy\ h:mm;@">
                  <c:v>45045.583510763892</c:v>
                </c:pt>
                <c:pt idx="3769" formatCode="d/m/yy\ h:mm;@">
                  <c:v>45045.541844212959</c:v>
                </c:pt>
                <c:pt idx="3770" formatCode="d/m/yy\ h:mm;@">
                  <c:v>45045.500177662034</c:v>
                </c:pt>
                <c:pt idx="3771" formatCode="d/m/yy\ h:mm;@">
                  <c:v>45045.458511111108</c:v>
                </c:pt>
                <c:pt idx="3772" formatCode="d/m/yy\ h:mm;@">
                  <c:v>45045.416844560183</c:v>
                </c:pt>
                <c:pt idx="3773" formatCode="d/m/yy\ h:mm;@">
                  <c:v>45045.375178009257</c:v>
                </c:pt>
                <c:pt idx="3774" formatCode="d/m/yy\ h:mm;@">
                  <c:v>45045.333511458331</c:v>
                </c:pt>
                <c:pt idx="3775" formatCode="d/m/yy\ h:mm;@">
                  <c:v>45045.291844907406</c:v>
                </c:pt>
                <c:pt idx="3776" formatCode="d/m/yy\ h:mm;@">
                  <c:v>45045.25017835648</c:v>
                </c:pt>
                <c:pt idx="3777" formatCode="d/m/yy\ h:mm;@">
                  <c:v>45045.208511805555</c:v>
                </c:pt>
                <c:pt idx="3778" formatCode="d/m/yy\ h:mm;@">
                  <c:v>45045.166845254629</c:v>
                </c:pt>
                <c:pt idx="3779" formatCode="d/m/yy\ h:mm;@">
                  <c:v>45045.125178703704</c:v>
                </c:pt>
                <c:pt idx="3780" formatCode="d/m/yy\ h:mm;@">
                  <c:v>45045.083512152778</c:v>
                </c:pt>
                <c:pt idx="3781" formatCode="d/m/yy\ h:mm;@">
                  <c:v>45045.041845601852</c:v>
                </c:pt>
                <c:pt idx="3782" formatCode="d/m/yy\ h:mm;@">
                  <c:v>45045.000179050927</c:v>
                </c:pt>
                <c:pt idx="3783" formatCode="d/m/yy\ h:mm;@">
                  <c:v>45044.958512500001</c:v>
                </c:pt>
                <c:pt idx="3784" formatCode="d/m/yy\ h:mm;@">
                  <c:v>45044.916845949076</c:v>
                </c:pt>
                <c:pt idx="3785" formatCode="d/m/yy\ h:mm;@">
                  <c:v>45044.87517939815</c:v>
                </c:pt>
                <c:pt idx="3786" formatCode="d/m/yy\ h:mm;@">
                  <c:v>45044.833512847224</c:v>
                </c:pt>
                <c:pt idx="3787" formatCode="d/m/yy\ h:mm;@">
                  <c:v>45044.791846296299</c:v>
                </c:pt>
                <c:pt idx="3788" formatCode="d/m/yy\ h:mm;@">
                  <c:v>45044.750179745373</c:v>
                </c:pt>
                <c:pt idx="3789" formatCode="d/m/yy\ h:mm;@">
                  <c:v>45044.708513194448</c:v>
                </c:pt>
                <c:pt idx="3790" formatCode="d/m/yy\ h:mm;@">
                  <c:v>45044.666846643522</c:v>
                </c:pt>
                <c:pt idx="3791" formatCode="d/m/yy\ h:mm;@">
                  <c:v>45044.625180092589</c:v>
                </c:pt>
                <c:pt idx="3792" formatCode="d/m/yy\ h:mm;@">
                  <c:v>45044.583513541664</c:v>
                </c:pt>
                <c:pt idx="3793" formatCode="d/m/yy\ h:mm;@">
                  <c:v>45044.541846990738</c:v>
                </c:pt>
                <c:pt idx="3794" formatCode="d/m/yy\ h:mm;@">
                  <c:v>45044.500180439813</c:v>
                </c:pt>
                <c:pt idx="3795" formatCode="d/m/yy\ h:mm;@">
                  <c:v>45044.458513888887</c:v>
                </c:pt>
                <c:pt idx="3796" formatCode="d/m/yy\ h:mm;@">
                  <c:v>45044.416847337961</c:v>
                </c:pt>
                <c:pt idx="3797" formatCode="d/m/yy\ h:mm;@">
                  <c:v>45044.375180787036</c:v>
                </c:pt>
                <c:pt idx="3798" formatCode="d/m/yy\ h:mm;@">
                  <c:v>45044.33351423611</c:v>
                </c:pt>
                <c:pt idx="3799" formatCode="d/m/yy\ h:mm;@">
                  <c:v>45044.291847685185</c:v>
                </c:pt>
                <c:pt idx="3800" formatCode="d/m/yy\ h:mm;@">
                  <c:v>45044.250181134259</c:v>
                </c:pt>
                <c:pt idx="3801" formatCode="d/m/yy\ h:mm;@">
                  <c:v>45044.208514583333</c:v>
                </c:pt>
                <c:pt idx="3802" formatCode="d/m/yy\ h:mm;@">
                  <c:v>45044.166848032408</c:v>
                </c:pt>
                <c:pt idx="3803" formatCode="d/m/yy\ h:mm;@">
                  <c:v>45044.125181481482</c:v>
                </c:pt>
                <c:pt idx="3804" formatCode="d/m/yy\ h:mm;@">
                  <c:v>45044.083514930557</c:v>
                </c:pt>
                <c:pt idx="3805" formatCode="d/m/yy\ h:mm;@">
                  <c:v>45044.041848379631</c:v>
                </c:pt>
                <c:pt idx="3806" formatCode="d/m/yy\ h:mm;@">
                  <c:v>45044.000181828706</c:v>
                </c:pt>
                <c:pt idx="3807" formatCode="d/m/yy\ h:mm;@">
                  <c:v>45043.95851527778</c:v>
                </c:pt>
                <c:pt idx="3808" formatCode="d/m/yy\ h:mm;@">
                  <c:v>45043.916848726854</c:v>
                </c:pt>
                <c:pt idx="3809" formatCode="d/m/yy\ h:mm;@">
                  <c:v>45043.875182175929</c:v>
                </c:pt>
                <c:pt idx="3810" formatCode="d/m/yy\ h:mm;@">
                  <c:v>45043.833515625003</c:v>
                </c:pt>
                <c:pt idx="3811" formatCode="d/m/yy\ h:mm;@">
                  <c:v>45043.791849074078</c:v>
                </c:pt>
                <c:pt idx="3812" formatCode="d/m/yy\ h:mm;@">
                  <c:v>45043.750182523145</c:v>
                </c:pt>
                <c:pt idx="3813" formatCode="d/m/yy\ h:mm;@">
                  <c:v>45043.708515972219</c:v>
                </c:pt>
                <c:pt idx="3814" formatCode="d/m/yy\ h:mm;@">
                  <c:v>45043.666849421294</c:v>
                </c:pt>
                <c:pt idx="3815" formatCode="d/m/yy\ h:mm;@">
                  <c:v>45043.625182870368</c:v>
                </c:pt>
                <c:pt idx="3816" formatCode="d/m/yy\ h:mm;@">
                  <c:v>45043.583516319442</c:v>
                </c:pt>
                <c:pt idx="3817" formatCode="d/m/yy\ h:mm;@">
                  <c:v>45043.541849768517</c:v>
                </c:pt>
                <c:pt idx="3818" formatCode="d/m/yy\ h:mm;@">
                  <c:v>45043.500183217591</c:v>
                </c:pt>
                <c:pt idx="3819" formatCode="d/m/yy\ h:mm;@">
                  <c:v>45043.458516666666</c:v>
                </c:pt>
                <c:pt idx="3820" formatCode="d/m/yy\ h:mm;@">
                  <c:v>45043.41685011574</c:v>
                </c:pt>
                <c:pt idx="3821" formatCode="d/m/yy\ h:mm;@">
                  <c:v>45043.375183564815</c:v>
                </c:pt>
                <c:pt idx="3822" formatCode="d/m/yy\ h:mm;@">
                  <c:v>45043.333517013889</c:v>
                </c:pt>
                <c:pt idx="3823" formatCode="d/m/yy\ h:mm;@">
                  <c:v>45043.291850462963</c:v>
                </c:pt>
                <c:pt idx="3824" formatCode="d/m/yy\ h:mm;@">
                  <c:v>45043.250183912038</c:v>
                </c:pt>
                <c:pt idx="3825" formatCode="d/m/yy\ h:mm;@">
                  <c:v>45043.208517361112</c:v>
                </c:pt>
                <c:pt idx="3826" formatCode="d/m/yy\ h:mm;@">
                  <c:v>45043.166850810187</c:v>
                </c:pt>
                <c:pt idx="3827" formatCode="d/m/yy\ h:mm;@">
                  <c:v>45043.125184259261</c:v>
                </c:pt>
                <c:pt idx="3828" formatCode="d/m/yy\ h:mm;@">
                  <c:v>45043.083517708335</c:v>
                </c:pt>
                <c:pt idx="3829" formatCode="d/m/yy\ h:mm;@">
                  <c:v>45043.04185115741</c:v>
                </c:pt>
                <c:pt idx="3830" formatCode="d/m/yy\ h:mm;@">
                  <c:v>45043.000184606484</c:v>
                </c:pt>
                <c:pt idx="3831" formatCode="d/m/yy\ h:mm;@">
                  <c:v>45042.958518055559</c:v>
                </c:pt>
                <c:pt idx="3832" formatCode="d/m/yy\ h:mm;@">
                  <c:v>45042.916851504633</c:v>
                </c:pt>
                <c:pt idx="3833" formatCode="d/m/yy\ h:mm;@">
                  <c:v>45042.8751849537</c:v>
                </c:pt>
                <c:pt idx="3834" formatCode="d/m/yy\ h:mm;@">
                  <c:v>45042.833518402775</c:v>
                </c:pt>
                <c:pt idx="3835" formatCode="d/m/yy\ h:mm;@">
                  <c:v>45042.791851851849</c:v>
                </c:pt>
                <c:pt idx="3836" formatCode="d/m/yy\ h:mm;@">
                  <c:v>45042.750185300923</c:v>
                </c:pt>
                <c:pt idx="3837" formatCode="d/m/yy\ h:mm;@">
                  <c:v>45042.708518749998</c:v>
                </c:pt>
                <c:pt idx="3838" formatCode="d/m/yy\ h:mm;@">
                  <c:v>45042.666852199072</c:v>
                </c:pt>
                <c:pt idx="3839" formatCode="d/m/yy\ h:mm;@">
                  <c:v>45042.625185648147</c:v>
                </c:pt>
                <c:pt idx="3840" formatCode="d/m/yy\ h:mm;@">
                  <c:v>45042.583519097221</c:v>
                </c:pt>
                <c:pt idx="3841" formatCode="d/m/yy\ h:mm;@">
                  <c:v>45042.541852546296</c:v>
                </c:pt>
                <c:pt idx="3842" formatCode="d/m/yy\ h:mm;@">
                  <c:v>45042.50018599537</c:v>
                </c:pt>
                <c:pt idx="3843" formatCode="d/m/yy\ h:mm;@">
                  <c:v>45042.458519444444</c:v>
                </c:pt>
                <c:pt idx="3844" formatCode="d/m/yy\ h:mm;@">
                  <c:v>45042.416852893519</c:v>
                </c:pt>
                <c:pt idx="3845" formatCode="d/m/yy\ h:mm;@">
                  <c:v>45042.375186342593</c:v>
                </c:pt>
                <c:pt idx="3846" formatCode="d/m/yy\ h:mm;@">
                  <c:v>45042.333519791668</c:v>
                </c:pt>
                <c:pt idx="3847" formatCode="d/m/yy\ h:mm;@">
                  <c:v>45042.291853240742</c:v>
                </c:pt>
                <c:pt idx="3848" formatCode="d/m/yy\ h:mm;@">
                  <c:v>45042.250186689816</c:v>
                </c:pt>
                <c:pt idx="3849" formatCode="d/m/yy\ h:mm;@">
                  <c:v>45042.208520138891</c:v>
                </c:pt>
                <c:pt idx="3850" formatCode="d/m/yy\ h:mm;@">
                  <c:v>45042.166853587965</c:v>
                </c:pt>
                <c:pt idx="3851" formatCode="d/m/yy\ h:mm;@">
                  <c:v>45042.12518703704</c:v>
                </c:pt>
                <c:pt idx="3852" formatCode="d/m/yy\ h:mm;@">
                  <c:v>45042.083520486114</c:v>
                </c:pt>
                <c:pt idx="3853" formatCode="d/m/yy\ h:mm;@">
                  <c:v>45042.041853935189</c:v>
                </c:pt>
                <c:pt idx="3854" formatCode="d/m/yy\ h:mm;@">
                  <c:v>45042.000187384256</c:v>
                </c:pt>
                <c:pt idx="3855" formatCode="d/m/yy\ h:mm;@">
                  <c:v>45041.95852083333</c:v>
                </c:pt>
                <c:pt idx="3856" formatCode="d/m/yy\ h:mm;@">
                  <c:v>45041.916854282405</c:v>
                </c:pt>
                <c:pt idx="3857" formatCode="d/m/yy\ h:mm;@">
                  <c:v>45041.875187731479</c:v>
                </c:pt>
                <c:pt idx="3858" formatCode="d/m/yy\ h:mm;@">
                  <c:v>45041.833521180553</c:v>
                </c:pt>
                <c:pt idx="3859" formatCode="d/m/yy\ h:mm;@">
                  <c:v>45041.791854629628</c:v>
                </c:pt>
                <c:pt idx="3860" formatCode="d/m/yy\ h:mm;@">
                  <c:v>45041.750188078702</c:v>
                </c:pt>
                <c:pt idx="3861" formatCode="d/m/yy\ h:mm;@">
                  <c:v>45041.708521527777</c:v>
                </c:pt>
                <c:pt idx="3862" formatCode="d/m/yy\ h:mm;@">
                  <c:v>45041.666854976851</c:v>
                </c:pt>
                <c:pt idx="3863" formatCode="d/m/yy\ h:mm;@">
                  <c:v>45041.625188425925</c:v>
                </c:pt>
                <c:pt idx="3864" formatCode="d/m/yy\ h:mm;@">
                  <c:v>45041.583521875</c:v>
                </c:pt>
                <c:pt idx="3865" formatCode="d/m/yy\ h:mm;@">
                  <c:v>45041.541855324074</c:v>
                </c:pt>
                <c:pt idx="3866" formatCode="d/m/yy\ h:mm;@">
                  <c:v>45041.500188773149</c:v>
                </c:pt>
                <c:pt idx="3867" formatCode="d/m/yy\ h:mm;@">
                  <c:v>45041.458522222223</c:v>
                </c:pt>
                <c:pt idx="3868" formatCode="d/m/yy\ h:mm;@">
                  <c:v>45041.416855671298</c:v>
                </c:pt>
                <c:pt idx="3869" formatCode="d/m/yy\ h:mm;@">
                  <c:v>45041.375189120372</c:v>
                </c:pt>
                <c:pt idx="3870" formatCode="d/m/yy\ h:mm;@">
                  <c:v>45041.333522569446</c:v>
                </c:pt>
                <c:pt idx="3871" formatCode="d/m/yy\ h:mm;@">
                  <c:v>45041.291856018521</c:v>
                </c:pt>
                <c:pt idx="3872" formatCode="d/m/yy\ h:mm;@">
                  <c:v>45041.250189467595</c:v>
                </c:pt>
                <c:pt idx="3873" formatCode="d/m/yy\ h:mm;@">
                  <c:v>45041.20852291667</c:v>
                </c:pt>
                <c:pt idx="3874" formatCode="d/m/yy\ h:mm;@">
                  <c:v>45041.166856365744</c:v>
                </c:pt>
                <c:pt idx="3875" formatCode="d/m/yy\ h:mm;@">
                  <c:v>45041.125189814818</c:v>
                </c:pt>
                <c:pt idx="3876" formatCode="d/m/yy\ h:mm;@">
                  <c:v>45041.083523263886</c:v>
                </c:pt>
                <c:pt idx="3877" formatCode="d/m/yy\ h:mm;@">
                  <c:v>45041.04185671296</c:v>
                </c:pt>
                <c:pt idx="3878" formatCode="d/m/yy\ h:mm;@">
                  <c:v>45041.000190162034</c:v>
                </c:pt>
                <c:pt idx="3879" formatCode="d/m/yy\ h:mm;@">
                  <c:v>45040.958523611109</c:v>
                </c:pt>
                <c:pt idx="3880" formatCode="d/m/yy\ h:mm;@">
                  <c:v>45040.916857060183</c:v>
                </c:pt>
                <c:pt idx="3881" formatCode="d/m/yy\ h:mm;@">
                  <c:v>45040.875190509258</c:v>
                </c:pt>
                <c:pt idx="3882" formatCode="d/m/yy\ h:mm;@">
                  <c:v>45040.833523958332</c:v>
                </c:pt>
                <c:pt idx="3883" formatCode="d/m/yy\ h:mm;@">
                  <c:v>45040.791857407406</c:v>
                </c:pt>
                <c:pt idx="3884" formatCode="d/m/yy\ h:mm;@">
                  <c:v>45040.750190856481</c:v>
                </c:pt>
                <c:pt idx="3885" formatCode="d/m/yy\ h:mm;@">
                  <c:v>45040.708524305555</c:v>
                </c:pt>
                <c:pt idx="3886" formatCode="d/m/yy\ h:mm;@">
                  <c:v>45040.66685775463</c:v>
                </c:pt>
                <c:pt idx="3887" formatCode="d/m/yy\ h:mm;@">
                  <c:v>45040.625191203704</c:v>
                </c:pt>
                <c:pt idx="3888" formatCode="d/m/yy\ h:mm;@">
                  <c:v>45040.583524652779</c:v>
                </c:pt>
                <c:pt idx="3889" formatCode="d/m/yy\ h:mm;@">
                  <c:v>45040.541858101853</c:v>
                </c:pt>
                <c:pt idx="3890" formatCode="d/m/yy\ h:mm;@">
                  <c:v>45040.500191550927</c:v>
                </c:pt>
                <c:pt idx="3891" formatCode="d/m/yy\ h:mm;@">
                  <c:v>45040.458525000002</c:v>
                </c:pt>
                <c:pt idx="3892" formatCode="d/m/yy\ h:mm;@">
                  <c:v>45040.416858449076</c:v>
                </c:pt>
                <c:pt idx="3893" formatCode="d/m/yy\ h:mm;@">
                  <c:v>45040.375191898151</c:v>
                </c:pt>
                <c:pt idx="3894" formatCode="d/m/yy\ h:mm;@">
                  <c:v>45040.333525347225</c:v>
                </c:pt>
                <c:pt idx="3895" formatCode="d/m/yy\ h:mm;@">
                  <c:v>45040.291858796299</c:v>
                </c:pt>
                <c:pt idx="3896" formatCode="d/m/yy\ h:mm;@">
                  <c:v>45040.250192245374</c:v>
                </c:pt>
                <c:pt idx="3897" formatCode="d/m/yy\ h:mm;@">
                  <c:v>45040.208525694441</c:v>
                </c:pt>
                <c:pt idx="3898" formatCode="d/m/yy\ h:mm;@">
                  <c:v>45040.166859143515</c:v>
                </c:pt>
                <c:pt idx="3899" formatCode="d/m/yy\ h:mm;@">
                  <c:v>45040.12519259259</c:v>
                </c:pt>
                <c:pt idx="3900" formatCode="d/m/yy\ h:mm;@">
                  <c:v>45040.083526041664</c:v>
                </c:pt>
                <c:pt idx="3901" formatCode="d/m/yy\ h:mm;@">
                  <c:v>45040.041859490739</c:v>
                </c:pt>
                <c:pt idx="3902" formatCode="d/m/yy\ h:mm;@">
                  <c:v>45040.000192939813</c:v>
                </c:pt>
                <c:pt idx="3903" formatCode="d/m/yy\ h:mm;@">
                  <c:v>45039.958526388888</c:v>
                </c:pt>
                <c:pt idx="3904" formatCode="d/m/yy\ h:mm;@">
                  <c:v>45039.916859837962</c:v>
                </c:pt>
                <c:pt idx="3905" formatCode="d/m/yy\ h:mm;@">
                  <c:v>45039.875193287036</c:v>
                </c:pt>
                <c:pt idx="3906" formatCode="d/m/yy\ h:mm;@">
                  <c:v>45039.833526736111</c:v>
                </c:pt>
                <c:pt idx="3907" formatCode="d/m/yy\ h:mm;@">
                  <c:v>45039.791860185185</c:v>
                </c:pt>
                <c:pt idx="3908" formatCode="d/m/yy\ h:mm;@">
                  <c:v>45039.75019363426</c:v>
                </c:pt>
                <c:pt idx="3909" formatCode="d/m/yy\ h:mm;@">
                  <c:v>45039.708527083334</c:v>
                </c:pt>
                <c:pt idx="3910" formatCode="d/m/yy\ h:mm;@">
                  <c:v>45039.666860532408</c:v>
                </c:pt>
                <c:pt idx="3911" formatCode="d/m/yy\ h:mm;@">
                  <c:v>45039.625193981483</c:v>
                </c:pt>
                <c:pt idx="3912" formatCode="d/m/yy\ h:mm;@">
                  <c:v>45039.583527430557</c:v>
                </c:pt>
                <c:pt idx="3913" formatCode="d/m/yy\ h:mm;@">
                  <c:v>45039.541860879632</c:v>
                </c:pt>
                <c:pt idx="3914" formatCode="d/m/yy\ h:mm;@">
                  <c:v>45039.500194328706</c:v>
                </c:pt>
                <c:pt idx="3915" formatCode="d/m/yy\ h:mm;@">
                  <c:v>45039.458527777781</c:v>
                </c:pt>
                <c:pt idx="3916" formatCode="d/m/yy\ h:mm;@">
                  <c:v>45039.416861226855</c:v>
                </c:pt>
                <c:pt idx="3917" formatCode="d/m/yy\ h:mm;@">
                  <c:v>45039.375194675929</c:v>
                </c:pt>
                <c:pt idx="3918" formatCode="d/m/yy\ h:mm;@">
                  <c:v>45039.333528124997</c:v>
                </c:pt>
                <c:pt idx="3919" formatCode="d/m/yy\ h:mm;@">
                  <c:v>45039.291861574071</c:v>
                </c:pt>
                <c:pt idx="3920" formatCode="d/m/yy\ h:mm;@">
                  <c:v>45039.250195023145</c:v>
                </c:pt>
                <c:pt idx="3921" formatCode="d/m/yy\ h:mm;@">
                  <c:v>45039.20852847222</c:v>
                </c:pt>
                <c:pt idx="3922" formatCode="d/m/yy\ h:mm;@">
                  <c:v>45039.166861921294</c:v>
                </c:pt>
                <c:pt idx="3923" formatCode="d/m/yy\ h:mm;@">
                  <c:v>45039.125195370369</c:v>
                </c:pt>
                <c:pt idx="3924" formatCode="d/m/yy\ h:mm;@">
                  <c:v>45039.083528819443</c:v>
                </c:pt>
                <c:pt idx="3925" formatCode="d/m/yy\ h:mm;@">
                  <c:v>45039.041862268517</c:v>
                </c:pt>
                <c:pt idx="3926" formatCode="d/m/yy\ h:mm;@">
                  <c:v>45039.000195717592</c:v>
                </c:pt>
                <c:pt idx="3927" formatCode="d/m/yy\ h:mm;@">
                  <c:v>45038.958529166666</c:v>
                </c:pt>
                <c:pt idx="3928" formatCode="d/m/yy\ h:mm;@">
                  <c:v>45038.916862615741</c:v>
                </c:pt>
                <c:pt idx="3929" formatCode="d/m/yy\ h:mm;@">
                  <c:v>45038.875196064815</c:v>
                </c:pt>
                <c:pt idx="3930" formatCode="d/m/yy\ h:mm;@">
                  <c:v>45038.83352951389</c:v>
                </c:pt>
                <c:pt idx="3931" formatCode="d/m/yy\ h:mm;@">
                  <c:v>45038.791862962964</c:v>
                </c:pt>
                <c:pt idx="3932" formatCode="d/m/yy\ h:mm;@">
                  <c:v>45038.750196412038</c:v>
                </c:pt>
                <c:pt idx="3933" formatCode="d/m/yy\ h:mm;@">
                  <c:v>45038.708529861113</c:v>
                </c:pt>
                <c:pt idx="3934" formatCode="d/m/yy\ h:mm;@">
                  <c:v>45038.666863310187</c:v>
                </c:pt>
                <c:pt idx="3935" formatCode="d/m/yy\ h:mm;@">
                  <c:v>45038.625196759262</c:v>
                </c:pt>
                <c:pt idx="3936" formatCode="d/m/yy\ h:mm;@">
                  <c:v>45038.583530208336</c:v>
                </c:pt>
                <c:pt idx="3937" formatCode="d/m/yy\ h:mm;@">
                  <c:v>45038.54186365741</c:v>
                </c:pt>
                <c:pt idx="3938" formatCode="d/m/yy\ h:mm;@">
                  <c:v>45038.500197106485</c:v>
                </c:pt>
                <c:pt idx="3939" formatCode="d/m/yy\ h:mm;@">
                  <c:v>45038.458530555552</c:v>
                </c:pt>
                <c:pt idx="3940" formatCode="d/m/yy\ h:mm;@">
                  <c:v>45038.416864004626</c:v>
                </c:pt>
                <c:pt idx="3941" formatCode="d/m/yy\ h:mm;@">
                  <c:v>45038.375197453701</c:v>
                </c:pt>
                <c:pt idx="3942" formatCode="d/m/yy\ h:mm;@">
                  <c:v>45038.333530902775</c:v>
                </c:pt>
                <c:pt idx="3943" formatCode="d/m/yy\ h:mm;@">
                  <c:v>45038.29186435185</c:v>
                </c:pt>
                <c:pt idx="3944" formatCode="d/m/yy\ h:mm;@">
                  <c:v>45038.250197800924</c:v>
                </c:pt>
                <c:pt idx="3945" formatCode="d/m/yy\ h:mm;@">
                  <c:v>45038.208531249998</c:v>
                </c:pt>
                <c:pt idx="3946" formatCode="d/m/yy\ h:mm;@">
                  <c:v>45038.166864699073</c:v>
                </c:pt>
                <c:pt idx="3947" formatCode="d/m/yy\ h:mm;@">
                  <c:v>45038.125198148147</c:v>
                </c:pt>
                <c:pt idx="3948" formatCode="d/m/yy\ h:mm;@">
                  <c:v>45038.083531597222</c:v>
                </c:pt>
                <c:pt idx="3949" formatCode="d/m/yy\ h:mm;@">
                  <c:v>45038.041865046296</c:v>
                </c:pt>
                <c:pt idx="3950" formatCode="d/m/yy\ h:mm;@">
                  <c:v>45038.000198495371</c:v>
                </c:pt>
                <c:pt idx="3951" formatCode="d/m/yy\ h:mm;@">
                  <c:v>45037.958531944445</c:v>
                </c:pt>
                <c:pt idx="3952" formatCode="d/m/yy\ h:mm;@">
                  <c:v>45037.916865393519</c:v>
                </c:pt>
                <c:pt idx="3953" formatCode="d/m/yy\ h:mm;@">
                  <c:v>45037.875198842594</c:v>
                </c:pt>
                <c:pt idx="3954" formatCode="d/m/yy\ h:mm;@">
                  <c:v>45037.833532291668</c:v>
                </c:pt>
                <c:pt idx="3955" formatCode="d/m/yy\ h:mm;@">
                  <c:v>45037.791865740743</c:v>
                </c:pt>
                <c:pt idx="3956" formatCode="d/m/yy\ h:mm;@">
                  <c:v>45037.750199189817</c:v>
                </c:pt>
                <c:pt idx="3957" formatCode="d/m/yy\ h:mm;@">
                  <c:v>45037.708532638891</c:v>
                </c:pt>
                <c:pt idx="3958" formatCode="d/m/yy\ h:mm;@">
                  <c:v>45037.666866087966</c:v>
                </c:pt>
                <c:pt idx="3959" formatCode="d/m/yy\ h:mm;@">
                  <c:v>45037.62519953704</c:v>
                </c:pt>
                <c:pt idx="3960" formatCode="d/m/yy\ h:mm;@">
                  <c:v>45037.583532986115</c:v>
                </c:pt>
                <c:pt idx="3961" formatCode="d/m/yy\ h:mm;@">
                  <c:v>45037.541866435182</c:v>
                </c:pt>
                <c:pt idx="3962" formatCode="d/m/yy\ h:mm;@">
                  <c:v>45037.500199884256</c:v>
                </c:pt>
                <c:pt idx="3963" formatCode="d/m/yy\ h:mm;@">
                  <c:v>45037.458533333331</c:v>
                </c:pt>
                <c:pt idx="3964" formatCode="d/m/yy\ h:mm;@">
                  <c:v>45037.416866782405</c:v>
                </c:pt>
                <c:pt idx="3965" formatCode="d/m/yy\ h:mm;@">
                  <c:v>45037.37520023148</c:v>
                </c:pt>
                <c:pt idx="3966" formatCode="d/m/yy\ h:mm;@">
                  <c:v>45037.333533680554</c:v>
                </c:pt>
                <c:pt idx="3967" formatCode="d/m/yy\ h:mm;@">
                  <c:v>45037.291867129628</c:v>
                </c:pt>
                <c:pt idx="3968" formatCode="d/m/yy\ h:mm;@">
                  <c:v>45037.250200578703</c:v>
                </c:pt>
                <c:pt idx="3969" formatCode="d/m/yy\ h:mm;@">
                  <c:v>45037.208534027777</c:v>
                </c:pt>
                <c:pt idx="3970" formatCode="d/m/yy\ h:mm;@">
                  <c:v>45037.166867476852</c:v>
                </c:pt>
                <c:pt idx="3971" formatCode="d/m/yy\ h:mm;@">
                  <c:v>45037.125200925926</c:v>
                </c:pt>
                <c:pt idx="3972" formatCode="d/m/yy\ h:mm;@">
                  <c:v>45037.083534375</c:v>
                </c:pt>
                <c:pt idx="3973" formatCode="d/m/yy\ h:mm;@">
                  <c:v>45037.041867824075</c:v>
                </c:pt>
                <c:pt idx="3974" formatCode="d/m/yy\ h:mm;@">
                  <c:v>45037.000201273149</c:v>
                </c:pt>
                <c:pt idx="3975" formatCode="d/m/yy\ h:mm;@">
                  <c:v>45036.958534722224</c:v>
                </c:pt>
                <c:pt idx="3976" formatCode="d/m/yy\ h:mm;@">
                  <c:v>45036.916868171298</c:v>
                </c:pt>
                <c:pt idx="3977" formatCode="d/m/yy\ h:mm;@">
                  <c:v>45036.875201620373</c:v>
                </c:pt>
                <c:pt idx="3978" formatCode="d/m/yy\ h:mm;@">
                  <c:v>45036.833535069447</c:v>
                </c:pt>
                <c:pt idx="3979" formatCode="d/m/yy\ h:mm;@">
                  <c:v>45036.791868518521</c:v>
                </c:pt>
                <c:pt idx="3980" formatCode="d/m/yy\ h:mm;@">
                  <c:v>45036.750201967596</c:v>
                </c:pt>
                <c:pt idx="3981" formatCode="d/m/yy\ h:mm;@">
                  <c:v>45036.70853541667</c:v>
                </c:pt>
                <c:pt idx="3982" formatCode="d/m/yy\ h:mm;@">
                  <c:v>45036.666868865737</c:v>
                </c:pt>
                <c:pt idx="3983" formatCode="d/m/yy\ h:mm;@">
                  <c:v>45036.625202314812</c:v>
                </c:pt>
                <c:pt idx="3984" formatCode="d/m/yy\ h:mm;@">
                  <c:v>45036.583535763886</c:v>
                </c:pt>
                <c:pt idx="3985" formatCode="d/m/yy\ h:mm;@">
                  <c:v>45036.541869212961</c:v>
                </c:pt>
                <c:pt idx="3986" formatCode="d/m/yy\ h:mm;@">
                  <c:v>45036.500202662035</c:v>
                </c:pt>
                <c:pt idx="3987" formatCode="d/m/yy\ h:mm;@">
                  <c:v>45036.458536111109</c:v>
                </c:pt>
                <c:pt idx="3988" formatCode="d/m/yy\ h:mm;@">
                  <c:v>45036.416869560184</c:v>
                </c:pt>
                <c:pt idx="3989" formatCode="d/m/yy\ h:mm;@">
                  <c:v>45036.375203009258</c:v>
                </c:pt>
                <c:pt idx="3990" formatCode="d/m/yy\ h:mm;@">
                  <c:v>45036.333536458333</c:v>
                </c:pt>
                <c:pt idx="3991" formatCode="d/m/yy\ h:mm;@">
                  <c:v>45036.291869907407</c:v>
                </c:pt>
                <c:pt idx="3992" formatCode="d/m/yy\ h:mm;@">
                  <c:v>45036.250203356482</c:v>
                </c:pt>
                <c:pt idx="3993" formatCode="d/m/yy\ h:mm;@">
                  <c:v>45036.208536805556</c:v>
                </c:pt>
                <c:pt idx="3994" formatCode="d/m/yy\ h:mm;@">
                  <c:v>45036.16687025463</c:v>
                </c:pt>
                <c:pt idx="3995" formatCode="d/m/yy\ h:mm;@">
                  <c:v>45036.125203703705</c:v>
                </c:pt>
                <c:pt idx="3996" formatCode="d/m/yy\ h:mm;@">
                  <c:v>45036.083537152779</c:v>
                </c:pt>
                <c:pt idx="3997" formatCode="d/m/yy\ h:mm;@">
                  <c:v>45036.041870601854</c:v>
                </c:pt>
                <c:pt idx="3998" formatCode="d/m/yy\ h:mm;@">
                  <c:v>45036.000204050928</c:v>
                </c:pt>
                <c:pt idx="3999" formatCode="d/m/yy\ h:mm;@">
                  <c:v>45035.958537500002</c:v>
                </c:pt>
                <c:pt idx="4000" formatCode="d/m/yy\ h:mm;@">
                  <c:v>45035.916870949077</c:v>
                </c:pt>
                <c:pt idx="4001" formatCode="d/m/yy\ h:mm;@">
                  <c:v>45035.875204398151</c:v>
                </c:pt>
                <c:pt idx="4002" formatCode="d/m/yy\ h:mm;@">
                  <c:v>45035.833537847226</c:v>
                </c:pt>
                <c:pt idx="4003" formatCode="d/m/yy\ h:mm;@">
                  <c:v>45035.791871296293</c:v>
                </c:pt>
                <c:pt idx="4004" formatCode="d/m/yy\ h:mm;@">
                  <c:v>45035.750204745367</c:v>
                </c:pt>
                <c:pt idx="4005" formatCode="d/m/yy\ h:mm;@">
                  <c:v>45035.708538194442</c:v>
                </c:pt>
                <c:pt idx="4006" formatCode="d/m/yy\ h:mm;@">
                  <c:v>45035.666871643516</c:v>
                </c:pt>
                <c:pt idx="4007" formatCode="d/m/yy\ h:mm;@">
                  <c:v>45035.62520509259</c:v>
                </c:pt>
                <c:pt idx="4008" formatCode="d/m/yy\ h:mm;@">
                  <c:v>45035.583538541665</c:v>
                </c:pt>
                <c:pt idx="4009" formatCode="d/m/yy\ h:mm;@">
                  <c:v>45035.541871990739</c:v>
                </c:pt>
                <c:pt idx="4010" formatCode="d/m/yy\ h:mm;@">
                  <c:v>45035.500205439814</c:v>
                </c:pt>
                <c:pt idx="4011" formatCode="d/m/yy\ h:mm;@">
                  <c:v>45035.458538888888</c:v>
                </c:pt>
                <c:pt idx="4012" formatCode="d/m/yy\ h:mm;@">
                  <c:v>45035.416872337963</c:v>
                </c:pt>
                <c:pt idx="4013" formatCode="d/m/yy\ h:mm;@">
                  <c:v>45035.375205787037</c:v>
                </c:pt>
                <c:pt idx="4014" formatCode="d/m/yy\ h:mm;@">
                  <c:v>45035.333539236111</c:v>
                </c:pt>
                <c:pt idx="4015" formatCode="d/m/yy\ h:mm;@">
                  <c:v>45035.291872685186</c:v>
                </c:pt>
                <c:pt idx="4016" formatCode="d/m/yy\ h:mm;@">
                  <c:v>45035.25020613426</c:v>
                </c:pt>
                <c:pt idx="4017" formatCode="d/m/yy\ h:mm;@">
                  <c:v>45035.208539583335</c:v>
                </c:pt>
                <c:pt idx="4018" formatCode="d/m/yy\ h:mm;@">
                  <c:v>45035.166873032409</c:v>
                </c:pt>
                <c:pt idx="4019" formatCode="d/m/yy\ h:mm;@">
                  <c:v>45035.125206481483</c:v>
                </c:pt>
                <c:pt idx="4020" formatCode="d/m/yy\ h:mm;@">
                  <c:v>45035.083539930558</c:v>
                </c:pt>
                <c:pt idx="4021" formatCode="d/m/yy\ h:mm;@">
                  <c:v>45035.041873379632</c:v>
                </c:pt>
                <c:pt idx="4022" formatCode="d/m/yy\ h:mm;@">
                  <c:v>45035.000206828707</c:v>
                </c:pt>
                <c:pt idx="4023" formatCode="d/m/yy\ h:mm;@">
                  <c:v>45034.958540277781</c:v>
                </c:pt>
                <c:pt idx="4024" formatCode="d/m/yy\ h:mm;@">
                  <c:v>45034.916873726848</c:v>
                </c:pt>
                <c:pt idx="4025" formatCode="d/m/yy\ h:mm;@">
                  <c:v>45034.875207175923</c:v>
                </c:pt>
                <c:pt idx="4026" formatCode="d/m/yy\ h:mm;@">
                  <c:v>45034.833540624997</c:v>
                </c:pt>
                <c:pt idx="4027" formatCode="d/m/yy\ h:mm;@">
                  <c:v>45034.791874074072</c:v>
                </c:pt>
                <c:pt idx="4028" formatCode="d/m/yy\ h:mm;@">
                  <c:v>45034.750207523146</c:v>
                </c:pt>
                <c:pt idx="4029" formatCode="d/m/yy\ h:mm;@">
                  <c:v>45034.70854097222</c:v>
                </c:pt>
                <c:pt idx="4030" formatCode="d/m/yy\ h:mm;@">
                  <c:v>45034.666874421295</c:v>
                </c:pt>
                <c:pt idx="4031" formatCode="d/m/yy\ h:mm;@">
                  <c:v>45034.625207870369</c:v>
                </c:pt>
                <c:pt idx="4032" formatCode="d/m/yy\ h:mm;@">
                  <c:v>45034.583541319444</c:v>
                </c:pt>
                <c:pt idx="4033" formatCode="d/m/yy\ h:mm;@">
                  <c:v>45034.541874768518</c:v>
                </c:pt>
                <c:pt idx="4034" formatCode="d/m/yy\ h:mm;@">
                  <c:v>45034.500208217592</c:v>
                </c:pt>
                <c:pt idx="4035" formatCode="d/m/yy\ h:mm;@">
                  <c:v>45034.458541666667</c:v>
                </c:pt>
                <c:pt idx="4036" formatCode="d/m/yy\ h:mm;@">
                  <c:v>45034.416875115741</c:v>
                </c:pt>
                <c:pt idx="4037" formatCode="d/m/yy\ h:mm;@">
                  <c:v>45034.375208564816</c:v>
                </c:pt>
                <c:pt idx="4038" formatCode="d/m/yy\ h:mm;@">
                  <c:v>45034.33354201389</c:v>
                </c:pt>
                <c:pt idx="4039" formatCode="d/m/yy\ h:mm;@">
                  <c:v>45034.291875462965</c:v>
                </c:pt>
                <c:pt idx="4040" formatCode="d/m/yy\ h:mm;@">
                  <c:v>45034.250208912039</c:v>
                </c:pt>
                <c:pt idx="4041" formatCode="d/m/yy\ h:mm;@">
                  <c:v>45034.208542361113</c:v>
                </c:pt>
                <c:pt idx="4042" formatCode="d/m/yy\ h:mm;@">
                  <c:v>45034.166875810188</c:v>
                </c:pt>
                <c:pt idx="4043" formatCode="d/m/yy\ h:mm;@">
                  <c:v>45034.125209259262</c:v>
                </c:pt>
                <c:pt idx="4044" formatCode="d/m/yy\ h:mm;@">
                  <c:v>45034.083542708337</c:v>
                </c:pt>
                <c:pt idx="4045" formatCode="d/m/yy\ h:mm;@">
                  <c:v>45034.041876157411</c:v>
                </c:pt>
                <c:pt idx="4046" formatCode="d/m/yy\ h:mm;@">
                  <c:v>45034.000209606478</c:v>
                </c:pt>
                <c:pt idx="4047" formatCode="d/m/yy\ h:mm;@">
                  <c:v>45033.958543055553</c:v>
                </c:pt>
                <c:pt idx="4048" formatCode="d/m/yy\ h:mm;@">
                  <c:v>45033.916876504627</c:v>
                </c:pt>
                <c:pt idx="4049" formatCode="d/m/yy\ h:mm;@">
                  <c:v>45033.875209953701</c:v>
                </c:pt>
                <c:pt idx="4050" formatCode="d/m/yy\ h:mm;@">
                  <c:v>45033.833543402776</c:v>
                </c:pt>
                <c:pt idx="4051" formatCode="d/m/yy\ h:mm;@">
                  <c:v>45033.79187685185</c:v>
                </c:pt>
                <c:pt idx="4052" formatCode="d/m/yy\ h:mm;@">
                  <c:v>45033.750210300925</c:v>
                </c:pt>
                <c:pt idx="4053" formatCode="d/m/yy\ h:mm;@">
                  <c:v>45033.708543749999</c:v>
                </c:pt>
                <c:pt idx="4054" formatCode="d/m/yy\ h:mm;@">
                  <c:v>45033.666877199073</c:v>
                </c:pt>
                <c:pt idx="4055" formatCode="d/m/yy\ h:mm;@">
                  <c:v>45033.625210648148</c:v>
                </c:pt>
                <c:pt idx="4056" formatCode="d/m/yy\ h:mm;@">
                  <c:v>45033.583544097222</c:v>
                </c:pt>
                <c:pt idx="4057" formatCode="d/m/yy\ h:mm;@">
                  <c:v>45033.541877546297</c:v>
                </c:pt>
                <c:pt idx="4058" formatCode="d/m/yy\ h:mm;@">
                  <c:v>45033.500210995371</c:v>
                </c:pt>
                <c:pt idx="4059" formatCode="d/m/yy\ h:mm;@">
                  <c:v>45033.458544444446</c:v>
                </c:pt>
                <c:pt idx="4060" formatCode="d/m/yy\ h:mm;@">
                  <c:v>45033.41687789352</c:v>
                </c:pt>
                <c:pt idx="4061" formatCode="d/m/yy\ h:mm;@">
                  <c:v>45033.375211342594</c:v>
                </c:pt>
                <c:pt idx="4062" formatCode="d/m/yy\ h:mm;@">
                  <c:v>45033.333544791669</c:v>
                </c:pt>
                <c:pt idx="4063" formatCode="d/m/yy\ h:mm;@">
                  <c:v>45033.291878240743</c:v>
                </c:pt>
                <c:pt idx="4064" formatCode="d/m/yy\ h:mm;@">
                  <c:v>45033.250211689818</c:v>
                </c:pt>
                <c:pt idx="4065" formatCode="d/m/yy\ h:mm;@">
                  <c:v>45033.208545138892</c:v>
                </c:pt>
                <c:pt idx="4066" formatCode="d/m/yy\ h:mm;@">
                  <c:v>45033.166878587966</c:v>
                </c:pt>
                <c:pt idx="4067" formatCode="d/m/yy\ h:mm;@">
                  <c:v>45033.125212037034</c:v>
                </c:pt>
                <c:pt idx="4068" formatCode="d/m/yy\ h:mm;@">
                  <c:v>45033.083545486108</c:v>
                </c:pt>
                <c:pt idx="4069" formatCode="d/m/yy\ h:mm;@">
                  <c:v>45033.041878935182</c:v>
                </c:pt>
                <c:pt idx="4070" formatCode="d/m/yy\ h:mm;@">
                  <c:v>45033.000212384257</c:v>
                </c:pt>
                <c:pt idx="4071" formatCode="d/m/yy\ h:mm;@">
                  <c:v>45032.958545833331</c:v>
                </c:pt>
                <c:pt idx="4072" formatCode="d/m/yy\ h:mm;@">
                  <c:v>45032.916879282406</c:v>
                </c:pt>
                <c:pt idx="4073" formatCode="d/m/yy\ h:mm;@">
                  <c:v>45032.87521273148</c:v>
                </c:pt>
                <c:pt idx="4074" formatCode="d/m/yy\ h:mm;@">
                  <c:v>45032.833546180555</c:v>
                </c:pt>
                <c:pt idx="4075" formatCode="d/m/yy\ h:mm;@">
                  <c:v>45032.791879629629</c:v>
                </c:pt>
                <c:pt idx="4076" formatCode="d/m/yy\ h:mm;@">
                  <c:v>45032.750213078703</c:v>
                </c:pt>
                <c:pt idx="4077" formatCode="d/m/yy\ h:mm;@">
                  <c:v>45032.708546527778</c:v>
                </c:pt>
                <c:pt idx="4078" formatCode="d/m/yy\ h:mm;@">
                  <c:v>45032.666879976852</c:v>
                </c:pt>
                <c:pt idx="4079" formatCode="d/m/yy\ h:mm;@">
                  <c:v>45032.625213425927</c:v>
                </c:pt>
                <c:pt idx="4080" formatCode="d/m/yy\ h:mm;@">
                  <c:v>45032.583546875001</c:v>
                </c:pt>
                <c:pt idx="4081" formatCode="d/m/yy\ h:mm;@">
                  <c:v>45032.541880324075</c:v>
                </c:pt>
                <c:pt idx="4082" formatCode="d/m/yy\ h:mm;@">
                  <c:v>45032.50021377315</c:v>
                </c:pt>
                <c:pt idx="4083" formatCode="d/m/yy\ h:mm;@">
                  <c:v>45032.458547222224</c:v>
                </c:pt>
                <c:pt idx="4084" formatCode="d/m/yy\ h:mm;@">
                  <c:v>45032.416880671299</c:v>
                </c:pt>
                <c:pt idx="4085" formatCode="d/m/yy\ h:mm;@">
                  <c:v>45032.375214120373</c:v>
                </c:pt>
                <c:pt idx="4086" formatCode="d/m/yy\ h:mm;@">
                  <c:v>45032.333547569448</c:v>
                </c:pt>
                <c:pt idx="4087" formatCode="d/m/yy\ h:mm;@">
                  <c:v>45032.291881018522</c:v>
                </c:pt>
                <c:pt idx="4088" formatCode="d/m/yy\ h:mm;@">
                  <c:v>45032.250214467589</c:v>
                </c:pt>
                <c:pt idx="4089" formatCode="d/m/yy\ h:mm;@">
                  <c:v>45032.208547916664</c:v>
                </c:pt>
                <c:pt idx="4090" formatCode="d/m/yy\ h:mm;@">
                  <c:v>45032.166881365738</c:v>
                </c:pt>
                <c:pt idx="4091" formatCode="d/m/yy\ h:mm;@">
                  <c:v>45032.125214814812</c:v>
                </c:pt>
                <c:pt idx="4092" formatCode="d/m/yy\ h:mm;@">
                  <c:v>45032.083548263887</c:v>
                </c:pt>
                <c:pt idx="4093" formatCode="d/m/yy\ h:mm;@">
                  <c:v>45032.041881712961</c:v>
                </c:pt>
                <c:pt idx="4094" formatCode="d/m/yy\ h:mm;@">
                  <c:v>45032.000215162036</c:v>
                </c:pt>
                <c:pt idx="4095" formatCode="d/m/yy\ h:mm;@">
                  <c:v>45031.95854861111</c:v>
                </c:pt>
                <c:pt idx="4096" formatCode="d/m/yy\ h:mm;@">
                  <c:v>45031.916882060184</c:v>
                </c:pt>
                <c:pt idx="4097" formatCode="d/m/yy\ h:mm;@">
                  <c:v>45031.875215509259</c:v>
                </c:pt>
                <c:pt idx="4098" formatCode="d/m/yy\ h:mm;@">
                  <c:v>45031.833548958333</c:v>
                </c:pt>
                <c:pt idx="4099" formatCode="d/m/yy\ h:mm;@">
                  <c:v>45031.791882407408</c:v>
                </c:pt>
                <c:pt idx="4100" formatCode="d/m/yy\ h:mm;@">
                  <c:v>45031.750215856482</c:v>
                </c:pt>
                <c:pt idx="4101" formatCode="d/m/yy\ h:mm;@">
                  <c:v>45031.708549305557</c:v>
                </c:pt>
                <c:pt idx="4102" formatCode="d/m/yy\ h:mm;@">
                  <c:v>45031.666882754631</c:v>
                </c:pt>
                <c:pt idx="4103" formatCode="d/m/yy\ h:mm;@">
                  <c:v>45031.625216203705</c:v>
                </c:pt>
                <c:pt idx="4104" formatCode="d/m/yy\ h:mm;@">
                  <c:v>45031.58354965278</c:v>
                </c:pt>
                <c:pt idx="4105" formatCode="d/m/yy\ h:mm;@">
                  <c:v>45031.541883101854</c:v>
                </c:pt>
                <c:pt idx="4106" formatCode="d/m/yy\ h:mm;@">
                  <c:v>45031.500216550929</c:v>
                </c:pt>
                <c:pt idx="4107" formatCode="d/m/yy\ h:mm;@">
                  <c:v>45031.458550000003</c:v>
                </c:pt>
                <c:pt idx="4108" formatCode="d/m/yy\ h:mm;@">
                  <c:v>45031.416883449077</c:v>
                </c:pt>
                <c:pt idx="4109" formatCode="d/m/yy\ h:mm;@">
                  <c:v>45031.375216898145</c:v>
                </c:pt>
                <c:pt idx="4110" formatCode="d/m/yy\ h:mm;@">
                  <c:v>45031.333550347219</c:v>
                </c:pt>
                <c:pt idx="4111" formatCode="d/m/yy\ h:mm;@">
                  <c:v>45031.291883796293</c:v>
                </c:pt>
                <c:pt idx="4112" formatCode="d/m/yy\ h:mm;@">
                  <c:v>45031.250217245368</c:v>
                </c:pt>
                <c:pt idx="4113" formatCode="d/m/yy\ h:mm;@">
                  <c:v>45031.208550694442</c:v>
                </c:pt>
                <c:pt idx="4114" formatCode="d/m/yy\ h:mm;@">
                  <c:v>45031.166884143517</c:v>
                </c:pt>
                <c:pt idx="4115" formatCode="d/m/yy\ h:mm;@">
                  <c:v>45031.125217592591</c:v>
                </c:pt>
                <c:pt idx="4116" formatCode="d/m/yy\ h:mm;@">
                  <c:v>45031.083551041665</c:v>
                </c:pt>
                <c:pt idx="4117" formatCode="d/m/yy\ h:mm;@">
                  <c:v>45031.04188449074</c:v>
                </c:pt>
                <c:pt idx="4118" formatCode="d/m/yy\ h:mm;@">
                  <c:v>45031.000217939814</c:v>
                </c:pt>
                <c:pt idx="4119" formatCode="d/m/yy\ h:mm;@">
                  <c:v>45030.958551388889</c:v>
                </c:pt>
                <c:pt idx="4120" formatCode="d/m/yy\ h:mm;@">
                  <c:v>45030.916884837963</c:v>
                </c:pt>
                <c:pt idx="4121" formatCode="d/m/yy\ h:mm;@">
                  <c:v>45030.875218287038</c:v>
                </c:pt>
                <c:pt idx="4122" formatCode="d/m/yy\ h:mm;@">
                  <c:v>45030.833551736112</c:v>
                </c:pt>
                <c:pt idx="4123" formatCode="d/m/yy\ h:mm;@">
                  <c:v>45030.791885185186</c:v>
                </c:pt>
                <c:pt idx="4124" formatCode="d/m/yy\ h:mm;@">
                  <c:v>45030.750218634261</c:v>
                </c:pt>
                <c:pt idx="4125" formatCode="d/m/yy\ h:mm;@">
                  <c:v>45030.708552083335</c:v>
                </c:pt>
                <c:pt idx="4126" formatCode="d/m/yy\ h:mm;@">
                  <c:v>45030.66688553241</c:v>
                </c:pt>
                <c:pt idx="4127" formatCode="d/m/yy\ h:mm;@">
                  <c:v>45030.625218981484</c:v>
                </c:pt>
                <c:pt idx="4128" formatCode="d/m/yy\ h:mm;@">
                  <c:v>45030.583552430558</c:v>
                </c:pt>
                <c:pt idx="4129" formatCode="d/m/yy\ h:mm;@">
                  <c:v>45030.541885879633</c:v>
                </c:pt>
                <c:pt idx="4130" formatCode="d/m/yy\ h:mm;@">
                  <c:v>45030.500219328707</c:v>
                </c:pt>
                <c:pt idx="4131" formatCode="d/m/yy\ h:mm;@">
                  <c:v>45030.458552777774</c:v>
                </c:pt>
                <c:pt idx="4132" formatCode="d/m/yy\ h:mm;@">
                  <c:v>45030.416886226849</c:v>
                </c:pt>
                <c:pt idx="4133" formatCode="d/m/yy\ h:mm;@">
                  <c:v>45030.375219675923</c:v>
                </c:pt>
                <c:pt idx="4134" formatCode="d/m/yy\ h:mm;@">
                  <c:v>45030.333553124998</c:v>
                </c:pt>
                <c:pt idx="4135" formatCode="d/m/yy\ h:mm;@">
                  <c:v>45030.291886574072</c:v>
                </c:pt>
                <c:pt idx="4136" formatCode="d/m/yy\ h:mm;@">
                  <c:v>45030.250220023147</c:v>
                </c:pt>
                <c:pt idx="4137" formatCode="d/m/yy\ h:mm;@">
                  <c:v>45030.208553472221</c:v>
                </c:pt>
                <c:pt idx="4138" formatCode="d/m/yy\ h:mm;@">
                  <c:v>45030.166886921295</c:v>
                </c:pt>
                <c:pt idx="4139" formatCode="d/m/yy\ h:mm;@">
                  <c:v>45030.12522037037</c:v>
                </c:pt>
                <c:pt idx="4140" formatCode="d/m/yy\ h:mm;@">
                  <c:v>45030.083553819444</c:v>
                </c:pt>
                <c:pt idx="4141" formatCode="d/m/yy\ h:mm;@">
                  <c:v>45030.041887268519</c:v>
                </c:pt>
                <c:pt idx="4142" formatCode="d/m/yy\ h:mm;@">
                  <c:v>45030.000220717593</c:v>
                </c:pt>
                <c:pt idx="4143" formatCode="d/m/yy\ h:mm;@">
                  <c:v>45029.958554166667</c:v>
                </c:pt>
                <c:pt idx="4144" formatCode="d/m/yy\ h:mm;@">
                  <c:v>45029.916887615742</c:v>
                </c:pt>
                <c:pt idx="4145" formatCode="d/m/yy\ h:mm;@">
                  <c:v>45029.875221064816</c:v>
                </c:pt>
                <c:pt idx="4146" formatCode="d/m/yy\ h:mm;@">
                  <c:v>45029.833554513891</c:v>
                </c:pt>
                <c:pt idx="4147" formatCode="d/m/yy\ h:mm;@">
                  <c:v>45029.791887962965</c:v>
                </c:pt>
                <c:pt idx="4148" formatCode="d/m/yy\ h:mm;@">
                  <c:v>45029.75022141204</c:v>
                </c:pt>
                <c:pt idx="4149" formatCode="d/m/yy\ h:mm;@">
                  <c:v>45029.708554861114</c:v>
                </c:pt>
                <c:pt idx="4150" formatCode="d/m/yy\ h:mm;@">
                  <c:v>45029.666888310188</c:v>
                </c:pt>
                <c:pt idx="4151" formatCode="d/m/yy\ h:mm;@">
                  <c:v>45029.625221759263</c:v>
                </c:pt>
                <c:pt idx="4152" formatCode="d/m/yy\ h:mm;@">
                  <c:v>45029.58355520833</c:v>
                </c:pt>
                <c:pt idx="4153" formatCode="d/m/yy\ h:mm;@">
                  <c:v>45029.541888657404</c:v>
                </c:pt>
                <c:pt idx="4154" formatCode="d/m/yy\ h:mm;@">
                  <c:v>45029.500222106479</c:v>
                </c:pt>
                <c:pt idx="4155" formatCode="d/m/yy\ h:mm;@">
                  <c:v>45029.458555555553</c:v>
                </c:pt>
                <c:pt idx="4156" formatCode="d/m/yy\ h:mm;@">
                  <c:v>45029.416889004628</c:v>
                </c:pt>
                <c:pt idx="4157" formatCode="d/m/yy\ h:mm;@">
                  <c:v>45029.375222453702</c:v>
                </c:pt>
                <c:pt idx="4158" formatCode="d/m/yy\ h:mm;@">
                  <c:v>45029.333555902776</c:v>
                </c:pt>
                <c:pt idx="4159" formatCode="d/m/yy\ h:mm;@">
                  <c:v>45029.291889351851</c:v>
                </c:pt>
                <c:pt idx="4160" formatCode="d/m/yy\ h:mm;@">
                  <c:v>45029.250222800925</c:v>
                </c:pt>
                <c:pt idx="4161" formatCode="d/m/yy\ h:mm;@">
                  <c:v>45029.20855625</c:v>
                </c:pt>
                <c:pt idx="4162" formatCode="d/m/yy\ h:mm;@">
                  <c:v>45029.166889699074</c:v>
                </c:pt>
                <c:pt idx="4163" formatCode="d/m/yy\ h:mm;@">
                  <c:v>45029.125223148149</c:v>
                </c:pt>
                <c:pt idx="4164" formatCode="d/m/yy\ h:mm;@">
                  <c:v>45029.083556597223</c:v>
                </c:pt>
                <c:pt idx="4165" formatCode="d/m/yy\ h:mm;@">
                  <c:v>45029.041890046297</c:v>
                </c:pt>
                <c:pt idx="4166" formatCode="d/m/yy\ h:mm;@">
                  <c:v>45029.000223495372</c:v>
                </c:pt>
                <c:pt idx="4167" formatCode="d/m/yy\ h:mm;@">
                  <c:v>45028.958556944446</c:v>
                </c:pt>
                <c:pt idx="4168" formatCode="d/m/yy\ h:mm;@">
                  <c:v>45028.916890393521</c:v>
                </c:pt>
                <c:pt idx="4169" formatCode="d/m/yy\ h:mm;@">
                  <c:v>45028.875223842595</c:v>
                </c:pt>
                <c:pt idx="4170" formatCode="d/m/yy\ h:mm;@">
                  <c:v>45028.833557291669</c:v>
                </c:pt>
                <c:pt idx="4171" formatCode="d/m/yy\ h:mm;@">
                  <c:v>45028.791890740744</c:v>
                </c:pt>
                <c:pt idx="4172" formatCode="d/m/yy\ h:mm;@">
                  <c:v>45028.750224189818</c:v>
                </c:pt>
                <c:pt idx="4173" formatCode="d/m/yy\ h:mm;@">
                  <c:v>45028.708557638885</c:v>
                </c:pt>
                <c:pt idx="4174" formatCode="d/m/yy\ h:mm;@">
                  <c:v>45028.66689108796</c:v>
                </c:pt>
                <c:pt idx="4175" formatCode="d/m/yy\ h:mm;@">
                  <c:v>45028.625224537034</c:v>
                </c:pt>
                <c:pt idx="4176" formatCode="d/m/yy\ h:mm;@">
                  <c:v>45028.583557986109</c:v>
                </c:pt>
                <c:pt idx="4177" formatCode="d/m/yy\ h:mm;@">
                  <c:v>45028.541891435183</c:v>
                </c:pt>
                <c:pt idx="4178" formatCode="d/m/yy\ h:mm;@">
                  <c:v>45028.500224884257</c:v>
                </c:pt>
                <c:pt idx="4179" formatCode="d/m/yy\ h:mm;@">
                  <c:v>45028.458558333332</c:v>
                </c:pt>
                <c:pt idx="4180" formatCode="d/m/yy\ h:mm;@">
                  <c:v>45028.416891782406</c:v>
                </c:pt>
                <c:pt idx="4181" formatCode="d/m/yy\ h:mm;@">
                  <c:v>45028.375225231481</c:v>
                </c:pt>
                <c:pt idx="4182" formatCode="d/m/yy\ h:mm;@">
                  <c:v>45028.333558680555</c:v>
                </c:pt>
                <c:pt idx="4183" formatCode="d/m/yy\ h:mm;@">
                  <c:v>45028.29189212963</c:v>
                </c:pt>
                <c:pt idx="4184" formatCode="d/m/yy\ h:mm;@">
                  <c:v>45028.250225578704</c:v>
                </c:pt>
                <c:pt idx="4185" formatCode="d/m/yy\ h:mm;@">
                  <c:v>45028.208559027778</c:v>
                </c:pt>
                <c:pt idx="4186" formatCode="d/m/yy\ h:mm;@">
                  <c:v>45028.166892476853</c:v>
                </c:pt>
                <c:pt idx="4187" formatCode="d/m/yy\ h:mm;@">
                  <c:v>45028.125225925927</c:v>
                </c:pt>
                <c:pt idx="4188" formatCode="d/m/yy\ h:mm;@">
                  <c:v>45028.083559375002</c:v>
                </c:pt>
                <c:pt idx="4189" formatCode="d/m/yy\ h:mm;@">
                  <c:v>45028.041892824076</c:v>
                </c:pt>
                <c:pt idx="4190" formatCode="d/m/yy\ h:mm;@">
                  <c:v>45028.00022627315</c:v>
                </c:pt>
                <c:pt idx="4191" formatCode="d/m/yy\ h:mm;@">
                  <c:v>45027.958559722225</c:v>
                </c:pt>
                <c:pt idx="4192" formatCode="d/m/yy\ h:mm;@">
                  <c:v>45027.916893171299</c:v>
                </c:pt>
                <c:pt idx="4193" formatCode="d/m/yy\ h:mm;@">
                  <c:v>45027.875226620374</c:v>
                </c:pt>
                <c:pt idx="4194" formatCode="d/m/yy\ h:mm;@">
                  <c:v>45027.833560069441</c:v>
                </c:pt>
                <c:pt idx="4195" formatCode="d/m/yy\ h:mm;@">
                  <c:v>45027.791893518515</c:v>
                </c:pt>
                <c:pt idx="4196" formatCode="d/m/yy\ h:mm;@">
                  <c:v>45027.75022696759</c:v>
                </c:pt>
                <c:pt idx="4197" formatCode="d/m/yy\ h:mm;@">
                  <c:v>45027.708560416664</c:v>
                </c:pt>
                <c:pt idx="4198" formatCode="d/m/yy\ h:mm;@">
                  <c:v>45027.666893865739</c:v>
                </c:pt>
                <c:pt idx="4199" formatCode="d/m/yy\ h:mm;@">
                  <c:v>45027.625227314813</c:v>
                </c:pt>
                <c:pt idx="4200" formatCode="d/m/yy\ h:mm;@">
                  <c:v>45027.583560763887</c:v>
                </c:pt>
                <c:pt idx="4201" formatCode="d/m/yy\ h:mm;@">
                  <c:v>45027.541894212962</c:v>
                </c:pt>
                <c:pt idx="4202" formatCode="d/m/yy\ h:mm;@">
                  <c:v>45027.500227662036</c:v>
                </c:pt>
                <c:pt idx="4203" formatCode="d/m/yy\ h:mm;@">
                  <c:v>45027.458561111111</c:v>
                </c:pt>
                <c:pt idx="4204" formatCode="d/m/yy\ h:mm;@">
                  <c:v>45027.416894560185</c:v>
                </c:pt>
                <c:pt idx="4205" formatCode="d/m/yy\ h:mm;@">
                  <c:v>45027.375228009259</c:v>
                </c:pt>
                <c:pt idx="4206" formatCode="d/m/yy\ h:mm;@">
                  <c:v>45027.333561458334</c:v>
                </c:pt>
                <c:pt idx="4207" formatCode="d/m/yy\ h:mm;@">
                  <c:v>45027.291894907408</c:v>
                </c:pt>
                <c:pt idx="4208" formatCode="d/m/yy\ h:mm;@">
                  <c:v>45027.250228356483</c:v>
                </c:pt>
                <c:pt idx="4209" formatCode="d/m/yy\ h:mm;@">
                  <c:v>45027.208561805557</c:v>
                </c:pt>
                <c:pt idx="4210" formatCode="d/m/yy\ h:mm;@">
                  <c:v>45027.166895254632</c:v>
                </c:pt>
                <c:pt idx="4211" formatCode="d/m/yy\ h:mm;@">
                  <c:v>45027.125228703706</c:v>
                </c:pt>
                <c:pt idx="4212" formatCode="d/m/yy\ h:mm;@">
                  <c:v>45027.08356215278</c:v>
                </c:pt>
                <c:pt idx="4213" formatCode="d/m/yy\ h:mm;@">
                  <c:v>45027.041895601855</c:v>
                </c:pt>
                <c:pt idx="4214" formatCode="d/m/yy\ h:mm;@">
                  <c:v>45027.000229050929</c:v>
                </c:pt>
                <c:pt idx="4215" formatCode="d/m/yy\ h:mm;@">
                  <c:v>45026.958562500004</c:v>
                </c:pt>
                <c:pt idx="4216" formatCode="d/m/yy\ h:mm;@">
                  <c:v>45026.916895949071</c:v>
                </c:pt>
                <c:pt idx="4217" formatCode="d/m/yy\ h:mm;@">
                  <c:v>45026.875229398145</c:v>
                </c:pt>
                <c:pt idx="4218" formatCode="d/m/yy\ h:mm;@">
                  <c:v>45026.83356284722</c:v>
                </c:pt>
                <c:pt idx="4219" formatCode="d/m/yy\ h:mm;@">
                  <c:v>45026.791896296294</c:v>
                </c:pt>
                <c:pt idx="4220" formatCode="d/m/yy\ h:mm;@">
                  <c:v>45026.750229745368</c:v>
                </c:pt>
                <c:pt idx="4221" formatCode="d/m/yy\ h:mm;@">
                  <c:v>45026.708563194443</c:v>
                </c:pt>
                <c:pt idx="4222" formatCode="d/m/yy\ h:mm;@">
                  <c:v>45026.666896643517</c:v>
                </c:pt>
                <c:pt idx="4223" formatCode="d/m/yy\ h:mm;@">
                  <c:v>45026.625230092592</c:v>
                </c:pt>
                <c:pt idx="4224" formatCode="d/m/yy\ h:mm;@">
                  <c:v>45026.583563541666</c:v>
                </c:pt>
                <c:pt idx="4225" formatCode="d/m/yy\ h:mm;@">
                  <c:v>45026.54189699074</c:v>
                </c:pt>
                <c:pt idx="4226" formatCode="d/m/yy\ h:mm;@">
                  <c:v>45026.500230439815</c:v>
                </c:pt>
                <c:pt idx="4227" formatCode="d/m/yy\ h:mm;@">
                  <c:v>45026.458563888889</c:v>
                </c:pt>
                <c:pt idx="4228" formatCode="d/m/yy\ h:mm;@">
                  <c:v>45026.416897337964</c:v>
                </c:pt>
                <c:pt idx="4229" formatCode="d/m/yy\ h:mm;@">
                  <c:v>45026.375230787038</c:v>
                </c:pt>
                <c:pt idx="4230" formatCode="d/m/yy\ h:mm;@">
                  <c:v>45026.333564236113</c:v>
                </c:pt>
                <c:pt idx="4231" formatCode="d/m/yy\ h:mm;@">
                  <c:v>45026.291897685187</c:v>
                </c:pt>
                <c:pt idx="4232" formatCode="d/m/yy\ h:mm;@">
                  <c:v>45026.250231134261</c:v>
                </c:pt>
                <c:pt idx="4233" formatCode="d/m/yy\ h:mm;@">
                  <c:v>45026.208564583336</c:v>
                </c:pt>
                <c:pt idx="4234" formatCode="d/m/yy\ h:mm;@">
                  <c:v>45026.16689803241</c:v>
                </c:pt>
                <c:pt idx="4235" formatCode="d/m/yy\ h:mm;@">
                  <c:v>45026.125231481485</c:v>
                </c:pt>
                <c:pt idx="4236" formatCode="d/m/yy\ h:mm;@">
                  <c:v>45026.083564930559</c:v>
                </c:pt>
                <c:pt idx="4237" formatCode="d/m/yy\ h:mm;@">
                  <c:v>45026.041898379626</c:v>
                </c:pt>
                <c:pt idx="4238" formatCode="d/m/yy\ h:mm;@">
                  <c:v>45026.000231828701</c:v>
                </c:pt>
                <c:pt idx="4239" formatCode="d/m/yy\ h:mm;@">
                  <c:v>45025.958565277775</c:v>
                </c:pt>
                <c:pt idx="4240" formatCode="d/m/yy\ h:mm;@">
                  <c:v>45025.916898726849</c:v>
                </c:pt>
                <c:pt idx="4241" formatCode="d/m/yy\ h:mm;@">
                  <c:v>45025.875232175924</c:v>
                </c:pt>
                <c:pt idx="4242" formatCode="d/m/yy\ h:mm;@">
                  <c:v>45025.833565624998</c:v>
                </c:pt>
                <c:pt idx="4243" formatCode="d/m/yy\ h:mm;@">
                  <c:v>45025.791899074073</c:v>
                </c:pt>
                <c:pt idx="4244" formatCode="d/m/yy\ h:mm;@">
                  <c:v>45025.750232523147</c:v>
                </c:pt>
                <c:pt idx="4245" formatCode="d/m/yy\ h:mm;@">
                  <c:v>45025.708565972222</c:v>
                </c:pt>
                <c:pt idx="4246" formatCode="d/m/yy\ h:mm;@">
                  <c:v>45025.666899421296</c:v>
                </c:pt>
                <c:pt idx="4247" formatCode="d/m/yy\ h:mm;@">
                  <c:v>45025.62523287037</c:v>
                </c:pt>
                <c:pt idx="4248" formatCode="d/m/yy\ h:mm;@">
                  <c:v>45025.583566319445</c:v>
                </c:pt>
                <c:pt idx="4249" formatCode="d/m/yy\ h:mm;@">
                  <c:v>45025.541899768519</c:v>
                </c:pt>
                <c:pt idx="4250" formatCode="d/m/yy\ h:mm;@">
                  <c:v>45025.500233217594</c:v>
                </c:pt>
                <c:pt idx="4251" formatCode="d/m/yy\ h:mm;@">
                  <c:v>45025.458566666668</c:v>
                </c:pt>
                <c:pt idx="4252" formatCode="d/m/yy\ h:mm;@">
                  <c:v>45025.416900115742</c:v>
                </c:pt>
                <c:pt idx="4253" formatCode="d/m/yy\ h:mm;@">
                  <c:v>45025.375233564817</c:v>
                </c:pt>
                <c:pt idx="4254" formatCode="d/m/yy\ h:mm;@">
                  <c:v>45025.333567013891</c:v>
                </c:pt>
                <c:pt idx="4255" formatCode="d/m/yy\ h:mm;@">
                  <c:v>45025.291900462966</c:v>
                </c:pt>
                <c:pt idx="4256" formatCode="d/m/yy\ h:mm;@">
                  <c:v>45025.25023391204</c:v>
                </c:pt>
                <c:pt idx="4257" formatCode="d/m/yy\ h:mm;@">
                  <c:v>45025.208567361115</c:v>
                </c:pt>
                <c:pt idx="4258" formatCode="d/m/yy\ h:mm;@">
                  <c:v>45025.166900810182</c:v>
                </c:pt>
                <c:pt idx="4259" formatCode="d/m/yy\ h:mm;@">
                  <c:v>45025.125234259256</c:v>
                </c:pt>
                <c:pt idx="4260" formatCode="d/m/yy\ h:mm;@">
                  <c:v>45025.083567708331</c:v>
                </c:pt>
                <c:pt idx="4261" formatCode="d/m/yy\ h:mm;@">
                  <c:v>45025.041901157405</c:v>
                </c:pt>
                <c:pt idx="4262" formatCode="d/m/yy\ h:mm;@">
                  <c:v>45025.000234606479</c:v>
                </c:pt>
                <c:pt idx="4263" formatCode="d/m/yy\ h:mm;@">
                  <c:v>45024.958568055554</c:v>
                </c:pt>
                <c:pt idx="4264" formatCode="d/m/yy\ h:mm;@">
                  <c:v>45024.916901504628</c:v>
                </c:pt>
                <c:pt idx="4265" formatCode="d/m/yy\ h:mm;@">
                  <c:v>45024.875234953703</c:v>
                </c:pt>
                <c:pt idx="4266" formatCode="d/m/yy\ h:mm;@">
                  <c:v>45024.833568402777</c:v>
                </c:pt>
                <c:pt idx="4267" formatCode="d/m/yy\ h:mm;@">
                  <c:v>45024.791901851851</c:v>
                </c:pt>
                <c:pt idx="4268" formatCode="d/m/yy\ h:mm;@">
                  <c:v>45024.750235300926</c:v>
                </c:pt>
                <c:pt idx="4269" formatCode="d/m/yy\ h:mm;@">
                  <c:v>45024.70856875</c:v>
                </c:pt>
                <c:pt idx="4270" formatCode="d/m/yy\ h:mm;@">
                  <c:v>45024.666902199075</c:v>
                </c:pt>
                <c:pt idx="4271" formatCode="d/m/yy\ h:mm;@">
                  <c:v>45024.625235648149</c:v>
                </c:pt>
                <c:pt idx="4272" formatCode="d/m/yy\ h:mm;@">
                  <c:v>45024.583569097224</c:v>
                </c:pt>
                <c:pt idx="4273" formatCode="d/m/yy\ h:mm;@">
                  <c:v>45024.541902546298</c:v>
                </c:pt>
                <c:pt idx="4274" formatCode="d/m/yy\ h:mm;@">
                  <c:v>45024.500235995372</c:v>
                </c:pt>
                <c:pt idx="4275" formatCode="d/m/yy\ h:mm;@">
                  <c:v>45024.458569444447</c:v>
                </c:pt>
                <c:pt idx="4276" formatCode="d/m/yy\ h:mm;@">
                  <c:v>45024.416902893521</c:v>
                </c:pt>
                <c:pt idx="4277" formatCode="d/m/yy\ h:mm;@">
                  <c:v>45024.375236342596</c:v>
                </c:pt>
                <c:pt idx="4278" formatCode="d/m/yy\ h:mm;@">
                  <c:v>45024.33356979167</c:v>
                </c:pt>
                <c:pt idx="4279" formatCode="d/m/yy\ h:mm;@">
                  <c:v>45024.291903240737</c:v>
                </c:pt>
                <c:pt idx="4280" formatCode="d/m/yy\ h:mm;@">
                  <c:v>45024.250236689812</c:v>
                </c:pt>
                <c:pt idx="4281" formatCode="d/m/yy\ h:mm;@">
                  <c:v>45024.208570138886</c:v>
                </c:pt>
                <c:pt idx="4282" formatCode="d/m/yy\ h:mm;@">
                  <c:v>45024.16690358796</c:v>
                </c:pt>
                <c:pt idx="4283" formatCode="d/m/yy\ h:mm;@">
                  <c:v>45024.125237037035</c:v>
                </c:pt>
                <c:pt idx="4284" formatCode="d/m/yy\ h:mm;@">
                  <c:v>45024.083570486109</c:v>
                </c:pt>
                <c:pt idx="4285" formatCode="d/m/yy\ h:mm;@">
                  <c:v>45024.041903935184</c:v>
                </c:pt>
                <c:pt idx="4286" formatCode="d/m/yy\ h:mm;@">
                  <c:v>45024.000237384258</c:v>
                </c:pt>
                <c:pt idx="4287" formatCode="d/m/yy\ h:mm;@">
                  <c:v>45023.958570833332</c:v>
                </c:pt>
                <c:pt idx="4288" formatCode="d/m/yy\ h:mm;@">
                  <c:v>45023.916904282407</c:v>
                </c:pt>
                <c:pt idx="4289" formatCode="d/m/yy\ h:mm;@">
                  <c:v>45023.875237731481</c:v>
                </c:pt>
                <c:pt idx="4290" formatCode="d/m/yy\ h:mm;@">
                  <c:v>45023.833571180556</c:v>
                </c:pt>
                <c:pt idx="4291" formatCode="d/m/yy\ h:mm;@">
                  <c:v>45023.79190462963</c:v>
                </c:pt>
                <c:pt idx="4292" formatCode="d/m/yy\ h:mm;@">
                  <c:v>45023.750238078705</c:v>
                </c:pt>
                <c:pt idx="4293" formatCode="d/m/yy\ h:mm;@">
                  <c:v>45023.708571527779</c:v>
                </c:pt>
                <c:pt idx="4294" formatCode="d/m/yy\ h:mm;@">
                  <c:v>45023.666904976853</c:v>
                </c:pt>
                <c:pt idx="4295" formatCode="d/m/yy\ h:mm;@">
                  <c:v>45023.625238425928</c:v>
                </c:pt>
                <c:pt idx="4296" formatCode="d/m/yy\ h:mm;@">
                  <c:v>45023.583571875002</c:v>
                </c:pt>
                <c:pt idx="4297" formatCode="d/m/yy\ h:mm;@">
                  <c:v>45023.541905324077</c:v>
                </c:pt>
                <c:pt idx="4298" formatCode="d/m/yy\ h:mm;@">
                  <c:v>45023.500238773151</c:v>
                </c:pt>
                <c:pt idx="4299" formatCode="d/m/yy\ h:mm;@">
                  <c:v>45023.458572222225</c:v>
                </c:pt>
                <c:pt idx="4300" formatCode="d/m/yy\ h:mm;@">
                  <c:v>45023.4169056713</c:v>
                </c:pt>
                <c:pt idx="4301" formatCode="d/m/yy\ h:mm;@">
                  <c:v>45023.375239120367</c:v>
                </c:pt>
                <c:pt idx="4302" formatCode="d/m/yy\ h:mm;@">
                  <c:v>45023.333572569441</c:v>
                </c:pt>
                <c:pt idx="4303" formatCode="d/m/yy\ h:mm;@">
                  <c:v>45023.291906018516</c:v>
                </c:pt>
                <c:pt idx="4304" formatCode="d/m/yy\ h:mm;@">
                  <c:v>45023.25023946759</c:v>
                </c:pt>
                <c:pt idx="4305" formatCode="d/m/yy\ h:mm;@">
                  <c:v>45023.208572916665</c:v>
                </c:pt>
                <c:pt idx="4306" formatCode="d/m/yy\ h:mm;@">
                  <c:v>45023.166906365739</c:v>
                </c:pt>
                <c:pt idx="4307" formatCode="d/m/yy\ h:mm;@">
                  <c:v>45023.125239814814</c:v>
                </c:pt>
                <c:pt idx="4308" formatCode="d/m/yy\ h:mm;@">
                  <c:v>45023.083573263888</c:v>
                </c:pt>
                <c:pt idx="4309" formatCode="d/m/yy\ h:mm;@">
                  <c:v>45023.041906712962</c:v>
                </c:pt>
                <c:pt idx="4310" formatCode="d/m/yy\ h:mm;@">
                  <c:v>45023.000240162037</c:v>
                </c:pt>
                <c:pt idx="4311" formatCode="d/m/yy\ h:mm;@">
                  <c:v>45022.958573611111</c:v>
                </c:pt>
                <c:pt idx="4312" formatCode="d/m/yy\ h:mm;@">
                  <c:v>45022.916907060186</c:v>
                </c:pt>
                <c:pt idx="4313" formatCode="d/m/yy\ h:mm;@">
                  <c:v>45022.87524050926</c:v>
                </c:pt>
                <c:pt idx="4314" formatCode="d/m/yy\ h:mm;@">
                  <c:v>45022.833573958334</c:v>
                </c:pt>
                <c:pt idx="4315" formatCode="d/m/yy\ h:mm;@">
                  <c:v>45022.791907407409</c:v>
                </c:pt>
                <c:pt idx="4316" formatCode="d/m/yy\ h:mm;@">
                  <c:v>45022.750240856483</c:v>
                </c:pt>
                <c:pt idx="4317" formatCode="d/m/yy\ h:mm;@">
                  <c:v>45022.708574305558</c:v>
                </c:pt>
                <c:pt idx="4318" formatCode="d/m/yy\ h:mm;@">
                  <c:v>45022.666907754632</c:v>
                </c:pt>
                <c:pt idx="4319" formatCode="d/m/yy\ h:mm;@">
                  <c:v>45022.625241203707</c:v>
                </c:pt>
                <c:pt idx="4320" formatCode="d/m/yy\ h:mm;@">
                  <c:v>45022.583574652781</c:v>
                </c:pt>
                <c:pt idx="4321" formatCode="d/m/yy\ h:mm;@">
                  <c:v>45022.541908101855</c:v>
                </c:pt>
                <c:pt idx="4322" formatCode="d/m/yy\ h:mm;@">
                  <c:v>45022.500241550923</c:v>
                </c:pt>
                <c:pt idx="4323" formatCode="d/m/yy\ h:mm;@">
                  <c:v>45022.458574999997</c:v>
                </c:pt>
                <c:pt idx="4324" formatCode="d/m/yy\ h:mm;@">
                  <c:v>45022.416908449071</c:v>
                </c:pt>
                <c:pt idx="4325" formatCode="d/m/yy\ h:mm;@">
                  <c:v>45022.375241898146</c:v>
                </c:pt>
                <c:pt idx="4326" formatCode="d/m/yy\ h:mm;@">
                  <c:v>45022.33357534722</c:v>
                </c:pt>
                <c:pt idx="4327" formatCode="d/m/yy\ h:mm;@">
                  <c:v>45022.291908796295</c:v>
                </c:pt>
                <c:pt idx="4328" formatCode="d/m/yy\ h:mm;@">
                  <c:v>45022.250242245369</c:v>
                </c:pt>
                <c:pt idx="4329" formatCode="d/m/yy\ h:mm;@">
                  <c:v>45022.208575694443</c:v>
                </c:pt>
                <c:pt idx="4330" formatCode="d/m/yy\ h:mm;@">
                  <c:v>45022.166909143518</c:v>
                </c:pt>
                <c:pt idx="4331" formatCode="d/m/yy\ h:mm;@">
                  <c:v>45022.125242592592</c:v>
                </c:pt>
                <c:pt idx="4332" formatCode="d/m/yy\ h:mm;@">
                  <c:v>45022.083576041667</c:v>
                </c:pt>
                <c:pt idx="4333" formatCode="d/m/yy\ h:mm;@">
                  <c:v>45022.041909490741</c:v>
                </c:pt>
                <c:pt idx="4334" formatCode="d/m/yy\ h:mm;@">
                  <c:v>45022.000242939816</c:v>
                </c:pt>
                <c:pt idx="4335" formatCode="d/m/yy\ h:mm;@">
                  <c:v>45021.95857638889</c:v>
                </c:pt>
                <c:pt idx="4336" formatCode="d/m/yy\ h:mm;@">
                  <c:v>45021.916909837964</c:v>
                </c:pt>
                <c:pt idx="4337" formatCode="d/m/yy\ h:mm;@">
                  <c:v>45021.875243287039</c:v>
                </c:pt>
                <c:pt idx="4338" formatCode="d/m/yy\ h:mm;@">
                  <c:v>45021.833576736113</c:v>
                </c:pt>
                <c:pt idx="4339" formatCode="d/m/yy\ h:mm;@">
                  <c:v>45021.791910185188</c:v>
                </c:pt>
                <c:pt idx="4340" formatCode="d/m/yy\ h:mm;@">
                  <c:v>45021.750243634262</c:v>
                </c:pt>
                <c:pt idx="4341" formatCode="d/m/yy\ h:mm;@">
                  <c:v>45021.708577083336</c:v>
                </c:pt>
                <c:pt idx="4342" formatCode="d/m/yy\ h:mm;@">
                  <c:v>45021.666910532411</c:v>
                </c:pt>
                <c:pt idx="4343" formatCode="d/m/yy\ h:mm;@">
                  <c:v>45021.625243981478</c:v>
                </c:pt>
                <c:pt idx="4344" formatCode="d/m/yy\ h:mm;@">
                  <c:v>45021.583577430552</c:v>
                </c:pt>
                <c:pt idx="4345" formatCode="d/m/yy\ h:mm;@">
                  <c:v>45021.541910879627</c:v>
                </c:pt>
                <c:pt idx="4346" formatCode="d/m/yy\ h:mm;@">
                  <c:v>45021.500244328701</c:v>
                </c:pt>
                <c:pt idx="4347" formatCode="d/m/yy\ h:mm;@">
                  <c:v>45021.458577777776</c:v>
                </c:pt>
                <c:pt idx="4348" formatCode="d/m/yy\ h:mm;@">
                  <c:v>45021.41691122685</c:v>
                </c:pt>
                <c:pt idx="4349" formatCode="d/m/yy\ h:mm;@">
                  <c:v>45021.375244675924</c:v>
                </c:pt>
                <c:pt idx="4350" formatCode="d/m/yy\ h:mm;@">
                  <c:v>45021.333578124999</c:v>
                </c:pt>
                <c:pt idx="4351" formatCode="d/m/yy\ h:mm;@">
                  <c:v>45021.291911574073</c:v>
                </c:pt>
                <c:pt idx="4352" formatCode="d/m/yy\ h:mm;@">
                  <c:v>45021.250245023148</c:v>
                </c:pt>
                <c:pt idx="4353" formatCode="d/m/yy\ h:mm;@">
                  <c:v>45021.208578472222</c:v>
                </c:pt>
                <c:pt idx="4354" formatCode="d/m/yy\ h:mm;@">
                  <c:v>45021.166911921297</c:v>
                </c:pt>
                <c:pt idx="4355" formatCode="d/m/yy\ h:mm;@">
                  <c:v>45021.125245370371</c:v>
                </c:pt>
                <c:pt idx="4356" formatCode="d/m/yy\ h:mm;@">
                  <c:v>45021.083578819445</c:v>
                </c:pt>
                <c:pt idx="4357" formatCode="d/m/yy\ h:mm;@">
                  <c:v>45021.04191226852</c:v>
                </c:pt>
                <c:pt idx="4358" formatCode="d/m/yy\ h:mm;@">
                  <c:v>45021.000245717594</c:v>
                </c:pt>
                <c:pt idx="4359" formatCode="d/m/yy\ h:mm;@">
                  <c:v>45020.958579166669</c:v>
                </c:pt>
                <c:pt idx="4360" formatCode="d/m/yy\ h:mm;@">
                  <c:v>45020.916912615743</c:v>
                </c:pt>
                <c:pt idx="4361" formatCode="d/m/yy\ h:mm;@">
                  <c:v>45020.875246064817</c:v>
                </c:pt>
                <c:pt idx="4362" formatCode="d/m/yy\ h:mm;@">
                  <c:v>45020.833579513892</c:v>
                </c:pt>
                <c:pt idx="4363" formatCode="d/m/yy\ h:mm;@">
                  <c:v>45020.791912962966</c:v>
                </c:pt>
                <c:pt idx="4364" formatCode="d/m/yy\ h:mm;@">
                  <c:v>45020.750246412033</c:v>
                </c:pt>
                <c:pt idx="4365" formatCode="d/m/yy\ h:mm;@">
                  <c:v>45020.708579861108</c:v>
                </c:pt>
                <c:pt idx="4366" formatCode="d/m/yy\ h:mm;@">
                  <c:v>45020.666913310182</c:v>
                </c:pt>
                <c:pt idx="4367" formatCode="d/m/yy\ h:mm;@">
                  <c:v>45020.625246759257</c:v>
                </c:pt>
                <c:pt idx="4368" formatCode="d/m/yy\ h:mm;@">
                  <c:v>45020.583580208331</c:v>
                </c:pt>
                <c:pt idx="4369" formatCode="d/m/yy\ h:mm;@">
                  <c:v>45020.541913657406</c:v>
                </c:pt>
                <c:pt idx="4370" formatCode="d/m/yy\ h:mm;@">
                  <c:v>45020.50024710648</c:v>
                </c:pt>
                <c:pt idx="4371" formatCode="d/m/yy\ h:mm;@">
                  <c:v>45020.458580555554</c:v>
                </c:pt>
                <c:pt idx="4372" formatCode="d/m/yy\ h:mm;@">
                  <c:v>45020.416914004629</c:v>
                </c:pt>
                <c:pt idx="4373" formatCode="d/m/yy\ h:mm;@">
                  <c:v>45020.375247453703</c:v>
                </c:pt>
                <c:pt idx="4374" formatCode="d/m/yy\ h:mm;@">
                  <c:v>45020.333580902778</c:v>
                </c:pt>
                <c:pt idx="4375" formatCode="d/m/yy\ h:mm;@">
                  <c:v>45020.291914351852</c:v>
                </c:pt>
                <c:pt idx="4376" formatCode="d/m/yy\ h:mm;@">
                  <c:v>45020.250247800926</c:v>
                </c:pt>
                <c:pt idx="4377" formatCode="d/m/yy\ h:mm;@">
                  <c:v>45020.208581250001</c:v>
                </c:pt>
                <c:pt idx="4378" formatCode="d/m/yy\ h:mm;@">
                  <c:v>45020.166914699075</c:v>
                </c:pt>
                <c:pt idx="4379" formatCode="d/m/yy\ h:mm;@">
                  <c:v>45020.12524814815</c:v>
                </c:pt>
                <c:pt idx="4380" formatCode="d/m/yy\ h:mm;@">
                  <c:v>45020.083581597224</c:v>
                </c:pt>
                <c:pt idx="4381" formatCode="d/m/yy\ h:mm;@">
                  <c:v>45020.041915046299</c:v>
                </c:pt>
                <c:pt idx="4382" formatCode="d/m/yy\ h:mm;@">
                  <c:v>45020.000248495373</c:v>
                </c:pt>
                <c:pt idx="4383" formatCode="d/m/yy\ h:mm;@">
                  <c:v>45019.958581944447</c:v>
                </c:pt>
                <c:pt idx="4384" formatCode="d/m/yy\ h:mm;@">
                  <c:v>45019.916915393522</c:v>
                </c:pt>
                <c:pt idx="4385" formatCode="d/m/yy\ h:mm;@">
                  <c:v>45019.875248842596</c:v>
                </c:pt>
                <c:pt idx="4386" formatCode="d/m/yy\ h:mm;@">
                  <c:v>45019.833582291663</c:v>
                </c:pt>
                <c:pt idx="4387" formatCode="d/m/yy\ h:mm;@">
                  <c:v>45019.791915740738</c:v>
                </c:pt>
                <c:pt idx="4388" formatCode="d/m/yy\ h:mm;@">
                  <c:v>45019.750249189812</c:v>
                </c:pt>
                <c:pt idx="4389" formatCode="d/m/yy\ h:mm;@">
                  <c:v>45019.708582638887</c:v>
                </c:pt>
                <c:pt idx="4390" formatCode="d/m/yy\ h:mm;@">
                  <c:v>45019.666916087961</c:v>
                </c:pt>
                <c:pt idx="4391" formatCode="d/m/yy\ h:mm;@">
                  <c:v>45019.625249537035</c:v>
                </c:pt>
                <c:pt idx="4392" formatCode="d/m/yy\ h:mm;@">
                  <c:v>45019.58358298611</c:v>
                </c:pt>
                <c:pt idx="4393" formatCode="d/m/yy\ h:mm;@">
                  <c:v>45019.541916435184</c:v>
                </c:pt>
                <c:pt idx="4394" formatCode="d/m/yy\ h:mm;@">
                  <c:v>45019.500249884259</c:v>
                </c:pt>
                <c:pt idx="4395" formatCode="d/m/yy\ h:mm;@">
                  <c:v>45019.458583333333</c:v>
                </c:pt>
                <c:pt idx="4396" formatCode="d/m/yy\ h:mm;@">
                  <c:v>45019.416916782407</c:v>
                </c:pt>
                <c:pt idx="4397" formatCode="d/m/yy\ h:mm;@">
                  <c:v>45019.375250231482</c:v>
                </c:pt>
                <c:pt idx="4398" formatCode="d/m/yy\ h:mm;@">
                  <c:v>45019.333583680556</c:v>
                </c:pt>
                <c:pt idx="4399" formatCode="d/m/yy\ h:mm;@">
                  <c:v>45019.291917129631</c:v>
                </c:pt>
                <c:pt idx="4400" formatCode="d/m/yy\ h:mm;@">
                  <c:v>45019.250250578705</c:v>
                </c:pt>
                <c:pt idx="4401" formatCode="d/m/yy\ h:mm;@">
                  <c:v>45019.20858402778</c:v>
                </c:pt>
                <c:pt idx="4402" formatCode="d/m/yy\ h:mm;@">
                  <c:v>45019.166917476854</c:v>
                </c:pt>
                <c:pt idx="4403" formatCode="d/m/yy\ h:mm;@">
                  <c:v>45019.125250925928</c:v>
                </c:pt>
                <c:pt idx="4404" formatCode="d/m/yy\ h:mm;@">
                  <c:v>45019.083584375003</c:v>
                </c:pt>
                <c:pt idx="4405" formatCode="d/m/yy\ h:mm;@">
                  <c:v>45019.041917824077</c:v>
                </c:pt>
                <c:pt idx="4406" formatCode="d/m/yy\ h:mm;@">
                  <c:v>45019.000251273152</c:v>
                </c:pt>
                <c:pt idx="4407" formatCode="d/m/yy\ h:mm;@">
                  <c:v>45018.958584722219</c:v>
                </c:pt>
                <c:pt idx="4408" formatCode="d/m/yy\ h:mm;@">
                  <c:v>45018.916918171293</c:v>
                </c:pt>
                <c:pt idx="4409" formatCode="d/m/yy\ h:mm;@">
                  <c:v>45018.875251620368</c:v>
                </c:pt>
                <c:pt idx="4410" formatCode="d/m/yy\ h:mm;@">
                  <c:v>45018.833585069442</c:v>
                </c:pt>
                <c:pt idx="4411" formatCode="d/m/yy\ h:mm;@">
                  <c:v>45018.791918518516</c:v>
                </c:pt>
                <c:pt idx="4412" formatCode="d/m/yy\ h:mm;@">
                  <c:v>45018.750251967591</c:v>
                </c:pt>
                <c:pt idx="4413" formatCode="d/m/yy\ h:mm;@">
                  <c:v>45018.708585416665</c:v>
                </c:pt>
                <c:pt idx="4414" formatCode="d/m/yy\ h:mm;@">
                  <c:v>45018.66691886574</c:v>
                </c:pt>
                <c:pt idx="4415" formatCode="d/m/yy\ h:mm;@">
                  <c:v>45018.625252314814</c:v>
                </c:pt>
                <c:pt idx="4416" formatCode="d/m/yy\ h:mm;@">
                  <c:v>45018.583585763889</c:v>
                </c:pt>
                <c:pt idx="4417" formatCode="d/m/yy\ h:mm;@">
                  <c:v>45018.541919212963</c:v>
                </c:pt>
                <c:pt idx="4418" formatCode="d/m/yy\ h:mm;@">
                  <c:v>45018.500252662037</c:v>
                </c:pt>
                <c:pt idx="4419" formatCode="d/m/yy\ h:mm;@">
                  <c:v>45018.458586111112</c:v>
                </c:pt>
                <c:pt idx="4420" formatCode="d/m/yy\ h:mm;@">
                  <c:v>45018.416919560186</c:v>
                </c:pt>
                <c:pt idx="4421" formatCode="d/m/yy\ h:mm;@">
                  <c:v>45018.375253009261</c:v>
                </c:pt>
                <c:pt idx="4422" formatCode="d/m/yy\ h:mm;@">
                  <c:v>45018.333586458335</c:v>
                </c:pt>
                <c:pt idx="4423" formatCode="d/m/yy\ h:mm;@">
                  <c:v>45018.291919907409</c:v>
                </c:pt>
                <c:pt idx="4424" formatCode="d/m/yy\ h:mm;@">
                  <c:v>45018.250253356484</c:v>
                </c:pt>
                <c:pt idx="4425" formatCode="d/m/yy\ h:mm;@">
                  <c:v>45018.208586805558</c:v>
                </c:pt>
                <c:pt idx="4426" formatCode="d/m/yy\ h:mm;@">
                  <c:v>45018.166920254633</c:v>
                </c:pt>
                <c:pt idx="4427" formatCode="d/m/yy\ h:mm;@">
                  <c:v>45018.125253703707</c:v>
                </c:pt>
                <c:pt idx="4428" formatCode="d/m/yy\ h:mm;@">
                  <c:v>45018.083587152774</c:v>
                </c:pt>
                <c:pt idx="4429" formatCode="d/m/yy\ h:mm;@">
                  <c:v>45018.041920601849</c:v>
                </c:pt>
                <c:pt idx="4430" formatCode="d/m/yy\ h:mm;@">
                  <c:v>45018.000254050923</c:v>
                </c:pt>
                <c:pt idx="4431" formatCode="d/m/yy\ h:mm;@">
                  <c:v>45017.958587499998</c:v>
                </c:pt>
                <c:pt idx="4432" formatCode="d/m/yy\ h:mm;@">
                  <c:v>45017.916920949072</c:v>
                </c:pt>
                <c:pt idx="4433" formatCode="d/m/yy\ h:mm;@">
                  <c:v>45017.875254398146</c:v>
                </c:pt>
                <c:pt idx="4434" formatCode="d/m/yy\ h:mm;@">
                  <c:v>45017.833587847221</c:v>
                </c:pt>
                <c:pt idx="4435" formatCode="d/m/yy\ h:mm;@">
                  <c:v>45017.791921296295</c:v>
                </c:pt>
                <c:pt idx="4436" formatCode="d/m/yy\ h:mm;@">
                  <c:v>45017.75025474537</c:v>
                </c:pt>
                <c:pt idx="4437" formatCode="d/m/yy\ h:mm;@">
                  <c:v>45017.708588194444</c:v>
                </c:pt>
                <c:pt idx="4438" formatCode="d/m/yy\ h:mm;@">
                  <c:v>45017.666921643518</c:v>
                </c:pt>
                <c:pt idx="4439" formatCode="d/m/yy\ h:mm;@">
                  <c:v>45017.625255092593</c:v>
                </c:pt>
                <c:pt idx="4440" formatCode="d/m/yy\ h:mm;@">
                  <c:v>45017.583588541667</c:v>
                </c:pt>
                <c:pt idx="4441" formatCode="d/m/yy\ h:mm;@">
                  <c:v>45017.541921990742</c:v>
                </c:pt>
                <c:pt idx="4442" formatCode="d/m/yy\ h:mm;@">
                  <c:v>45017.500255439816</c:v>
                </c:pt>
                <c:pt idx="4443" formatCode="d/m/yy\ h:mm;@">
                  <c:v>45017.458588888891</c:v>
                </c:pt>
                <c:pt idx="4444" formatCode="d/m/yy\ h:mm;@">
                  <c:v>45017.416922337965</c:v>
                </c:pt>
                <c:pt idx="4445" formatCode="d/m/yy\ h:mm;@">
                  <c:v>45017.375255787039</c:v>
                </c:pt>
                <c:pt idx="4446" formatCode="d/m/yy\ h:mm;@">
                  <c:v>45017.333589236114</c:v>
                </c:pt>
                <c:pt idx="4447" formatCode="d/m/yy\ h:mm;@">
                  <c:v>45017.291922685188</c:v>
                </c:pt>
                <c:pt idx="4448" formatCode="d/m/yy\ h:mm;@">
                  <c:v>45017.250256134263</c:v>
                </c:pt>
                <c:pt idx="4449" formatCode="d/m/yy\ h:mm;@">
                  <c:v>45017.20858958333</c:v>
                </c:pt>
                <c:pt idx="4450" formatCode="d/m/yy\ h:mm;@">
                  <c:v>45017.166923032404</c:v>
                </c:pt>
                <c:pt idx="4451" formatCode="d/m/yy\ h:mm;@">
                  <c:v>45017.125256481479</c:v>
                </c:pt>
                <c:pt idx="4452" formatCode="d/m/yy\ h:mm;@">
                  <c:v>45017.083589930553</c:v>
                </c:pt>
                <c:pt idx="4453" formatCode="d/m/yy\ h:mm;@">
                  <c:v>45017.041923379627</c:v>
                </c:pt>
                <c:pt idx="4454" formatCode="d/m/yy\ h:mm;@">
                  <c:v>45017.000256828702</c:v>
                </c:pt>
                <c:pt idx="4455" formatCode="d/m/yy\ h:mm;@">
                  <c:v>45016.958590277776</c:v>
                </c:pt>
                <c:pt idx="4456" formatCode="d/m/yy\ h:mm;@">
                  <c:v>45016.916923726851</c:v>
                </c:pt>
                <c:pt idx="4457" formatCode="d/m/yy\ h:mm;@">
                  <c:v>45016.875257175925</c:v>
                </c:pt>
                <c:pt idx="4458" formatCode="d/m/yy\ h:mm;@">
                  <c:v>45016.833590624999</c:v>
                </c:pt>
                <c:pt idx="4459" formatCode="d/m/yy\ h:mm;@">
                  <c:v>45016.791924074074</c:v>
                </c:pt>
                <c:pt idx="4460" formatCode="d/m/yy\ h:mm;@">
                  <c:v>45016.750257523148</c:v>
                </c:pt>
                <c:pt idx="4461" formatCode="d/m/yy\ h:mm;@">
                  <c:v>45016.708590972223</c:v>
                </c:pt>
                <c:pt idx="4462" formatCode="d/m/yy\ h:mm;@">
                  <c:v>45016.666924421297</c:v>
                </c:pt>
                <c:pt idx="4463" formatCode="d/m/yy\ h:mm;@">
                  <c:v>45016.625257870372</c:v>
                </c:pt>
                <c:pt idx="4464" formatCode="d/m/yy\ h:mm;@">
                  <c:v>45016.583591319446</c:v>
                </c:pt>
                <c:pt idx="4465" formatCode="d/m/yy\ h:mm;@">
                  <c:v>45016.54192476852</c:v>
                </c:pt>
                <c:pt idx="4466" formatCode="d/m/yy\ h:mm;@">
                  <c:v>45016.500258217595</c:v>
                </c:pt>
                <c:pt idx="4467" formatCode="d/m/yy\ h:mm;@">
                  <c:v>45016.458591666669</c:v>
                </c:pt>
                <c:pt idx="4468" formatCode="d/m/yy\ h:mm;@">
                  <c:v>45016.416925115744</c:v>
                </c:pt>
                <c:pt idx="4469" formatCode="d/m/yy\ h:mm;@">
                  <c:v>45016.375258564818</c:v>
                </c:pt>
                <c:pt idx="4470" formatCode="d/m/yy\ h:mm;@">
                  <c:v>45016.333592013892</c:v>
                </c:pt>
                <c:pt idx="4471" formatCode="d/m/yy\ h:mm;@">
                  <c:v>45016.29192546296</c:v>
                </c:pt>
                <c:pt idx="4472" formatCode="d/m/yy\ h:mm;@">
                  <c:v>45016.250258912034</c:v>
                </c:pt>
                <c:pt idx="4473" formatCode="d/m/yy\ h:mm;@">
                  <c:v>45016.208592361108</c:v>
                </c:pt>
                <c:pt idx="4474" formatCode="d/m/yy\ h:mm;@">
                  <c:v>45016.166925810183</c:v>
                </c:pt>
                <c:pt idx="4475" formatCode="d/m/yy\ h:mm;@">
                  <c:v>45016.125259259257</c:v>
                </c:pt>
                <c:pt idx="4476" formatCode="d/m/yy\ h:mm;@">
                  <c:v>45016.083592708332</c:v>
                </c:pt>
                <c:pt idx="4477" formatCode="d/m/yy\ h:mm;@">
                  <c:v>45016.041926157406</c:v>
                </c:pt>
                <c:pt idx="4478" formatCode="d/m/yy\ h:mm;@">
                  <c:v>45016.000259606481</c:v>
                </c:pt>
                <c:pt idx="4479" formatCode="d/m/yy\ h:mm;@">
                  <c:v>45015.958593055555</c:v>
                </c:pt>
                <c:pt idx="4480" formatCode="d/m/yy\ h:mm;@">
                  <c:v>45015.916926504629</c:v>
                </c:pt>
                <c:pt idx="4481" formatCode="d/m/yy\ h:mm;@">
                  <c:v>45015.875259953704</c:v>
                </c:pt>
                <c:pt idx="4482" formatCode="d/m/yy\ h:mm;@">
                  <c:v>45015.833593402778</c:v>
                </c:pt>
                <c:pt idx="4483" formatCode="d/m/yy\ h:mm;@">
                  <c:v>45015.791926851853</c:v>
                </c:pt>
                <c:pt idx="4484" formatCode="d/m/yy\ h:mm;@">
                  <c:v>45015.750260300927</c:v>
                </c:pt>
                <c:pt idx="4485" formatCode="d/m/yy\ h:mm;@">
                  <c:v>45015.708593750001</c:v>
                </c:pt>
                <c:pt idx="4486" formatCode="d/m/yy\ h:mm;@">
                  <c:v>45015.666927199076</c:v>
                </c:pt>
                <c:pt idx="4487" formatCode="d/m/yy\ h:mm;@">
                  <c:v>45015.62526064815</c:v>
                </c:pt>
                <c:pt idx="4488" formatCode="d/m/yy\ h:mm;@">
                  <c:v>45015.583594097225</c:v>
                </c:pt>
                <c:pt idx="4489" formatCode="d/m/yy\ h:mm;@">
                  <c:v>45015.541927546299</c:v>
                </c:pt>
                <c:pt idx="4490" formatCode="d/m/yy\ h:mm;@">
                  <c:v>45015.500260995374</c:v>
                </c:pt>
                <c:pt idx="4491" formatCode="d/m/yy\ h:mm;@">
                  <c:v>45015.458594444448</c:v>
                </c:pt>
                <c:pt idx="4492" formatCode="d/m/yy\ h:mm;@">
                  <c:v>45015.416927893515</c:v>
                </c:pt>
                <c:pt idx="4493" formatCode="d/m/yy\ h:mm;@">
                  <c:v>45015.37526134259</c:v>
                </c:pt>
                <c:pt idx="4494" formatCode="d/m/yy\ h:mm;@">
                  <c:v>45015.333594791664</c:v>
                </c:pt>
                <c:pt idx="4495" formatCode="d/m/yy\ h:mm;@">
                  <c:v>45015.291928240738</c:v>
                </c:pt>
                <c:pt idx="4496" formatCode="d/m/yy\ h:mm;@">
                  <c:v>45015.250261689813</c:v>
                </c:pt>
                <c:pt idx="4497" formatCode="d/m/yy\ h:mm;@">
                  <c:v>45015.208595138887</c:v>
                </c:pt>
                <c:pt idx="4498" formatCode="d/m/yy\ h:mm;@">
                  <c:v>45015.166928587962</c:v>
                </c:pt>
                <c:pt idx="4499" formatCode="d/m/yy\ h:mm;@">
                  <c:v>45015.125262037036</c:v>
                </c:pt>
                <c:pt idx="4500" formatCode="d/m/yy\ h:mm;@">
                  <c:v>45015.08359548611</c:v>
                </c:pt>
                <c:pt idx="4501" formatCode="d/m/yy\ h:mm;@">
                  <c:v>45015.041928935185</c:v>
                </c:pt>
                <c:pt idx="4502" formatCode="d/m/yy\ h:mm;@">
                  <c:v>45015.000262384259</c:v>
                </c:pt>
                <c:pt idx="4503" formatCode="d/m/yy\ h:mm;@">
                  <c:v>45014.958595833334</c:v>
                </c:pt>
                <c:pt idx="4504" formatCode="d/m/yy\ h:mm;@">
                  <c:v>45014.916929282408</c:v>
                </c:pt>
                <c:pt idx="4505" formatCode="d/m/yy\ h:mm;@">
                  <c:v>45014.875262731483</c:v>
                </c:pt>
                <c:pt idx="4506" formatCode="d/m/yy\ h:mm;@">
                  <c:v>45014.833596180557</c:v>
                </c:pt>
                <c:pt idx="4507" formatCode="d/m/yy\ h:mm;@">
                  <c:v>45014.791929629631</c:v>
                </c:pt>
                <c:pt idx="4508" formatCode="d/m/yy\ h:mm;@">
                  <c:v>45014.750263078706</c:v>
                </c:pt>
                <c:pt idx="4509" formatCode="d/m/yy\ h:mm;@">
                  <c:v>45014.70859652778</c:v>
                </c:pt>
                <c:pt idx="4510" formatCode="d/m/yy\ h:mm;@">
                  <c:v>45014.666929976855</c:v>
                </c:pt>
                <c:pt idx="4511" formatCode="d/m/yy\ h:mm;@">
                  <c:v>45014.625263425929</c:v>
                </c:pt>
                <c:pt idx="4512" formatCode="d/m/yy\ h:mm;@">
                  <c:v>45014.583596875003</c:v>
                </c:pt>
                <c:pt idx="4513" formatCode="d/m/yy\ h:mm;@">
                  <c:v>45014.541930324071</c:v>
                </c:pt>
                <c:pt idx="4514" formatCode="d/m/yy\ h:mm;@">
                  <c:v>45014.500263773145</c:v>
                </c:pt>
                <c:pt idx="4515" formatCode="d/m/yy\ h:mm;@">
                  <c:v>45014.458597222219</c:v>
                </c:pt>
                <c:pt idx="4516" formatCode="d/m/yy\ h:mm;@">
                  <c:v>45014.416930671294</c:v>
                </c:pt>
                <c:pt idx="4517" formatCode="d/m/yy\ h:mm;@">
                  <c:v>45014.375264120368</c:v>
                </c:pt>
                <c:pt idx="4518" formatCode="d/m/yy\ h:mm;@">
                  <c:v>45014.333597569443</c:v>
                </c:pt>
                <c:pt idx="4519" formatCode="d/m/yy\ h:mm;@">
                  <c:v>45014.291931018517</c:v>
                </c:pt>
                <c:pt idx="4520" formatCode="d/m/yy\ h:mm;@">
                  <c:v>45014.250264467591</c:v>
                </c:pt>
                <c:pt idx="4521" formatCode="d/m/yy\ h:mm;@">
                  <c:v>45014.208597916666</c:v>
                </c:pt>
                <c:pt idx="4522" formatCode="d/m/yy\ h:mm;@">
                  <c:v>45014.16693136574</c:v>
                </c:pt>
                <c:pt idx="4523" formatCode="d/m/yy\ h:mm;@">
                  <c:v>45014.125264814815</c:v>
                </c:pt>
                <c:pt idx="4524" formatCode="d/m/yy\ h:mm;@">
                  <c:v>45014.083598263889</c:v>
                </c:pt>
                <c:pt idx="4525" formatCode="d/m/yy\ h:mm;@">
                  <c:v>45014.041931712964</c:v>
                </c:pt>
                <c:pt idx="4526" formatCode="d/m/yy\ h:mm;@">
                  <c:v>45014.000265162038</c:v>
                </c:pt>
                <c:pt idx="4527" formatCode="d/m/yy\ h:mm;@">
                  <c:v>45013.958598611112</c:v>
                </c:pt>
                <c:pt idx="4528" formatCode="d/m/yy\ h:mm;@">
                  <c:v>45013.916932060187</c:v>
                </c:pt>
                <c:pt idx="4529" formatCode="d/m/yy\ h:mm;@">
                  <c:v>45013.875265509261</c:v>
                </c:pt>
                <c:pt idx="4530" formatCode="d/m/yy\ h:mm;@">
                  <c:v>45013.833598958336</c:v>
                </c:pt>
                <c:pt idx="4531" formatCode="d/m/yy\ h:mm;@">
                  <c:v>45013.79193240741</c:v>
                </c:pt>
                <c:pt idx="4532" formatCode="d/m/yy\ h:mm;@">
                  <c:v>45013.750265856484</c:v>
                </c:pt>
                <c:pt idx="4533" formatCode="d/m/yy\ h:mm;@">
                  <c:v>45013.708599305559</c:v>
                </c:pt>
                <c:pt idx="4534" formatCode="d/m/yy\ h:mm;@">
                  <c:v>45013.666932754626</c:v>
                </c:pt>
                <c:pt idx="4535" formatCode="d/m/yy\ h:mm;@">
                  <c:v>45013.6252662037</c:v>
                </c:pt>
                <c:pt idx="4536" formatCode="d/m/yy\ h:mm;@">
                  <c:v>45013.583599652775</c:v>
                </c:pt>
                <c:pt idx="4537" formatCode="d/m/yy\ h:mm;@">
                  <c:v>45013.541933101849</c:v>
                </c:pt>
                <c:pt idx="4538" formatCode="d/m/yy\ h:mm;@">
                  <c:v>45013.500266550924</c:v>
                </c:pt>
                <c:pt idx="4539" formatCode="d/m/yy\ h:mm;@">
                  <c:v>45013.458599999998</c:v>
                </c:pt>
                <c:pt idx="4540" formatCode="d/m/yy\ h:mm;@">
                  <c:v>45013.416933449073</c:v>
                </c:pt>
                <c:pt idx="4541" formatCode="d/m/yy\ h:mm;@">
                  <c:v>45013.375266898147</c:v>
                </c:pt>
                <c:pt idx="4542" formatCode="d/m/yy\ h:mm;@">
                  <c:v>45013.333600347221</c:v>
                </c:pt>
                <c:pt idx="4543" formatCode="d/m/yy\ h:mm;@">
                  <c:v>45013.291933796296</c:v>
                </c:pt>
                <c:pt idx="4544" formatCode="d/m/yy\ h:mm;@">
                  <c:v>45013.25026724537</c:v>
                </c:pt>
                <c:pt idx="4545" formatCode="d/m/yy\ h:mm;@">
                  <c:v>45013.208600694445</c:v>
                </c:pt>
                <c:pt idx="4546" formatCode="d/m/yy\ h:mm;@">
                  <c:v>45013.166934143519</c:v>
                </c:pt>
                <c:pt idx="4547" formatCode="d/m/yy\ h:mm;@">
                  <c:v>45013.125267592593</c:v>
                </c:pt>
                <c:pt idx="4548" formatCode="d/m/yy\ h:mm;@">
                  <c:v>45013.083601041668</c:v>
                </c:pt>
                <c:pt idx="4549" formatCode="d/m/yy\ h:mm;@">
                  <c:v>45013.041934490742</c:v>
                </c:pt>
                <c:pt idx="4550" formatCode="d/m/yy\ h:mm;@">
                  <c:v>45013.000267939817</c:v>
                </c:pt>
                <c:pt idx="4551" formatCode="d/m/yy\ h:mm;@">
                  <c:v>45012.958601388891</c:v>
                </c:pt>
                <c:pt idx="4552" formatCode="d/m/yy\ h:mm;@">
                  <c:v>45012.916934837966</c:v>
                </c:pt>
                <c:pt idx="4553" formatCode="d/m/yy\ h:mm;@">
                  <c:v>45012.87526828704</c:v>
                </c:pt>
                <c:pt idx="4554" formatCode="d/m/yy\ h:mm;@">
                  <c:v>45012.833601736114</c:v>
                </c:pt>
                <c:pt idx="4555" formatCode="d/m/yy\ h:mm;@">
                  <c:v>45012.791935185189</c:v>
                </c:pt>
                <c:pt idx="4556" formatCode="d/m/yy\ h:mm;@">
                  <c:v>45012.750268634256</c:v>
                </c:pt>
                <c:pt idx="4557" formatCode="d/m/yy\ h:mm;@">
                  <c:v>45012.70860208333</c:v>
                </c:pt>
                <c:pt idx="4558" formatCode="d/m/yy\ h:mm;@">
                  <c:v>45012.666935532405</c:v>
                </c:pt>
                <c:pt idx="4559" formatCode="d/m/yy\ h:mm;@">
                  <c:v>45012.625268981479</c:v>
                </c:pt>
                <c:pt idx="4560" formatCode="d/m/yy\ h:mm;@">
                  <c:v>45012.583602430554</c:v>
                </c:pt>
                <c:pt idx="4561" formatCode="d/m/yy\ h:mm;@">
                  <c:v>45012.541935879628</c:v>
                </c:pt>
                <c:pt idx="4562" formatCode="d/m/yy\ h:mm;@">
                  <c:v>45012.500269328702</c:v>
                </c:pt>
                <c:pt idx="4563" formatCode="d/m/yy\ h:mm;@">
                  <c:v>45012.458602777777</c:v>
                </c:pt>
                <c:pt idx="4564" formatCode="d/m/yy\ h:mm;@">
                  <c:v>45012.416936226851</c:v>
                </c:pt>
                <c:pt idx="4565" formatCode="d/m/yy\ h:mm;@">
                  <c:v>45012.375269675926</c:v>
                </c:pt>
                <c:pt idx="4566" formatCode="d/m/yy\ h:mm;@">
                  <c:v>45012.333603125</c:v>
                </c:pt>
                <c:pt idx="4567" formatCode="d/m/yy\ h:mm;@">
                  <c:v>45012.291936574074</c:v>
                </c:pt>
                <c:pt idx="4568" formatCode="d/m/yy\ h:mm;@">
                  <c:v>45012.250270023149</c:v>
                </c:pt>
                <c:pt idx="4569" formatCode="d/m/yy\ h:mm;@">
                  <c:v>45012.208603472223</c:v>
                </c:pt>
                <c:pt idx="4570" formatCode="d/m/yy\ h:mm;@">
                  <c:v>45012.166936921298</c:v>
                </c:pt>
                <c:pt idx="4571" formatCode="d/m/yy\ h:mm;@">
                  <c:v>45012.125270370372</c:v>
                </c:pt>
                <c:pt idx="4572" formatCode="d/m/yy\ h:mm;@">
                  <c:v>45012.083603819447</c:v>
                </c:pt>
                <c:pt idx="4573" formatCode="d/m/yy\ h:mm;@">
                  <c:v>45012.041937268521</c:v>
                </c:pt>
                <c:pt idx="4574" formatCode="d/m/yy\ h:mm;@">
                  <c:v>45012.000270717595</c:v>
                </c:pt>
                <c:pt idx="4575" formatCode="d/m/yy\ h:mm;@">
                  <c:v>45011.95860416667</c:v>
                </c:pt>
                <c:pt idx="4576" formatCode="d/m/yy\ h:mm;@">
                  <c:v>45011.916937615744</c:v>
                </c:pt>
                <c:pt idx="4577" formatCode="d/m/yy\ h:mm;@">
                  <c:v>45011.875271064811</c:v>
                </c:pt>
                <c:pt idx="4578" formatCode="d/m/yy\ h:mm;@">
                  <c:v>45011.833604513886</c:v>
                </c:pt>
                <c:pt idx="4579" formatCode="d/m/yy\ h:mm;@">
                  <c:v>45011.79193796296</c:v>
                </c:pt>
                <c:pt idx="4580" formatCode="d/m/yy\ h:mm;@">
                  <c:v>45011.750271412035</c:v>
                </c:pt>
                <c:pt idx="4581" formatCode="d/m/yy\ h:mm;@">
                  <c:v>45011.708604861109</c:v>
                </c:pt>
                <c:pt idx="4582" formatCode="d/m/yy\ h:mm;@">
                  <c:v>45011.666938310183</c:v>
                </c:pt>
                <c:pt idx="4583" formatCode="d/m/yy\ h:mm;@">
                  <c:v>45011.625271759258</c:v>
                </c:pt>
                <c:pt idx="4584" formatCode="d/m/yy\ h:mm;@">
                  <c:v>45011.583605208332</c:v>
                </c:pt>
                <c:pt idx="4585" formatCode="d/m/yy\ h:mm;@">
                  <c:v>45011.541938657407</c:v>
                </c:pt>
                <c:pt idx="4586" formatCode="d/m/yy\ h:mm;@">
                  <c:v>45011.500272106481</c:v>
                </c:pt>
                <c:pt idx="4587" formatCode="d/m/yy\ h:mm;@">
                  <c:v>45011.458605555556</c:v>
                </c:pt>
                <c:pt idx="4588" formatCode="d/m/yy\ h:mm;@">
                  <c:v>45011.41693900463</c:v>
                </c:pt>
                <c:pt idx="4589" formatCode="d/m/yy\ h:mm;@">
                  <c:v>45011.375272453704</c:v>
                </c:pt>
                <c:pt idx="4590" formatCode="d/m/yy\ h:mm;@">
                  <c:v>45011.333605902779</c:v>
                </c:pt>
                <c:pt idx="4591" formatCode="d/m/yy\ h:mm;@">
                  <c:v>45011.291939351853</c:v>
                </c:pt>
                <c:pt idx="4592" formatCode="d/m/yy\ h:mm;@">
                  <c:v>45011.250272800928</c:v>
                </c:pt>
                <c:pt idx="4593" formatCode="d/m/yy\ h:mm;@">
                  <c:v>45011.208606250002</c:v>
                </c:pt>
                <c:pt idx="4594" formatCode="d/m/yy\ h:mm;@">
                  <c:v>45011.166939699076</c:v>
                </c:pt>
                <c:pt idx="4595" formatCode="d/m/yy\ h:mm;@">
                  <c:v>45011.125273148151</c:v>
                </c:pt>
                <c:pt idx="4596" formatCode="d/m/yy\ h:mm;@">
                  <c:v>45011.083606597225</c:v>
                </c:pt>
                <c:pt idx="4597" formatCode="d/m/yy\ h:mm;@">
                  <c:v>45011.0419400463</c:v>
                </c:pt>
                <c:pt idx="4598" formatCode="d/m/yy\ h:mm;@">
                  <c:v>45011.000273495367</c:v>
                </c:pt>
                <c:pt idx="4599" formatCode="d/m/yy\ h:mm;@">
                  <c:v>45010.958606944441</c:v>
                </c:pt>
                <c:pt idx="4600" formatCode="d/m/yy\ h:mm;@">
                  <c:v>45010.916940393516</c:v>
                </c:pt>
                <c:pt idx="4601" formatCode="d/m/yy\ h:mm;@">
                  <c:v>45010.87527384259</c:v>
                </c:pt>
                <c:pt idx="4602" formatCode="d/m/yy\ h:mm;@">
                  <c:v>45010.833607291665</c:v>
                </c:pt>
                <c:pt idx="4603" formatCode="d/m/yy\ h:mm;@">
                  <c:v>45010.791940740739</c:v>
                </c:pt>
                <c:pt idx="4604" formatCode="d/m/yy\ h:mm;@">
                  <c:v>45010.750274189813</c:v>
                </c:pt>
                <c:pt idx="4605" formatCode="d/m/yy\ h:mm;@">
                  <c:v>45010.708607638888</c:v>
                </c:pt>
                <c:pt idx="4606" formatCode="d/m/yy\ h:mm;@">
                  <c:v>45010.666941087962</c:v>
                </c:pt>
                <c:pt idx="4607" formatCode="d/m/yy\ h:mm;@">
                  <c:v>45010.625274537037</c:v>
                </c:pt>
                <c:pt idx="4608" formatCode="d/m/yy\ h:mm;@">
                  <c:v>45010.583607986111</c:v>
                </c:pt>
                <c:pt idx="4609" formatCode="d/m/yy\ h:mm;@">
                  <c:v>45010.541941435185</c:v>
                </c:pt>
                <c:pt idx="4610" formatCode="d/m/yy\ h:mm;@">
                  <c:v>45010.50027488426</c:v>
                </c:pt>
                <c:pt idx="4611" formatCode="d/m/yy\ h:mm;@">
                  <c:v>45010.458608333334</c:v>
                </c:pt>
                <c:pt idx="4612" formatCode="d/m/yy\ h:mm;@">
                  <c:v>45010.416941782409</c:v>
                </c:pt>
                <c:pt idx="4613" formatCode="d/m/yy\ h:mm;@">
                  <c:v>45010.375275231483</c:v>
                </c:pt>
                <c:pt idx="4614" formatCode="d/m/yy\ h:mm;@">
                  <c:v>45010.333608680558</c:v>
                </c:pt>
                <c:pt idx="4615" formatCode="d/m/yy\ h:mm;@">
                  <c:v>45010.291942129632</c:v>
                </c:pt>
                <c:pt idx="4616" formatCode="d/m/yy\ h:mm;@">
                  <c:v>45010.250275578706</c:v>
                </c:pt>
                <c:pt idx="4617" formatCode="d/m/yy\ h:mm;@">
                  <c:v>45010.208609027781</c:v>
                </c:pt>
                <c:pt idx="4618" formatCode="d/m/yy\ h:mm;@">
                  <c:v>45010.166942476855</c:v>
                </c:pt>
                <c:pt idx="4619" formatCode="d/m/yy\ h:mm;@">
                  <c:v>45010.125275925922</c:v>
                </c:pt>
                <c:pt idx="4620" formatCode="d/m/yy\ h:mm;@">
                  <c:v>45010.083609374997</c:v>
                </c:pt>
                <c:pt idx="4621" formatCode="d/m/yy\ h:mm;@">
                  <c:v>45010.041942824071</c:v>
                </c:pt>
                <c:pt idx="4622" formatCode="d/m/yy\ h:mm;@">
                  <c:v>45010.000276273146</c:v>
                </c:pt>
                <c:pt idx="4623" formatCode="d/m/yy\ h:mm;@">
                  <c:v>45009.95860972222</c:v>
                </c:pt>
                <c:pt idx="4624" formatCode="d/m/yy\ h:mm;@">
                  <c:v>45009.916943171294</c:v>
                </c:pt>
                <c:pt idx="4625" formatCode="d/m/yy\ h:mm;@">
                  <c:v>45009.875276620369</c:v>
                </c:pt>
                <c:pt idx="4626" formatCode="d/m/yy\ h:mm;@">
                  <c:v>45009.833610069443</c:v>
                </c:pt>
                <c:pt idx="4627" formatCode="d/m/yy\ h:mm;@">
                  <c:v>45009.791943518518</c:v>
                </c:pt>
                <c:pt idx="4628" formatCode="d/m/yy\ h:mm;@">
                  <c:v>45009.750276967592</c:v>
                </c:pt>
                <c:pt idx="4629" formatCode="d/m/yy\ h:mm;@">
                  <c:v>45009.708610416666</c:v>
                </c:pt>
                <c:pt idx="4630" formatCode="d/m/yy\ h:mm;@">
                  <c:v>45009.666943865741</c:v>
                </c:pt>
                <c:pt idx="4631" formatCode="d/m/yy\ h:mm;@">
                  <c:v>45009.625277314815</c:v>
                </c:pt>
                <c:pt idx="4632" formatCode="d/m/yy\ h:mm;@">
                  <c:v>45009.58361076389</c:v>
                </c:pt>
                <c:pt idx="4633" formatCode="d/m/yy\ h:mm;@">
                  <c:v>45009.541944212964</c:v>
                </c:pt>
                <c:pt idx="4634" formatCode="d/m/yy\ h:mm;@">
                  <c:v>45009.500277662039</c:v>
                </c:pt>
                <c:pt idx="4635" formatCode="d/m/yy\ h:mm;@">
                  <c:v>45009.458611111113</c:v>
                </c:pt>
                <c:pt idx="4636" formatCode="d/m/yy\ h:mm;@">
                  <c:v>45009.416944560187</c:v>
                </c:pt>
                <c:pt idx="4637" formatCode="d/m/yy\ h:mm;@">
                  <c:v>45009.375278009262</c:v>
                </c:pt>
                <c:pt idx="4638" formatCode="d/m/yy\ h:mm;@">
                  <c:v>45009.333611458336</c:v>
                </c:pt>
                <c:pt idx="4639" formatCode="d/m/yy\ h:mm;@">
                  <c:v>45009.291944907411</c:v>
                </c:pt>
                <c:pt idx="4640" formatCode="d/m/yy\ h:mm;@">
                  <c:v>45009.250278356485</c:v>
                </c:pt>
                <c:pt idx="4641" formatCode="d/m/yy\ h:mm;@">
                  <c:v>45009.208611805552</c:v>
                </c:pt>
                <c:pt idx="4642" formatCode="d/m/yy\ h:mm;@">
                  <c:v>45009.166945254627</c:v>
                </c:pt>
                <c:pt idx="4643" formatCode="d/m/yy\ h:mm;@">
                  <c:v>45009.125278703701</c:v>
                </c:pt>
                <c:pt idx="4644" formatCode="d/m/yy\ h:mm;@">
                  <c:v>45009.083612152775</c:v>
                </c:pt>
                <c:pt idx="4645" formatCode="d/m/yy\ h:mm;@">
                  <c:v>45009.04194560185</c:v>
                </c:pt>
                <c:pt idx="4646" formatCode="d/m/yy\ h:mm;@">
                  <c:v>45009.000279050924</c:v>
                </c:pt>
                <c:pt idx="4647" formatCode="d/m/yy\ h:mm;@">
                  <c:v>45008.958612499999</c:v>
                </c:pt>
                <c:pt idx="4648" formatCode="d/m/yy\ h:mm;@">
                  <c:v>45008.916945949073</c:v>
                </c:pt>
                <c:pt idx="4649" formatCode="d/m/yy\ h:mm;@">
                  <c:v>45008.875279398148</c:v>
                </c:pt>
                <c:pt idx="4650" formatCode="d/m/yy\ h:mm;@">
                  <c:v>45008.833612847222</c:v>
                </c:pt>
                <c:pt idx="4651" formatCode="d/m/yy\ h:mm;@">
                  <c:v>45008.791946296296</c:v>
                </c:pt>
                <c:pt idx="4652" formatCode="d/m/yy\ h:mm;@">
                  <c:v>45008.750279745371</c:v>
                </c:pt>
                <c:pt idx="4653" formatCode="d/m/yy\ h:mm;@">
                  <c:v>45008.708613194445</c:v>
                </c:pt>
                <c:pt idx="4654" formatCode="d/m/yy\ h:mm;@">
                  <c:v>45008.66694664352</c:v>
                </c:pt>
                <c:pt idx="4655" formatCode="d/m/yy\ h:mm;@">
                  <c:v>45008.625280092594</c:v>
                </c:pt>
                <c:pt idx="4656" formatCode="d/m/yy\ h:mm;@">
                  <c:v>45008.583613541668</c:v>
                </c:pt>
                <c:pt idx="4657" formatCode="d/m/yy\ h:mm;@">
                  <c:v>45008.541946990743</c:v>
                </c:pt>
                <c:pt idx="4658" formatCode="d/m/yy\ h:mm;@">
                  <c:v>45008.500280439817</c:v>
                </c:pt>
                <c:pt idx="4659" formatCode="d/m/yy\ h:mm;@">
                  <c:v>45008.458613888892</c:v>
                </c:pt>
                <c:pt idx="4660" formatCode="d/m/yy\ h:mm;@">
                  <c:v>45008.416947337966</c:v>
                </c:pt>
                <c:pt idx="4661" formatCode="d/m/yy\ h:mm;@">
                  <c:v>45008.375280787041</c:v>
                </c:pt>
                <c:pt idx="4662" formatCode="d/m/yy\ h:mm;@">
                  <c:v>45008.333614236108</c:v>
                </c:pt>
                <c:pt idx="4663" formatCode="d/m/yy\ h:mm;@">
                  <c:v>45008.291947685182</c:v>
                </c:pt>
                <c:pt idx="4664" formatCode="d/m/yy\ h:mm;@">
                  <c:v>45008.250281134257</c:v>
                </c:pt>
                <c:pt idx="4665" formatCode="d/m/yy\ h:mm;@">
                  <c:v>45008.208614583331</c:v>
                </c:pt>
                <c:pt idx="4666" formatCode="d/m/yy\ h:mm;@">
                  <c:v>45008.166948032405</c:v>
                </c:pt>
                <c:pt idx="4667" formatCode="d/m/yy\ h:mm;@">
                  <c:v>45008.12528148148</c:v>
                </c:pt>
                <c:pt idx="4668" formatCode="d/m/yy\ h:mm;@">
                  <c:v>45008.083614930554</c:v>
                </c:pt>
                <c:pt idx="4669" formatCode="d/m/yy\ h:mm;@">
                  <c:v>45008.041948379629</c:v>
                </c:pt>
                <c:pt idx="4670" formatCode="d/m/yy\ h:mm;@">
                  <c:v>45008.000281828703</c:v>
                </c:pt>
                <c:pt idx="4671" formatCode="d/m/yy\ h:mm;@">
                  <c:v>45007.958615277777</c:v>
                </c:pt>
                <c:pt idx="4672" formatCode="d/m/yy\ h:mm;@">
                  <c:v>45007.916948726852</c:v>
                </c:pt>
                <c:pt idx="4673" formatCode="d/m/yy\ h:mm;@">
                  <c:v>45007.875282175926</c:v>
                </c:pt>
                <c:pt idx="4674" formatCode="d/m/yy\ h:mm;@">
                  <c:v>45007.833615625001</c:v>
                </c:pt>
                <c:pt idx="4675" formatCode="d/m/yy\ h:mm;@">
                  <c:v>45007.791949074075</c:v>
                </c:pt>
                <c:pt idx="4676" formatCode="d/m/yy\ h:mm;@">
                  <c:v>45007.75028252315</c:v>
                </c:pt>
                <c:pt idx="4677" formatCode="d/m/yy\ h:mm;@">
                  <c:v>45007.708615972224</c:v>
                </c:pt>
                <c:pt idx="4678" formatCode="d/m/yy\ h:mm;@">
                  <c:v>45007.666949421298</c:v>
                </c:pt>
                <c:pt idx="4679" formatCode="d/m/yy\ h:mm;@">
                  <c:v>45007.625282870373</c:v>
                </c:pt>
                <c:pt idx="4680" formatCode="d/m/yy\ h:mm;@">
                  <c:v>45007.583616319447</c:v>
                </c:pt>
                <c:pt idx="4681" formatCode="d/m/yy\ h:mm;@">
                  <c:v>45007.541949768522</c:v>
                </c:pt>
                <c:pt idx="4682" formatCode="d/m/yy\ h:mm;@">
                  <c:v>45007.500283217596</c:v>
                </c:pt>
                <c:pt idx="4683" formatCode="d/m/yy\ h:mm;@">
                  <c:v>45007.458616666663</c:v>
                </c:pt>
                <c:pt idx="4684" formatCode="d/m/yy\ h:mm;@">
                  <c:v>45007.416950115738</c:v>
                </c:pt>
                <c:pt idx="4685" formatCode="d/m/yy\ h:mm;@">
                  <c:v>45007.375283564812</c:v>
                </c:pt>
                <c:pt idx="4686" formatCode="d/m/yy\ h:mm;@">
                  <c:v>45007.333617013886</c:v>
                </c:pt>
                <c:pt idx="4687" formatCode="d/m/yy\ h:mm;@">
                  <c:v>45007.291950462961</c:v>
                </c:pt>
                <c:pt idx="4688" formatCode="d/m/yy\ h:mm;@">
                  <c:v>45007.250283912035</c:v>
                </c:pt>
                <c:pt idx="4689" formatCode="d/m/yy\ h:mm;@">
                  <c:v>45007.20861736111</c:v>
                </c:pt>
                <c:pt idx="4690" formatCode="d/m/yy\ h:mm;@">
                  <c:v>45007.166950810184</c:v>
                </c:pt>
                <c:pt idx="4691" formatCode="d/m/yy\ h:mm;@">
                  <c:v>45007.125284259258</c:v>
                </c:pt>
                <c:pt idx="4692" formatCode="d/m/yy\ h:mm;@">
                  <c:v>45007.083617708333</c:v>
                </c:pt>
                <c:pt idx="4693" formatCode="d/m/yy\ h:mm;@">
                  <c:v>45007.041951157407</c:v>
                </c:pt>
                <c:pt idx="4694" formatCode="d/m/yy\ h:mm;@">
                  <c:v>45007.000284606482</c:v>
                </c:pt>
                <c:pt idx="4695" formatCode="d/m/yy\ h:mm;@">
                  <c:v>45006.958618055556</c:v>
                </c:pt>
                <c:pt idx="4696" formatCode="d/m/yy\ h:mm;@">
                  <c:v>45006.916951504631</c:v>
                </c:pt>
                <c:pt idx="4697" formatCode="d/m/yy\ h:mm;@">
                  <c:v>45006.875284953705</c:v>
                </c:pt>
                <c:pt idx="4698" formatCode="d/m/yy\ h:mm;@">
                  <c:v>45006.833618402779</c:v>
                </c:pt>
                <c:pt idx="4699" formatCode="d/m/yy\ h:mm;@">
                  <c:v>45006.791951851854</c:v>
                </c:pt>
                <c:pt idx="4700" formatCode="d/m/yy\ h:mm;@">
                  <c:v>45006.750285300928</c:v>
                </c:pt>
                <c:pt idx="4701" formatCode="d/m/yy\ h:mm;@">
                  <c:v>45006.708618750003</c:v>
                </c:pt>
                <c:pt idx="4702" formatCode="d/m/yy\ h:mm;@">
                  <c:v>45006.666952199077</c:v>
                </c:pt>
                <c:pt idx="4703" formatCode="d/m/yy\ h:mm;@">
                  <c:v>45006.625285648151</c:v>
                </c:pt>
                <c:pt idx="4704" formatCode="d/m/yy\ h:mm;@">
                  <c:v>45006.583619097219</c:v>
                </c:pt>
                <c:pt idx="4705" formatCode="d/m/yy\ h:mm;@">
                  <c:v>45006.541952546293</c:v>
                </c:pt>
                <c:pt idx="4706" formatCode="d/m/yy\ h:mm;@">
                  <c:v>45006.500285995367</c:v>
                </c:pt>
                <c:pt idx="4707" formatCode="d/m/yy\ h:mm;@">
                  <c:v>45006.458619444442</c:v>
                </c:pt>
                <c:pt idx="4708" formatCode="d/m/yy\ h:mm;@">
                  <c:v>45006.416952893516</c:v>
                </c:pt>
                <c:pt idx="4709" formatCode="d/m/yy\ h:mm;@">
                  <c:v>45006.375286342591</c:v>
                </c:pt>
                <c:pt idx="4710" formatCode="d/m/yy\ h:mm;@">
                  <c:v>45006.333619791665</c:v>
                </c:pt>
                <c:pt idx="4711" formatCode="d/m/yy\ h:mm;@">
                  <c:v>45006.29195324074</c:v>
                </c:pt>
                <c:pt idx="4712" formatCode="d/m/yy\ h:mm;@">
                  <c:v>45006.250286689814</c:v>
                </c:pt>
                <c:pt idx="4713" formatCode="d/m/yy\ h:mm;@">
                  <c:v>45006.208620138888</c:v>
                </c:pt>
                <c:pt idx="4714" formatCode="d/m/yy\ h:mm;@">
                  <c:v>45006.166953587963</c:v>
                </c:pt>
                <c:pt idx="4715" formatCode="d/m/yy\ h:mm;@">
                  <c:v>45006.125287037037</c:v>
                </c:pt>
                <c:pt idx="4716" formatCode="d/m/yy\ h:mm;@">
                  <c:v>45006.083620486112</c:v>
                </c:pt>
                <c:pt idx="4717" formatCode="d/m/yy\ h:mm;@">
                  <c:v>45006.041953935186</c:v>
                </c:pt>
                <c:pt idx="4718" formatCode="d/m/yy\ h:mm;@">
                  <c:v>45006.00028738426</c:v>
                </c:pt>
                <c:pt idx="4719" formatCode="d/m/yy\ h:mm;@">
                  <c:v>45005.958620833335</c:v>
                </c:pt>
                <c:pt idx="4720" formatCode="d/m/yy\ h:mm;@">
                  <c:v>45005.916954282409</c:v>
                </c:pt>
                <c:pt idx="4721" formatCode="d/m/yy\ h:mm;@">
                  <c:v>45005.875287731484</c:v>
                </c:pt>
                <c:pt idx="4722" formatCode="d/m/yy\ h:mm;@">
                  <c:v>45005.833621180558</c:v>
                </c:pt>
                <c:pt idx="4723" formatCode="d/m/yy\ h:mm;@">
                  <c:v>45005.791954629633</c:v>
                </c:pt>
                <c:pt idx="4724" formatCode="d/m/yy\ h:mm;@">
                  <c:v>45005.750288078707</c:v>
                </c:pt>
                <c:pt idx="4725" formatCode="d/m/yy\ h:mm;@">
                  <c:v>45005.708621527781</c:v>
                </c:pt>
                <c:pt idx="4726" formatCode="d/m/yy\ h:mm;@">
                  <c:v>45005.666954976849</c:v>
                </c:pt>
                <c:pt idx="4727" formatCode="d/m/yy\ h:mm;@">
                  <c:v>45005.625288425923</c:v>
                </c:pt>
                <c:pt idx="4728" formatCode="d/m/yy\ h:mm;@">
                  <c:v>45005.583621874997</c:v>
                </c:pt>
                <c:pt idx="4729" formatCode="d/m/yy\ h:mm;@">
                  <c:v>45005.541955324072</c:v>
                </c:pt>
                <c:pt idx="4730" formatCode="d/m/yy\ h:mm;@">
                  <c:v>45005.500288773146</c:v>
                </c:pt>
                <c:pt idx="4731" formatCode="d/m/yy\ h:mm;@">
                  <c:v>45005.458622222221</c:v>
                </c:pt>
                <c:pt idx="4732" formatCode="d/m/yy\ h:mm;@">
                  <c:v>45005.416955671295</c:v>
                </c:pt>
                <c:pt idx="4733" formatCode="d/m/yy\ h:mm;@">
                  <c:v>45005.375289120369</c:v>
                </c:pt>
                <c:pt idx="4734" formatCode="d/m/yy\ h:mm;@">
                  <c:v>45005.333622569444</c:v>
                </c:pt>
                <c:pt idx="4735" formatCode="d/m/yy\ h:mm;@">
                  <c:v>45005.291956018518</c:v>
                </c:pt>
                <c:pt idx="4736" formatCode="d/m/yy\ h:mm;@">
                  <c:v>45005.250289467593</c:v>
                </c:pt>
                <c:pt idx="4737" formatCode="d/m/yy\ h:mm;@">
                  <c:v>45005.208622916667</c:v>
                </c:pt>
                <c:pt idx="4738" formatCode="d/m/yy\ h:mm;@">
                  <c:v>45005.166956365741</c:v>
                </c:pt>
                <c:pt idx="4739" formatCode="d/m/yy\ h:mm;@">
                  <c:v>45005.125289814816</c:v>
                </c:pt>
                <c:pt idx="4740" formatCode="d/m/yy\ h:mm;@">
                  <c:v>45005.08362326389</c:v>
                </c:pt>
                <c:pt idx="4741" formatCode="d/m/yy\ h:mm;@">
                  <c:v>45005.041956712965</c:v>
                </c:pt>
                <c:pt idx="4742" formatCode="d/m/yy\ h:mm;@">
                  <c:v>45005.000290162039</c:v>
                </c:pt>
                <c:pt idx="4743" formatCode="d/m/yy\ h:mm;@">
                  <c:v>45004.958623611114</c:v>
                </c:pt>
                <c:pt idx="4744" formatCode="d/m/yy\ h:mm;@">
                  <c:v>45004.916957060188</c:v>
                </c:pt>
                <c:pt idx="4745" formatCode="d/m/yy\ h:mm;@">
                  <c:v>45004.875290509262</c:v>
                </c:pt>
                <c:pt idx="4746" formatCode="d/m/yy\ h:mm;@">
                  <c:v>45004.833623958337</c:v>
                </c:pt>
                <c:pt idx="4747" formatCode="d/m/yy\ h:mm;@">
                  <c:v>45004.791957407404</c:v>
                </c:pt>
                <c:pt idx="4748" formatCode="d/m/yy\ h:mm;@">
                  <c:v>45004.750290856478</c:v>
                </c:pt>
                <c:pt idx="4749" formatCode="d/m/yy\ h:mm;@">
                  <c:v>45004.708624305553</c:v>
                </c:pt>
                <c:pt idx="4750" formatCode="d/m/yy\ h:mm;@">
                  <c:v>45004.666957754627</c:v>
                </c:pt>
                <c:pt idx="4751" formatCode="d/m/yy\ h:mm;@">
                  <c:v>45004.625291203702</c:v>
                </c:pt>
                <c:pt idx="4752" formatCode="d/m/yy\ h:mm;@">
                  <c:v>45004.58362459491</c:v>
                </c:pt>
                <c:pt idx="4753" formatCode="d/m/yy\ h:mm;@">
                  <c:v>45004.541958043985</c:v>
                </c:pt>
                <c:pt idx="4754" formatCode="d/m/yy\ h:mm;@">
                  <c:v>45004.500291493052</c:v>
                </c:pt>
                <c:pt idx="4755" formatCode="d/m/yy\ h:mm;@">
                  <c:v>45004.458624942126</c:v>
                </c:pt>
                <c:pt idx="4756" formatCode="d/m/yy\ h:mm;@">
                  <c:v>45004.416958391201</c:v>
                </c:pt>
                <c:pt idx="4757" formatCode="d/m/yy\ h:mm;@">
                  <c:v>45004.375291840275</c:v>
                </c:pt>
                <c:pt idx="4758" formatCode="d/m/yy\ h:mm;@">
                  <c:v>45004.33362528935</c:v>
                </c:pt>
                <c:pt idx="4759" formatCode="d/m/yy\ h:mm;@">
                  <c:v>45004.291958738424</c:v>
                </c:pt>
                <c:pt idx="4760" formatCode="d/m/yy\ h:mm;@">
                  <c:v>45004.250292187498</c:v>
                </c:pt>
                <c:pt idx="4761" formatCode="d/m/yy\ h:mm;@">
                  <c:v>45004.208625636573</c:v>
                </c:pt>
                <c:pt idx="4762" formatCode="d/m/yy\ h:mm;@">
                  <c:v>45004.166959085647</c:v>
                </c:pt>
                <c:pt idx="4763" formatCode="d/m/yy\ h:mm;@">
                  <c:v>45004.125292534722</c:v>
                </c:pt>
                <c:pt idx="4764" formatCode="d/m/yy\ h:mm;@">
                  <c:v>45004.083625983796</c:v>
                </c:pt>
                <c:pt idx="4765" formatCode="d/m/yy\ h:mm;@">
                  <c:v>45004.04195943287</c:v>
                </c:pt>
                <c:pt idx="4766" formatCode="d/m/yy\ h:mm;@">
                  <c:v>45004.000292881945</c:v>
                </c:pt>
                <c:pt idx="4767" formatCode="d/m/yy\ h:mm;@">
                  <c:v>45003.958626331019</c:v>
                </c:pt>
                <c:pt idx="4768" formatCode="d/m/yy\ h:mm;@">
                  <c:v>45003.916959780094</c:v>
                </c:pt>
                <c:pt idx="4769" formatCode="d/m/yy\ h:mm;@">
                  <c:v>45003.875293229168</c:v>
                </c:pt>
                <c:pt idx="4770" formatCode="d/m/yy\ h:mm;@">
                  <c:v>45003.833626678243</c:v>
                </c:pt>
                <c:pt idx="4771" formatCode="d/m/yy\ h:mm;@">
                  <c:v>45003.791960127317</c:v>
                </c:pt>
                <c:pt idx="4772" formatCode="d/m/yy\ h:mm;@">
                  <c:v>45003.750293576391</c:v>
                </c:pt>
                <c:pt idx="4773" formatCode="d/m/yy\ h:mm;@">
                  <c:v>45003.708627025466</c:v>
                </c:pt>
                <c:pt idx="4774" formatCode="d/m/yy\ h:mm;@">
                  <c:v>45003.66696047454</c:v>
                </c:pt>
                <c:pt idx="4775" formatCode="d/m/yy\ h:mm;@">
                  <c:v>45003.625293923615</c:v>
                </c:pt>
                <c:pt idx="4776" formatCode="d/m/yy\ h:mm;@">
                  <c:v>45003.583627372682</c:v>
                </c:pt>
                <c:pt idx="4777" formatCode="d/m/yy\ h:mm;@">
                  <c:v>45003.541960821756</c:v>
                </c:pt>
                <c:pt idx="4778" formatCode="d/m/yy\ h:mm;@">
                  <c:v>45003.500294270831</c:v>
                </c:pt>
                <c:pt idx="4779" formatCode="d/m/yy\ h:mm;@">
                  <c:v>45003.458627719905</c:v>
                </c:pt>
                <c:pt idx="4780" formatCode="d/m/yy\ h:mm;@">
                  <c:v>45003.416961168979</c:v>
                </c:pt>
                <c:pt idx="4781" formatCode="d/m/yy\ h:mm;@">
                  <c:v>45003.375294618054</c:v>
                </c:pt>
                <c:pt idx="4782" formatCode="d/m/yy\ h:mm;@">
                  <c:v>45003.333628067128</c:v>
                </c:pt>
                <c:pt idx="4783" formatCode="d/m/yy\ h:mm;@">
                  <c:v>45003.291961516203</c:v>
                </c:pt>
                <c:pt idx="4784" formatCode="d/m/yy\ h:mm;@">
                  <c:v>45003.250294965277</c:v>
                </c:pt>
                <c:pt idx="4785" formatCode="d/m/yy\ h:mm;@">
                  <c:v>45003.208628414352</c:v>
                </c:pt>
                <c:pt idx="4786" formatCode="d/m/yy\ h:mm;@">
                  <c:v>45003.166961863426</c:v>
                </c:pt>
                <c:pt idx="4787" formatCode="d/m/yy\ h:mm;@">
                  <c:v>45003.1252953125</c:v>
                </c:pt>
                <c:pt idx="4788" formatCode="d/m/yy\ h:mm;@">
                  <c:v>45003.083628761575</c:v>
                </c:pt>
                <c:pt idx="4789" formatCode="d/m/yy\ h:mm;@">
                  <c:v>45003.041962210649</c:v>
                </c:pt>
                <c:pt idx="4790" formatCode="d/m/yy\ h:mm;@">
                  <c:v>45003.000295659724</c:v>
                </c:pt>
                <c:pt idx="4791" formatCode="d/m/yy\ h:mm;@">
                  <c:v>45002.958629108798</c:v>
                </c:pt>
                <c:pt idx="4792" formatCode="d/m/yy\ h:mm;@">
                  <c:v>45002.916962557872</c:v>
                </c:pt>
                <c:pt idx="4793" formatCode="d/m/yy\ h:mm;@">
                  <c:v>45002.875296006947</c:v>
                </c:pt>
                <c:pt idx="4794" formatCode="d/m/yy\ h:mm;@">
                  <c:v>45002.833629456021</c:v>
                </c:pt>
                <c:pt idx="4795" formatCode="d/m/yy\ h:mm;@">
                  <c:v>45002.791962905096</c:v>
                </c:pt>
                <c:pt idx="4796" formatCode="d/m/yy\ h:mm;@">
                  <c:v>45002.75029635417</c:v>
                </c:pt>
                <c:pt idx="4797" formatCode="d/m/yy\ h:mm;@">
                  <c:v>45002.708629803237</c:v>
                </c:pt>
                <c:pt idx="4798" formatCode="d/m/yy\ h:mm;@">
                  <c:v>45002.666963252312</c:v>
                </c:pt>
                <c:pt idx="4799" formatCode="d/m/yy\ h:mm;@">
                  <c:v>45002.625296701386</c:v>
                </c:pt>
                <c:pt idx="4800" formatCode="d/m/yy\ h:mm;@">
                  <c:v>45002.583630150461</c:v>
                </c:pt>
                <c:pt idx="4801" formatCode="d/m/yy\ h:mm;@">
                  <c:v>45002.541963599535</c:v>
                </c:pt>
                <c:pt idx="4802" formatCode="d/m/yy\ h:mm;@">
                  <c:v>45002.500297048609</c:v>
                </c:pt>
                <c:pt idx="4803" formatCode="d/m/yy\ h:mm;@">
                  <c:v>45002.458630497684</c:v>
                </c:pt>
                <c:pt idx="4804" formatCode="d/m/yy\ h:mm;@">
                  <c:v>45002.416963946758</c:v>
                </c:pt>
                <c:pt idx="4805" formatCode="d/m/yy\ h:mm;@">
                  <c:v>45002.375297395833</c:v>
                </c:pt>
                <c:pt idx="4806" formatCode="d/m/yy\ h:mm;@">
                  <c:v>45002.333630844907</c:v>
                </c:pt>
                <c:pt idx="4807" formatCode="d/m/yy\ h:mm;@">
                  <c:v>45002.291964293981</c:v>
                </c:pt>
                <c:pt idx="4808" formatCode="d/m/yy\ h:mm;@">
                  <c:v>45002.250297743056</c:v>
                </c:pt>
                <c:pt idx="4809" formatCode="d/m/yy\ h:mm;@">
                  <c:v>45002.20863119213</c:v>
                </c:pt>
                <c:pt idx="4810" formatCode="d/m/yy\ h:mm;@">
                  <c:v>45002.166964641205</c:v>
                </c:pt>
                <c:pt idx="4811" formatCode="d/m/yy\ h:mm;@">
                  <c:v>45002.125298090279</c:v>
                </c:pt>
                <c:pt idx="4812" formatCode="d/m/yy\ h:mm;@">
                  <c:v>45002.083631539354</c:v>
                </c:pt>
                <c:pt idx="4813" formatCode="d/m/yy\ h:mm;@">
                  <c:v>45002.041964988428</c:v>
                </c:pt>
                <c:pt idx="4814" formatCode="d/m/yy\ h:mm;@">
                  <c:v>45002.000298437502</c:v>
                </c:pt>
                <c:pt idx="4815" formatCode="d/m/yy\ h:mm;@">
                  <c:v>45001.958631886577</c:v>
                </c:pt>
                <c:pt idx="4816" formatCode="d/m/yy\ h:mm;@">
                  <c:v>45001.916965335651</c:v>
                </c:pt>
                <c:pt idx="4817" formatCode="d/m/yy\ h:mm;@">
                  <c:v>45001.875298784726</c:v>
                </c:pt>
                <c:pt idx="4818" formatCode="d/m/yy\ h:mm;@">
                  <c:v>45001.833632233793</c:v>
                </c:pt>
                <c:pt idx="4819" formatCode="d/m/yy\ h:mm;@">
                  <c:v>45001.791965682867</c:v>
                </c:pt>
                <c:pt idx="4820" formatCode="d/m/yy\ h:mm;@">
                  <c:v>45001.750299131942</c:v>
                </c:pt>
                <c:pt idx="4821" formatCode="d/m/yy\ h:mm;@">
                  <c:v>45001.708632581016</c:v>
                </c:pt>
                <c:pt idx="4822" formatCode="d/m/yy\ h:mm;@">
                  <c:v>45001.66696603009</c:v>
                </c:pt>
                <c:pt idx="4823" formatCode="d/m/yy\ h:mm;@">
                  <c:v>45001.625299479165</c:v>
                </c:pt>
                <c:pt idx="4824" formatCode="d/m/yy\ h:mm;@">
                  <c:v>45001.583632928239</c:v>
                </c:pt>
                <c:pt idx="4825" formatCode="d/m/yy\ h:mm;@">
                  <c:v>45001.541966377314</c:v>
                </c:pt>
                <c:pt idx="4826" formatCode="d/m/yy\ h:mm;@">
                  <c:v>45001.500299826388</c:v>
                </c:pt>
                <c:pt idx="4827" formatCode="d/m/yy\ h:mm;@">
                  <c:v>45001.458633275462</c:v>
                </c:pt>
                <c:pt idx="4828" formatCode="d/m/yy\ h:mm;@">
                  <c:v>45001.416966724537</c:v>
                </c:pt>
                <c:pt idx="4829" formatCode="d/m/yy\ h:mm;@">
                  <c:v>45001.375300173611</c:v>
                </c:pt>
                <c:pt idx="4830" formatCode="d/m/yy\ h:mm;@">
                  <c:v>45001.333633622686</c:v>
                </c:pt>
                <c:pt idx="4831" formatCode="d/m/yy\ h:mm;@">
                  <c:v>45001.29196707176</c:v>
                </c:pt>
                <c:pt idx="4832" formatCode="d/m/yy\ h:mm;@">
                  <c:v>45001.250300520835</c:v>
                </c:pt>
                <c:pt idx="4833" formatCode="d/m/yy\ h:mm;@">
                  <c:v>45001.208633969909</c:v>
                </c:pt>
                <c:pt idx="4834" formatCode="d/m/yy\ h:mm;@">
                  <c:v>45001.166967418983</c:v>
                </c:pt>
                <c:pt idx="4835" formatCode="d/m/yy\ h:mm;@">
                  <c:v>45001.125300868058</c:v>
                </c:pt>
                <c:pt idx="4836" formatCode="d/m/yy\ h:mm;@">
                  <c:v>45001.083634317132</c:v>
                </c:pt>
                <c:pt idx="4837" formatCode="d/m/yy\ h:mm;@">
                  <c:v>45001.041967766207</c:v>
                </c:pt>
                <c:pt idx="4838" formatCode="d/m/yy\ h:mm;@">
                  <c:v>45001.000301215281</c:v>
                </c:pt>
                <c:pt idx="4839" formatCode="d/m/yy\ h:mm;@">
                  <c:v>45000.958634664355</c:v>
                </c:pt>
                <c:pt idx="4840" formatCode="d/m/yy\ h:mm;@">
                  <c:v>45000.916968113423</c:v>
                </c:pt>
                <c:pt idx="4841" formatCode="d/m/yy\ h:mm;@">
                  <c:v>45000.875301562497</c:v>
                </c:pt>
                <c:pt idx="4842" formatCode="d/m/yy\ h:mm;@">
                  <c:v>45000.833635011571</c:v>
                </c:pt>
                <c:pt idx="4843" formatCode="d/m/yy\ h:mm;@">
                  <c:v>45000.791968460646</c:v>
                </c:pt>
                <c:pt idx="4844" formatCode="d/m/yy\ h:mm;@">
                  <c:v>45000.75030190972</c:v>
                </c:pt>
                <c:pt idx="4845" formatCode="d/m/yy\ h:mm;@">
                  <c:v>45000.708635358795</c:v>
                </c:pt>
                <c:pt idx="4846" formatCode="d/m/yy\ h:mm;@">
                  <c:v>45000.666968807869</c:v>
                </c:pt>
                <c:pt idx="4847" formatCode="d/m/yy\ h:mm;@">
                  <c:v>45000.625302256944</c:v>
                </c:pt>
                <c:pt idx="4848" formatCode="d/m/yy\ h:mm;@">
                  <c:v>45000.583635706018</c:v>
                </c:pt>
                <c:pt idx="4849" formatCode="d/m/yy\ h:mm;@">
                  <c:v>45000.541969155092</c:v>
                </c:pt>
                <c:pt idx="4850" formatCode="d/m/yy\ h:mm;@">
                  <c:v>45000.500302604167</c:v>
                </c:pt>
                <c:pt idx="4851" formatCode="d/m/yy\ h:mm;@">
                  <c:v>45000.458636053241</c:v>
                </c:pt>
                <c:pt idx="4852" formatCode="d/m/yy\ h:mm;@">
                  <c:v>45000.416969502316</c:v>
                </c:pt>
                <c:pt idx="4853" formatCode="d/m/yy\ h:mm;@">
                  <c:v>45000.37530295139</c:v>
                </c:pt>
                <c:pt idx="4854" formatCode="d/m/yy\ h:mm;@">
                  <c:v>45000.333636400464</c:v>
                </c:pt>
                <c:pt idx="4855" formatCode="d/m/yy\ h:mm;@">
                  <c:v>45000.291969849539</c:v>
                </c:pt>
                <c:pt idx="4856" formatCode="d/m/yy\ h:mm;@">
                  <c:v>45000.250303298613</c:v>
                </c:pt>
                <c:pt idx="4857" formatCode="d/m/yy\ h:mm;@">
                  <c:v>45000.208636747688</c:v>
                </c:pt>
                <c:pt idx="4858" formatCode="d/m/yy\ h:mm;@">
                  <c:v>45000.166970196762</c:v>
                </c:pt>
                <c:pt idx="4859" formatCode="d/m/yy\ h:mm;@">
                  <c:v>45000.125303645837</c:v>
                </c:pt>
                <c:pt idx="4860" formatCode="d/m/yy\ h:mm;@">
                  <c:v>45000.083637094911</c:v>
                </c:pt>
                <c:pt idx="4861" formatCode="d/m/yy\ h:mm;@">
                  <c:v>45000.041970543978</c:v>
                </c:pt>
                <c:pt idx="4862" formatCode="d/m/yy\ h:mm;@">
                  <c:v>45000.000303993053</c:v>
                </c:pt>
                <c:pt idx="4863" formatCode="d/m/yy\ h:mm;@">
                  <c:v>44999.958637442127</c:v>
                </c:pt>
                <c:pt idx="4864" formatCode="d/m/yy\ h:mm;@">
                  <c:v>44999.916970891201</c:v>
                </c:pt>
                <c:pt idx="4865" formatCode="d/m/yy\ h:mm;@">
                  <c:v>44999.875304340276</c:v>
                </c:pt>
                <c:pt idx="4866" formatCode="d/m/yy\ h:mm;@">
                  <c:v>44999.83363778935</c:v>
                </c:pt>
                <c:pt idx="4867" formatCode="d/m/yy\ h:mm;@">
                  <c:v>44999.791971238425</c:v>
                </c:pt>
                <c:pt idx="4868" formatCode="d/m/yy\ h:mm;@">
                  <c:v>44999.750304687499</c:v>
                </c:pt>
                <c:pt idx="4869" formatCode="d/m/yy\ h:mm;@">
                  <c:v>44999.708638136573</c:v>
                </c:pt>
                <c:pt idx="4870" formatCode="d/m/yy\ h:mm;@">
                  <c:v>44999.666971585648</c:v>
                </c:pt>
                <c:pt idx="4871" formatCode="d/m/yy\ h:mm;@">
                  <c:v>44999.625305034722</c:v>
                </c:pt>
                <c:pt idx="4872" formatCode="d/m/yy\ h:mm;@">
                  <c:v>44999.583638483797</c:v>
                </c:pt>
                <c:pt idx="4873" formatCode="d/m/yy\ h:mm;@">
                  <c:v>44999.541971932871</c:v>
                </c:pt>
                <c:pt idx="4874" formatCode="d/m/yy\ h:mm;@">
                  <c:v>44999.500305381946</c:v>
                </c:pt>
                <c:pt idx="4875" formatCode="d/m/yy\ h:mm;@">
                  <c:v>44999.45863883102</c:v>
                </c:pt>
                <c:pt idx="4876" formatCode="d/m/yy\ h:mm;@">
                  <c:v>44999.416972280094</c:v>
                </c:pt>
                <c:pt idx="4877" formatCode="d/m/yy\ h:mm;@">
                  <c:v>44999.375305729169</c:v>
                </c:pt>
                <c:pt idx="4878" formatCode="d/m/yy\ h:mm;@">
                  <c:v>44999.333639178243</c:v>
                </c:pt>
                <c:pt idx="4879" formatCode="d/m/yy\ h:mm;@">
                  <c:v>44999.291972627318</c:v>
                </c:pt>
                <c:pt idx="4880" formatCode="d/m/yy\ h:mm;@">
                  <c:v>44999.250306076392</c:v>
                </c:pt>
                <c:pt idx="4881" formatCode="d/m/yy\ h:mm;@">
                  <c:v>44999.208639525466</c:v>
                </c:pt>
                <c:pt idx="4882" formatCode="d/m/yy\ h:mm;@">
                  <c:v>44999.166972974534</c:v>
                </c:pt>
                <c:pt idx="4883" formatCode="d/m/yy\ h:mm;@">
                  <c:v>44999.125306423608</c:v>
                </c:pt>
                <c:pt idx="4884" formatCode="d/m/yy\ h:mm;@">
                  <c:v>44999.083639872682</c:v>
                </c:pt>
                <c:pt idx="4885" formatCode="d/m/yy\ h:mm;@">
                  <c:v>44999.041973321757</c:v>
                </c:pt>
                <c:pt idx="4886" formatCode="d/m/yy\ h:mm;@">
                  <c:v>44999.000306770831</c:v>
                </c:pt>
                <c:pt idx="4887" formatCode="d/m/yy\ h:mm;@">
                  <c:v>44998.958640219906</c:v>
                </c:pt>
                <c:pt idx="4888" formatCode="d/m/yy\ h:mm;@">
                  <c:v>44998.91697366898</c:v>
                </c:pt>
                <c:pt idx="4889" formatCode="d/m/yy\ h:mm;@">
                  <c:v>44998.875307118054</c:v>
                </c:pt>
                <c:pt idx="4890" formatCode="d/m/yy\ h:mm;@">
                  <c:v>44998.833640567129</c:v>
                </c:pt>
                <c:pt idx="4891" formatCode="d/m/yy\ h:mm;@">
                  <c:v>44998.791974016203</c:v>
                </c:pt>
                <c:pt idx="4892" formatCode="d/m/yy\ h:mm;@">
                  <c:v>44998.750307465278</c:v>
                </c:pt>
                <c:pt idx="4893" formatCode="d/m/yy\ h:mm;@">
                  <c:v>44998.708640914352</c:v>
                </c:pt>
                <c:pt idx="4894" formatCode="d/m/yy\ h:mm;@">
                  <c:v>44998.666974363427</c:v>
                </c:pt>
                <c:pt idx="4895" formatCode="d/m/yy\ h:mm;@">
                  <c:v>44998.625307812501</c:v>
                </c:pt>
                <c:pt idx="4896" formatCode="d/m/yy\ h:mm;@">
                  <c:v>44998.583641261575</c:v>
                </c:pt>
                <c:pt idx="4897" formatCode="d/m/yy\ h:mm;@">
                  <c:v>44998.54197471065</c:v>
                </c:pt>
                <c:pt idx="4898" formatCode="d/m/yy\ h:mm;@">
                  <c:v>44998.500308159724</c:v>
                </c:pt>
                <c:pt idx="4899" formatCode="d/m/yy\ h:mm;@">
                  <c:v>44998.458641608799</c:v>
                </c:pt>
                <c:pt idx="4900" formatCode="d/m/yy\ h:mm;@">
                  <c:v>44998.416975057873</c:v>
                </c:pt>
                <c:pt idx="4901" formatCode="d/m/yy\ h:mm;@">
                  <c:v>44998.375308506947</c:v>
                </c:pt>
                <c:pt idx="4902" formatCode="d/m/yy\ h:mm;@">
                  <c:v>44998.333641956022</c:v>
                </c:pt>
                <c:pt idx="4903" formatCode="d/m/yy\ h:mm;@">
                  <c:v>44998.291975405089</c:v>
                </c:pt>
                <c:pt idx="4904" formatCode="d/m/yy\ h:mm;@">
                  <c:v>44998.250308854163</c:v>
                </c:pt>
                <c:pt idx="4905" formatCode="d/m/yy\ h:mm;@">
                  <c:v>44998.208642303238</c:v>
                </c:pt>
                <c:pt idx="4906" formatCode="d/m/yy\ h:mm;@">
                  <c:v>44998.166975752312</c:v>
                </c:pt>
                <c:pt idx="4907" formatCode="d/m/yy\ h:mm;@">
                  <c:v>44998.125309201387</c:v>
                </c:pt>
                <c:pt idx="4908" formatCode="d/m/yy\ h:mm;@">
                  <c:v>44998.083642650461</c:v>
                </c:pt>
                <c:pt idx="4909" formatCode="d/m/yy\ h:mm;@">
                  <c:v>44998.041976099536</c:v>
                </c:pt>
                <c:pt idx="4910" formatCode="d/m/yy\ h:mm;@">
                  <c:v>44998.00030954861</c:v>
                </c:pt>
                <c:pt idx="4911" formatCode="d/m/yy\ h:mm;@">
                  <c:v>44997.958642997684</c:v>
                </c:pt>
                <c:pt idx="4912" formatCode="d/m/yy\ h:mm;@">
                  <c:v>44997.916976446759</c:v>
                </c:pt>
                <c:pt idx="4913" formatCode="d/m/yy\ h:mm;@">
                  <c:v>44997.875309895833</c:v>
                </c:pt>
                <c:pt idx="4914" formatCode="d/m/yy\ h:mm;@">
                  <c:v>44997.833643344908</c:v>
                </c:pt>
                <c:pt idx="4915" formatCode="d/m/yy\ h:mm;@">
                  <c:v>44997.791976793982</c:v>
                </c:pt>
                <c:pt idx="4916" formatCode="d/m/yy\ h:mm;@">
                  <c:v>44997.750310243056</c:v>
                </c:pt>
                <c:pt idx="4917" formatCode="d/m/yy\ h:mm;@">
                  <c:v>44997.708643692131</c:v>
                </c:pt>
                <c:pt idx="4918" formatCode="d/m/yy\ h:mm;@">
                  <c:v>44997.666977141205</c:v>
                </c:pt>
                <c:pt idx="4919" formatCode="d/m/yy\ h:mm;@">
                  <c:v>44997.62531059028</c:v>
                </c:pt>
                <c:pt idx="4920" formatCode="d/m/yy\ h:mm;@">
                  <c:v>44997.583644039354</c:v>
                </c:pt>
                <c:pt idx="4921" formatCode="d/m/yy\ h:mm;@">
                  <c:v>44997.541977488429</c:v>
                </c:pt>
                <c:pt idx="4922" formatCode="d/m/yy\ h:mm;@">
                  <c:v>44997.500310937503</c:v>
                </c:pt>
                <c:pt idx="4923" formatCode="d/m/yy\ h:mm;@">
                  <c:v>44997.458644386577</c:v>
                </c:pt>
                <c:pt idx="4924" formatCode="d/m/yy\ h:mm;@">
                  <c:v>44997.416977835652</c:v>
                </c:pt>
                <c:pt idx="4925" formatCode="d/m/yy\ h:mm;@">
                  <c:v>44997.375311284719</c:v>
                </c:pt>
                <c:pt idx="4926" formatCode="d/m/yy\ h:mm;@">
                  <c:v>44997.333644733793</c:v>
                </c:pt>
                <c:pt idx="4927" formatCode="d/m/yy\ h:mm;@">
                  <c:v>44997.291978182868</c:v>
                </c:pt>
                <c:pt idx="4928" formatCode="d/m/yy\ h:mm;@">
                  <c:v>44997.250311631942</c:v>
                </c:pt>
                <c:pt idx="4929" formatCode="d/m/yy\ h:mm;@">
                  <c:v>44997.208645081017</c:v>
                </c:pt>
                <c:pt idx="4930" formatCode="d/m/yy\ h:mm;@">
                  <c:v>44997.166978530091</c:v>
                </c:pt>
                <c:pt idx="4931" formatCode="d/m/yy\ h:mm;@">
                  <c:v>44997.125311979165</c:v>
                </c:pt>
                <c:pt idx="4932" formatCode="d/m/yy\ h:mm;@">
                  <c:v>44997.08364542824</c:v>
                </c:pt>
                <c:pt idx="4933" formatCode="d/m/yy\ h:mm;@">
                  <c:v>44997.041978877314</c:v>
                </c:pt>
                <c:pt idx="4934" formatCode="d/m/yy\ h:mm;@">
                  <c:v>44997.000312326389</c:v>
                </c:pt>
                <c:pt idx="4935" formatCode="d/m/yy\ h:mm;@">
                  <c:v>44996.958645775463</c:v>
                </c:pt>
                <c:pt idx="4936" formatCode="d/m/yy\ h:mm;@">
                  <c:v>44996.916979224537</c:v>
                </c:pt>
                <c:pt idx="4937" formatCode="d/m/yy\ h:mm;@">
                  <c:v>44996.875312673612</c:v>
                </c:pt>
                <c:pt idx="4938" formatCode="d/m/yy\ h:mm;@">
                  <c:v>44996.833646122686</c:v>
                </c:pt>
                <c:pt idx="4939" formatCode="d/m/yy\ h:mm;@">
                  <c:v>44996.791979571761</c:v>
                </c:pt>
                <c:pt idx="4940" formatCode="d/m/yy\ h:mm;@">
                  <c:v>44996.750313020835</c:v>
                </c:pt>
                <c:pt idx="4941" formatCode="d/m/yy\ h:mm;@">
                  <c:v>44996.70864646991</c:v>
                </c:pt>
                <c:pt idx="4942" formatCode="d/m/yy\ h:mm;@">
                  <c:v>44996.666979918984</c:v>
                </c:pt>
                <c:pt idx="4943" formatCode="d/m/yy\ h:mm;@">
                  <c:v>44996.625313368058</c:v>
                </c:pt>
                <c:pt idx="4944" formatCode="d/m/yy\ h:mm;@">
                  <c:v>44996.583646817133</c:v>
                </c:pt>
                <c:pt idx="4945" formatCode="d/m/yy\ h:mm;@">
                  <c:v>44996.541980266207</c:v>
                </c:pt>
                <c:pt idx="4946" formatCode="d/m/yy\ h:mm;@">
                  <c:v>44996.500313715274</c:v>
                </c:pt>
                <c:pt idx="4947" formatCode="d/m/yy\ h:mm;@">
                  <c:v>44996.458647164349</c:v>
                </c:pt>
                <c:pt idx="4948" formatCode="d/m/yy\ h:mm;@">
                  <c:v>44996.416980613423</c:v>
                </c:pt>
                <c:pt idx="4949" formatCode="d/m/yy\ h:mm;@">
                  <c:v>44996.375314062498</c:v>
                </c:pt>
                <c:pt idx="4950" formatCode="d/m/yy\ h:mm;@">
                  <c:v>44996.333647511572</c:v>
                </c:pt>
                <c:pt idx="4951" formatCode="d/m/yy\ h:mm;@">
                  <c:v>44996.291980960646</c:v>
                </c:pt>
                <c:pt idx="4952" formatCode="d/m/yy\ h:mm;@">
                  <c:v>44996.250314409721</c:v>
                </c:pt>
                <c:pt idx="4953" formatCode="d/m/yy\ h:mm;@">
                  <c:v>44996.208647858795</c:v>
                </c:pt>
                <c:pt idx="4954" formatCode="d/m/yy\ h:mm;@">
                  <c:v>44996.16698130787</c:v>
                </c:pt>
                <c:pt idx="4955" formatCode="d/m/yy\ h:mm;@">
                  <c:v>44996.125314756944</c:v>
                </c:pt>
                <c:pt idx="4956" formatCode="d/m/yy\ h:mm;@">
                  <c:v>44996.083648206019</c:v>
                </c:pt>
                <c:pt idx="4957" formatCode="d/m/yy\ h:mm;@">
                  <c:v>44996.041981655093</c:v>
                </c:pt>
                <c:pt idx="4958" formatCode="d/m/yy\ h:mm;@">
                  <c:v>44996.000315104167</c:v>
                </c:pt>
                <c:pt idx="4959" formatCode="d/m/yy\ h:mm;@">
                  <c:v>44995.958648553242</c:v>
                </c:pt>
                <c:pt idx="4960" formatCode="d/m/yy\ h:mm;@">
                  <c:v>44995.916982002316</c:v>
                </c:pt>
                <c:pt idx="4961" formatCode="d/m/yy\ h:mm;@">
                  <c:v>44995.875315451391</c:v>
                </c:pt>
                <c:pt idx="4962" formatCode="d/m/yy\ h:mm;@">
                  <c:v>44995.833648900465</c:v>
                </c:pt>
                <c:pt idx="4963" formatCode="d/m/yy\ h:mm;@">
                  <c:v>44995.791982349539</c:v>
                </c:pt>
                <c:pt idx="4964" formatCode="d/m/yy\ h:mm;@">
                  <c:v>44995.750315798614</c:v>
                </c:pt>
                <c:pt idx="4965" formatCode="d/m/yy\ h:mm;@">
                  <c:v>44995.708649247688</c:v>
                </c:pt>
                <c:pt idx="4966" formatCode="d/m/yy\ h:mm;@">
                  <c:v>44995.666982696763</c:v>
                </c:pt>
                <c:pt idx="4967" formatCode="d/m/yy\ h:mm;@">
                  <c:v>44995.62531614583</c:v>
                </c:pt>
                <c:pt idx="4968" formatCode="d/m/yy\ h:mm;@">
                  <c:v>44995.583649594904</c:v>
                </c:pt>
                <c:pt idx="4969" formatCode="d/m/yy\ h:mm;@">
                  <c:v>44995.541983043979</c:v>
                </c:pt>
                <c:pt idx="4970" formatCode="d/m/yy\ h:mm;@">
                  <c:v>44995.500316493053</c:v>
                </c:pt>
                <c:pt idx="4971" formatCode="d/m/yy\ h:mm;@">
                  <c:v>44995.458649942128</c:v>
                </c:pt>
                <c:pt idx="4972" formatCode="d/m/yy\ h:mm;@">
                  <c:v>44995.416983391202</c:v>
                </c:pt>
                <c:pt idx="4973" formatCode="d/m/yy\ h:mm;@">
                  <c:v>44995.375316840276</c:v>
                </c:pt>
                <c:pt idx="4974" formatCode="d/m/yy\ h:mm;@">
                  <c:v>44995.333650289351</c:v>
                </c:pt>
                <c:pt idx="4975" formatCode="d/m/yy\ h:mm;@">
                  <c:v>44995.291983738425</c:v>
                </c:pt>
                <c:pt idx="4976" formatCode="d/m/yy\ h:mm;@">
                  <c:v>44995.2503171875</c:v>
                </c:pt>
                <c:pt idx="4977" formatCode="d/m/yy\ h:mm;@">
                  <c:v>44995.208650636574</c:v>
                </c:pt>
                <c:pt idx="4978" formatCode="d/m/yy\ h:mm;@">
                  <c:v>44995.166984085648</c:v>
                </c:pt>
                <c:pt idx="4979" formatCode="d/m/yy\ h:mm;@">
                  <c:v>44995.125317534723</c:v>
                </c:pt>
                <c:pt idx="4980" formatCode="d/m/yy\ h:mm;@">
                  <c:v>44995.083650983797</c:v>
                </c:pt>
                <c:pt idx="4981" formatCode="d/m/yy\ h:mm;@">
                  <c:v>44995.041984432872</c:v>
                </c:pt>
                <c:pt idx="4982" formatCode="d/m/yy\ h:mm;@">
                  <c:v>44995.000317881946</c:v>
                </c:pt>
                <c:pt idx="4983" formatCode="d/m/yy\ h:mm;@">
                  <c:v>44994.958651331021</c:v>
                </c:pt>
                <c:pt idx="4984" formatCode="d/m/yy\ h:mm;@">
                  <c:v>44994.916984780095</c:v>
                </c:pt>
                <c:pt idx="4985" formatCode="d/m/yy\ h:mm;@">
                  <c:v>44994.875318229169</c:v>
                </c:pt>
                <c:pt idx="4986" formatCode="d/m/yy\ h:mm;@">
                  <c:v>44994.833651678244</c:v>
                </c:pt>
                <c:pt idx="4987" formatCode="d/m/yy\ h:mm;@">
                  <c:v>44994.791985127318</c:v>
                </c:pt>
                <c:pt idx="4988" formatCode="d/m/yy\ h:mm;@">
                  <c:v>44994.750318576385</c:v>
                </c:pt>
                <c:pt idx="4989" formatCode="d/m/yy\ h:mm;@">
                  <c:v>44994.70865202546</c:v>
                </c:pt>
                <c:pt idx="4990" formatCode="d/m/yy\ h:mm;@">
                  <c:v>44994.666985474534</c:v>
                </c:pt>
                <c:pt idx="4991" formatCode="d/m/yy\ h:mm;@">
                  <c:v>44994.625318923609</c:v>
                </c:pt>
                <c:pt idx="4992" formatCode="d/m/yy\ h:mm;@">
                  <c:v>44994.583652372683</c:v>
                </c:pt>
                <c:pt idx="4993" formatCode="d/m/yy\ h:mm;@">
                  <c:v>44994.541985821757</c:v>
                </c:pt>
                <c:pt idx="4994" formatCode="d/m/yy\ h:mm;@">
                  <c:v>44994.500319270832</c:v>
                </c:pt>
                <c:pt idx="4995" formatCode="d/m/yy\ h:mm;@">
                  <c:v>44994.458652719906</c:v>
                </c:pt>
                <c:pt idx="4996" formatCode="d/m/yy\ h:mm;@">
                  <c:v>44994.416986168981</c:v>
                </c:pt>
                <c:pt idx="4997" formatCode="d/m/yy\ h:mm;@">
                  <c:v>44994.375319618055</c:v>
                </c:pt>
                <c:pt idx="4998" formatCode="d/m/yy\ h:mm;@">
                  <c:v>44994.333653067129</c:v>
                </c:pt>
                <c:pt idx="4999" formatCode="d/m/yy\ h:mm;@">
                  <c:v>44994.291986516204</c:v>
                </c:pt>
                <c:pt idx="5000" formatCode="d/m/yy\ h:mm;@">
                  <c:v>44994.250319965278</c:v>
                </c:pt>
                <c:pt idx="5001" formatCode="d/m/yy\ h:mm;@">
                  <c:v>44994.208653414353</c:v>
                </c:pt>
                <c:pt idx="5002" formatCode="d/m/yy\ h:mm;@">
                  <c:v>44994.166986863427</c:v>
                </c:pt>
                <c:pt idx="5003" formatCode="d/m/yy\ h:mm;@">
                  <c:v>44994.125320312502</c:v>
                </c:pt>
                <c:pt idx="5004" formatCode="d/m/yy\ h:mm;@">
                  <c:v>44994.083653761576</c:v>
                </c:pt>
                <c:pt idx="5005" formatCode="d/m/yy\ h:mm;@">
                  <c:v>44994.04198721065</c:v>
                </c:pt>
                <c:pt idx="5006" formatCode="d/m/yy\ h:mm;@">
                  <c:v>44994.000320659725</c:v>
                </c:pt>
                <c:pt idx="5007" formatCode="d/m/yy\ h:mm;@">
                  <c:v>44993.958654108799</c:v>
                </c:pt>
                <c:pt idx="5008" formatCode="d/m/yy\ h:mm;@">
                  <c:v>44993.916987557874</c:v>
                </c:pt>
                <c:pt idx="5009" formatCode="d/m/yy\ h:mm;@">
                  <c:v>44993.875321006948</c:v>
                </c:pt>
                <c:pt idx="5010" formatCode="d/m/yy\ h:mm;@">
                  <c:v>44993.833654456015</c:v>
                </c:pt>
                <c:pt idx="5011" formatCode="d/m/yy\ h:mm;@">
                  <c:v>44993.79198790509</c:v>
                </c:pt>
                <c:pt idx="5012" formatCode="d/m/yy\ h:mm;@">
                  <c:v>44993.750321354164</c:v>
                </c:pt>
                <c:pt idx="5013" formatCode="d/m/yy\ h:mm;@">
                  <c:v>44993.708654803238</c:v>
                </c:pt>
                <c:pt idx="5014" formatCode="d/m/yy\ h:mm;@">
                  <c:v>44993.666988252313</c:v>
                </c:pt>
                <c:pt idx="5015" formatCode="d/m/yy\ h:mm;@">
                  <c:v>44993.625321701387</c:v>
                </c:pt>
                <c:pt idx="5016" formatCode="d/m/yy\ h:mm;@">
                  <c:v>44993.583655150462</c:v>
                </c:pt>
                <c:pt idx="5017" formatCode="d/m/yy\ h:mm;@">
                  <c:v>44993.541988599536</c:v>
                </c:pt>
                <c:pt idx="5018" formatCode="d/m/yy\ h:mm;@">
                  <c:v>44993.500322048611</c:v>
                </c:pt>
                <c:pt idx="5019" formatCode="d/m/yy\ h:mm;@">
                  <c:v>44993.458655497685</c:v>
                </c:pt>
                <c:pt idx="5020" formatCode="d/m/yy\ h:mm;@">
                  <c:v>44993.416988946759</c:v>
                </c:pt>
                <c:pt idx="5021" formatCode="d/m/yy\ h:mm;@">
                  <c:v>44993.375322395834</c:v>
                </c:pt>
                <c:pt idx="5022" formatCode="d/m/yy\ h:mm;@">
                  <c:v>44993.333655844908</c:v>
                </c:pt>
                <c:pt idx="5023" formatCode="d/m/yy\ h:mm;@">
                  <c:v>44993.291989293983</c:v>
                </c:pt>
                <c:pt idx="5024" formatCode="d/m/yy\ h:mm;@">
                  <c:v>44993.250322743057</c:v>
                </c:pt>
                <c:pt idx="5025" formatCode="d/m/yy\ h:mm;@">
                  <c:v>44993.208656192131</c:v>
                </c:pt>
                <c:pt idx="5026" formatCode="d/m/yy\ h:mm;@">
                  <c:v>44993.166989641206</c:v>
                </c:pt>
                <c:pt idx="5027" formatCode="d/m/yy\ h:mm;@">
                  <c:v>44993.12532309028</c:v>
                </c:pt>
                <c:pt idx="5028" formatCode="d/m/yy\ h:mm;@">
                  <c:v>44993.083656539355</c:v>
                </c:pt>
                <c:pt idx="5029" formatCode="d/m/yy\ h:mm;@">
                  <c:v>44993.041989988429</c:v>
                </c:pt>
                <c:pt idx="5030" formatCode="d/m/yy\ h:mm;@">
                  <c:v>44993.000323437504</c:v>
                </c:pt>
                <c:pt idx="5031" formatCode="d/m/yy\ h:mm;@">
                  <c:v>44992.958656886571</c:v>
                </c:pt>
                <c:pt idx="5032" formatCode="d/m/yy\ h:mm;@">
                  <c:v>44992.916990335645</c:v>
                </c:pt>
                <c:pt idx="5033" formatCode="d/m/yy\ h:mm;@">
                  <c:v>44992.87532378472</c:v>
                </c:pt>
                <c:pt idx="5034" formatCode="d/m/yy\ h:mm;@">
                  <c:v>44992.833657233794</c:v>
                </c:pt>
                <c:pt idx="5035" formatCode="d/m/yy\ h:mm;@">
                  <c:v>44992.791990682868</c:v>
                </c:pt>
                <c:pt idx="5036" formatCode="d/m/yy\ h:mm;@">
                  <c:v>44992.750324131943</c:v>
                </c:pt>
                <c:pt idx="5037" formatCode="d/m/yy\ h:mm;@">
                  <c:v>44992.708657581017</c:v>
                </c:pt>
                <c:pt idx="5038" formatCode="d/m/yy\ h:mm;@">
                  <c:v>44992.666991030092</c:v>
                </c:pt>
                <c:pt idx="5039" formatCode="d/m/yy\ h:mm;@">
                  <c:v>44992.625324479166</c:v>
                </c:pt>
                <c:pt idx="5040" formatCode="d/m/yy\ h:mm;@">
                  <c:v>44992.58365792824</c:v>
                </c:pt>
                <c:pt idx="5041" formatCode="d/m/yy\ h:mm;@">
                  <c:v>44992.541991377315</c:v>
                </c:pt>
                <c:pt idx="5042" formatCode="d/m/yy\ h:mm;@">
                  <c:v>44992.500324826389</c:v>
                </c:pt>
                <c:pt idx="5043" formatCode="d/m/yy\ h:mm;@">
                  <c:v>44992.458658275464</c:v>
                </c:pt>
                <c:pt idx="5044" formatCode="d/m/yy\ h:mm;@">
                  <c:v>44992.416991724538</c:v>
                </c:pt>
                <c:pt idx="5045" formatCode="d/m/yy\ h:mm;@">
                  <c:v>44992.375325173613</c:v>
                </c:pt>
                <c:pt idx="5046" formatCode="d/m/yy\ h:mm;@">
                  <c:v>44992.333658622687</c:v>
                </c:pt>
                <c:pt idx="5047" formatCode="d/m/yy\ h:mm;@">
                  <c:v>44992.291992071761</c:v>
                </c:pt>
                <c:pt idx="5048" formatCode="d/m/yy\ h:mm;@">
                  <c:v>44992.250325520836</c:v>
                </c:pt>
                <c:pt idx="5049" formatCode="d/m/yy\ h:mm;@">
                  <c:v>44992.20865896991</c:v>
                </c:pt>
                <c:pt idx="5050" formatCode="d/m/yy\ h:mm;@">
                  <c:v>44992.166992418985</c:v>
                </c:pt>
                <c:pt idx="5051" formatCode="d/m/yy\ h:mm;@">
                  <c:v>44992.125325868059</c:v>
                </c:pt>
                <c:pt idx="5052" formatCode="d/m/yy\ h:mm;@">
                  <c:v>44992.083659317126</c:v>
                </c:pt>
                <c:pt idx="5053" formatCode="d/m/yy\ h:mm;@">
                  <c:v>44992.041992766201</c:v>
                </c:pt>
                <c:pt idx="5054" formatCode="d/m/yy\ h:mm;@">
                  <c:v>44992.000326215275</c:v>
                </c:pt>
                <c:pt idx="5055" formatCode="d/m/yy\ h:mm;@">
                  <c:v>44991.958659664349</c:v>
                </c:pt>
                <c:pt idx="5056" formatCode="d/m/yy\ h:mm;@">
                  <c:v>44991.916993113424</c:v>
                </c:pt>
                <c:pt idx="5057" formatCode="d/m/yy\ h:mm;@">
                  <c:v>44991.875326562498</c:v>
                </c:pt>
                <c:pt idx="5058" formatCode="d/m/yy\ h:mm;@">
                  <c:v>44991.833660011573</c:v>
                </c:pt>
                <c:pt idx="5059" formatCode="d/m/yy\ h:mm;@">
                  <c:v>44991.791993460647</c:v>
                </c:pt>
                <c:pt idx="5060" formatCode="d/m/yy\ h:mm;@">
                  <c:v>44991.750326909721</c:v>
                </c:pt>
                <c:pt idx="5061" formatCode="d/m/yy\ h:mm;@">
                  <c:v>44991.708660358796</c:v>
                </c:pt>
                <c:pt idx="5062" formatCode="d/m/yy\ h:mm;@">
                  <c:v>44991.66699380787</c:v>
                </c:pt>
                <c:pt idx="5063" formatCode="d/m/yy\ h:mm;@">
                  <c:v>44991.625327256945</c:v>
                </c:pt>
                <c:pt idx="5064" formatCode="d/m/yy\ h:mm;@">
                  <c:v>44991.583660706019</c:v>
                </c:pt>
                <c:pt idx="5065" formatCode="d/m/yy\ h:mm;@">
                  <c:v>44991.541994155094</c:v>
                </c:pt>
                <c:pt idx="5066" formatCode="d/m/yy\ h:mm;@">
                  <c:v>44991.500327604168</c:v>
                </c:pt>
                <c:pt idx="5067" formatCode="d/m/yy\ h:mm;@">
                  <c:v>44991.458661053242</c:v>
                </c:pt>
                <c:pt idx="5068" formatCode="d/m/yy\ h:mm;@">
                  <c:v>44991.416994502317</c:v>
                </c:pt>
                <c:pt idx="5069" formatCode="d/m/yy\ h:mm;@">
                  <c:v>44991.375327951391</c:v>
                </c:pt>
                <c:pt idx="5070" formatCode="d/m/yy\ h:mm;@">
                  <c:v>44991.333661400466</c:v>
                </c:pt>
                <c:pt idx="5071" formatCode="d/m/yy\ h:mm;@">
                  <c:v>44991.29199484954</c:v>
                </c:pt>
                <c:pt idx="5072" formatCode="d/m/yy\ h:mm;@">
                  <c:v>44991.250328298614</c:v>
                </c:pt>
                <c:pt idx="5073" formatCode="d/m/yy\ h:mm;@">
                  <c:v>44991.208661747682</c:v>
                </c:pt>
                <c:pt idx="5074" formatCode="d/m/yy\ h:mm;@">
                  <c:v>44991.166995196756</c:v>
                </c:pt>
                <c:pt idx="5075" formatCode="d/m/yy\ h:mm;@">
                  <c:v>44991.12532864583</c:v>
                </c:pt>
                <c:pt idx="5076" formatCode="d/m/yy\ h:mm;@">
                  <c:v>44991.083662094905</c:v>
                </c:pt>
                <c:pt idx="5077" formatCode="d/m/yy\ h:mm;@">
                  <c:v>44991.041995543979</c:v>
                </c:pt>
                <c:pt idx="5078" formatCode="d/m/yy\ h:mm;@">
                  <c:v>44991.000328993054</c:v>
                </c:pt>
                <c:pt idx="5079" formatCode="d/m/yy\ h:mm;@">
                  <c:v>44990.958662442128</c:v>
                </c:pt>
                <c:pt idx="5080" formatCode="d/m/yy\ h:mm;@">
                  <c:v>44990.916995891203</c:v>
                </c:pt>
                <c:pt idx="5081" formatCode="d/m/yy\ h:mm;@">
                  <c:v>44990.875329340277</c:v>
                </c:pt>
                <c:pt idx="5082" formatCode="d/m/yy\ h:mm;@">
                  <c:v>44990.833662789351</c:v>
                </c:pt>
                <c:pt idx="5083" formatCode="d/m/yy\ h:mm;@">
                  <c:v>44990.791996238426</c:v>
                </c:pt>
                <c:pt idx="5084" formatCode="d/m/yy\ h:mm;@">
                  <c:v>44990.7503296875</c:v>
                </c:pt>
                <c:pt idx="5085" formatCode="d/m/yy\ h:mm;@">
                  <c:v>44990.708663136575</c:v>
                </c:pt>
                <c:pt idx="5086" formatCode="d/m/yy\ h:mm;@">
                  <c:v>44990.666996585649</c:v>
                </c:pt>
                <c:pt idx="5087" formatCode="d/m/yy\ h:mm;@">
                  <c:v>44990.625330034723</c:v>
                </c:pt>
                <c:pt idx="5088" formatCode="d/m/yy\ h:mm;@">
                  <c:v>44990.583663483798</c:v>
                </c:pt>
                <c:pt idx="5089" formatCode="d/m/yy\ h:mm;@">
                  <c:v>44990.541996932872</c:v>
                </c:pt>
                <c:pt idx="5090" formatCode="d/m/yy\ h:mm;@">
                  <c:v>44990.500330381947</c:v>
                </c:pt>
                <c:pt idx="5091" formatCode="d/m/yy\ h:mm;@">
                  <c:v>44990.458663831021</c:v>
                </c:pt>
                <c:pt idx="5092" formatCode="d/m/yy\ h:mm;@">
                  <c:v>44990.416997280096</c:v>
                </c:pt>
                <c:pt idx="5093" formatCode="d/m/yy\ h:mm;@">
                  <c:v>44990.37533072917</c:v>
                </c:pt>
                <c:pt idx="5094" formatCode="d/m/yy\ h:mm;@">
                  <c:v>44990.333664178244</c:v>
                </c:pt>
                <c:pt idx="5095" formatCode="d/m/yy\ h:mm;@">
                  <c:v>44990.291997627312</c:v>
                </c:pt>
                <c:pt idx="5096" formatCode="d/m/yy\ h:mm;@">
                  <c:v>44990.250331076386</c:v>
                </c:pt>
                <c:pt idx="5097" formatCode="d/m/yy\ h:mm;@">
                  <c:v>44990.20866452546</c:v>
                </c:pt>
                <c:pt idx="5098" formatCode="d/m/yy\ h:mm;@">
                  <c:v>44990.166997974535</c:v>
                </c:pt>
                <c:pt idx="5099" formatCode="d/m/yy\ h:mm;@">
                  <c:v>44990.125331423609</c:v>
                </c:pt>
                <c:pt idx="5100" formatCode="d/m/yy\ h:mm;@">
                  <c:v>44990.083664872684</c:v>
                </c:pt>
                <c:pt idx="5101" formatCode="d/m/yy\ h:mm;@">
                  <c:v>44990.041998321758</c:v>
                </c:pt>
                <c:pt idx="5102" formatCode="d/m/yy\ h:mm;@">
                  <c:v>44990.000331770832</c:v>
                </c:pt>
                <c:pt idx="5103" formatCode="d/m/yy\ h:mm;@">
                  <c:v>44989.958665219907</c:v>
                </c:pt>
                <c:pt idx="5104" formatCode="d/m/yy\ h:mm;@">
                  <c:v>44989.916998668981</c:v>
                </c:pt>
                <c:pt idx="5105" formatCode="d/m/yy\ h:mm;@">
                  <c:v>44989.875332118056</c:v>
                </c:pt>
                <c:pt idx="5106" formatCode="d/m/yy\ h:mm;@">
                  <c:v>44989.83366556713</c:v>
                </c:pt>
                <c:pt idx="5107" formatCode="d/m/yy\ h:mm;@">
                  <c:v>44989.791999016204</c:v>
                </c:pt>
                <c:pt idx="5108" formatCode="d/m/yy\ h:mm;@">
                  <c:v>44989.750332465279</c:v>
                </c:pt>
                <c:pt idx="5109" formatCode="d/m/yy\ h:mm;@">
                  <c:v>44989.708665914353</c:v>
                </c:pt>
                <c:pt idx="5110" formatCode="d/m/yy\ h:mm;@">
                  <c:v>44989.666999363428</c:v>
                </c:pt>
                <c:pt idx="5111" formatCode="d/m/yy\ h:mm;@">
                  <c:v>44989.625332812502</c:v>
                </c:pt>
                <c:pt idx="5112" formatCode="d/m/yy\ h:mm;@">
                  <c:v>44989.583666261577</c:v>
                </c:pt>
                <c:pt idx="5113" formatCode="d/m/yy\ h:mm;@">
                  <c:v>44989.541999710651</c:v>
                </c:pt>
                <c:pt idx="5114" formatCode="d/m/yy\ h:mm;@">
                  <c:v>44989.500333159725</c:v>
                </c:pt>
                <c:pt idx="5115" formatCode="d/m/yy\ h:mm;@">
                  <c:v>44989.4586666088</c:v>
                </c:pt>
                <c:pt idx="5116" formatCode="d/m/yy\ h:mm;@">
                  <c:v>44989.417000057867</c:v>
                </c:pt>
                <c:pt idx="5117" formatCode="d/m/yy\ h:mm;@">
                  <c:v>44989.375333506941</c:v>
                </c:pt>
                <c:pt idx="5118" formatCode="d/m/yy\ h:mm;@">
                  <c:v>44989.333666956016</c:v>
                </c:pt>
                <c:pt idx="5119" formatCode="d/m/yy\ h:mm;@">
                  <c:v>44989.29200040509</c:v>
                </c:pt>
                <c:pt idx="5120" formatCode="d/m/yy\ h:mm;@">
                  <c:v>44989.250333854165</c:v>
                </c:pt>
                <c:pt idx="5121" formatCode="d/m/yy\ h:mm;@">
                  <c:v>44989.208667303239</c:v>
                </c:pt>
                <c:pt idx="5122" formatCode="d/m/yy\ h:mm;@">
                  <c:v>44989.167000752313</c:v>
                </c:pt>
                <c:pt idx="5123" formatCode="d/m/yy\ h:mm;@">
                  <c:v>44989.125334201388</c:v>
                </c:pt>
                <c:pt idx="5124" formatCode="d/m/yy\ h:mm;@">
                  <c:v>44989.083667650462</c:v>
                </c:pt>
                <c:pt idx="5125" formatCode="d/m/yy\ h:mm;@">
                  <c:v>44989.042001099537</c:v>
                </c:pt>
                <c:pt idx="5126" formatCode="d/m/yy\ h:mm;@">
                  <c:v>44989.000334548611</c:v>
                </c:pt>
                <c:pt idx="5127" formatCode="d/m/yy\ h:mm;@">
                  <c:v>44988.958667997686</c:v>
                </c:pt>
                <c:pt idx="5128" formatCode="d/m/yy\ h:mm;@">
                  <c:v>44988.91700144676</c:v>
                </c:pt>
                <c:pt idx="5129" formatCode="d/m/yy\ h:mm;@">
                  <c:v>44988.875334895834</c:v>
                </c:pt>
                <c:pt idx="5130" formatCode="d/m/yy\ h:mm;@">
                  <c:v>44988.833668344909</c:v>
                </c:pt>
                <c:pt idx="5131" formatCode="d/m/yy\ h:mm;@">
                  <c:v>44988.792001793983</c:v>
                </c:pt>
                <c:pt idx="5132" formatCode="d/m/yy\ h:mm;@">
                  <c:v>44988.750335243058</c:v>
                </c:pt>
                <c:pt idx="5133" formatCode="d/m/yy\ h:mm;@">
                  <c:v>44988.708668692132</c:v>
                </c:pt>
                <c:pt idx="5134" formatCode="d/m/yy\ h:mm;@">
                  <c:v>44988.667002141206</c:v>
                </c:pt>
                <c:pt idx="5135" formatCode="d/m/yy\ h:mm;@">
                  <c:v>44988.625335590281</c:v>
                </c:pt>
                <c:pt idx="5136" formatCode="d/m/yy\ h:mm;@">
                  <c:v>44988.583669039355</c:v>
                </c:pt>
                <c:pt idx="5137" formatCode="d/m/yy\ h:mm;@">
                  <c:v>44988.542002488422</c:v>
                </c:pt>
                <c:pt idx="5138" formatCode="d/m/yy\ h:mm;@">
                  <c:v>44988.500335937497</c:v>
                </c:pt>
                <c:pt idx="5139" formatCode="d/m/yy\ h:mm;@">
                  <c:v>44988.458669386571</c:v>
                </c:pt>
                <c:pt idx="5140" formatCode="d/m/yy\ h:mm;@">
                  <c:v>44988.417002835646</c:v>
                </c:pt>
                <c:pt idx="5141" formatCode="d/m/yy\ h:mm;@">
                  <c:v>44988.37533628472</c:v>
                </c:pt>
                <c:pt idx="5142" formatCode="d/m/yy\ h:mm;@">
                  <c:v>44988.333669733795</c:v>
                </c:pt>
                <c:pt idx="5143" formatCode="d/m/yy\ h:mm;@">
                  <c:v>44988.292003182869</c:v>
                </c:pt>
                <c:pt idx="5144" formatCode="d/m/yy\ h:mm;@">
                  <c:v>44988.250336631943</c:v>
                </c:pt>
                <c:pt idx="5145" formatCode="d/m/yy\ h:mm;@">
                  <c:v>44988.208670081018</c:v>
                </c:pt>
                <c:pt idx="5146" formatCode="d/m/yy\ h:mm;@">
                  <c:v>44988.167003530092</c:v>
                </c:pt>
                <c:pt idx="5147" formatCode="d/m/yy\ h:mm;@">
                  <c:v>44988.125336979167</c:v>
                </c:pt>
                <c:pt idx="5148" formatCode="d/m/yy\ h:mm;@">
                  <c:v>44988.083670428241</c:v>
                </c:pt>
                <c:pt idx="5149" formatCode="d/m/yy\ h:mm;@">
                  <c:v>44988.042003877315</c:v>
                </c:pt>
                <c:pt idx="5150" formatCode="d/m/yy\ h:mm;@">
                  <c:v>44988.00033732639</c:v>
                </c:pt>
                <c:pt idx="5151" formatCode="d/m/yy\ h:mm;@">
                  <c:v>44987.958670775464</c:v>
                </c:pt>
                <c:pt idx="5152" formatCode="d/m/yy\ h:mm;@">
                  <c:v>44987.917004224539</c:v>
                </c:pt>
                <c:pt idx="5153" formatCode="d/m/yy\ h:mm;@">
                  <c:v>44987.875337673613</c:v>
                </c:pt>
                <c:pt idx="5154" formatCode="d/m/yy\ h:mm;@">
                  <c:v>44987.833671122688</c:v>
                </c:pt>
                <c:pt idx="5155" formatCode="d/m/yy\ h:mm;@">
                  <c:v>44987.792004571762</c:v>
                </c:pt>
                <c:pt idx="5156" formatCode="d/m/yy\ h:mm;@">
                  <c:v>44987.750338020836</c:v>
                </c:pt>
                <c:pt idx="5157" formatCode="d/m/yy\ h:mm;@">
                  <c:v>44987.708671469911</c:v>
                </c:pt>
                <c:pt idx="5158" formatCode="d/m/yy\ h:mm;@">
                  <c:v>44987.667004918978</c:v>
                </c:pt>
                <c:pt idx="5159" formatCode="d/m/yy\ h:mm;@">
                  <c:v>44987.625338368052</c:v>
                </c:pt>
                <c:pt idx="5160" formatCode="d/m/yy\ h:mm;@">
                  <c:v>44987.583671817127</c:v>
                </c:pt>
                <c:pt idx="5161" formatCode="d/m/yy\ h:mm;@">
                  <c:v>44987.542005266201</c:v>
                </c:pt>
                <c:pt idx="5162" formatCode="d/m/yy\ h:mm;@">
                  <c:v>44987.500338715276</c:v>
                </c:pt>
                <c:pt idx="5163" formatCode="d/m/yy\ h:mm;@">
                  <c:v>44987.45867216435</c:v>
                </c:pt>
                <c:pt idx="5164" formatCode="d/m/yy\ h:mm;@">
                  <c:v>44987.417005613424</c:v>
                </c:pt>
                <c:pt idx="5165" formatCode="d/m/yy\ h:mm;@">
                  <c:v>44987.375339062499</c:v>
                </c:pt>
                <c:pt idx="5166" formatCode="d/m/yy\ h:mm;@">
                  <c:v>44987.333672511573</c:v>
                </c:pt>
                <c:pt idx="5167" formatCode="d/m/yy\ h:mm;@">
                  <c:v>44987.292005960648</c:v>
                </c:pt>
                <c:pt idx="5168" formatCode="d/m/yy\ h:mm;@">
                  <c:v>44987.250339409722</c:v>
                </c:pt>
                <c:pt idx="5169" formatCode="d/m/yy\ h:mm;@">
                  <c:v>44987.208672858796</c:v>
                </c:pt>
                <c:pt idx="5170" formatCode="d/m/yy\ h:mm;@">
                  <c:v>44987.167006307871</c:v>
                </c:pt>
                <c:pt idx="5171" formatCode="d/m/yy\ h:mm;@">
                  <c:v>44987.125339756945</c:v>
                </c:pt>
                <c:pt idx="5172" formatCode="d/m/yy\ h:mm;@">
                  <c:v>44987.08367320602</c:v>
                </c:pt>
                <c:pt idx="5173" formatCode="d/m/yy\ h:mm;@">
                  <c:v>44987.042006655094</c:v>
                </c:pt>
                <c:pt idx="5174" formatCode="d/m/yy\ h:mm;@">
                  <c:v>44987.000340104169</c:v>
                </c:pt>
                <c:pt idx="5175" formatCode="d/m/yy\ h:mm;@">
                  <c:v>44986.958673553243</c:v>
                </c:pt>
                <c:pt idx="5176" formatCode="d/m/yy\ h:mm;@">
                  <c:v>44986.917007002317</c:v>
                </c:pt>
                <c:pt idx="5177" formatCode="d/m/yy\ h:mm;@">
                  <c:v>44986.875340451392</c:v>
                </c:pt>
                <c:pt idx="5178" formatCode="d/m/yy\ h:mm;@">
                  <c:v>44986.833673900466</c:v>
                </c:pt>
                <c:pt idx="5179" formatCode="d/m/yy\ h:mm;@">
                  <c:v>44986.792007349541</c:v>
                </c:pt>
                <c:pt idx="5180" formatCode="d/m/yy\ h:mm;@">
                  <c:v>44986.750340798608</c:v>
                </c:pt>
                <c:pt idx="5181" formatCode="d/m/yy\ h:mm;@">
                  <c:v>44986.708674247682</c:v>
                </c:pt>
                <c:pt idx="5182" formatCode="d/m/yy\ h:mm;@">
                  <c:v>44986.667007696757</c:v>
                </c:pt>
                <c:pt idx="5183" formatCode="d/m/yy\ h:mm;@">
                  <c:v>44986.625341145831</c:v>
                </c:pt>
                <c:pt idx="5184" formatCode="d/m/yy\ h:mm;@">
                  <c:v>44986.583674594905</c:v>
                </c:pt>
                <c:pt idx="5185" formatCode="d/m/yy\ h:mm;@">
                  <c:v>44986.54200804398</c:v>
                </c:pt>
                <c:pt idx="5186" formatCode="d/m/yy\ h:mm;@">
                  <c:v>44986.500341493054</c:v>
                </c:pt>
                <c:pt idx="5187" formatCode="d/m/yy\ h:mm;@">
                  <c:v>44986.458674942129</c:v>
                </c:pt>
                <c:pt idx="5188" formatCode="d/m/yy\ h:mm;@">
                  <c:v>44986.417008391203</c:v>
                </c:pt>
                <c:pt idx="5189" formatCode="d/m/yy\ h:mm;@">
                  <c:v>44986.375341840278</c:v>
                </c:pt>
                <c:pt idx="5190" formatCode="d/m/yy\ h:mm;@">
                  <c:v>44986.333675289352</c:v>
                </c:pt>
                <c:pt idx="5191" formatCode="d/m/yy\ h:mm;@">
                  <c:v>44986.292008738426</c:v>
                </c:pt>
                <c:pt idx="5192" formatCode="d/m/yy\ h:mm;@">
                  <c:v>44986.250342187501</c:v>
                </c:pt>
                <c:pt idx="5193" formatCode="d/m/yy\ h:mm;@">
                  <c:v>44986.208675636575</c:v>
                </c:pt>
                <c:pt idx="5194" formatCode="d/m/yy\ h:mm;@">
                  <c:v>44986.16700908565</c:v>
                </c:pt>
                <c:pt idx="5195" formatCode="d/m/yy\ h:mm;@">
                  <c:v>44986.125342534724</c:v>
                </c:pt>
                <c:pt idx="5196" formatCode="d/m/yy\ h:mm;@">
                  <c:v>44986.083675983798</c:v>
                </c:pt>
                <c:pt idx="5197" formatCode="d/m/yy\ h:mm;@">
                  <c:v>44986.042009432873</c:v>
                </c:pt>
                <c:pt idx="5198" formatCode="d/m/yy\ h:mm;@">
                  <c:v>44986.000342881947</c:v>
                </c:pt>
                <c:pt idx="5199" formatCode="d/m/yy\ h:mm;@">
                  <c:v>44985.958676331022</c:v>
                </c:pt>
                <c:pt idx="5200" formatCode="d/m/yy\ h:mm;@">
                  <c:v>44985.917009780096</c:v>
                </c:pt>
                <c:pt idx="5201" formatCode="d/m/yy\ h:mm;@">
                  <c:v>44985.875343229163</c:v>
                </c:pt>
                <c:pt idx="5202" formatCode="d/m/yy\ h:mm;@">
                  <c:v>44985.833676678238</c:v>
                </c:pt>
                <c:pt idx="5203" formatCode="d/m/yy\ h:mm;@">
                  <c:v>44985.792010127312</c:v>
                </c:pt>
                <c:pt idx="5204" formatCode="d/m/yy\ h:mm;@">
                  <c:v>44985.750343576387</c:v>
                </c:pt>
                <c:pt idx="5205" formatCode="d/m/yy\ h:mm;@">
                  <c:v>44985.708677025461</c:v>
                </c:pt>
                <c:pt idx="5206" formatCode="d/m/yy\ h:mm;@">
                  <c:v>44985.667010474535</c:v>
                </c:pt>
                <c:pt idx="5207" formatCode="d/m/yy\ h:mm;@">
                  <c:v>44985.62534392361</c:v>
                </c:pt>
                <c:pt idx="5208" formatCode="d/m/yy\ h:mm;@">
                  <c:v>44985.583677372684</c:v>
                </c:pt>
                <c:pt idx="5209" formatCode="d/m/yy\ h:mm;@">
                  <c:v>44985.542010821759</c:v>
                </c:pt>
                <c:pt idx="5210" formatCode="d/m/yy\ h:mm;@">
                  <c:v>44985.500344270833</c:v>
                </c:pt>
                <c:pt idx="5211" formatCode="d/m/yy\ h:mm;@">
                  <c:v>44985.458677719907</c:v>
                </c:pt>
                <c:pt idx="5212" formatCode="d/m/yy\ h:mm;@">
                  <c:v>44985.417011168982</c:v>
                </c:pt>
                <c:pt idx="5213" formatCode="d/m/yy\ h:mm;@">
                  <c:v>44985.375344618056</c:v>
                </c:pt>
                <c:pt idx="5214" formatCode="d/m/yy\ h:mm;@">
                  <c:v>44985.333678067131</c:v>
                </c:pt>
                <c:pt idx="5215" formatCode="d/m/yy\ h:mm;@">
                  <c:v>44985.292011516205</c:v>
                </c:pt>
                <c:pt idx="5216" formatCode="d/m/yy\ h:mm;@">
                  <c:v>44985.25034496528</c:v>
                </c:pt>
                <c:pt idx="5217" formatCode="d/m/yy\ h:mm;@">
                  <c:v>44985.208678414354</c:v>
                </c:pt>
                <c:pt idx="5218" formatCode="d/m/yy\ h:mm;@">
                  <c:v>44985.167011863428</c:v>
                </c:pt>
                <c:pt idx="5219" formatCode="d/m/yy\ h:mm;@">
                  <c:v>44985.125345312503</c:v>
                </c:pt>
                <c:pt idx="5220" formatCode="d/m/yy\ h:mm;@">
                  <c:v>44985.083678761577</c:v>
                </c:pt>
                <c:pt idx="5221" formatCode="d/m/yy\ h:mm;@">
                  <c:v>44985.042012210652</c:v>
                </c:pt>
                <c:pt idx="5222" formatCode="d/m/yy\ h:mm;@">
                  <c:v>44985.000345659719</c:v>
                </c:pt>
                <c:pt idx="5223" formatCode="d/m/yy\ h:mm;@">
                  <c:v>44984.958679108793</c:v>
                </c:pt>
                <c:pt idx="5224" formatCode="d/m/yy\ h:mm;@">
                  <c:v>44984.917012557868</c:v>
                </c:pt>
                <c:pt idx="5225" formatCode="d/m/yy\ h:mm;@">
                  <c:v>44984.875346006942</c:v>
                </c:pt>
                <c:pt idx="5226" formatCode="d/m/yy\ h:mm;@">
                  <c:v>44984.833679456016</c:v>
                </c:pt>
                <c:pt idx="5227" formatCode="d/m/yy\ h:mm;@">
                  <c:v>44984.792012905091</c:v>
                </c:pt>
                <c:pt idx="5228" formatCode="d/m/yy\ h:mm;@">
                  <c:v>44984.750346354165</c:v>
                </c:pt>
                <c:pt idx="5229" formatCode="d/m/yy\ h:mm;@">
                  <c:v>44984.70867980324</c:v>
                </c:pt>
                <c:pt idx="5230" formatCode="d/m/yy\ h:mm;@">
                  <c:v>44984.667013252314</c:v>
                </c:pt>
                <c:pt idx="5231" formatCode="d/m/yy\ h:mm;@">
                  <c:v>44984.625346701388</c:v>
                </c:pt>
                <c:pt idx="5232" formatCode="d/m/yy\ h:mm;@">
                  <c:v>44984.583680150463</c:v>
                </c:pt>
                <c:pt idx="5233" formatCode="d/m/yy\ h:mm;@">
                  <c:v>44984.542013599537</c:v>
                </c:pt>
                <c:pt idx="5234" formatCode="d/m/yy\ h:mm;@">
                  <c:v>44984.500347048612</c:v>
                </c:pt>
                <c:pt idx="5235" formatCode="d/m/yy\ h:mm;@">
                  <c:v>44984.458680497686</c:v>
                </c:pt>
                <c:pt idx="5236" formatCode="d/m/yy\ h:mm;@">
                  <c:v>44984.417013946761</c:v>
                </c:pt>
                <c:pt idx="5237" formatCode="d/m/yy\ h:mm;@">
                  <c:v>44984.375347395835</c:v>
                </c:pt>
                <c:pt idx="5238" formatCode="d/m/yy\ h:mm;@">
                  <c:v>44984.333680844909</c:v>
                </c:pt>
                <c:pt idx="5239" formatCode="d/m/yy\ h:mm;@">
                  <c:v>44984.292014293984</c:v>
                </c:pt>
                <c:pt idx="5240" formatCode="d/m/yy\ h:mm;@">
                  <c:v>44984.250347743058</c:v>
                </c:pt>
                <c:pt idx="5241" formatCode="d/m/yy\ h:mm;@">
                  <c:v>44984.208681192133</c:v>
                </c:pt>
                <c:pt idx="5242" formatCode="d/m/yy\ h:mm;@">
                  <c:v>44984.167014641207</c:v>
                </c:pt>
                <c:pt idx="5243" formatCode="d/m/yy\ h:mm;@">
                  <c:v>44984.125348090274</c:v>
                </c:pt>
                <c:pt idx="5244" formatCode="d/m/yy\ h:mm;@">
                  <c:v>44984.083681539349</c:v>
                </c:pt>
                <c:pt idx="5245" formatCode="d/m/yy\ h:mm;@">
                  <c:v>44984.042014988423</c:v>
                </c:pt>
                <c:pt idx="5246" formatCode="d/m/yy\ h:mm;@">
                  <c:v>44984.000348437497</c:v>
                </c:pt>
                <c:pt idx="5247" formatCode="d/m/yy\ h:mm;@">
                  <c:v>44983.958681886572</c:v>
                </c:pt>
                <c:pt idx="5248" formatCode="d/m/yy\ h:mm;@">
                  <c:v>44983.917015335646</c:v>
                </c:pt>
                <c:pt idx="5249" formatCode="d/m/yy\ h:mm;@">
                  <c:v>44983.875348784721</c:v>
                </c:pt>
                <c:pt idx="5250" formatCode="d/m/yy\ h:mm;@">
                  <c:v>44983.833682233795</c:v>
                </c:pt>
                <c:pt idx="5251" formatCode="d/m/yy\ h:mm;@">
                  <c:v>44983.79201568287</c:v>
                </c:pt>
                <c:pt idx="5252" formatCode="d/m/yy\ h:mm;@">
                  <c:v>44983.750349131944</c:v>
                </c:pt>
                <c:pt idx="5253" formatCode="d/m/yy\ h:mm;@">
                  <c:v>44983.708682581018</c:v>
                </c:pt>
                <c:pt idx="5254" formatCode="d/m/yy\ h:mm;@">
                  <c:v>44983.667016030093</c:v>
                </c:pt>
                <c:pt idx="5255" formatCode="d/m/yy\ h:mm;@">
                  <c:v>44983.625349479167</c:v>
                </c:pt>
                <c:pt idx="5256" formatCode="d/m/yy\ h:mm;@">
                  <c:v>44983.583682928242</c:v>
                </c:pt>
                <c:pt idx="5257" formatCode="d/m/yy\ h:mm;@">
                  <c:v>44983.542016377316</c:v>
                </c:pt>
                <c:pt idx="5258" formatCode="d/m/yy\ h:mm;@">
                  <c:v>44983.50034982639</c:v>
                </c:pt>
                <c:pt idx="5259" formatCode="d/m/yy\ h:mm;@">
                  <c:v>44983.458683275465</c:v>
                </c:pt>
                <c:pt idx="5260" formatCode="d/m/yy\ h:mm;@">
                  <c:v>44983.417016724539</c:v>
                </c:pt>
                <c:pt idx="5261" formatCode="d/m/yy\ h:mm;@">
                  <c:v>44983.375350173614</c:v>
                </c:pt>
                <c:pt idx="5262" formatCode="d/m/yy\ h:mm;@">
                  <c:v>44983.333683622688</c:v>
                </c:pt>
                <c:pt idx="5263" formatCode="d/m/yy\ h:mm;@">
                  <c:v>44983.292017071763</c:v>
                </c:pt>
                <c:pt idx="5264" formatCode="d/m/yy\ h:mm;@">
                  <c:v>44983.250350520837</c:v>
                </c:pt>
                <c:pt idx="5265" formatCode="d/m/yy\ h:mm;@">
                  <c:v>44983.208683969904</c:v>
                </c:pt>
                <c:pt idx="5266" formatCode="d/m/yy\ h:mm;@">
                  <c:v>44983.167017418979</c:v>
                </c:pt>
                <c:pt idx="5267" formatCode="d/m/yy\ h:mm;@">
                  <c:v>44983.125350868053</c:v>
                </c:pt>
                <c:pt idx="5268" formatCode="d/m/yy\ h:mm;@">
                  <c:v>44983.083684317127</c:v>
                </c:pt>
                <c:pt idx="5269" formatCode="d/m/yy\ h:mm;@">
                  <c:v>44983.042017766202</c:v>
                </c:pt>
                <c:pt idx="5270" formatCode="d/m/yy\ h:mm;@">
                  <c:v>44983.000351215276</c:v>
                </c:pt>
                <c:pt idx="5271" formatCode="d/m/yy\ h:mm;@">
                  <c:v>44982.958684664351</c:v>
                </c:pt>
                <c:pt idx="5272" formatCode="d/m/yy\ h:mm;@">
                  <c:v>44982.917018113425</c:v>
                </c:pt>
                <c:pt idx="5273" formatCode="d/m/yy\ h:mm;@">
                  <c:v>44982.875351562499</c:v>
                </c:pt>
                <c:pt idx="5274" formatCode="d/m/yy\ h:mm;@">
                  <c:v>44982.833685011574</c:v>
                </c:pt>
                <c:pt idx="5275" formatCode="d/m/yy\ h:mm;@">
                  <c:v>44982.792018460648</c:v>
                </c:pt>
                <c:pt idx="5276" formatCode="d/m/yy\ h:mm;@">
                  <c:v>44982.750351909723</c:v>
                </c:pt>
                <c:pt idx="5277" formatCode="d/m/yy\ h:mm;@">
                  <c:v>44982.708685358797</c:v>
                </c:pt>
                <c:pt idx="5278" formatCode="d/m/yy\ h:mm;@">
                  <c:v>44982.667018807872</c:v>
                </c:pt>
                <c:pt idx="5279" formatCode="d/m/yy\ h:mm;@">
                  <c:v>44982.625352256946</c:v>
                </c:pt>
                <c:pt idx="5280" formatCode="d/m/yy\ h:mm;@">
                  <c:v>44982.58368570602</c:v>
                </c:pt>
                <c:pt idx="5281" formatCode="d/m/yy\ h:mm;@">
                  <c:v>44982.542019155095</c:v>
                </c:pt>
                <c:pt idx="5282" formatCode="d/m/yy\ h:mm;@">
                  <c:v>44982.500352604169</c:v>
                </c:pt>
                <c:pt idx="5283" formatCode="d/m/yy\ h:mm;@">
                  <c:v>44982.458686053244</c:v>
                </c:pt>
                <c:pt idx="5284" formatCode="d/m/yy\ h:mm;@">
                  <c:v>44982.417019502318</c:v>
                </c:pt>
                <c:pt idx="5285" formatCode="d/m/yy\ h:mm;@">
                  <c:v>44982.375352951392</c:v>
                </c:pt>
                <c:pt idx="5286" formatCode="d/m/yy\ h:mm;@">
                  <c:v>44982.33368640046</c:v>
                </c:pt>
                <c:pt idx="5287" formatCode="d/m/yy\ h:mm;@">
                  <c:v>44982.292019849534</c:v>
                </c:pt>
                <c:pt idx="5288" formatCode="d/m/yy\ h:mm;@">
                  <c:v>44982.250353298608</c:v>
                </c:pt>
                <c:pt idx="5289" formatCode="d/m/yy\ h:mm;@">
                  <c:v>44982.208686747683</c:v>
                </c:pt>
                <c:pt idx="5290" formatCode="d/m/yy\ h:mm;@">
                  <c:v>44982.167020196757</c:v>
                </c:pt>
                <c:pt idx="5291" formatCode="d/m/yy\ h:mm;@">
                  <c:v>44982.125353645832</c:v>
                </c:pt>
                <c:pt idx="5292" formatCode="d/m/yy\ h:mm;@">
                  <c:v>44982.083687094906</c:v>
                </c:pt>
                <c:pt idx="5293" formatCode="d/m/yy\ h:mm;@">
                  <c:v>44982.04202054398</c:v>
                </c:pt>
                <c:pt idx="5294" formatCode="d/m/yy\ h:mm;@">
                  <c:v>44982.000353993055</c:v>
                </c:pt>
                <c:pt idx="5295" formatCode="d/m/yy\ h:mm;@">
                  <c:v>44981.958687442129</c:v>
                </c:pt>
                <c:pt idx="5296" formatCode="d/m/yy\ h:mm;@">
                  <c:v>44981.917020891204</c:v>
                </c:pt>
                <c:pt idx="5297" formatCode="d/m/yy\ h:mm;@">
                  <c:v>44981.875354340278</c:v>
                </c:pt>
                <c:pt idx="5298" formatCode="d/m/yy\ h:mm;@">
                  <c:v>44981.833687789353</c:v>
                </c:pt>
                <c:pt idx="5299" formatCode="d/m/yy\ h:mm;@">
                  <c:v>44981.792021238427</c:v>
                </c:pt>
                <c:pt idx="5300" formatCode="d/m/yy\ h:mm;@">
                  <c:v>44981.750354687501</c:v>
                </c:pt>
                <c:pt idx="5301" formatCode="d/m/yy\ h:mm;@">
                  <c:v>44981.708688136576</c:v>
                </c:pt>
                <c:pt idx="5302" formatCode="d/m/yy\ h:mm;@">
                  <c:v>44981.66702158565</c:v>
                </c:pt>
                <c:pt idx="5303" formatCode="d/m/yy\ h:mm;@">
                  <c:v>44981.625355034725</c:v>
                </c:pt>
                <c:pt idx="5304" formatCode="d/m/yy\ h:mm;@">
                  <c:v>44981.583688483799</c:v>
                </c:pt>
                <c:pt idx="5305" formatCode="d/m/yy\ h:mm;@">
                  <c:v>44981.542021932873</c:v>
                </c:pt>
                <c:pt idx="5306" formatCode="d/m/yy\ h:mm;@">
                  <c:v>44981.500355381948</c:v>
                </c:pt>
                <c:pt idx="5307" formatCode="d/m/yy\ h:mm;@">
                  <c:v>44981.458688831015</c:v>
                </c:pt>
                <c:pt idx="5308" formatCode="d/m/yy\ h:mm;@">
                  <c:v>44981.417022280089</c:v>
                </c:pt>
                <c:pt idx="5309" formatCode="d/m/yy\ h:mm;@">
                  <c:v>44981.375355729164</c:v>
                </c:pt>
                <c:pt idx="5310" formatCode="d/m/yy\ h:mm;@">
                  <c:v>44981.333689178238</c:v>
                </c:pt>
                <c:pt idx="5311" formatCode="d/m/yy\ h:mm;@">
                  <c:v>44981.292022627313</c:v>
                </c:pt>
                <c:pt idx="5312" formatCode="d/m/yy\ h:mm;@">
                  <c:v>44981.250356076387</c:v>
                </c:pt>
                <c:pt idx="5313" formatCode="d/m/yy\ h:mm;@">
                  <c:v>44981.208689525462</c:v>
                </c:pt>
                <c:pt idx="5314" formatCode="d/m/yy\ h:mm;@">
                  <c:v>44981.167022974536</c:v>
                </c:pt>
                <c:pt idx="5315" formatCode="d/m/yy\ h:mm;@">
                  <c:v>44981.12535642361</c:v>
                </c:pt>
                <c:pt idx="5316" formatCode="d/m/yy\ h:mm;@">
                  <c:v>44981.083689872685</c:v>
                </c:pt>
                <c:pt idx="5317" formatCode="d/m/yy\ h:mm;@">
                  <c:v>44981.042023321759</c:v>
                </c:pt>
                <c:pt idx="5318" formatCode="d/m/yy\ h:mm;@">
                  <c:v>44981.000356770834</c:v>
                </c:pt>
                <c:pt idx="5319" formatCode="d/m/yy\ h:mm;@">
                  <c:v>44980.958690219908</c:v>
                </c:pt>
                <c:pt idx="5320" formatCode="d/m/yy\ h:mm;@">
                  <c:v>44980.917023668982</c:v>
                </c:pt>
                <c:pt idx="5321" formatCode="d/m/yy\ h:mm;@">
                  <c:v>44980.875357118057</c:v>
                </c:pt>
                <c:pt idx="5322" formatCode="d/m/yy\ h:mm;@">
                  <c:v>44980.833690567131</c:v>
                </c:pt>
                <c:pt idx="5323" formatCode="d/m/yy\ h:mm;@">
                  <c:v>44980.792024016206</c:v>
                </c:pt>
                <c:pt idx="5324" formatCode="d/m/yy\ h:mm;@">
                  <c:v>44980.75035746528</c:v>
                </c:pt>
                <c:pt idx="5325" formatCode="d/m/yy\ h:mm;@">
                  <c:v>44980.708690914355</c:v>
                </c:pt>
                <c:pt idx="5326" formatCode="d/m/yy\ h:mm;@">
                  <c:v>44980.667024363429</c:v>
                </c:pt>
                <c:pt idx="5327" formatCode="d/m/yy\ h:mm;@">
                  <c:v>44980.625357812503</c:v>
                </c:pt>
                <c:pt idx="5328" formatCode="d/m/yy\ h:mm;@">
                  <c:v>44980.58369126157</c:v>
                </c:pt>
                <c:pt idx="5329" formatCode="d/m/yy\ h:mm;@">
                  <c:v>44980.542024710645</c:v>
                </c:pt>
                <c:pt idx="5330" formatCode="d/m/yy\ h:mm;@">
                  <c:v>44980.500358159719</c:v>
                </c:pt>
                <c:pt idx="5331" formatCode="d/m/yy\ h:mm;@">
                  <c:v>44980.458691608794</c:v>
                </c:pt>
                <c:pt idx="5332" formatCode="d/m/yy\ h:mm;@">
                  <c:v>44980.417025057868</c:v>
                </c:pt>
                <c:pt idx="5333" formatCode="d/m/yy\ h:mm;@">
                  <c:v>44980.375358506943</c:v>
                </c:pt>
                <c:pt idx="5334" formatCode="d/m/yy\ h:mm;@">
                  <c:v>44980.333691956017</c:v>
                </c:pt>
                <c:pt idx="5335" formatCode="d/m/yy\ h:mm;@">
                  <c:v>44980.292025405091</c:v>
                </c:pt>
                <c:pt idx="5336" formatCode="d/m/yy\ h:mm;@">
                  <c:v>44980.250358854166</c:v>
                </c:pt>
                <c:pt idx="5337" formatCode="d/m/yy\ h:mm;@">
                  <c:v>44980.20869230324</c:v>
                </c:pt>
                <c:pt idx="5338" formatCode="d/m/yy\ h:mm;@">
                  <c:v>44980.167025752315</c:v>
                </c:pt>
                <c:pt idx="5339" formatCode="d/m/yy\ h:mm;@">
                  <c:v>44980.125359201389</c:v>
                </c:pt>
                <c:pt idx="5340" formatCode="d/m/yy\ h:mm;@">
                  <c:v>44980.083692650463</c:v>
                </c:pt>
                <c:pt idx="5341" formatCode="d/m/yy\ h:mm;@">
                  <c:v>44980.042026099538</c:v>
                </c:pt>
                <c:pt idx="5342" formatCode="d/m/yy\ h:mm;@">
                  <c:v>44980.000359548612</c:v>
                </c:pt>
                <c:pt idx="5343" formatCode="d/m/yy\ h:mm;@">
                  <c:v>44979.958692997687</c:v>
                </c:pt>
                <c:pt idx="5344" formatCode="d/m/yy\ h:mm;@">
                  <c:v>44979.917026446761</c:v>
                </c:pt>
                <c:pt idx="5345" formatCode="d/m/yy\ h:mm;@">
                  <c:v>44979.875359895836</c:v>
                </c:pt>
                <c:pt idx="5346" formatCode="d/m/yy\ h:mm;@">
                  <c:v>44979.83369334491</c:v>
                </c:pt>
                <c:pt idx="5347" formatCode="d/m/yy\ h:mm;@">
                  <c:v>44979.792026793984</c:v>
                </c:pt>
                <c:pt idx="5348" formatCode="d/m/yy\ h:mm;@">
                  <c:v>44979.750360243059</c:v>
                </c:pt>
                <c:pt idx="5349" formatCode="d/m/yy\ h:mm;@">
                  <c:v>44979.708693692133</c:v>
                </c:pt>
                <c:pt idx="5350" formatCode="d/m/yy\ h:mm;@">
                  <c:v>44979.6670271412</c:v>
                </c:pt>
                <c:pt idx="5351" formatCode="d/m/yy\ h:mm;@">
                  <c:v>44979.625360590275</c:v>
                </c:pt>
                <c:pt idx="5352" formatCode="d/m/yy\ h:mm;@">
                  <c:v>44979.583694039349</c:v>
                </c:pt>
                <c:pt idx="5353" formatCode="d/m/yy\ h:mm;@">
                  <c:v>44979.542027488424</c:v>
                </c:pt>
                <c:pt idx="5354" formatCode="d/m/yy\ h:mm;@">
                  <c:v>44979.500360937498</c:v>
                </c:pt>
                <c:pt idx="5355" formatCode="d/m/yy\ h:mm;@">
                  <c:v>44979.458694386572</c:v>
                </c:pt>
                <c:pt idx="5356" formatCode="d/m/yy\ h:mm;@">
                  <c:v>44979.417027835647</c:v>
                </c:pt>
                <c:pt idx="5357" formatCode="d/m/yy\ h:mm;@">
                  <c:v>44979.375361284721</c:v>
                </c:pt>
                <c:pt idx="5358" formatCode="d/m/yy\ h:mm;@">
                  <c:v>44979.333694733796</c:v>
                </c:pt>
                <c:pt idx="5359" formatCode="d/m/yy\ h:mm;@">
                  <c:v>44979.29202818287</c:v>
                </c:pt>
                <c:pt idx="5360" formatCode="d/m/yy\ h:mm;@">
                  <c:v>44979.250361631945</c:v>
                </c:pt>
                <c:pt idx="5361" formatCode="d/m/yy\ h:mm;@">
                  <c:v>44979.208695081019</c:v>
                </c:pt>
                <c:pt idx="5362" formatCode="d/m/yy\ h:mm;@">
                  <c:v>44979.167028530093</c:v>
                </c:pt>
                <c:pt idx="5363" formatCode="d/m/yy\ h:mm;@">
                  <c:v>44979.125361979168</c:v>
                </c:pt>
                <c:pt idx="5364" formatCode="d/m/yy\ h:mm;@">
                  <c:v>44979.083695428242</c:v>
                </c:pt>
                <c:pt idx="5365" formatCode="d/m/yy\ h:mm;@">
                  <c:v>44979.042028877317</c:v>
                </c:pt>
                <c:pt idx="5366" formatCode="d/m/yy\ h:mm;@">
                  <c:v>44979.000362326391</c:v>
                </c:pt>
                <c:pt idx="5367" formatCode="d/m/yy\ h:mm;@">
                  <c:v>44978.958695775465</c:v>
                </c:pt>
                <c:pt idx="5368" formatCode="d/m/yy\ h:mm;@">
                  <c:v>44978.91702922454</c:v>
                </c:pt>
                <c:pt idx="5369" formatCode="d/m/yy\ h:mm;@">
                  <c:v>44978.875362673614</c:v>
                </c:pt>
                <c:pt idx="5370" formatCode="d/m/yy\ h:mm;@">
                  <c:v>44978.833696122689</c:v>
                </c:pt>
                <c:pt idx="5371" formatCode="d/m/yy\ h:mm;@">
                  <c:v>44978.792029571756</c:v>
                </c:pt>
                <c:pt idx="5372" formatCode="d/m/yy\ h:mm;@">
                  <c:v>44978.75036302083</c:v>
                </c:pt>
                <c:pt idx="5373" formatCode="d/m/yy\ h:mm;@">
                  <c:v>44978.708696469905</c:v>
                </c:pt>
                <c:pt idx="5374" formatCode="d/m/yy\ h:mm;@">
                  <c:v>44978.667029918979</c:v>
                </c:pt>
                <c:pt idx="5375" formatCode="d/m/yy\ h:mm;@">
                  <c:v>44978.625363368054</c:v>
                </c:pt>
                <c:pt idx="5376" formatCode="d/m/yy\ h:mm;@">
                  <c:v>44978.583696817128</c:v>
                </c:pt>
                <c:pt idx="5377" formatCode="d/m/yy\ h:mm;@">
                  <c:v>44978.542030266202</c:v>
                </c:pt>
                <c:pt idx="5378" formatCode="d/m/yy\ h:mm;@">
                  <c:v>44978.500363715277</c:v>
                </c:pt>
                <c:pt idx="5379" formatCode="d/m/yy\ h:mm;@">
                  <c:v>44978.458697164351</c:v>
                </c:pt>
                <c:pt idx="5380" formatCode="d/m/yy\ h:mm;@">
                  <c:v>44978.417030613426</c:v>
                </c:pt>
                <c:pt idx="5381" formatCode="d/m/yy\ h:mm;@">
                  <c:v>44978.3753640625</c:v>
                </c:pt>
                <c:pt idx="5382" formatCode="d/m/yy\ h:mm;@">
                  <c:v>44978.333697511574</c:v>
                </c:pt>
                <c:pt idx="5383" formatCode="d/m/yy\ h:mm;@">
                  <c:v>44978.292030960649</c:v>
                </c:pt>
                <c:pt idx="5384" formatCode="d/m/yy\ h:mm;@">
                  <c:v>44978.250364409723</c:v>
                </c:pt>
                <c:pt idx="5385" formatCode="d/m/yy\ h:mm;@">
                  <c:v>44978.208697858798</c:v>
                </c:pt>
                <c:pt idx="5386" formatCode="d/m/yy\ h:mm;@">
                  <c:v>44978.167031307872</c:v>
                </c:pt>
                <c:pt idx="5387" formatCode="d/m/yy\ h:mm;@">
                  <c:v>44978.125364756947</c:v>
                </c:pt>
                <c:pt idx="5388" formatCode="d/m/yy\ h:mm;@">
                  <c:v>44978.083698206021</c:v>
                </c:pt>
                <c:pt idx="5389" formatCode="d/m/yy\ h:mm;@">
                  <c:v>44978.042031655095</c:v>
                </c:pt>
                <c:pt idx="5390" formatCode="d/m/yy\ h:mm;@">
                  <c:v>44978.00036510417</c:v>
                </c:pt>
                <c:pt idx="5391" formatCode="d/m/yy\ h:mm;@">
                  <c:v>44977.958698553244</c:v>
                </c:pt>
                <c:pt idx="5392" formatCode="d/m/yy\ h:mm;@">
                  <c:v>44977.917032002311</c:v>
                </c:pt>
                <c:pt idx="5393" formatCode="d/m/yy\ h:mm;@">
                  <c:v>44977.875365451386</c:v>
                </c:pt>
                <c:pt idx="5394" formatCode="d/m/yy\ h:mm;@">
                  <c:v>44977.83369890046</c:v>
                </c:pt>
                <c:pt idx="5395" formatCode="d/m/yy\ h:mm;@">
                  <c:v>44977.792032349535</c:v>
                </c:pt>
                <c:pt idx="5396" formatCode="d/m/yy\ h:mm;@">
                  <c:v>44977.750365798609</c:v>
                </c:pt>
                <c:pt idx="5397" formatCode="d/m/yy\ h:mm;@">
                  <c:v>44977.708699247683</c:v>
                </c:pt>
                <c:pt idx="5398" formatCode="d/m/yy\ h:mm;@">
                  <c:v>44977.667032696758</c:v>
                </c:pt>
                <c:pt idx="5399" formatCode="d/m/yy\ h:mm;@">
                  <c:v>44977.625366145832</c:v>
                </c:pt>
                <c:pt idx="5400" formatCode="d/m/yy\ h:mm;@">
                  <c:v>44977.583699594907</c:v>
                </c:pt>
                <c:pt idx="5401" formatCode="d/m/yy\ h:mm;@">
                  <c:v>44977.542033043981</c:v>
                </c:pt>
                <c:pt idx="5402" formatCode="d/m/yy\ h:mm;@">
                  <c:v>44977.500366493055</c:v>
                </c:pt>
                <c:pt idx="5403" formatCode="d/m/yy\ h:mm;@">
                  <c:v>44977.45869994213</c:v>
                </c:pt>
                <c:pt idx="5404" formatCode="d/m/yy\ h:mm;@">
                  <c:v>44977.417033391204</c:v>
                </c:pt>
                <c:pt idx="5405" formatCode="d/m/yy\ h:mm;@">
                  <c:v>44977.375366840279</c:v>
                </c:pt>
                <c:pt idx="5406" formatCode="d/m/yy\ h:mm;@">
                  <c:v>44977.333700289353</c:v>
                </c:pt>
                <c:pt idx="5407" formatCode="d/m/yy\ h:mm;@">
                  <c:v>44977.292033738428</c:v>
                </c:pt>
                <c:pt idx="5408" formatCode="d/m/yy\ h:mm;@">
                  <c:v>44977.250367187502</c:v>
                </c:pt>
                <c:pt idx="5409" formatCode="d/m/yy\ h:mm;@">
                  <c:v>44977.208700636576</c:v>
                </c:pt>
                <c:pt idx="5410" formatCode="d/m/yy\ h:mm;@">
                  <c:v>44977.167034085651</c:v>
                </c:pt>
                <c:pt idx="5411" formatCode="d/m/yy\ h:mm;@">
                  <c:v>44977.125367534725</c:v>
                </c:pt>
                <c:pt idx="5412" formatCode="d/m/yy\ h:mm;@">
                  <c:v>44977.0837009838</c:v>
                </c:pt>
                <c:pt idx="5413" formatCode="d/m/yy\ h:mm;@">
                  <c:v>44977.042034432867</c:v>
                </c:pt>
                <c:pt idx="5414" formatCode="d/m/yy\ h:mm;@">
                  <c:v>44977.000367881941</c:v>
                </c:pt>
                <c:pt idx="5415" formatCode="d/m/yy\ h:mm;@">
                  <c:v>44976.958701331016</c:v>
                </c:pt>
                <c:pt idx="5416" formatCode="d/m/yy\ h:mm;@">
                  <c:v>44976.91703478009</c:v>
                </c:pt>
                <c:pt idx="5417" formatCode="d/m/yy\ h:mm;@">
                  <c:v>44976.875368229164</c:v>
                </c:pt>
                <c:pt idx="5418" formatCode="d/m/yy\ h:mm;@">
                  <c:v>44976.833701678239</c:v>
                </c:pt>
                <c:pt idx="5419" formatCode="d/m/yy\ h:mm;@">
                  <c:v>44976.792035127313</c:v>
                </c:pt>
                <c:pt idx="5420" formatCode="d/m/yy\ h:mm;@">
                  <c:v>44976.750368576388</c:v>
                </c:pt>
                <c:pt idx="5421" formatCode="d/m/yy\ h:mm;@">
                  <c:v>44976.708702025462</c:v>
                </c:pt>
                <c:pt idx="5422" formatCode="d/m/yy\ h:mm;@">
                  <c:v>44976.667035474537</c:v>
                </c:pt>
                <c:pt idx="5423" formatCode="d/m/yy\ h:mm;@">
                  <c:v>44976.625368923611</c:v>
                </c:pt>
                <c:pt idx="5424" formatCode="d/m/yy\ h:mm;@">
                  <c:v>44976.583702372685</c:v>
                </c:pt>
                <c:pt idx="5425" formatCode="d/m/yy\ h:mm;@">
                  <c:v>44976.54203582176</c:v>
                </c:pt>
                <c:pt idx="5426" formatCode="d/m/yy\ h:mm;@">
                  <c:v>44976.500369270834</c:v>
                </c:pt>
                <c:pt idx="5427" formatCode="d/m/yy\ h:mm;@">
                  <c:v>44976.458702719909</c:v>
                </c:pt>
                <c:pt idx="5428" formatCode="d/m/yy\ h:mm;@">
                  <c:v>44976.417036168983</c:v>
                </c:pt>
                <c:pt idx="5429" formatCode="d/m/yy\ h:mm;@">
                  <c:v>44976.375369618057</c:v>
                </c:pt>
                <c:pt idx="5430" formatCode="d/m/yy\ h:mm;@">
                  <c:v>44976.333703067132</c:v>
                </c:pt>
                <c:pt idx="5431" formatCode="d/m/yy\ h:mm;@">
                  <c:v>44976.292036516206</c:v>
                </c:pt>
                <c:pt idx="5432" formatCode="d/m/yy\ h:mm;@">
                  <c:v>44976.250369965281</c:v>
                </c:pt>
                <c:pt idx="5433" formatCode="d/m/yy\ h:mm;@">
                  <c:v>44976.208703414355</c:v>
                </c:pt>
                <c:pt idx="5434" formatCode="d/m/yy\ h:mm;@">
                  <c:v>44976.16703686343</c:v>
                </c:pt>
                <c:pt idx="5435" formatCode="d/m/yy\ h:mm;@">
                  <c:v>44976.125370312497</c:v>
                </c:pt>
                <c:pt idx="5436" formatCode="d/m/yy\ h:mm;@">
                  <c:v>44976.083703761571</c:v>
                </c:pt>
                <c:pt idx="5437" formatCode="d/m/yy\ h:mm;@">
                  <c:v>44976.042037210646</c:v>
                </c:pt>
                <c:pt idx="5438" formatCode="d/m/yy\ h:mm;@">
                  <c:v>44976.00037065972</c:v>
                </c:pt>
                <c:pt idx="5439" formatCode="d/m/yy\ h:mm;@">
                  <c:v>44975.958704108794</c:v>
                </c:pt>
                <c:pt idx="5440" formatCode="d/m/yy\ h:mm;@">
                  <c:v>44975.917037557869</c:v>
                </c:pt>
                <c:pt idx="5441" formatCode="d/m/yy\ h:mm;@">
                  <c:v>44975.875371006943</c:v>
                </c:pt>
                <c:pt idx="5442" formatCode="d/m/yy\ h:mm;@">
                  <c:v>44975.833704456018</c:v>
                </c:pt>
                <c:pt idx="5443" formatCode="d/m/yy\ h:mm;@">
                  <c:v>44975.792037905092</c:v>
                </c:pt>
                <c:pt idx="5444" formatCode="d/m/yy\ h:mm;@">
                  <c:v>44975.750371354166</c:v>
                </c:pt>
                <c:pt idx="5445" formatCode="d/m/yy\ h:mm;@">
                  <c:v>44975.708704803241</c:v>
                </c:pt>
                <c:pt idx="5446" formatCode="d/m/yy\ h:mm;@">
                  <c:v>44975.667038252315</c:v>
                </c:pt>
                <c:pt idx="5447" formatCode="d/m/yy\ h:mm;@">
                  <c:v>44975.62537170139</c:v>
                </c:pt>
                <c:pt idx="5448" formatCode="d/m/yy\ h:mm;@">
                  <c:v>44975.583705150464</c:v>
                </c:pt>
                <c:pt idx="5449" formatCode="d/m/yy\ h:mm;@">
                  <c:v>44975.542038599539</c:v>
                </c:pt>
                <c:pt idx="5450" formatCode="d/m/yy\ h:mm;@">
                  <c:v>44975.500372048613</c:v>
                </c:pt>
                <c:pt idx="5451" formatCode="d/m/yy\ h:mm;@">
                  <c:v>44975.458705497687</c:v>
                </c:pt>
                <c:pt idx="5452" formatCode="d/m/yy\ h:mm;@">
                  <c:v>44975.417038946762</c:v>
                </c:pt>
                <c:pt idx="5453" formatCode="d/m/yy\ h:mm;@">
                  <c:v>44975.375372395836</c:v>
                </c:pt>
                <c:pt idx="5454" formatCode="d/m/yy\ h:mm;@">
                  <c:v>44975.333705844911</c:v>
                </c:pt>
                <c:pt idx="5455" formatCode="d/m/yy\ h:mm;@">
                  <c:v>44975.292039293985</c:v>
                </c:pt>
                <c:pt idx="5456" formatCode="d/m/yy\ h:mm;@">
                  <c:v>44975.250372743052</c:v>
                </c:pt>
                <c:pt idx="5457" formatCode="d/m/yy\ h:mm;@">
                  <c:v>44975.208706192127</c:v>
                </c:pt>
                <c:pt idx="5458" formatCode="d/m/yy\ h:mm;@">
                  <c:v>44975.167039641201</c:v>
                </c:pt>
                <c:pt idx="5459" formatCode="d/m/yy\ h:mm;@">
                  <c:v>44975.125373090275</c:v>
                </c:pt>
                <c:pt idx="5460" formatCode="d/m/yy\ h:mm;@">
                  <c:v>44975.08370653935</c:v>
                </c:pt>
                <c:pt idx="5461" formatCode="d/m/yy\ h:mm;@">
                  <c:v>44975.042039988424</c:v>
                </c:pt>
                <c:pt idx="5462" formatCode="d/m/yy\ h:mm;@">
                  <c:v>44975.000373437499</c:v>
                </c:pt>
                <c:pt idx="5463" formatCode="d/m/yy\ h:mm;@">
                  <c:v>44974.958706886573</c:v>
                </c:pt>
                <c:pt idx="5464" formatCode="d/m/yy\ h:mm;@">
                  <c:v>44974.917040335647</c:v>
                </c:pt>
                <c:pt idx="5465" formatCode="d/m/yy\ h:mm;@">
                  <c:v>44974.875373784722</c:v>
                </c:pt>
                <c:pt idx="5466" formatCode="d/m/yy\ h:mm;@">
                  <c:v>44974.833707233796</c:v>
                </c:pt>
                <c:pt idx="5467" formatCode="d/m/yy\ h:mm;@">
                  <c:v>44974.792040682871</c:v>
                </c:pt>
                <c:pt idx="5468" formatCode="d/m/yy\ h:mm;@">
                  <c:v>44974.750374131945</c:v>
                </c:pt>
                <c:pt idx="5469" formatCode="d/m/yy\ h:mm;@">
                  <c:v>44974.70870758102</c:v>
                </c:pt>
                <c:pt idx="5470" formatCode="d/m/yy\ h:mm;@">
                  <c:v>44974.667041030094</c:v>
                </c:pt>
                <c:pt idx="5471" formatCode="d/m/yy\ h:mm;@">
                  <c:v>44974.625374479168</c:v>
                </c:pt>
                <c:pt idx="5472" formatCode="d/m/yy\ h:mm;@">
                  <c:v>44974.583707928243</c:v>
                </c:pt>
                <c:pt idx="5473" formatCode="d/m/yy\ h:mm;@">
                  <c:v>44974.542041377317</c:v>
                </c:pt>
                <c:pt idx="5474" formatCode="d/m/yy\ h:mm;@">
                  <c:v>44974.500374826392</c:v>
                </c:pt>
                <c:pt idx="5475" formatCode="d/m/yy\ h:mm;@">
                  <c:v>44974.458708275466</c:v>
                </c:pt>
                <c:pt idx="5476" formatCode="d/m/yy\ h:mm;@">
                  <c:v>44974.41704172454</c:v>
                </c:pt>
                <c:pt idx="5477" formatCode="d/m/yy\ h:mm;@">
                  <c:v>44974.375375173608</c:v>
                </c:pt>
                <c:pt idx="5478" formatCode="d/m/yy\ h:mm;@">
                  <c:v>44974.333708622682</c:v>
                </c:pt>
                <c:pt idx="5479" formatCode="d/m/yy\ h:mm;@">
                  <c:v>44974.292042071756</c:v>
                </c:pt>
                <c:pt idx="5480" formatCode="d/m/yy\ h:mm;@">
                  <c:v>44974.250375520831</c:v>
                </c:pt>
                <c:pt idx="5481" formatCode="d/m/yy\ h:mm;@">
                  <c:v>44974.208708969905</c:v>
                </c:pt>
                <c:pt idx="5482" formatCode="d/m/yy\ h:mm;@">
                  <c:v>44974.16704241898</c:v>
                </c:pt>
                <c:pt idx="5483" formatCode="d/m/yy\ h:mm;@">
                  <c:v>44974.125375868054</c:v>
                </c:pt>
                <c:pt idx="5484" formatCode="d/m/yy\ h:mm;@">
                  <c:v>44974.083709317129</c:v>
                </c:pt>
                <c:pt idx="5485" formatCode="d/m/yy\ h:mm;@">
                  <c:v>44974.042042766203</c:v>
                </c:pt>
                <c:pt idx="5486" formatCode="d/m/yy\ h:mm;@">
                  <c:v>44974.000376215277</c:v>
                </c:pt>
                <c:pt idx="5487" formatCode="d/m/yy\ h:mm;@">
                  <c:v>44973.958709664352</c:v>
                </c:pt>
                <c:pt idx="5488" formatCode="d/m/yy\ h:mm;@">
                  <c:v>44973.917043113426</c:v>
                </c:pt>
                <c:pt idx="5489" formatCode="d/m/yy\ h:mm;@">
                  <c:v>44973.875376562501</c:v>
                </c:pt>
                <c:pt idx="5490" formatCode="d/m/yy\ h:mm;@">
                  <c:v>44973.833710011575</c:v>
                </c:pt>
                <c:pt idx="5491" formatCode="d/m/yy\ h:mm;@">
                  <c:v>44973.792043460649</c:v>
                </c:pt>
                <c:pt idx="5492" formatCode="d/m/yy\ h:mm;@">
                  <c:v>44973.750376909724</c:v>
                </c:pt>
                <c:pt idx="5493" formatCode="d/m/yy\ h:mm;@">
                  <c:v>44973.708710358798</c:v>
                </c:pt>
                <c:pt idx="5494" formatCode="d/m/yy\ h:mm;@">
                  <c:v>44973.667043807873</c:v>
                </c:pt>
                <c:pt idx="5495" formatCode="d/m/yy\ h:mm;@">
                  <c:v>44973.625377256947</c:v>
                </c:pt>
                <c:pt idx="5496" formatCode="d/m/yy\ h:mm;@">
                  <c:v>44973.583710706022</c:v>
                </c:pt>
                <c:pt idx="5497" formatCode="d/m/yy\ h:mm;@">
                  <c:v>44973.542044155096</c:v>
                </c:pt>
                <c:pt idx="5498" formatCode="d/m/yy\ h:mm;@">
                  <c:v>44973.500377604163</c:v>
                </c:pt>
                <c:pt idx="5499" formatCode="d/m/yy\ h:mm;@">
                  <c:v>44973.458711053237</c:v>
                </c:pt>
                <c:pt idx="5500" formatCode="d/m/yy\ h:mm;@">
                  <c:v>44973.417044502312</c:v>
                </c:pt>
                <c:pt idx="5501" formatCode="d/m/yy\ h:mm;@">
                  <c:v>44973.375377951386</c:v>
                </c:pt>
                <c:pt idx="5502" formatCode="d/m/yy\ h:mm;@">
                  <c:v>44973.333711400461</c:v>
                </c:pt>
                <c:pt idx="5503" formatCode="d/m/yy\ h:mm;@">
                  <c:v>44973.292044849535</c:v>
                </c:pt>
                <c:pt idx="5504" formatCode="d/m/yy\ h:mm;@">
                  <c:v>44973.25037829861</c:v>
                </c:pt>
                <c:pt idx="5505" formatCode="d/m/yy\ h:mm;@">
                  <c:v>44973.208711747684</c:v>
                </c:pt>
                <c:pt idx="5506" formatCode="d/m/yy\ h:mm;@">
                  <c:v>44973.167045196758</c:v>
                </c:pt>
                <c:pt idx="5507" formatCode="d/m/yy\ h:mm;@">
                  <c:v>44973.125378645833</c:v>
                </c:pt>
                <c:pt idx="5508" formatCode="d/m/yy\ h:mm;@">
                  <c:v>44973.083712094907</c:v>
                </c:pt>
                <c:pt idx="5509" formatCode="d/m/yy\ h:mm;@">
                  <c:v>44973.042045543982</c:v>
                </c:pt>
                <c:pt idx="5510" formatCode="d/m/yy\ h:mm;@">
                  <c:v>44973.000378993056</c:v>
                </c:pt>
                <c:pt idx="5511" formatCode="d/m/yy\ h:mm;@">
                  <c:v>44972.95871244213</c:v>
                </c:pt>
                <c:pt idx="5512" formatCode="d/m/yy\ h:mm;@">
                  <c:v>44972.917045891205</c:v>
                </c:pt>
                <c:pt idx="5513" formatCode="d/m/yy\ h:mm;@">
                  <c:v>44972.875379340279</c:v>
                </c:pt>
                <c:pt idx="5514" formatCode="d/m/yy\ h:mm;@">
                  <c:v>44972.833712789354</c:v>
                </c:pt>
                <c:pt idx="5515" formatCode="d/m/yy\ h:mm;@">
                  <c:v>44972.792046238428</c:v>
                </c:pt>
                <c:pt idx="5516" formatCode="d/m/yy\ h:mm;@">
                  <c:v>44972.750379687503</c:v>
                </c:pt>
                <c:pt idx="5517" formatCode="d/m/yy\ h:mm;@">
                  <c:v>44972.708713136577</c:v>
                </c:pt>
                <c:pt idx="5518" formatCode="d/m/yy\ h:mm;@">
                  <c:v>44972.667046585651</c:v>
                </c:pt>
                <c:pt idx="5519" formatCode="d/m/yy\ h:mm;@">
                  <c:v>44972.625380034726</c:v>
                </c:pt>
                <c:pt idx="5520" formatCode="d/m/yy\ h:mm;@">
                  <c:v>44972.583713483793</c:v>
                </c:pt>
                <c:pt idx="5521" formatCode="d/m/yy\ h:mm;@">
                  <c:v>44972.542046932867</c:v>
                </c:pt>
                <c:pt idx="5522" formatCode="d/m/yy\ h:mm;@">
                  <c:v>44972.500380381942</c:v>
                </c:pt>
                <c:pt idx="5523" formatCode="d/m/yy\ h:mm;@">
                  <c:v>44972.458713831016</c:v>
                </c:pt>
                <c:pt idx="5524" formatCode="d/m/yy\ h:mm;@">
                  <c:v>44972.417047280091</c:v>
                </c:pt>
                <c:pt idx="5525" formatCode="d/m/yy\ h:mm;@">
                  <c:v>44972.375380729165</c:v>
                </c:pt>
                <c:pt idx="5526" formatCode="d/m/yy\ h:mm;@">
                  <c:v>44972.333714178239</c:v>
                </c:pt>
                <c:pt idx="5527" formatCode="d/m/yy\ h:mm;@">
                  <c:v>44972.292047627314</c:v>
                </c:pt>
                <c:pt idx="5528" formatCode="d/m/yy\ h:mm;@">
                  <c:v>44972.250381076388</c:v>
                </c:pt>
                <c:pt idx="5529" formatCode="d/m/yy\ h:mm;@">
                  <c:v>44972.208714525463</c:v>
                </c:pt>
                <c:pt idx="5530" formatCode="d/m/yy\ h:mm;@">
                  <c:v>44972.167047974537</c:v>
                </c:pt>
                <c:pt idx="5531" formatCode="d/m/yy\ h:mm;@">
                  <c:v>44972.125381423612</c:v>
                </c:pt>
                <c:pt idx="5532" formatCode="d/m/yy\ h:mm;@">
                  <c:v>44972.083714872686</c:v>
                </c:pt>
                <c:pt idx="5533" formatCode="d/m/yy\ h:mm;@">
                  <c:v>44972.04204832176</c:v>
                </c:pt>
                <c:pt idx="5534" formatCode="d/m/yy\ h:mm;@">
                  <c:v>44972.000381770835</c:v>
                </c:pt>
                <c:pt idx="5535" formatCode="d/m/yy\ h:mm;@">
                  <c:v>44971.958715219909</c:v>
                </c:pt>
                <c:pt idx="5536" formatCode="d/m/yy\ h:mm;@">
                  <c:v>44971.917048668984</c:v>
                </c:pt>
                <c:pt idx="5537" formatCode="d/m/yy\ h:mm;@">
                  <c:v>44971.875382118058</c:v>
                </c:pt>
                <c:pt idx="5538" formatCode="d/m/yy\ h:mm;@">
                  <c:v>44971.833715567132</c:v>
                </c:pt>
                <c:pt idx="5539" formatCode="d/m/yy\ h:mm;@">
                  <c:v>44971.792049016207</c:v>
                </c:pt>
                <c:pt idx="5540" formatCode="d/m/yy\ h:mm;@">
                  <c:v>44971.750382465281</c:v>
                </c:pt>
                <c:pt idx="5541" formatCode="d/m/yy\ h:mm;@">
                  <c:v>44971.708715914348</c:v>
                </c:pt>
                <c:pt idx="5542" formatCode="d/m/yy\ h:mm;@">
                  <c:v>44971.667049363423</c:v>
                </c:pt>
                <c:pt idx="5543" formatCode="d/m/yy\ h:mm;@">
                  <c:v>44971.625382812497</c:v>
                </c:pt>
                <c:pt idx="5544" formatCode="d/m/yy\ h:mm;@">
                  <c:v>44971.583716261572</c:v>
                </c:pt>
                <c:pt idx="5545" formatCode="d/m/yy\ h:mm;@">
                  <c:v>44971.542049710646</c:v>
                </c:pt>
                <c:pt idx="5546" formatCode="d/m/yy\ h:mm;@">
                  <c:v>44971.500383159721</c:v>
                </c:pt>
                <c:pt idx="5547" formatCode="d/m/yy\ h:mm;@">
                  <c:v>44971.458716608795</c:v>
                </c:pt>
                <c:pt idx="5548" formatCode="d/m/yy\ h:mm;@">
                  <c:v>44971.417050057869</c:v>
                </c:pt>
                <c:pt idx="5549" formatCode="d/m/yy\ h:mm;@">
                  <c:v>44971.375383506944</c:v>
                </c:pt>
                <c:pt idx="5550" formatCode="d/m/yy\ h:mm;@">
                  <c:v>44971.333716956018</c:v>
                </c:pt>
                <c:pt idx="5551" formatCode="d/m/yy\ h:mm;@">
                  <c:v>44971.292050405093</c:v>
                </c:pt>
                <c:pt idx="5552" formatCode="d/m/yy\ h:mm;@">
                  <c:v>44971.250383854167</c:v>
                </c:pt>
                <c:pt idx="5553" formatCode="d/m/yy\ h:mm;@">
                  <c:v>44971.208717303241</c:v>
                </c:pt>
                <c:pt idx="5554" formatCode="d/m/yy\ h:mm;@">
                  <c:v>44971.167050752316</c:v>
                </c:pt>
                <c:pt idx="5555" formatCode="d/m/yy\ h:mm;@">
                  <c:v>44971.12538420139</c:v>
                </c:pt>
                <c:pt idx="5556" formatCode="d/m/yy\ h:mm;@">
                  <c:v>44971.083717650465</c:v>
                </c:pt>
                <c:pt idx="5557" formatCode="d/m/yy\ h:mm;@">
                  <c:v>44971.042051099539</c:v>
                </c:pt>
                <c:pt idx="5558" formatCode="d/m/yy\ h:mm;@">
                  <c:v>44971.000384548614</c:v>
                </c:pt>
                <c:pt idx="5559" formatCode="d/m/yy\ h:mm;@">
                  <c:v>44970.958717997688</c:v>
                </c:pt>
                <c:pt idx="5560" formatCode="d/m/yy\ h:mm;@">
                  <c:v>44970.917051446762</c:v>
                </c:pt>
                <c:pt idx="5561" formatCode="d/m/yy\ h:mm;@">
                  <c:v>44970.875384895837</c:v>
                </c:pt>
                <c:pt idx="5562" formatCode="d/m/yy\ h:mm;@">
                  <c:v>44970.833718344904</c:v>
                </c:pt>
                <c:pt idx="5563" formatCode="d/m/yy\ h:mm;@">
                  <c:v>44970.792051793978</c:v>
                </c:pt>
                <c:pt idx="5564" formatCode="d/m/yy\ h:mm;@">
                  <c:v>44970.750385243053</c:v>
                </c:pt>
                <c:pt idx="5565" formatCode="d/m/yy\ h:mm;@">
                  <c:v>44970.708718692127</c:v>
                </c:pt>
                <c:pt idx="5566" formatCode="d/m/yy\ h:mm;@">
                  <c:v>44970.667052141202</c:v>
                </c:pt>
                <c:pt idx="5567" formatCode="d/m/yy\ h:mm;@">
                  <c:v>44970.625385590276</c:v>
                </c:pt>
                <c:pt idx="5568" formatCode="d/m/yy\ h:mm;@">
                  <c:v>44970.58371903935</c:v>
                </c:pt>
                <c:pt idx="5569" formatCode="d/m/yy\ h:mm;@">
                  <c:v>44970.542052488425</c:v>
                </c:pt>
                <c:pt idx="5570" formatCode="d/m/yy\ h:mm;@">
                  <c:v>44970.500385937499</c:v>
                </c:pt>
                <c:pt idx="5571" formatCode="d/m/yy\ h:mm;@">
                  <c:v>44970.458719386574</c:v>
                </c:pt>
                <c:pt idx="5572" formatCode="d/m/yy\ h:mm;@">
                  <c:v>44970.417052835648</c:v>
                </c:pt>
                <c:pt idx="5573" formatCode="d/m/yy\ h:mm;@">
                  <c:v>44970.375386284722</c:v>
                </c:pt>
                <c:pt idx="5574" formatCode="d/m/yy\ h:mm;@">
                  <c:v>44970.333719733797</c:v>
                </c:pt>
                <c:pt idx="5575" formatCode="d/m/yy\ h:mm;@">
                  <c:v>44970.292053182871</c:v>
                </c:pt>
                <c:pt idx="5576" formatCode="d/m/yy\ h:mm;@">
                  <c:v>44970.250386631946</c:v>
                </c:pt>
                <c:pt idx="5577" formatCode="d/m/yy\ h:mm;@">
                  <c:v>44970.20872008102</c:v>
                </c:pt>
                <c:pt idx="5578" formatCode="d/m/yy\ h:mm;@">
                  <c:v>44970.167053530095</c:v>
                </c:pt>
                <c:pt idx="5579" formatCode="d/m/yy\ h:mm;@">
                  <c:v>44970.125386979169</c:v>
                </c:pt>
                <c:pt idx="5580" formatCode="d/m/yy\ h:mm;@">
                  <c:v>44970.083720428243</c:v>
                </c:pt>
                <c:pt idx="5581" formatCode="d/m/yy\ h:mm;@">
                  <c:v>44970.042053877318</c:v>
                </c:pt>
                <c:pt idx="5582" formatCode="d/m/yy\ h:mm;@">
                  <c:v>44970.000387326392</c:v>
                </c:pt>
                <c:pt idx="5583" formatCode="d/m/yy\ h:mm;@">
                  <c:v>44969.958720775459</c:v>
                </c:pt>
                <c:pt idx="5584" formatCode="d/m/yy\ h:mm;@">
                  <c:v>44969.917054224534</c:v>
                </c:pt>
                <c:pt idx="5585" formatCode="d/m/yy\ h:mm;@">
                  <c:v>44969.875387673608</c:v>
                </c:pt>
                <c:pt idx="5586" formatCode="d/m/yy\ h:mm;@">
                  <c:v>44969.833721122683</c:v>
                </c:pt>
                <c:pt idx="5587" formatCode="d/m/yy\ h:mm;@">
                  <c:v>44969.792054571757</c:v>
                </c:pt>
                <c:pt idx="5588" formatCode="d/m/yy\ h:mm;@">
                  <c:v>44969.750388020831</c:v>
                </c:pt>
                <c:pt idx="5589" formatCode="d/m/yy\ h:mm;@">
                  <c:v>44969.708721469906</c:v>
                </c:pt>
                <c:pt idx="5590" formatCode="d/m/yy\ h:mm;@">
                  <c:v>44969.66705491898</c:v>
                </c:pt>
                <c:pt idx="5591" formatCode="d/m/yy\ h:mm;@">
                  <c:v>44969.625388368055</c:v>
                </c:pt>
                <c:pt idx="5592" formatCode="d/m/yy\ h:mm;@">
                  <c:v>44969.583721817129</c:v>
                </c:pt>
                <c:pt idx="5593" formatCode="d/m/yy\ h:mm;@">
                  <c:v>44969.542055266204</c:v>
                </c:pt>
                <c:pt idx="5594" formatCode="d/m/yy\ h:mm;@">
                  <c:v>44969.500388715278</c:v>
                </c:pt>
                <c:pt idx="5595" formatCode="d/m/yy\ h:mm;@">
                  <c:v>44969.458722164352</c:v>
                </c:pt>
                <c:pt idx="5596" formatCode="d/m/yy\ h:mm;@">
                  <c:v>44969.417055613427</c:v>
                </c:pt>
                <c:pt idx="5597" formatCode="d/m/yy\ h:mm;@">
                  <c:v>44969.375389062501</c:v>
                </c:pt>
                <c:pt idx="5598" formatCode="d/m/yy\ h:mm;@">
                  <c:v>44969.333722511576</c:v>
                </c:pt>
                <c:pt idx="5599" formatCode="d/m/yy\ h:mm;@">
                  <c:v>44969.29205596065</c:v>
                </c:pt>
                <c:pt idx="5600" formatCode="d/m/yy\ h:mm;@">
                  <c:v>44969.250389409724</c:v>
                </c:pt>
                <c:pt idx="5601" formatCode="d/m/yy\ h:mm;@">
                  <c:v>44969.208722858799</c:v>
                </c:pt>
                <c:pt idx="5602" formatCode="d/m/yy\ h:mm;@">
                  <c:v>44969.167056307873</c:v>
                </c:pt>
                <c:pt idx="5603" formatCode="d/m/yy\ h:mm;@">
                  <c:v>44969.125389756948</c:v>
                </c:pt>
                <c:pt idx="5604" formatCode="d/m/yy\ h:mm;@">
                  <c:v>44969.083723206022</c:v>
                </c:pt>
                <c:pt idx="5605" formatCode="d/m/yy\ h:mm;@">
                  <c:v>44969.042056655089</c:v>
                </c:pt>
                <c:pt idx="5606" formatCode="d/m/yy\ h:mm;@">
                  <c:v>44969.000390104164</c:v>
                </c:pt>
                <c:pt idx="5607" formatCode="d/m/yy\ h:mm;@">
                  <c:v>44968.958723553238</c:v>
                </c:pt>
                <c:pt idx="5608" formatCode="d/m/yy\ h:mm;@">
                  <c:v>44968.917057002313</c:v>
                </c:pt>
                <c:pt idx="5609" formatCode="d/m/yy\ h:mm;@">
                  <c:v>44968.875390451387</c:v>
                </c:pt>
                <c:pt idx="5610" formatCode="d/m/yy\ h:mm;@">
                  <c:v>44968.833723900461</c:v>
                </c:pt>
                <c:pt idx="5611" formatCode="d/m/yy\ h:mm;@">
                  <c:v>44968.792057349536</c:v>
                </c:pt>
                <c:pt idx="5612" formatCode="d/m/yy\ h:mm;@">
                  <c:v>44968.75039079861</c:v>
                </c:pt>
                <c:pt idx="5613" formatCode="d/m/yy\ h:mm;@">
                  <c:v>44968.708724247685</c:v>
                </c:pt>
                <c:pt idx="5614" formatCode="d/m/yy\ h:mm;@">
                  <c:v>44968.667057696759</c:v>
                </c:pt>
                <c:pt idx="5615" formatCode="d/m/yy\ h:mm;@">
                  <c:v>44968.625391145833</c:v>
                </c:pt>
                <c:pt idx="5616" formatCode="d/m/yy\ h:mm;@">
                  <c:v>44968.583724594908</c:v>
                </c:pt>
                <c:pt idx="5617" formatCode="d/m/yy\ h:mm;@">
                  <c:v>44968.542058043982</c:v>
                </c:pt>
                <c:pt idx="5618" formatCode="d/m/yy\ h:mm;@">
                  <c:v>44968.500391493057</c:v>
                </c:pt>
                <c:pt idx="5619" formatCode="d/m/yy\ h:mm;@">
                  <c:v>44968.458724942131</c:v>
                </c:pt>
                <c:pt idx="5620" formatCode="d/m/yy\ h:mm;@">
                  <c:v>44968.417058391206</c:v>
                </c:pt>
                <c:pt idx="5621" formatCode="d/m/yy\ h:mm;@">
                  <c:v>44968.37539184028</c:v>
                </c:pt>
                <c:pt idx="5622" formatCode="d/m/yy\ h:mm;@">
                  <c:v>44968.333725289354</c:v>
                </c:pt>
                <c:pt idx="5623" formatCode="d/m/yy\ h:mm;@">
                  <c:v>44968.292058738429</c:v>
                </c:pt>
                <c:pt idx="5624" formatCode="d/m/yy\ h:mm;@">
                  <c:v>44968.250392187503</c:v>
                </c:pt>
                <c:pt idx="5625" formatCode="d/m/yy\ h:mm;@">
                  <c:v>44968.208725636578</c:v>
                </c:pt>
                <c:pt idx="5626" formatCode="d/m/yy\ h:mm;@">
                  <c:v>44968.167059085645</c:v>
                </c:pt>
                <c:pt idx="5627" formatCode="d/m/yy\ h:mm;@">
                  <c:v>44968.125392534719</c:v>
                </c:pt>
                <c:pt idx="5628" formatCode="d/m/yy\ h:mm;@">
                  <c:v>44968.083725983794</c:v>
                </c:pt>
                <c:pt idx="5629" formatCode="d/m/yy\ h:mm;@">
                  <c:v>44968.042059432868</c:v>
                </c:pt>
                <c:pt idx="5630" formatCode="d/m/yy\ h:mm;@">
                  <c:v>44968.000392881942</c:v>
                </c:pt>
                <c:pt idx="5631" formatCode="d/m/yy\ h:mm;@">
                  <c:v>44967.958726331017</c:v>
                </c:pt>
                <c:pt idx="5632" formatCode="d/m/yy\ h:mm;@">
                  <c:v>44967.917059780091</c:v>
                </c:pt>
                <c:pt idx="5633" formatCode="d/m/yy\ h:mm;@">
                  <c:v>44967.875393229166</c:v>
                </c:pt>
                <c:pt idx="5634" formatCode="d/m/yy\ h:mm;@">
                  <c:v>44967.83372667824</c:v>
                </c:pt>
                <c:pt idx="5635" formatCode="d/m/yy\ h:mm;@">
                  <c:v>44967.792060127314</c:v>
                </c:pt>
                <c:pt idx="5636" formatCode="d/m/yy\ h:mm;@">
                  <c:v>44967.750393576389</c:v>
                </c:pt>
                <c:pt idx="5637" formatCode="d/m/yy\ h:mm;@">
                  <c:v>44967.708727025463</c:v>
                </c:pt>
                <c:pt idx="5638" formatCode="d/m/yy\ h:mm;@">
                  <c:v>44967.667060474538</c:v>
                </c:pt>
                <c:pt idx="5639" formatCode="d/m/yy\ h:mm;@">
                  <c:v>44967.625393923612</c:v>
                </c:pt>
                <c:pt idx="5640" formatCode="d/m/yy\ h:mm;@">
                  <c:v>44967.583727372687</c:v>
                </c:pt>
                <c:pt idx="5641" formatCode="d/m/yy\ h:mm;@">
                  <c:v>44967.542060821761</c:v>
                </c:pt>
                <c:pt idx="5642" formatCode="d/m/yy\ h:mm;@">
                  <c:v>44967.500394270835</c:v>
                </c:pt>
                <c:pt idx="5643" formatCode="d/m/yy\ h:mm;@">
                  <c:v>44967.45872771991</c:v>
                </c:pt>
                <c:pt idx="5644" formatCode="d/m/yy\ h:mm;@">
                  <c:v>44967.417061168984</c:v>
                </c:pt>
                <c:pt idx="5645" formatCode="d/m/yy\ h:mm;@">
                  <c:v>44967.375394618059</c:v>
                </c:pt>
                <c:pt idx="5646" formatCode="d/m/yy\ h:mm;@">
                  <c:v>44967.333728067133</c:v>
                </c:pt>
                <c:pt idx="5647" formatCode="d/m/yy\ h:mm;@">
                  <c:v>44967.2920615162</c:v>
                </c:pt>
                <c:pt idx="5648" formatCode="d/m/yy\ h:mm;@">
                  <c:v>44967.250394965275</c:v>
                </c:pt>
                <c:pt idx="5649" formatCode="d/m/yy\ h:mm;@">
                  <c:v>44967.208728414349</c:v>
                </c:pt>
                <c:pt idx="5650" formatCode="d/m/yy\ h:mm;@">
                  <c:v>44967.167061863423</c:v>
                </c:pt>
                <c:pt idx="5651" formatCode="d/m/yy\ h:mm;@">
                  <c:v>44967.125395312498</c:v>
                </c:pt>
                <c:pt idx="5652" formatCode="d/m/yy\ h:mm;@">
                  <c:v>44967.083728761572</c:v>
                </c:pt>
                <c:pt idx="5653" formatCode="d/m/yy\ h:mm;@">
                  <c:v>44967.042062210647</c:v>
                </c:pt>
                <c:pt idx="5654" formatCode="d/m/yy\ h:mm;@">
                  <c:v>44967.000395659721</c:v>
                </c:pt>
                <c:pt idx="5655" formatCode="d/m/yy\ h:mm;@">
                  <c:v>44966.958729108796</c:v>
                </c:pt>
                <c:pt idx="5656" formatCode="d/m/yy\ h:mm;@">
                  <c:v>44966.91706255787</c:v>
                </c:pt>
                <c:pt idx="5657" formatCode="d/m/yy\ h:mm;@">
                  <c:v>44966.875396006944</c:v>
                </c:pt>
                <c:pt idx="5658" formatCode="d/m/yy\ h:mm;@">
                  <c:v>44966.833729456019</c:v>
                </c:pt>
                <c:pt idx="5659" formatCode="d/m/yy\ h:mm;@">
                  <c:v>44966.792062905093</c:v>
                </c:pt>
                <c:pt idx="5660" formatCode="d/m/yy\ h:mm;@">
                  <c:v>44966.750396354168</c:v>
                </c:pt>
                <c:pt idx="5661" formatCode="d/m/yy\ h:mm;@">
                  <c:v>44966.708729803242</c:v>
                </c:pt>
                <c:pt idx="5662" formatCode="d/m/yy\ h:mm;@">
                  <c:v>44966.667063252316</c:v>
                </c:pt>
                <c:pt idx="5663" formatCode="d/m/yy\ h:mm;@">
                  <c:v>44966.625396701391</c:v>
                </c:pt>
                <c:pt idx="5664" formatCode="d/m/yy\ h:mm;@">
                  <c:v>44966.583730150465</c:v>
                </c:pt>
                <c:pt idx="5665" formatCode="d/m/yy\ h:mm;@">
                  <c:v>44966.54206359954</c:v>
                </c:pt>
                <c:pt idx="5666" formatCode="d/m/yy\ h:mm;@">
                  <c:v>44966.500397048614</c:v>
                </c:pt>
                <c:pt idx="5667" formatCode="d/m/yy\ h:mm;@">
                  <c:v>44966.458730497689</c:v>
                </c:pt>
                <c:pt idx="5668" formatCode="d/m/yy\ h:mm;@">
                  <c:v>44966.417063946756</c:v>
                </c:pt>
                <c:pt idx="5669" formatCode="d/m/yy\ h:mm;@">
                  <c:v>44966.37539739583</c:v>
                </c:pt>
                <c:pt idx="5670" formatCode="d/m/yy\ h:mm;@">
                  <c:v>44966.333730844904</c:v>
                </c:pt>
                <c:pt idx="5671" formatCode="d/m/yy\ h:mm;@">
                  <c:v>44966.292064293979</c:v>
                </c:pt>
                <c:pt idx="5672" formatCode="d/m/yy\ h:mm;@">
                  <c:v>44966.250397743053</c:v>
                </c:pt>
                <c:pt idx="5673" formatCode="d/m/yy\ h:mm;@">
                  <c:v>44966.208731192128</c:v>
                </c:pt>
                <c:pt idx="5674" formatCode="d/m/yy\ h:mm;@">
                  <c:v>44966.167064641202</c:v>
                </c:pt>
                <c:pt idx="5675" formatCode="d/m/yy\ h:mm;@">
                  <c:v>44966.125398090277</c:v>
                </c:pt>
                <c:pt idx="5676" formatCode="d/m/yy\ h:mm;@">
                  <c:v>44966.083731539351</c:v>
                </c:pt>
                <c:pt idx="5677" formatCode="d/m/yy\ h:mm;@">
                  <c:v>44966.042064988425</c:v>
                </c:pt>
                <c:pt idx="5678" formatCode="d/m/yy\ h:mm;@">
                  <c:v>44966.0003984375</c:v>
                </c:pt>
                <c:pt idx="5679" formatCode="d/m/yy\ h:mm;@">
                  <c:v>44965.958731886574</c:v>
                </c:pt>
                <c:pt idx="5680" formatCode="d/m/yy\ h:mm;@">
                  <c:v>44965.917065335649</c:v>
                </c:pt>
                <c:pt idx="5681" formatCode="d/m/yy\ h:mm;@">
                  <c:v>44965.875398784723</c:v>
                </c:pt>
                <c:pt idx="5682" formatCode="d/m/yy\ h:mm;@">
                  <c:v>44965.833732233797</c:v>
                </c:pt>
                <c:pt idx="5683" formatCode="d/m/yy\ h:mm;@">
                  <c:v>44965.792065682872</c:v>
                </c:pt>
                <c:pt idx="5684" formatCode="d/m/yy\ h:mm;@">
                  <c:v>44965.750399131946</c:v>
                </c:pt>
                <c:pt idx="5685" formatCode="d/m/yy\ h:mm;@">
                  <c:v>44965.708732581021</c:v>
                </c:pt>
                <c:pt idx="5686" formatCode="d/m/yy\ h:mm;@">
                  <c:v>44965.667066030095</c:v>
                </c:pt>
                <c:pt idx="5687" formatCode="d/m/yy\ h:mm;@">
                  <c:v>44965.62539947917</c:v>
                </c:pt>
                <c:pt idx="5688" formatCode="d/m/yy\ h:mm;@">
                  <c:v>44965.583732928244</c:v>
                </c:pt>
                <c:pt idx="5689" formatCode="d/m/yy\ h:mm;@">
                  <c:v>44965.542066377318</c:v>
                </c:pt>
                <c:pt idx="5690" formatCode="d/m/yy\ h:mm;@">
                  <c:v>44965.500399826386</c:v>
                </c:pt>
                <c:pt idx="5691" formatCode="d/m/yy\ h:mm;@">
                  <c:v>44965.45873327546</c:v>
                </c:pt>
                <c:pt idx="5692" formatCode="d/m/yy\ h:mm;@">
                  <c:v>44965.417066724534</c:v>
                </c:pt>
                <c:pt idx="5693" formatCode="d/m/yy\ h:mm;@">
                  <c:v>44965.375400173609</c:v>
                </c:pt>
                <c:pt idx="5694" formatCode="d/m/yy\ h:mm;@">
                  <c:v>44965.333733622683</c:v>
                </c:pt>
                <c:pt idx="5695" formatCode="d/m/yy\ h:mm;@">
                  <c:v>44965.292067071758</c:v>
                </c:pt>
                <c:pt idx="5696" formatCode="d/m/yy\ h:mm;@">
                  <c:v>44965.250400520832</c:v>
                </c:pt>
                <c:pt idx="5697" formatCode="d/m/yy\ h:mm;@">
                  <c:v>44965.208733969906</c:v>
                </c:pt>
                <c:pt idx="5698" formatCode="d/m/yy\ h:mm;@">
                  <c:v>44965.167067418981</c:v>
                </c:pt>
                <c:pt idx="5699" formatCode="d/m/yy\ h:mm;@">
                  <c:v>44965.125400868055</c:v>
                </c:pt>
                <c:pt idx="5700" formatCode="d/m/yy\ h:mm;@">
                  <c:v>44965.08373431713</c:v>
                </c:pt>
                <c:pt idx="5701" formatCode="d/m/yy\ h:mm;@">
                  <c:v>44965.042067766204</c:v>
                </c:pt>
                <c:pt idx="5702" formatCode="d/m/yy\ h:mm;@">
                  <c:v>44965.000401215279</c:v>
                </c:pt>
                <c:pt idx="5703" formatCode="d/m/yy\ h:mm;@">
                  <c:v>44964.958734664353</c:v>
                </c:pt>
                <c:pt idx="5704" formatCode="d/m/yy\ h:mm;@">
                  <c:v>44964.917068113427</c:v>
                </c:pt>
                <c:pt idx="5705" formatCode="d/m/yy\ h:mm;@">
                  <c:v>44964.875401562502</c:v>
                </c:pt>
                <c:pt idx="5706" formatCode="d/m/yy\ h:mm;@">
                  <c:v>44964.833735011576</c:v>
                </c:pt>
                <c:pt idx="5707" formatCode="d/m/yy\ h:mm;@">
                  <c:v>44964.792068460651</c:v>
                </c:pt>
                <c:pt idx="5708" formatCode="d/m/yy\ h:mm;@">
                  <c:v>44964.750401909725</c:v>
                </c:pt>
                <c:pt idx="5709" formatCode="d/m/yy\ h:mm;@">
                  <c:v>44964.708735358799</c:v>
                </c:pt>
                <c:pt idx="5710" formatCode="d/m/yy\ h:mm;@">
                  <c:v>44964.667068807874</c:v>
                </c:pt>
                <c:pt idx="5711" formatCode="d/m/yy\ h:mm;@">
                  <c:v>44964.625402256941</c:v>
                </c:pt>
                <c:pt idx="5712" formatCode="d/m/yy\ h:mm;@">
                  <c:v>44964.583735706015</c:v>
                </c:pt>
                <c:pt idx="5713" formatCode="d/m/yy\ h:mm;@">
                  <c:v>44964.54206915509</c:v>
                </c:pt>
                <c:pt idx="5714" formatCode="d/m/yy\ h:mm;@">
                  <c:v>44964.500402604164</c:v>
                </c:pt>
                <c:pt idx="5715" formatCode="d/m/yy\ h:mm;@">
                  <c:v>44964.458736053239</c:v>
                </c:pt>
                <c:pt idx="5716" formatCode="d/m/yy\ h:mm;@">
                  <c:v>44964.417069502313</c:v>
                </c:pt>
                <c:pt idx="5717" formatCode="d/m/yy\ h:mm;@">
                  <c:v>44964.375402951388</c:v>
                </c:pt>
                <c:pt idx="5718" formatCode="d/m/yy\ h:mm;@">
                  <c:v>44964.333736400462</c:v>
                </c:pt>
                <c:pt idx="5719" formatCode="d/m/yy\ h:mm;@">
                  <c:v>44964.292069849536</c:v>
                </c:pt>
                <c:pt idx="5720" formatCode="d/m/yy\ h:mm;@">
                  <c:v>44964.250403298611</c:v>
                </c:pt>
                <c:pt idx="5721" formatCode="d/m/yy\ h:mm;@">
                  <c:v>44964.208736747685</c:v>
                </c:pt>
                <c:pt idx="5722" formatCode="d/m/yy\ h:mm;@">
                  <c:v>44964.16707019676</c:v>
                </c:pt>
                <c:pt idx="5723" formatCode="d/m/yy\ h:mm;@">
                  <c:v>44964.125403645834</c:v>
                </c:pt>
                <c:pt idx="5724" formatCode="d/m/yy\ h:mm;@">
                  <c:v>44964.083737094908</c:v>
                </c:pt>
                <c:pt idx="5725" formatCode="d/m/yy\ h:mm;@">
                  <c:v>44964.042070543983</c:v>
                </c:pt>
                <c:pt idx="5726" formatCode="d/m/yy\ h:mm;@">
                  <c:v>44964.000403993057</c:v>
                </c:pt>
                <c:pt idx="5727" formatCode="d/m/yy\ h:mm;@">
                  <c:v>44963.958737442132</c:v>
                </c:pt>
                <c:pt idx="5728" formatCode="d/m/yy\ h:mm;@">
                  <c:v>44963.917070891206</c:v>
                </c:pt>
                <c:pt idx="5729" formatCode="d/m/yy\ h:mm;@">
                  <c:v>44963.875404340281</c:v>
                </c:pt>
                <c:pt idx="5730" formatCode="d/m/yy\ h:mm;@">
                  <c:v>44963.833737789355</c:v>
                </c:pt>
                <c:pt idx="5731" formatCode="d/m/yy\ h:mm;@">
                  <c:v>44963.792071238429</c:v>
                </c:pt>
                <c:pt idx="5732" formatCode="d/m/yy\ h:mm;@">
                  <c:v>44963.750404687496</c:v>
                </c:pt>
                <c:pt idx="5733" formatCode="d/m/yy\ h:mm;@">
                  <c:v>44963.708738136571</c:v>
                </c:pt>
                <c:pt idx="5734" formatCode="d/m/yy\ h:mm;@">
                  <c:v>44963.667071585645</c:v>
                </c:pt>
                <c:pt idx="5735" formatCode="d/m/yy\ h:mm;@">
                  <c:v>44963.62540503472</c:v>
                </c:pt>
                <c:pt idx="5736" formatCode="d/m/yy\ h:mm;@">
                  <c:v>44963.583738483794</c:v>
                </c:pt>
                <c:pt idx="5737" formatCode="d/m/yy\ h:mm;@">
                  <c:v>44963.542071932869</c:v>
                </c:pt>
                <c:pt idx="5738" formatCode="d/m/yy\ h:mm;@">
                  <c:v>44963.500405381943</c:v>
                </c:pt>
                <c:pt idx="5739" formatCode="d/m/yy\ h:mm;@">
                  <c:v>44963.458738831017</c:v>
                </c:pt>
                <c:pt idx="5740" formatCode="d/m/yy\ h:mm;@">
                  <c:v>44963.417072280092</c:v>
                </c:pt>
                <c:pt idx="5741" formatCode="d/m/yy\ h:mm;@">
                  <c:v>44963.375405729166</c:v>
                </c:pt>
                <c:pt idx="5742" formatCode="d/m/yy\ h:mm;@">
                  <c:v>44963.333739178241</c:v>
                </c:pt>
                <c:pt idx="5743" formatCode="d/m/yy\ h:mm;@">
                  <c:v>44963.292072627315</c:v>
                </c:pt>
                <c:pt idx="5744" formatCode="d/m/yy\ h:mm;@">
                  <c:v>44963.250406076389</c:v>
                </c:pt>
                <c:pt idx="5745" formatCode="d/m/yy\ h:mm;@">
                  <c:v>44963.208739525464</c:v>
                </c:pt>
                <c:pt idx="5746" formatCode="d/m/yy\ h:mm;@">
                  <c:v>44963.167072974538</c:v>
                </c:pt>
                <c:pt idx="5747" formatCode="d/m/yy\ h:mm;@">
                  <c:v>44963.125406423613</c:v>
                </c:pt>
                <c:pt idx="5748" formatCode="d/m/yy\ h:mm;@">
                  <c:v>44963.083739872687</c:v>
                </c:pt>
                <c:pt idx="5749" formatCode="d/m/yy\ h:mm;@">
                  <c:v>44963.042073321762</c:v>
                </c:pt>
                <c:pt idx="5750" formatCode="d/m/yy\ h:mm;@">
                  <c:v>44963.000406770836</c:v>
                </c:pt>
                <c:pt idx="5751" formatCode="d/m/yy\ h:mm;@">
                  <c:v>44962.95874021991</c:v>
                </c:pt>
                <c:pt idx="5752" formatCode="d/m/yy\ h:mm;@">
                  <c:v>44962.917073668985</c:v>
                </c:pt>
                <c:pt idx="5753" formatCode="d/m/yy\ h:mm;@">
                  <c:v>44962.875407118052</c:v>
                </c:pt>
                <c:pt idx="5754" formatCode="d/m/yy\ h:mm;@">
                  <c:v>44962.833740567126</c:v>
                </c:pt>
                <c:pt idx="5755" formatCode="d/m/yy\ h:mm;@">
                  <c:v>44962.792074016201</c:v>
                </c:pt>
                <c:pt idx="5756" formatCode="d/m/yy\ h:mm;@">
                  <c:v>44962.750407465275</c:v>
                </c:pt>
                <c:pt idx="5757" formatCode="d/m/yy\ h:mm;@">
                  <c:v>44962.70874091435</c:v>
                </c:pt>
                <c:pt idx="5758" formatCode="d/m/yy\ h:mm;@">
                  <c:v>44962.667074363424</c:v>
                </c:pt>
                <c:pt idx="5759" formatCode="d/m/yy\ h:mm;@">
                  <c:v>44962.625407812498</c:v>
                </c:pt>
                <c:pt idx="5760" formatCode="d/m/yy\ h:mm;@">
                  <c:v>44962.583741261573</c:v>
                </c:pt>
                <c:pt idx="5761" formatCode="d/m/yy\ h:mm;@">
                  <c:v>44962.542074710647</c:v>
                </c:pt>
                <c:pt idx="5762" formatCode="d/m/yy\ h:mm;@">
                  <c:v>44962.500408159722</c:v>
                </c:pt>
                <c:pt idx="5763" formatCode="d/m/yy\ h:mm;@">
                  <c:v>44962.458741608796</c:v>
                </c:pt>
                <c:pt idx="5764" formatCode="d/m/yy\ h:mm;@">
                  <c:v>44962.417075057871</c:v>
                </c:pt>
                <c:pt idx="5765" formatCode="d/m/yy\ h:mm;@">
                  <c:v>44962.375408506945</c:v>
                </c:pt>
                <c:pt idx="5766" formatCode="d/m/yy\ h:mm;@">
                  <c:v>44962.333741956019</c:v>
                </c:pt>
                <c:pt idx="5767" formatCode="d/m/yy\ h:mm;@">
                  <c:v>44962.292075405094</c:v>
                </c:pt>
                <c:pt idx="5768" formatCode="d/m/yy\ h:mm;@">
                  <c:v>44962.250408854168</c:v>
                </c:pt>
                <c:pt idx="5769" formatCode="d/m/yy\ h:mm;@">
                  <c:v>44962.208742303243</c:v>
                </c:pt>
                <c:pt idx="5770" formatCode="d/m/yy\ h:mm;@">
                  <c:v>44962.167075752317</c:v>
                </c:pt>
                <c:pt idx="5771" formatCode="d/m/yy\ h:mm;@">
                  <c:v>44962.125409201391</c:v>
                </c:pt>
                <c:pt idx="5772" formatCode="d/m/yy\ h:mm;@">
                  <c:v>44962.083742650466</c:v>
                </c:pt>
                <c:pt idx="5773" formatCode="d/m/yy\ h:mm;@">
                  <c:v>44962.04207609954</c:v>
                </c:pt>
                <c:pt idx="5774" formatCode="d/m/yy\ h:mm;@">
                  <c:v>44962.000409548615</c:v>
                </c:pt>
                <c:pt idx="5775" formatCode="d/m/yy\ h:mm;@">
                  <c:v>44961.958742997682</c:v>
                </c:pt>
                <c:pt idx="5776" formatCode="d/m/yy\ h:mm;@">
                  <c:v>44961.917076446756</c:v>
                </c:pt>
                <c:pt idx="5777" formatCode="d/m/yy\ h:mm;@">
                  <c:v>44961.875409895831</c:v>
                </c:pt>
                <c:pt idx="5778" formatCode="d/m/yy\ h:mm;@">
                  <c:v>44961.833743344905</c:v>
                </c:pt>
                <c:pt idx="5779" formatCode="d/m/yy\ h:mm;@">
                  <c:v>44961.79207679398</c:v>
                </c:pt>
                <c:pt idx="5780" formatCode="d/m/yy\ h:mm;@">
                  <c:v>44961.750410243054</c:v>
                </c:pt>
                <c:pt idx="5781" formatCode="d/m/yy\ h:mm;@">
                  <c:v>44961.708743692128</c:v>
                </c:pt>
                <c:pt idx="5782" formatCode="d/m/yy\ h:mm;@">
                  <c:v>44961.667077141203</c:v>
                </c:pt>
                <c:pt idx="5783" formatCode="d/m/yy\ h:mm;@">
                  <c:v>44961.625410590277</c:v>
                </c:pt>
                <c:pt idx="5784" formatCode="d/m/yy\ h:mm;@">
                  <c:v>44961.583744039352</c:v>
                </c:pt>
                <c:pt idx="5785" formatCode="d/m/yy\ h:mm;@">
                  <c:v>44961.542077488426</c:v>
                </c:pt>
                <c:pt idx="5786" formatCode="d/m/yy\ h:mm;@">
                  <c:v>44961.5004109375</c:v>
                </c:pt>
                <c:pt idx="5787" formatCode="d/m/yy\ h:mm;@">
                  <c:v>44961.458744386575</c:v>
                </c:pt>
                <c:pt idx="5788" formatCode="d/m/yy\ h:mm;@">
                  <c:v>44961.417077835649</c:v>
                </c:pt>
                <c:pt idx="5789" formatCode="d/m/yy\ h:mm;@">
                  <c:v>44961.375411284724</c:v>
                </c:pt>
                <c:pt idx="5790" formatCode="d/m/yy\ h:mm;@">
                  <c:v>44961.333744733798</c:v>
                </c:pt>
                <c:pt idx="5791" formatCode="d/m/yy\ h:mm;@">
                  <c:v>44961.292078182873</c:v>
                </c:pt>
                <c:pt idx="5792" formatCode="d/m/yy\ h:mm;@">
                  <c:v>44961.250411631947</c:v>
                </c:pt>
                <c:pt idx="5793" formatCode="d/m/yy\ h:mm;@">
                  <c:v>44961.208745081021</c:v>
                </c:pt>
                <c:pt idx="5794" formatCode="d/m/yy\ h:mm;@">
                  <c:v>44961.167078530096</c:v>
                </c:pt>
                <c:pt idx="5795" formatCode="d/m/yy\ h:mm;@">
                  <c:v>44961.12541197917</c:v>
                </c:pt>
                <c:pt idx="5796" formatCode="d/m/yy\ h:mm;@">
                  <c:v>44961.083745428237</c:v>
                </c:pt>
                <c:pt idx="5797" formatCode="d/m/yy\ h:mm;@">
                  <c:v>44961.042078877312</c:v>
                </c:pt>
                <c:pt idx="5798" formatCode="d/m/yy\ h:mm;@">
                  <c:v>44961.000412326386</c:v>
                </c:pt>
                <c:pt idx="5799" formatCode="d/m/yy\ h:mm;@">
                  <c:v>44960.958745775461</c:v>
                </c:pt>
                <c:pt idx="5800" formatCode="d/m/yy\ h:mm;@">
                  <c:v>44960.917079224535</c:v>
                </c:pt>
                <c:pt idx="5801" formatCode="d/m/yy\ h:mm;@">
                  <c:v>44960.875412673609</c:v>
                </c:pt>
                <c:pt idx="5802" formatCode="d/m/yy\ h:mm;@">
                  <c:v>44960.833746122684</c:v>
                </c:pt>
                <c:pt idx="5803" formatCode="d/m/yy\ h:mm;@">
                  <c:v>44960.792079571758</c:v>
                </c:pt>
                <c:pt idx="5804" formatCode="d/m/yy\ h:mm;@">
                  <c:v>44960.750413020833</c:v>
                </c:pt>
                <c:pt idx="5805" formatCode="d/m/yy\ h:mm;@">
                  <c:v>44960.708746469907</c:v>
                </c:pt>
                <c:pt idx="5806" formatCode="d/m/yy\ h:mm;@">
                  <c:v>44960.667079918981</c:v>
                </c:pt>
                <c:pt idx="5807" formatCode="d/m/yy\ h:mm;@">
                  <c:v>44960.625413368056</c:v>
                </c:pt>
                <c:pt idx="5808" formatCode="d/m/yy\ h:mm;@">
                  <c:v>44960.58374681713</c:v>
                </c:pt>
                <c:pt idx="5809" formatCode="d/m/yy\ h:mm;@">
                  <c:v>44960.542080266205</c:v>
                </c:pt>
                <c:pt idx="5810" formatCode="d/m/yy\ h:mm;@">
                  <c:v>44960.500413715279</c:v>
                </c:pt>
                <c:pt idx="5811" formatCode="d/m/yy\ h:mm;@">
                  <c:v>44960.458747164354</c:v>
                </c:pt>
                <c:pt idx="5812" formatCode="d/m/yy\ h:mm;@">
                  <c:v>44960.417080613428</c:v>
                </c:pt>
                <c:pt idx="5813" formatCode="d/m/yy\ h:mm;@">
                  <c:v>44960.375414062502</c:v>
                </c:pt>
                <c:pt idx="5814" formatCode="d/m/yy\ h:mm;@">
                  <c:v>44960.333747511577</c:v>
                </c:pt>
                <c:pt idx="5815" formatCode="d/m/yy\ h:mm;@">
                  <c:v>44960.292080960651</c:v>
                </c:pt>
                <c:pt idx="5816" formatCode="d/m/yy\ h:mm;@">
                  <c:v>44960.250414409726</c:v>
                </c:pt>
                <c:pt idx="5817" formatCode="d/m/yy\ h:mm;@">
                  <c:v>44960.208747858793</c:v>
                </c:pt>
                <c:pt idx="5818" formatCode="d/m/yy\ h:mm;@">
                  <c:v>44960.167081307867</c:v>
                </c:pt>
                <c:pt idx="5819" formatCode="d/m/yy\ h:mm;@">
                  <c:v>44960.125414756942</c:v>
                </c:pt>
                <c:pt idx="5820" formatCode="d/m/yy\ h:mm;@">
                  <c:v>44960.083748206016</c:v>
                </c:pt>
                <c:pt idx="5821" formatCode="d/m/yy\ h:mm;@">
                  <c:v>44960.04208165509</c:v>
                </c:pt>
                <c:pt idx="5822" formatCode="d/m/yy\ h:mm;@">
                  <c:v>44960.000415104165</c:v>
                </c:pt>
                <c:pt idx="5823" formatCode="d/m/yy\ h:mm;@">
                  <c:v>44959.958748553239</c:v>
                </c:pt>
                <c:pt idx="5824" formatCode="d/m/yy\ h:mm;@">
                  <c:v>44959.917082002314</c:v>
                </c:pt>
                <c:pt idx="5825" formatCode="d/m/yy\ h:mm;@">
                  <c:v>44959.875415451388</c:v>
                </c:pt>
                <c:pt idx="5826" formatCode="d/m/yy\ h:mm;@">
                  <c:v>44959.833748900463</c:v>
                </c:pt>
                <c:pt idx="5827" formatCode="d/m/yy\ h:mm;@">
                  <c:v>44959.792082349537</c:v>
                </c:pt>
                <c:pt idx="5828" formatCode="d/m/yy\ h:mm;@">
                  <c:v>44959.750415798611</c:v>
                </c:pt>
                <c:pt idx="5829" formatCode="d/m/yy\ h:mm;@">
                  <c:v>44959.708749247686</c:v>
                </c:pt>
                <c:pt idx="5830" formatCode="d/m/yy\ h:mm;@">
                  <c:v>44959.66708269676</c:v>
                </c:pt>
                <c:pt idx="5831" formatCode="d/m/yy\ h:mm;@">
                  <c:v>44959.625416145835</c:v>
                </c:pt>
                <c:pt idx="5832" formatCode="d/m/yy\ h:mm;@">
                  <c:v>44959.583749594909</c:v>
                </c:pt>
                <c:pt idx="5833" formatCode="d/m/yy\ h:mm;@">
                  <c:v>44959.542083043983</c:v>
                </c:pt>
                <c:pt idx="5834" formatCode="d/m/yy\ h:mm;@">
                  <c:v>44959.500416493058</c:v>
                </c:pt>
                <c:pt idx="5835" formatCode="d/m/yy\ h:mm;@">
                  <c:v>44959.458749942132</c:v>
                </c:pt>
                <c:pt idx="5836" formatCode="d/m/yy\ h:mm;@">
                  <c:v>44959.417083391207</c:v>
                </c:pt>
                <c:pt idx="5837" formatCode="d/m/yy\ h:mm;@">
                  <c:v>44959.375416840281</c:v>
                </c:pt>
                <c:pt idx="5838" formatCode="d/m/yy\ h:mm;@">
                  <c:v>44959.333750289348</c:v>
                </c:pt>
                <c:pt idx="5839" formatCode="d/m/yy\ h:mm;@">
                  <c:v>44959.292083738423</c:v>
                </c:pt>
                <c:pt idx="5840" formatCode="d/m/yy\ h:mm;@">
                  <c:v>44959.250417187497</c:v>
                </c:pt>
                <c:pt idx="5841" formatCode="d/m/yy\ h:mm;@">
                  <c:v>44959.208750636571</c:v>
                </c:pt>
                <c:pt idx="5842" formatCode="d/m/yy\ h:mm;@">
                  <c:v>44959.167084085646</c:v>
                </c:pt>
                <c:pt idx="5843" formatCode="d/m/yy\ h:mm;@">
                  <c:v>44959.12541753472</c:v>
                </c:pt>
                <c:pt idx="5844" formatCode="d/m/yy\ h:mm;@">
                  <c:v>44959.083750983795</c:v>
                </c:pt>
                <c:pt idx="5845" formatCode="d/m/yy\ h:mm;@">
                  <c:v>44959.042084432869</c:v>
                </c:pt>
                <c:pt idx="5846" formatCode="d/m/yy\ h:mm;@">
                  <c:v>44959.000417881944</c:v>
                </c:pt>
                <c:pt idx="5847" formatCode="d/m/yy\ h:mm;@">
                  <c:v>44958.958751331018</c:v>
                </c:pt>
                <c:pt idx="5848" formatCode="d/m/yy\ h:mm;@">
                  <c:v>44958.917084780092</c:v>
                </c:pt>
                <c:pt idx="5849" formatCode="d/m/yy\ h:mm;@">
                  <c:v>44958.875418229167</c:v>
                </c:pt>
                <c:pt idx="5850" formatCode="d/m/yy\ h:mm;@">
                  <c:v>44958.833751678241</c:v>
                </c:pt>
                <c:pt idx="5851" formatCode="d/m/yy\ h:mm;@">
                  <c:v>44958.792085127316</c:v>
                </c:pt>
                <c:pt idx="5852" formatCode="d/m/yy\ h:mm;@">
                  <c:v>44958.75041857639</c:v>
                </c:pt>
                <c:pt idx="5853" formatCode="d/m/yy\ h:mm;@">
                  <c:v>44958.708752025464</c:v>
                </c:pt>
                <c:pt idx="5854" formatCode="d/m/yy\ h:mm;@">
                  <c:v>44958.667085474539</c:v>
                </c:pt>
                <c:pt idx="5855" formatCode="d/m/yy\ h:mm;@">
                  <c:v>44958.625418923613</c:v>
                </c:pt>
                <c:pt idx="5856" formatCode="d/m/yy\ h:mm;@">
                  <c:v>44958.583752372688</c:v>
                </c:pt>
                <c:pt idx="5857" formatCode="d/m/yy\ h:mm;@">
                  <c:v>44958.542085821762</c:v>
                </c:pt>
                <c:pt idx="5858" formatCode="d/m/yy\ h:mm;@">
                  <c:v>44958.500419270837</c:v>
                </c:pt>
                <c:pt idx="5859" formatCode="d/m/yy\ h:mm;@">
                  <c:v>44958.458752719911</c:v>
                </c:pt>
                <c:pt idx="5860" formatCode="d/m/yy\ h:mm;@">
                  <c:v>44958.417086168978</c:v>
                </c:pt>
                <c:pt idx="5861" formatCode="d/m/yy\ h:mm;@">
                  <c:v>44958.375419618053</c:v>
                </c:pt>
                <c:pt idx="5862" formatCode="d/m/yy\ h:mm;@">
                  <c:v>44958.333753067127</c:v>
                </c:pt>
                <c:pt idx="5863" formatCode="d/m/yy\ h:mm;@">
                  <c:v>44958.292086516201</c:v>
                </c:pt>
                <c:pt idx="5864" formatCode="d/m/yy\ h:mm;@">
                  <c:v>44958.250419965276</c:v>
                </c:pt>
                <c:pt idx="5865" formatCode="d/m/yy\ h:mm;@">
                  <c:v>44958.20875341435</c:v>
                </c:pt>
                <c:pt idx="5866" formatCode="d/m/yy\ h:mm;@">
                  <c:v>44958.167086863425</c:v>
                </c:pt>
                <c:pt idx="5867" formatCode="d/m/yy\ h:mm;@">
                  <c:v>44958.125420312499</c:v>
                </c:pt>
                <c:pt idx="5868" formatCode="d/m/yy\ h:mm;@">
                  <c:v>44958.083753761573</c:v>
                </c:pt>
                <c:pt idx="5869" formatCode="d/m/yy\ h:mm;@">
                  <c:v>44958.042087210648</c:v>
                </c:pt>
                <c:pt idx="5870" formatCode="d/m/yy\ h:mm;@">
                  <c:v>44958.000420659722</c:v>
                </c:pt>
                <c:pt idx="5871" formatCode="d/m/yy\ h:mm;@">
                  <c:v>44957.958754108797</c:v>
                </c:pt>
                <c:pt idx="5872" formatCode="d/m/yy\ h:mm;@">
                  <c:v>44957.917087557871</c:v>
                </c:pt>
                <c:pt idx="5873" formatCode="d/m/yy\ h:mm;@">
                  <c:v>44957.875421006946</c:v>
                </c:pt>
                <c:pt idx="5874" formatCode="d/m/yy\ h:mm;@">
                  <c:v>44957.83375445602</c:v>
                </c:pt>
                <c:pt idx="5875" formatCode="d/m/yy\ h:mm;@">
                  <c:v>44957.792087905094</c:v>
                </c:pt>
                <c:pt idx="5876" formatCode="d/m/yy\ h:mm;@">
                  <c:v>44957.750421354169</c:v>
                </c:pt>
                <c:pt idx="5877" formatCode="d/m/yy\ h:mm;@">
                  <c:v>44957.708754803243</c:v>
                </c:pt>
                <c:pt idx="5878" formatCode="d/m/yy\ h:mm;@">
                  <c:v>44957.667088252318</c:v>
                </c:pt>
                <c:pt idx="5879" formatCode="d/m/yy\ h:mm;@">
                  <c:v>44957.625421701392</c:v>
                </c:pt>
                <c:pt idx="5880" formatCode="d/m/yy\ h:mm;@">
                  <c:v>44957.583755150466</c:v>
                </c:pt>
                <c:pt idx="5881" formatCode="d/m/yy\ h:mm;@">
                  <c:v>44957.542088599534</c:v>
                </c:pt>
                <c:pt idx="5882" formatCode="d/m/yy\ h:mm;@">
                  <c:v>44957.500422048608</c:v>
                </c:pt>
                <c:pt idx="5883" formatCode="d/m/yy\ h:mm;@">
                  <c:v>44957.458755497682</c:v>
                </c:pt>
                <c:pt idx="5884" formatCode="d/m/yy\ h:mm;@">
                  <c:v>44957.417088946757</c:v>
                </c:pt>
                <c:pt idx="5885" formatCode="d/m/yy\ h:mm;@">
                  <c:v>44957.375422395831</c:v>
                </c:pt>
                <c:pt idx="5886" formatCode="d/m/yy\ h:mm;@">
                  <c:v>44957.333755844906</c:v>
                </c:pt>
                <c:pt idx="5887" formatCode="d/m/yy\ h:mm;@">
                  <c:v>44957.29208929398</c:v>
                </c:pt>
                <c:pt idx="5888" formatCode="d/m/yy\ h:mm;@">
                  <c:v>44957.250422743055</c:v>
                </c:pt>
                <c:pt idx="5889" formatCode="d/m/yy\ h:mm;@">
                  <c:v>44957.208756192129</c:v>
                </c:pt>
                <c:pt idx="5890" formatCode="d/m/yy\ h:mm;@">
                  <c:v>44957.167089641203</c:v>
                </c:pt>
                <c:pt idx="5891" formatCode="d/m/yy\ h:mm;@">
                  <c:v>44957.125423090278</c:v>
                </c:pt>
                <c:pt idx="5892" formatCode="d/m/yy\ h:mm;@">
                  <c:v>44957.083756539352</c:v>
                </c:pt>
                <c:pt idx="5893" formatCode="d/m/yy\ h:mm;@">
                  <c:v>44957.042089988427</c:v>
                </c:pt>
                <c:pt idx="5894" formatCode="d/m/yy\ h:mm;@">
                  <c:v>44957.000423437501</c:v>
                </c:pt>
                <c:pt idx="5895" formatCode="d/m/yy\ h:mm;@">
                  <c:v>44956.958756886575</c:v>
                </c:pt>
                <c:pt idx="5896" formatCode="d/m/yy\ h:mm;@">
                  <c:v>44956.91709033565</c:v>
                </c:pt>
                <c:pt idx="5897" formatCode="d/m/yy\ h:mm;@">
                  <c:v>44956.875423784724</c:v>
                </c:pt>
                <c:pt idx="5898" formatCode="d/m/yy\ h:mm;@">
                  <c:v>44956.833757233799</c:v>
                </c:pt>
                <c:pt idx="5899" formatCode="d/m/yy\ h:mm;@">
                  <c:v>44956.792090682873</c:v>
                </c:pt>
                <c:pt idx="5900" formatCode="d/m/yy\ h:mm;@">
                  <c:v>44956.750424131948</c:v>
                </c:pt>
                <c:pt idx="5901" formatCode="d/m/yy\ h:mm;@">
                  <c:v>44956.708757581022</c:v>
                </c:pt>
                <c:pt idx="5902" formatCode="d/m/yy\ h:mm;@">
                  <c:v>44956.667091030089</c:v>
                </c:pt>
                <c:pt idx="5903" formatCode="d/m/yy\ h:mm;@">
                  <c:v>44956.625424479163</c:v>
                </c:pt>
                <c:pt idx="5904" formatCode="d/m/yy\ h:mm;@">
                  <c:v>44956.583757928238</c:v>
                </c:pt>
                <c:pt idx="5905" formatCode="d/m/yy\ h:mm;@">
                  <c:v>44956.542091377312</c:v>
                </c:pt>
                <c:pt idx="5906" formatCode="d/m/yy\ h:mm;@">
                  <c:v>44956.500424826387</c:v>
                </c:pt>
                <c:pt idx="5907" formatCode="d/m/yy\ h:mm;@">
                  <c:v>44956.458758275461</c:v>
                </c:pt>
                <c:pt idx="5908" formatCode="d/m/yy\ h:mm;@">
                  <c:v>44956.417091724536</c:v>
                </c:pt>
                <c:pt idx="5909" formatCode="d/m/yy\ h:mm;@">
                  <c:v>44956.37542517361</c:v>
                </c:pt>
                <c:pt idx="5910" formatCode="d/m/yy\ h:mm;@">
                  <c:v>44956.333758622684</c:v>
                </c:pt>
                <c:pt idx="5911" formatCode="d/m/yy\ h:mm;@">
                  <c:v>44956.292092071759</c:v>
                </c:pt>
                <c:pt idx="5912" formatCode="d/m/yy\ h:mm;@">
                  <c:v>44956.250425520833</c:v>
                </c:pt>
                <c:pt idx="5913" formatCode="d/m/yy\ h:mm;@">
                  <c:v>44956.208758969908</c:v>
                </c:pt>
                <c:pt idx="5914" formatCode="d/m/yy\ h:mm;@">
                  <c:v>44956.167092418982</c:v>
                </c:pt>
                <c:pt idx="5915" formatCode="d/m/yy\ h:mm;@">
                  <c:v>44956.125425868056</c:v>
                </c:pt>
                <c:pt idx="5916" formatCode="d/m/yy\ h:mm;@">
                  <c:v>44956.083759317131</c:v>
                </c:pt>
                <c:pt idx="5917" formatCode="d/m/yy\ h:mm;@">
                  <c:v>44956.042092766205</c:v>
                </c:pt>
                <c:pt idx="5918" formatCode="d/m/yy\ h:mm;@">
                  <c:v>44956.00042621528</c:v>
                </c:pt>
                <c:pt idx="5919" formatCode="d/m/yy\ h:mm;@">
                  <c:v>44955.958759664354</c:v>
                </c:pt>
                <c:pt idx="5920" formatCode="d/m/yy\ h:mm;@">
                  <c:v>44955.917093113429</c:v>
                </c:pt>
                <c:pt idx="5921" formatCode="d/m/yy\ h:mm;@">
                  <c:v>44955.875426562503</c:v>
                </c:pt>
                <c:pt idx="5922" formatCode="d/m/yy\ h:mm;@">
                  <c:v>44955.833760011577</c:v>
                </c:pt>
                <c:pt idx="5923" formatCode="d/m/yy\ h:mm;@">
                  <c:v>44955.792093460645</c:v>
                </c:pt>
                <c:pt idx="5924" formatCode="d/m/yy\ h:mm;@">
                  <c:v>44955.750426909719</c:v>
                </c:pt>
                <c:pt idx="5925" formatCode="d/m/yy\ h:mm;@">
                  <c:v>44955.708760358793</c:v>
                </c:pt>
                <c:pt idx="5926" formatCode="d/m/yy\ h:mm;@">
                  <c:v>44955.667093807868</c:v>
                </c:pt>
                <c:pt idx="5927" formatCode="d/m/yy\ h:mm;@">
                  <c:v>44955.625427256942</c:v>
                </c:pt>
                <c:pt idx="5928" formatCode="d/m/yy\ h:mm;@">
                  <c:v>44955.583760706017</c:v>
                </c:pt>
                <c:pt idx="5929" formatCode="d/m/yy\ h:mm;@">
                  <c:v>44955.542094155091</c:v>
                </c:pt>
                <c:pt idx="5930" formatCode="d/m/yy\ h:mm;@">
                  <c:v>44955.500427604165</c:v>
                </c:pt>
                <c:pt idx="5931" formatCode="d/m/yy\ h:mm;@">
                  <c:v>44955.45876105324</c:v>
                </c:pt>
                <c:pt idx="5932" formatCode="d/m/yy\ h:mm;@">
                  <c:v>44955.417094502314</c:v>
                </c:pt>
                <c:pt idx="5933" formatCode="d/m/yy\ h:mm;@">
                  <c:v>44955.375427951389</c:v>
                </c:pt>
                <c:pt idx="5934" formatCode="d/m/yy\ h:mm;@">
                  <c:v>44955.333761400463</c:v>
                </c:pt>
                <c:pt idx="5935" formatCode="d/m/yy\ h:mm;@">
                  <c:v>44955.292094849538</c:v>
                </c:pt>
                <c:pt idx="5936" formatCode="d/m/yy\ h:mm;@">
                  <c:v>44955.250428298612</c:v>
                </c:pt>
                <c:pt idx="5937" formatCode="d/m/yy\ h:mm;@">
                  <c:v>44955.208761747686</c:v>
                </c:pt>
                <c:pt idx="5938" formatCode="d/m/yy\ h:mm;@">
                  <c:v>44955.167095196761</c:v>
                </c:pt>
                <c:pt idx="5939" formatCode="d/m/yy\ h:mm;@">
                  <c:v>44955.125428645835</c:v>
                </c:pt>
                <c:pt idx="5940" formatCode="d/m/yy\ h:mm;@">
                  <c:v>44955.08376209491</c:v>
                </c:pt>
                <c:pt idx="5941" formatCode="d/m/yy\ h:mm;@">
                  <c:v>44955.042095543984</c:v>
                </c:pt>
                <c:pt idx="5942" formatCode="d/m/yy\ h:mm;@">
                  <c:v>44955.000428993058</c:v>
                </c:pt>
                <c:pt idx="5943" formatCode="d/m/yy\ h:mm;@">
                  <c:v>44954.958762442133</c:v>
                </c:pt>
                <c:pt idx="5944" formatCode="d/m/yy\ h:mm;@">
                  <c:v>44954.917095891207</c:v>
                </c:pt>
                <c:pt idx="5945" formatCode="d/m/yy\ h:mm;@">
                  <c:v>44954.875429340274</c:v>
                </c:pt>
                <c:pt idx="5946" formatCode="d/m/yy\ h:mm;@">
                  <c:v>44954.833762789349</c:v>
                </c:pt>
                <c:pt idx="5947" formatCode="d/m/yy\ h:mm;@">
                  <c:v>44954.792096238423</c:v>
                </c:pt>
                <c:pt idx="5948" formatCode="d/m/yy\ h:mm;@">
                  <c:v>44954.750429687498</c:v>
                </c:pt>
                <c:pt idx="5949" formatCode="d/m/yy\ h:mm;@">
                  <c:v>44954.708763136572</c:v>
                </c:pt>
                <c:pt idx="5950" formatCode="d/m/yy\ h:mm;@">
                  <c:v>44954.667096585647</c:v>
                </c:pt>
                <c:pt idx="5951" formatCode="d/m/yy\ h:mm;@">
                  <c:v>44954.625430034721</c:v>
                </c:pt>
                <c:pt idx="5952" formatCode="d/m/yy\ h:mm;@">
                  <c:v>44954.583763483795</c:v>
                </c:pt>
                <c:pt idx="5953" formatCode="d/m/yy\ h:mm;@">
                  <c:v>44954.54209693287</c:v>
                </c:pt>
                <c:pt idx="5954" formatCode="d/m/yy\ h:mm;@">
                  <c:v>44954.500430381944</c:v>
                </c:pt>
                <c:pt idx="5955" formatCode="d/m/yy\ h:mm;@">
                  <c:v>44954.458763831019</c:v>
                </c:pt>
                <c:pt idx="5956" formatCode="d/m/yy\ h:mm;@">
                  <c:v>44954.417097280093</c:v>
                </c:pt>
                <c:pt idx="5957" formatCode="d/m/yy\ h:mm;@">
                  <c:v>44954.375430729167</c:v>
                </c:pt>
                <c:pt idx="5958" formatCode="d/m/yy\ h:mm;@">
                  <c:v>44954.333764178242</c:v>
                </c:pt>
                <c:pt idx="5959" formatCode="d/m/yy\ h:mm;@">
                  <c:v>44954.292097627316</c:v>
                </c:pt>
                <c:pt idx="5960" formatCode="d/m/yy\ h:mm;@">
                  <c:v>44954.250431076391</c:v>
                </c:pt>
                <c:pt idx="5961" formatCode="d/m/yy\ h:mm;@">
                  <c:v>44954.208764525465</c:v>
                </c:pt>
                <c:pt idx="5962" formatCode="d/m/yy\ h:mm;@">
                  <c:v>44954.16709797454</c:v>
                </c:pt>
                <c:pt idx="5963" formatCode="d/m/yy\ h:mm;@">
                  <c:v>44954.125431423614</c:v>
                </c:pt>
                <c:pt idx="5964" formatCode="d/m/yy\ h:mm;@">
                  <c:v>44954.083764872688</c:v>
                </c:pt>
                <c:pt idx="5965" formatCode="d/m/yy\ h:mm;@">
                  <c:v>44954.042098321763</c:v>
                </c:pt>
                <c:pt idx="5966" formatCode="d/m/yy\ h:mm;@">
                  <c:v>44954.00043177083</c:v>
                </c:pt>
                <c:pt idx="5967" formatCode="d/m/yy\ h:mm;@">
                  <c:v>44953.958765219904</c:v>
                </c:pt>
                <c:pt idx="5968" formatCode="d/m/yy\ h:mm;@">
                  <c:v>44953.917098668979</c:v>
                </c:pt>
                <c:pt idx="5969" formatCode="d/m/yy\ h:mm;@">
                  <c:v>44953.875432118053</c:v>
                </c:pt>
                <c:pt idx="5970" formatCode="d/m/yy\ h:mm;@">
                  <c:v>44953.833765567128</c:v>
                </c:pt>
                <c:pt idx="5971" formatCode="d/m/yy\ h:mm;@">
                  <c:v>44953.792099016202</c:v>
                </c:pt>
                <c:pt idx="5972" formatCode="d/m/yy\ h:mm;@">
                  <c:v>44953.750432465276</c:v>
                </c:pt>
                <c:pt idx="5973" formatCode="d/m/yy\ h:mm;@">
                  <c:v>44953.708765914351</c:v>
                </c:pt>
                <c:pt idx="5974" formatCode="d/m/yy\ h:mm;@">
                  <c:v>44953.667099363425</c:v>
                </c:pt>
                <c:pt idx="5975" formatCode="d/m/yy\ h:mm;@">
                  <c:v>44953.6254328125</c:v>
                </c:pt>
                <c:pt idx="5976" formatCode="d/m/yy\ h:mm;@">
                  <c:v>44953.583766261574</c:v>
                </c:pt>
                <c:pt idx="5977" formatCode="d/m/yy\ h:mm;@">
                  <c:v>44953.542099710648</c:v>
                </c:pt>
                <c:pt idx="5978" formatCode="d/m/yy\ h:mm;@">
                  <c:v>44953.500433159723</c:v>
                </c:pt>
                <c:pt idx="5979" formatCode="d/m/yy\ h:mm;@">
                  <c:v>44953.458766608797</c:v>
                </c:pt>
                <c:pt idx="5980" formatCode="d/m/yy\ h:mm;@">
                  <c:v>44953.417100057872</c:v>
                </c:pt>
                <c:pt idx="5981" formatCode="d/m/yy\ h:mm;@">
                  <c:v>44953.375433506946</c:v>
                </c:pt>
                <c:pt idx="5982" formatCode="d/m/yy\ h:mm;@">
                  <c:v>44953.333766956021</c:v>
                </c:pt>
                <c:pt idx="5983" formatCode="d/m/yy\ h:mm;@">
                  <c:v>44953.292100405095</c:v>
                </c:pt>
                <c:pt idx="5984" formatCode="d/m/yy\ h:mm;@">
                  <c:v>44953.250433854169</c:v>
                </c:pt>
                <c:pt idx="5985" formatCode="d/m/yy\ h:mm;@">
                  <c:v>44953.208767303244</c:v>
                </c:pt>
                <c:pt idx="5986" formatCode="d/m/yy\ h:mm;@">
                  <c:v>44953.167100752318</c:v>
                </c:pt>
                <c:pt idx="5987" formatCode="d/m/yy\ h:mm;@">
                  <c:v>44953.125434201385</c:v>
                </c:pt>
                <c:pt idx="5988" formatCode="d/m/yy\ h:mm;@">
                  <c:v>44953.08376765046</c:v>
                </c:pt>
                <c:pt idx="5989" formatCode="d/m/yy\ h:mm;@">
                  <c:v>44953.042101099534</c:v>
                </c:pt>
                <c:pt idx="5990" formatCode="d/m/yy\ h:mm;@">
                  <c:v>44953.000434548609</c:v>
                </c:pt>
                <c:pt idx="5991" formatCode="d/m/yy\ h:mm;@">
                  <c:v>44952.958767997683</c:v>
                </c:pt>
                <c:pt idx="5992" formatCode="d/m/yy\ h:mm;@">
                  <c:v>44952.917101446757</c:v>
                </c:pt>
                <c:pt idx="5993" formatCode="d/m/yy\ h:mm;@">
                  <c:v>44952.875434895832</c:v>
                </c:pt>
                <c:pt idx="5994" formatCode="d/m/yy\ h:mm;@">
                  <c:v>44952.833768344906</c:v>
                </c:pt>
                <c:pt idx="5995" formatCode="d/m/yy\ h:mm;@">
                  <c:v>44952.792101793981</c:v>
                </c:pt>
                <c:pt idx="5996" formatCode="d/m/yy\ h:mm;@">
                  <c:v>44952.750435243055</c:v>
                </c:pt>
                <c:pt idx="5997" formatCode="d/m/yy\ h:mm;@">
                  <c:v>44952.70876869213</c:v>
                </c:pt>
                <c:pt idx="5998" formatCode="d/m/yy\ h:mm;@">
                  <c:v>44952.667102141204</c:v>
                </c:pt>
                <c:pt idx="5999" formatCode="d/m/yy\ h:mm;@">
                  <c:v>44952.625435590278</c:v>
                </c:pt>
                <c:pt idx="6000" formatCode="d/m/yy\ h:mm;@">
                  <c:v>44952.583769039353</c:v>
                </c:pt>
                <c:pt idx="6001" formatCode="d/m/yy\ h:mm;@">
                  <c:v>44952.542102488427</c:v>
                </c:pt>
                <c:pt idx="6002" formatCode="d/m/yy\ h:mm;@">
                  <c:v>44952.500435937502</c:v>
                </c:pt>
                <c:pt idx="6003" formatCode="d/m/yy\ h:mm;@">
                  <c:v>44952.458769386576</c:v>
                </c:pt>
                <c:pt idx="6004" formatCode="d/m/yy\ h:mm;@">
                  <c:v>44952.41710283565</c:v>
                </c:pt>
                <c:pt idx="6005" formatCode="d/m/yy\ h:mm;@">
                  <c:v>44952.375436284725</c:v>
                </c:pt>
                <c:pt idx="6006" formatCode="d/m/yy\ h:mm;@">
                  <c:v>44952.333769733799</c:v>
                </c:pt>
                <c:pt idx="6007" formatCode="d/m/yy\ h:mm;@">
                  <c:v>44952.292103182874</c:v>
                </c:pt>
                <c:pt idx="6008" formatCode="d/m/yy\ h:mm;@">
                  <c:v>44952.250436631941</c:v>
                </c:pt>
                <c:pt idx="6009" formatCode="d/m/yy\ h:mm;@">
                  <c:v>44952.208770081015</c:v>
                </c:pt>
                <c:pt idx="6010" formatCode="d/m/yy\ h:mm;@">
                  <c:v>44952.16710353009</c:v>
                </c:pt>
                <c:pt idx="6011" formatCode="d/m/yy\ h:mm;@">
                  <c:v>44952.125436979164</c:v>
                </c:pt>
                <c:pt idx="6012" formatCode="d/m/yy\ h:mm;@">
                  <c:v>44952.083770428238</c:v>
                </c:pt>
                <c:pt idx="6013" formatCode="d/m/yy\ h:mm;@">
                  <c:v>44952.042103877313</c:v>
                </c:pt>
                <c:pt idx="6014" formatCode="d/m/yy\ h:mm;@">
                  <c:v>44952.000437326387</c:v>
                </c:pt>
                <c:pt idx="6015" formatCode="d/m/yy\ h:mm;@">
                  <c:v>44951.958770775462</c:v>
                </c:pt>
                <c:pt idx="6016" formatCode="d/m/yy\ h:mm;@">
                  <c:v>44951.917104224536</c:v>
                </c:pt>
                <c:pt idx="6017" formatCode="d/m/yy\ h:mm;@">
                  <c:v>44951.875437673611</c:v>
                </c:pt>
                <c:pt idx="6018" formatCode="d/m/yy\ h:mm;@">
                  <c:v>44951.833771122685</c:v>
                </c:pt>
                <c:pt idx="6019" formatCode="d/m/yy\ h:mm;@">
                  <c:v>44951.792104571759</c:v>
                </c:pt>
                <c:pt idx="6020" formatCode="d/m/yy\ h:mm;@">
                  <c:v>44951.750438020834</c:v>
                </c:pt>
                <c:pt idx="6021" formatCode="d/m/yy\ h:mm;@">
                  <c:v>44951.708771469908</c:v>
                </c:pt>
                <c:pt idx="6022" formatCode="d/m/yy\ h:mm;@">
                  <c:v>44951.667104918983</c:v>
                </c:pt>
                <c:pt idx="6023" formatCode="d/m/yy\ h:mm;@">
                  <c:v>44951.625438368057</c:v>
                </c:pt>
                <c:pt idx="6024" formatCode="d/m/yy\ h:mm;@">
                  <c:v>44951.583771817131</c:v>
                </c:pt>
                <c:pt idx="6025" formatCode="d/m/yy\ h:mm;@">
                  <c:v>44951.542105266206</c:v>
                </c:pt>
                <c:pt idx="6026" formatCode="d/m/yy\ h:mm;@">
                  <c:v>44951.50043871528</c:v>
                </c:pt>
                <c:pt idx="6027" formatCode="d/m/yy\ h:mm;@">
                  <c:v>44951.458772164355</c:v>
                </c:pt>
                <c:pt idx="6028" formatCode="d/m/yy\ h:mm;@">
                  <c:v>44951.417105613429</c:v>
                </c:pt>
                <c:pt idx="6029" formatCode="d/m/yy\ h:mm;@">
                  <c:v>44951.375439062504</c:v>
                </c:pt>
                <c:pt idx="6030" formatCode="d/m/yy\ h:mm;@">
                  <c:v>44951.333772511571</c:v>
                </c:pt>
                <c:pt idx="6031" formatCode="d/m/yy\ h:mm;@">
                  <c:v>44951.292105960645</c:v>
                </c:pt>
                <c:pt idx="6032" formatCode="d/m/yy\ h:mm;@">
                  <c:v>44951.25043940972</c:v>
                </c:pt>
                <c:pt idx="6033" formatCode="d/m/yy\ h:mm;@">
                  <c:v>44951.208772858794</c:v>
                </c:pt>
                <c:pt idx="6034" formatCode="d/m/yy\ h:mm;@">
                  <c:v>44951.167106307868</c:v>
                </c:pt>
                <c:pt idx="6035" formatCode="d/m/yy\ h:mm;@">
                  <c:v>44951.125439756943</c:v>
                </c:pt>
                <c:pt idx="6036" formatCode="d/m/yy\ h:mm;@">
                  <c:v>44951.083773206017</c:v>
                </c:pt>
                <c:pt idx="6037" formatCode="d/m/yy\ h:mm;@">
                  <c:v>44951.042106655092</c:v>
                </c:pt>
                <c:pt idx="6038" formatCode="d/m/yy\ h:mm;@">
                  <c:v>44951.000440104166</c:v>
                </c:pt>
                <c:pt idx="6039" formatCode="d/m/yy\ h:mm;@">
                  <c:v>44950.95877355324</c:v>
                </c:pt>
                <c:pt idx="6040" formatCode="d/m/yy\ h:mm;@">
                  <c:v>44950.917107002315</c:v>
                </c:pt>
                <c:pt idx="6041" formatCode="d/m/yy\ h:mm;@">
                  <c:v>44950.875440451389</c:v>
                </c:pt>
                <c:pt idx="6042" formatCode="d/m/yy\ h:mm;@">
                  <c:v>44950.833773900464</c:v>
                </c:pt>
                <c:pt idx="6043" formatCode="d/m/yy\ h:mm;@">
                  <c:v>44950.792107349538</c:v>
                </c:pt>
                <c:pt idx="6044" formatCode="d/m/yy\ h:mm;@">
                  <c:v>44950.750440798613</c:v>
                </c:pt>
                <c:pt idx="6045" formatCode="d/m/yy\ h:mm;@">
                  <c:v>44950.708774247687</c:v>
                </c:pt>
                <c:pt idx="6046" formatCode="d/m/yy\ h:mm;@">
                  <c:v>44950.667107696761</c:v>
                </c:pt>
                <c:pt idx="6047" formatCode="d/m/yy\ h:mm;@">
                  <c:v>44950.625441145836</c:v>
                </c:pt>
                <c:pt idx="6048" formatCode="d/m/yy\ h:mm;@">
                  <c:v>44950.58377459491</c:v>
                </c:pt>
                <c:pt idx="6049" formatCode="d/m/yy\ h:mm;@">
                  <c:v>44950.542108043985</c:v>
                </c:pt>
                <c:pt idx="6050" formatCode="d/m/yy\ h:mm;@">
                  <c:v>44950.500441493059</c:v>
                </c:pt>
                <c:pt idx="6051" formatCode="d/m/yy\ h:mm;@">
                  <c:v>44950.458774942126</c:v>
                </c:pt>
                <c:pt idx="6052" formatCode="d/m/yy\ h:mm;@">
                  <c:v>44950.417108391201</c:v>
                </c:pt>
                <c:pt idx="6053" formatCode="d/m/yy\ h:mm;@">
                  <c:v>44950.375441840275</c:v>
                </c:pt>
                <c:pt idx="6054" formatCode="d/m/yy\ h:mm;@">
                  <c:v>44950.333775289349</c:v>
                </c:pt>
                <c:pt idx="6055" formatCode="d/m/yy\ h:mm;@">
                  <c:v>44950.292108738424</c:v>
                </c:pt>
                <c:pt idx="6056" formatCode="d/m/yy\ h:mm;@">
                  <c:v>44950.250442187498</c:v>
                </c:pt>
                <c:pt idx="6057" formatCode="d/m/yy\ h:mm;@">
                  <c:v>44950.208775636573</c:v>
                </c:pt>
                <c:pt idx="6058" formatCode="d/m/yy\ h:mm;@">
                  <c:v>44950.167109085647</c:v>
                </c:pt>
                <c:pt idx="6059" formatCode="d/m/yy\ h:mm;@">
                  <c:v>44950.125442534722</c:v>
                </c:pt>
                <c:pt idx="6060" formatCode="d/m/yy\ h:mm;@">
                  <c:v>44950.083775983796</c:v>
                </c:pt>
                <c:pt idx="6061" formatCode="d/m/yy\ h:mm;@">
                  <c:v>44950.04210943287</c:v>
                </c:pt>
                <c:pt idx="6062" formatCode="d/m/yy\ h:mm;@">
                  <c:v>44950.000442881945</c:v>
                </c:pt>
                <c:pt idx="6063" formatCode="d/m/yy\ h:mm;@">
                  <c:v>44949.958776331019</c:v>
                </c:pt>
                <c:pt idx="6064" formatCode="d/m/yy\ h:mm;@">
                  <c:v>44949.917109780094</c:v>
                </c:pt>
                <c:pt idx="6065" formatCode="d/m/yy\ h:mm;@">
                  <c:v>44949.875443229168</c:v>
                </c:pt>
                <c:pt idx="6066" formatCode="d/m/yy\ h:mm;@">
                  <c:v>44949.833776678242</c:v>
                </c:pt>
                <c:pt idx="6067" formatCode="d/m/yy\ h:mm;@">
                  <c:v>44949.792110127317</c:v>
                </c:pt>
                <c:pt idx="6068" formatCode="d/m/yy\ h:mm;@">
                  <c:v>44949.750443576391</c:v>
                </c:pt>
                <c:pt idx="6069" formatCode="d/m/yy\ h:mm;@">
                  <c:v>44949.708777025466</c:v>
                </c:pt>
                <c:pt idx="6070" formatCode="d/m/yy\ h:mm;@">
                  <c:v>44949.66711047454</c:v>
                </c:pt>
                <c:pt idx="6071" formatCode="d/m/yy\ h:mm;@">
                  <c:v>44949.625443923615</c:v>
                </c:pt>
                <c:pt idx="6072" formatCode="d/m/yy\ h:mm;@">
                  <c:v>44949.583777372682</c:v>
                </c:pt>
                <c:pt idx="6073" formatCode="d/m/yy\ h:mm;@">
                  <c:v>44949.542110821756</c:v>
                </c:pt>
                <c:pt idx="6074" formatCode="d/m/yy\ h:mm;@">
                  <c:v>44949.50044427083</c:v>
                </c:pt>
                <c:pt idx="6075" formatCode="d/m/yy\ h:mm;@">
                  <c:v>44949.458777719905</c:v>
                </c:pt>
                <c:pt idx="6076" formatCode="d/m/yy\ h:mm;@">
                  <c:v>44949.417111168979</c:v>
                </c:pt>
                <c:pt idx="6077" formatCode="d/m/yy\ h:mm;@">
                  <c:v>44949.375444618054</c:v>
                </c:pt>
                <c:pt idx="6078" formatCode="d/m/yy\ h:mm;@">
                  <c:v>44949.333778067128</c:v>
                </c:pt>
                <c:pt idx="6079" formatCode="d/m/yy\ h:mm;@">
                  <c:v>44949.292111516203</c:v>
                </c:pt>
                <c:pt idx="6080" formatCode="d/m/yy\ h:mm;@">
                  <c:v>44949.250444965277</c:v>
                </c:pt>
                <c:pt idx="6081" formatCode="d/m/yy\ h:mm;@">
                  <c:v>44949.208778414351</c:v>
                </c:pt>
                <c:pt idx="6082" formatCode="d/m/yy\ h:mm;@">
                  <c:v>44949.167111863426</c:v>
                </c:pt>
                <c:pt idx="6083" formatCode="d/m/yy\ h:mm;@">
                  <c:v>44949.1254453125</c:v>
                </c:pt>
                <c:pt idx="6084" formatCode="d/m/yy\ h:mm;@">
                  <c:v>44949.083778761575</c:v>
                </c:pt>
                <c:pt idx="6085" formatCode="d/m/yy\ h:mm;@">
                  <c:v>44949.042112210649</c:v>
                </c:pt>
                <c:pt idx="6086" formatCode="d/m/yy\ h:mm;@">
                  <c:v>44949.000445659723</c:v>
                </c:pt>
                <c:pt idx="6087" formatCode="d/m/yy\ h:mm;@">
                  <c:v>44948.958779108798</c:v>
                </c:pt>
                <c:pt idx="6088" formatCode="d/m/yy\ h:mm;@">
                  <c:v>44948.917112557872</c:v>
                </c:pt>
                <c:pt idx="6089" formatCode="d/m/yy\ h:mm;@">
                  <c:v>44948.875446006947</c:v>
                </c:pt>
                <c:pt idx="6090" formatCode="d/m/yy\ h:mm;@">
                  <c:v>44948.833779456021</c:v>
                </c:pt>
                <c:pt idx="6091" formatCode="d/m/yy\ h:mm;@">
                  <c:v>44948.792112905096</c:v>
                </c:pt>
                <c:pt idx="6092" formatCode="d/m/yy\ h:mm;@">
                  <c:v>44948.75044635417</c:v>
                </c:pt>
                <c:pt idx="6093" formatCode="d/m/yy\ h:mm;@">
                  <c:v>44948.708779803237</c:v>
                </c:pt>
                <c:pt idx="6094" formatCode="d/m/yy\ h:mm;@">
                  <c:v>44948.667113252312</c:v>
                </c:pt>
                <c:pt idx="6095" formatCode="d/m/yy\ h:mm;@">
                  <c:v>44948.625446701386</c:v>
                </c:pt>
                <c:pt idx="6096" formatCode="d/m/yy\ h:mm;@">
                  <c:v>44948.58378015046</c:v>
                </c:pt>
                <c:pt idx="6097" formatCode="d/m/yy\ h:mm;@">
                  <c:v>44948.542113599535</c:v>
                </c:pt>
                <c:pt idx="6098" formatCode="d/m/yy\ h:mm;@">
                  <c:v>44948.500447048609</c:v>
                </c:pt>
                <c:pt idx="6099" formatCode="d/m/yy\ h:mm;@">
                  <c:v>44948.458780497684</c:v>
                </c:pt>
                <c:pt idx="6100" formatCode="d/m/yy\ h:mm;@">
                  <c:v>44948.417113946758</c:v>
                </c:pt>
                <c:pt idx="6101" formatCode="d/m/yy\ h:mm;@">
                  <c:v>44948.375447395832</c:v>
                </c:pt>
                <c:pt idx="6102" formatCode="d/m/yy\ h:mm;@">
                  <c:v>44948.333780844907</c:v>
                </c:pt>
                <c:pt idx="6103" formatCode="d/m/yy\ h:mm;@">
                  <c:v>44948.292114293981</c:v>
                </c:pt>
                <c:pt idx="6104" formatCode="d/m/yy\ h:mm;@">
                  <c:v>44948.250447743056</c:v>
                </c:pt>
                <c:pt idx="6105" formatCode="d/m/yy\ h:mm;@">
                  <c:v>44948.20878119213</c:v>
                </c:pt>
                <c:pt idx="6106" formatCode="d/m/yy\ h:mm;@">
                  <c:v>44948.167114641205</c:v>
                </c:pt>
                <c:pt idx="6107" formatCode="d/m/yy\ h:mm;@">
                  <c:v>44948.125448090279</c:v>
                </c:pt>
                <c:pt idx="6108" formatCode="d/m/yy\ h:mm;@">
                  <c:v>44948.083781539353</c:v>
                </c:pt>
                <c:pt idx="6109" formatCode="d/m/yy\ h:mm;@">
                  <c:v>44948.042114988428</c:v>
                </c:pt>
                <c:pt idx="6110" formatCode="d/m/yy\ h:mm;@">
                  <c:v>44948.000448437502</c:v>
                </c:pt>
                <c:pt idx="6111" formatCode="d/m/yy\ h:mm;@">
                  <c:v>44947.958781886577</c:v>
                </c:pt>
                <c:pt idx="6112" formatCode="d/m/yy\ h:mm;@">
                  <c:v>44947.917115335651</c:v>
                </c:pt>
                <c:pt idx="6113" formatCode="d/m/yy\ h:mm;@">
                  <c:v>44947.875448784725</c:v>
                </c:pt>
                <c:pt idx="6114" formatCode="d/m/yy\ h:mm;@">
                  <c:v>44947.8337822338</c:v>
                </c:pt>
                <c:pt idx="6115" formatCode="d/m/yy\ h:mm;@">
                  <c:v>44947.792115682867</c:v>
                </c:pt>
                <c:pt idx="6116" formatCode="d/m/yy\ h:mm;@">
                  <c:v>44947.750449131941</c:v>
                </c:pt>
                <c:pt idx="6117" formatCode="d/m/yy\ h:mm;@">
                  <c:v>44947.708782581016</c:v>
                </c:pt>
                <c:pt idx="6118" formatCode="d/m/yy\ h:mm;@">
                  <c:v>44947.66711603009</c:v>
                </c:pt>
                <c:pt idx="6119" formatCode="d/m/yy\ h:mm;@">
                  <c:v>44947.625449479165</c:v>
                </c:pt>
                <c:pt idx="6120" formatCode="d/m/yy\ h:mm;@">
                  <c:v>44947.583782928239</c:v>
                </c:pt>
                <c:pt idx="6121" formatCode="d/m/yy\ h:mm;@">
                  <c:v>44947.542116377314</c:v>
                </c:pt>
                <c:pt idx="6122" formatCode="d/m/yy\ h:mm;@">
                  <c:v>44947.500449826388</c:v>
                </c:pt>
                <c:pt idx="6123" formatCode="d/m/yy\ h:mm;@">
                  <c:v>44947.458783275462</c:v>
                </c:pt>
                <c:pt idx="6124" formatCode="d/m/yy\ h:mm;@">
                  <c:v>44947.417116724537</c:v>
                </c:pt>
                <c:pt idx="6125" formatCode="d/m/yy\ h:mm;@">
                  <c:v>44947.375450173611</c:v>
                </c:pt>
                <c:pt idx="6126" formatCode="d/m/yy\ h:mm;@">
                  <c:v>44947.333783622686</c:v>
                </c:pt>
                <c:pt idx="6127" formatCode="d/m/yy\ h:mm;@">
                  <c:v>44947.29211707176</c:v>
                </c:pt>
                <c:pt idx="6128" formatCode="d/m/yy\ h:mm;@">
                  <c:v>44947.250450520834</c:v>
                </c:pt>
                <c:pt idx="6129" formatCode="d/m/yy\ h:mm;@">
                  <c:v>44947.208783969909</c:v>
                </c:pt>
                <c:pt idx="6130" formatCode="d/m/yy\ h:mm;@">
                  <c:v>44947.167117418983</c:v>
                </c:pt>
                <c:pt idx="6131" formatCode="d/m/yy\ h:mm;@">
                  <c:v>44947.125450868058</c:v>
                </c:pt>
                <c:pt idx="6132" formatCode="d/m/yy\ h:mm;@">
                  <c:v>44947.083784317132</c:v>
                </c:pt>
                <c:pt idx="6133" formatCode="d/m/yy\ h:mm;@">
                  <c:v>44947.042117766207</c:v>
                </c:pt>
                <c:pt idx="6134" formatCode="d/m/yy\ h:mm;@">
                  <c:v>44947.000451215281</c:v>
                </c:pt>
                <c:pt idx="6135" formatCode="d/m/yy\ h:mm;@">
                  <c:v>44946.958784664355</c:v>
                </c:pt>
                <c:pt idx="6136" formatCode="d/m/yy\ h:mm;@">
                  <c:v>44946.917118113422</c:v>
                </c:pt>
                <c:pt idx="6137" formatCode="d/m/yy\ h:mm;@">
                  <c:v>44946.875451562497</c:v>
                </c:pt>
                <c:pt idx="6138" formatCode="d/m/yy\ h:mm;@">
                  <c:v>44946.833785011571</c:v>
                </c:pt>
                <c:pt idx="6139" formatCode="d/m/yy\ h:mm;@">
                  <c:v>44946.792118460646</c:v>
                </c:pt>
                <c:pt idx="6140" formatCode="d/m/yy\ h:mm;@">
                  <c:v>44946.75045190972</c:v>
                </c:pt>
                <c:pt idx="6141" formatCode="d/m/yy\ h:mm;@">
                  <c:v>44946.708785358795</c:v>
                </c:pt>
                <c:pt idx="6142" formatCode="d/m/yy\ h:mm;@">
                  <c:v>44946.667118807869</c:v>
                </c:pt>
                <c:pt idx="6143" formatCode="d/m/yy\ h:mm;@">
                  <c:v>44946.625452256943</c:v>
                </c:pt>
                <c:pt idx="6144" formatCode="d/m/yy\ h:mm;@">
                  <c:v>44946.583785706018</c:v>
                </c:pt>
                <c:pt idx="6145" formatCode="d/m/yy\ h:mm;@">
                  <c:v>44946.542119155092</c:v>
                </c:pt>
                <c:pt idx="6146" formatCode="d/m/yy\ h:mm;@">
                  <c:v>44946.500452604167</c:v>
                </c:pt>
                <c:pt idx="6147" formatCode="d/m/yy\ h:mm;@">
                  <c:v>44946.458786053241</c:v>
                </c:pt>
                <c:pt idx="6148" formatCode="d/m/yy\ h:mm;@">
                  <c:v>44946.417119502315</c:v>
                </c:pt>
                <c:pt idx="6149" formatCode="d/m/yy\ h:mm;@">
                  <c:v>44946.37545295139</c:v>
                </c:pt>
                <c:pt idx="6150" formatCode="d/m/yy\ h:mm;@">
                  <c:v>44946.333786400464</c:v>
                </c:pt>
                <c:pt idx="6151" formatCode="d/m/yy\ h:mm;@">
                  <c:v>44946.292119849539</c:v>
                </c:pt>
                <c:pt idx="6152" formatCode="d/m/yy\ h:mm;@">
                  <c:v>44946.250453298613</c:v>
                </c:pt>
                <c:pt idx="6153" formatCode="d/m/yy\ h:mm;@">
                  <c:v>44946.208786747688</c:v>
                </c:pt>
                <c:pt idx="6154" formatCode="d/m/yy\ h:mm;@">
                  <c:v>44946.167120196762</c:v>
                </c:pt>
                <c:pt idx="6155" formatCode="d/m/yy\ h:mm;@">
                  <c:v>44946.125453645836</c:v>
                </c:pt>
                <c:pt idx="6156" formatCode="d/m/yy\ h:mm;@">
                  <c:v>44946.083787094911</c:v>
                </c:pt>
                <c:pt idx="6157" formatCode="d/m/yy\ h:mm;@">
                  <c:v>44946.042120543978</c:v>
                </c:pt>
                <c:pt idx="6158" formatCode="d/m/yy\ h:mm;@">
                  <c:v>44946.000453993052</c:v>
                </c:pt>
                <c:pt idx="6159" formatCode="d/m/yy\ h:mm;@">
                  <c:v>44945.958787442127</c:v>
                </c:pt>
                <c:pt idx="6160" formatCode="d/m/yy\ h:mm;@">
                  <c:v>44945.917120891201</c:v>
                </c:pt>
                <c:pt idx="6161" formatCode="d/m/yy\ h:mm;@">
                  <c:v>44945.875454340276</c:v>
                </c:pt>
                <c:pt idx="6162" formatCode="d/m/yy\ h:mm;@">
                  <c:v>44945.83378778935</c:v>
                </c:pt>
                <c:pt idx="6163" formatCode="d/m/yy\ h:mm;@">
                  <c:v>44945.792121238424</c:v>
                </c:pt>
                <c:pt idx="6164" formatCode="d/m/yy\ h:mm;@">
                  <c:v>44945.750454687499</c:v>
                </c:pt>
                <c:pt idx="6165" formatCode="d/m/yy\ h:mm;@">
                  <c:v>44945.708788136573</c:v>
                </c:pt>
                <c:pt idx="6166" formatCode="d/m/yy\ h:mm;@">
                  <c:v>44945.667121585648</c:v>
                </c:pt>
                <c:pt idx="6167" formatCode="d/m/yy\ h:mm;@">
                  <c:v>44945.625455034722</c:v>
                </c:pt>
                <c:pt idx="6168" formatCode="d/m/yy\ h:mm;@">
                  <c:v>44945.583788483797</c:v>
                </c:pt>
                <c:pt idx="6169" formatCode="d/m/yy\ h:mm;@">
                  <c:v>44945.542121932871</c:v>
                </c:pt>
                <c:pt idx="6170" formatCode="d/m/yy\ h:mm;@">
                  <c:v>44945.500455381945</c:v>
                </c:pt>
                <c:pt idx="6171" formatCode="d/m/yy\ h:mm;@">
                  <c:v>44945.45878883102</c:v>
                </c:pt>
                <c:pt idx="6172" formatCode="d/m/yy\ h:mm;@">
                  <c:v>44945.417122280094</c:v>
                </c:pt>
                <c:pt idx="6173" formatCode="d/m/yy\ h:mm;@">
                  <c:v>44945.375455729169</c:v>
                </c:pt>
                <c:pt idx="6174" formatCode="d/m/yy\ h:mm;@">
                  <c:v>44945.333789178243</c:v>
                </c:pt>
                <c:pt idx="6175" formatCode="d/m/yy\ h:mm;@">
                  <c:v>44945.292122627317</c:v>
                </c:pt>
                <c:pt idx="6176" formatCode="d/m/yy\ h:mm;@">
                  <c:v>44945.250456076392</c:v>
                </c:pt>
                <c:pt idx="6177" formatCode="d/m/yy\ h:mm;@">
                  <c:v>44945.208789525466</c:v>
                </c:pt>
                <c:pt idx="6178" formatCode="d/m/yy\ h:mm;@">
                  <c:v>44945.167122974533</c:v>
                </c:pt>
                <c:pt idx="6179" formatCode="d/m/yy\ h:mm;@">
                  <c:v>44945.125456423608</c:v>
                </c:pt>
                <c:pt idx="6180" formatCode="d/m/yy\ h:mm;@">
                  <c:v>44945.083789872682</c:v>
                </c:pt>
                <c:pt idx="6181" formatCode="d/m/yy\ h:mm;@">
                  <c:v>44945.042123321757</c:v>
                </c:pt>
                <c:pt idx="6182" formatCode="d/m/yy\ h:mm;@">
                  <c:v>44945.000456770831</c:v>
                </c:pt>
                <c:pt idx="6183" formatCode="d/m/yy\ h:mm;@">
                  <c:v>44944.958790219905</c:v>
                </c:pt>
                <c:pt idx="6184" formatCode="d/m/yy\ h:mm;@">
                  <c:v>44944.91712366898</c:v>
                </c:pt>
                <c:pt idx="6185" formatCode="d/m/yy\ h:mm;@">
                  <c:v>44944.875457118054</c:v>
                </c:pt>
                <c:pt idx="6186" formatCode="d/m/yy\ h:mm;@">
                  <c:v>44944.833790567129</c:v>
                </c:pt>
                <c:pt idx="6187" formatCode="d/m/yy\ h:mm;@">
                  <c:v>44944.792124016203</c:v>
                </c:pt>
                <c:pt idx="6188" formatCode="d/m/yy\ h:mm;@">
                  <c:v>44944.750457465278</c:v>
                </c:pt>
                <c:pt idx="6189" formatCode="d/m/yy\ h:mm;@">
                  <c:v>44944.708790914352</c:v>
                </c:pt>
                <c:pt idx="6190" formatCode="d/m/yy\ h:mm;@">
                  <c:v>44944.667124363426</c:v>
                </c:pt>
                <c:pt idx="6191" formatCode="d/m/yy\ h:mm;@">
                  <c:v>44944.625457812501</c:v>
                </c:pt>
                <c:pt idx="6192" formatCode="d/m/yy\ h:mm;@">
                  <c:v>44944.583791261575</c:v>
                </c:pt>
                <c:pt idx="6193" formatCode="d/m/yy\ h:mm;@">
                  <c:v>44944.54212471065</c:v>
                </c:pt>
                <c:pt idx="6194" formatCode="d/m/yy\ h:mm;@">
                  <c:v>44944.500458159724</c:v>
                </c:pt>
                <c:pt idx="6195" formatCode="d/m/yy\ h:mm;@">
                  <c:v>44944.458791608798</c:v>
                </c:pt>
                <c:pt idx="6196" formatCode="d/m/yy\ h:mm;@">
                  <c:v>44944.417125057873</c:v>
                </c:pt>
                <c:pt idx="6197" formatCode="d/m/yy\ h:mm;@">
                  <c:v>44944.375458506947</c:v>
                </c:pt>
                <c:pt idx="6198" formatCode="d/m/yy\ h:mm;@">
                  <c:v>44944.333791956022</c:v>
                </c:pt>
                <c:pt idx="6199" formatCode="d/m/yy\ h:mm;@">
                  <c:v>44944.292125405096</c:v>
                </c:pt>
                <c:pt idx="6200" formatCode="d/m/yy\ h:mm;@">
                  <c:v>44944.250458854163</c:v>
                </c:pt>
                <c:pt idx="6201" formatCode="d/m/yy\ h:mm;@">
                  <c:v>44944.208792303238</c:v>
                </c:pt>
                <c:pt idx="6202" formatCode="d/m/yy\ h:mm;@">
                  <c:v>44944.167125752312</c:v>
                </c:pt>
                <c:pt idx="6203" formatCode="d/m/yy\ h:mm;@">
                  <c:v>44944.125459201387</c:v>
                </c:pt>
                <c:pt idx="6204" formatCode="d/m/yy\ h:mm;@">
                  <c:v>44944.083792650461</c:v>
                </c:pt>
                <c:pt idx="6205" formatCode="d/m/yy\ h:mm;@">
                  <c:v>44944.042126099535</c:v>
                </c:pt>
                <c:pt idx="6206" formatCode="d/m/yy\ h:mm;@">
                  <c:v>44944.00045954861</c:v>
                </c:pt>
                <c:pt idx="6207" formatCode="d/m/yy\ h:mm;@">
                  <c:v>44943.958792997684</c:v>
                </c:pt>
                <c:pt idx="6208" formatCode="d/m/yy\ h:mm;@">
                  <c:v>44943.917126446759</c:v>
                </c:pt>
                <c:pt idx="6209" formatCode="d/m/yy\ h:mm;@">
                  <c:v>44943.875459895833</c:v>
                </c:pt>
                <c:pt idx="6210" formatCode="d/m/yy\ h:mm;@">
                  <c:v>44943.833793344907</c:v>
                </c:pt>
              </c:numCache>
            </c:numRef>
          </c:cat>
          <c:val>
            <c:numRef>
              <c:f>'Quincey - Tout'!$E$2:$E$6212</c:f>
              <c:numCache>
                <c:formatCode>General</c:formatCode>
                <c:ptCount val="6211"/>
                <c:pt idx="0">
                  <c:v>16.12</c:v>
                </c:pt>
                <c:pt idx="1">
                  <c:v>17.93</c:v>
                </c:pt>
                <c:pt idx="2">
                  <c:v>18.32</c:v>
                </c:pt>
                <c:pt idx="3">
                  <c:v>19.489999999999998</c:v>
                </c:pt>
                <c:pt idx="4">
                  <c:v>19.170000000000002</c:v>
                </c:pt>
                <c:pt idx="5">
                  <c:v>18.46</c:v>
                </c:pt>
                <c:pt idx="6">
                  <c:v>18.13</c:v>
                </c:pt>
                <c:pt idx="7">
                  <c:v>18.850000000000001</c:v>
                </c:pt>
                <c:pt idx="8">
                  <c:v>19.48</c:v>
                </c:pt>
                <c:pt idx="9">
                  <c:v>20.420000000000002</c:v>
                </c:pt>
                <c:pt idx="10">
                  <c:v>21.52</c:v>
                </c:pt>
                <c:pt idx="11">
                  <c:v>22.3</c:v>
                </c:pt>
                <c:pt idx="12">
                  <c:v>23.13</c:v>
                </c:pt>
                <c:pt idx="13">
                  <c:v>22.71</c:v>
                </c:pt>
                <c:pt idx="14">
                  <c:v>20.47</c:v>
                </c:pt>
                <c:pt idx="15">
                  <c:v>16.13</c:v>
                </c:pt>
                <c:pt idx="16">
                  <c:v>17.98</c:v>
                </c:pt>
                <c:pt idx="17">
                  <c:v>18.440000000000001</c:v>
                </c:pt>
                <c:pt idx="18">
                  <c:v>21.04</c:v>
                </c:pt>
                <c:pt idx="19">
                  <c:v>24.69</c:v>
                </c:pt>
                <c:pt idx="20">
                  <c:v>28.1</c:v>
                </c:pt>
                <c:pt idx="21">
                  <c:v>28.9</c:v>
                </c:pt>
                <c:pt idx="22">
                  <c:v>28.62</c:v>
                </c:pt>
                <c:pt idx="23">
                  <c:v>27.75</c:v>
                </c:pt>
                <c:pt idx="24">
                  <c:v>25.54</c:v>
                </c:pt>
                <c:pt idx="25">
                  <c:v>23.11</c:v>
                </c:pt>
                <c:pt idx="26">
                  <c:v>20.260000000000002</c:v>
                </c:pt>
                <c:pt idx="27">
                  <c:v>16.760000000000002</c:v>
                </c:pt>
                <c:pt idx="28">
                  <c:v>13.16</c:v>
                </c:pt>
                <c:pt idx="29">
                  <c:v>9.94</c:v>
                </c:pt>
                <c:pt idx="30">
                  <c:v>8.7899999999999991</c:v>
                </c:pt>
                <c:pt idx="31">
                  <c:v>9.3699999999999992</c:v>
                </c:pt>
                <c:pt idx="32">
                  <c:v>10.25</c:v>
                </c:pt>
                <c:pt idx="33">
                  <c:v>11.41</c:v>
                </c:pt>
                <c:pt idx="34">
                  <c:v>12.09</c:v>
                </c:pt>
                <c:pt idx="35">
                  <c:v>12.45</c:v>
                </c:pt>
                <c:pt idx="36">
                  <c:v>13.95</c:v>
                </c:pt>
                <c:pt idx="37">
                  <c:v>13.85</c:v>
                </c:pt>
                <c:pt idx="38">
                  <c:v>14.5</c:v>
                </c:pt>
                <c:pt idx="39">
                  <c:v>15.4</c:v>
                </c:pt>
                <c:pt idx="40">
                  <c:v>15.57</c:v>
                </c:pt>
                <c:pt idx="41">
                  <c:v>16.559999999999999</c:v>
                </c:pt>
                <c:pt idx="42">
                  <c:v>18.48</c:v>
                </c:pt>
                <c:pt idx="43">
                  <c:v>22.07</c:v>
                </c:pt>
                <c:pt idx="44">
                  <c:v>26.2</c:v>
                </c:pt>
                <c:pt idx="45">
                  <c:v>26.85</c:v>
                </c:pt>
                <c:pt idx="46">
                  <c:v>26.89</c:v>
                </c:pt>
                <c:pt idx="47">
                  <c:v>26.02</c:v>
                </c:pt>
                <c:pt idx="48">
                  <c:v>25.14</c:v>
                </c:pt>
                <c:pt idx="49">
                  <c:v>23.89</c:v>
                </c:pt>
                <c:pt idx="50">
                  <c:v>20.43</c:v>
                </c:pt>
                <c:pt idx="51">
                  <c:v>16.239999999999998</c:v>
                </c:pt>
                <c:pt idx="52">
                  <c:v>12.49</c:v>
                </c:pt>
                <c:pt idx="53">
                  <c:v>9.59</c:v>
                </c:pt>
                <c:pt idx="54">
                  <c:v>8.24</c:v>
                </c:pt>
                <c:pt idx="55">
                  <c:v>9.27</c:v>
                </c:pt>
                <c:pt idx="56">
                  <c:v>9.4700000000000006</c:v>
                </c:pt>
                <c:pt idx="57">
                  <c:v>9.3699999999999992</c:v>
                </c:pt>
                <c:pt idx="58">
                  <c:v>9.99</c:v>
                </c:pt>
                <c:pt idx="59">
                  <c:v>10.43</c:v>
                </c:pt>
                <c:pt idx="60">
                  <c:v>11.28</c:v>
                </c:pt>
                <c:pt idx="61">
                  <c:v>11.64</c:v>
                </c:pt>
                <c:pt idx="62">
                  <c:v>12.22</c:v>
                </c:pt>
                <c:pt idx="63">
                  <c:v>12.9</c:v>
                </c:pt>
                <c:pt idx="64">
                  <c:v>13.75</c:v>
                </c:pt>
                <c:pt idx="65">
                  <c:v>14.65</c:v>
                </c:pt>
                <c:pt idx="66">
                  <c:v>16.64</c:v>
                </c:pt>
                <c:pt idx="67">
                  <c:v>20.14</c:v>
                </c:pt>
                <c:pt idx="68">
                  <c:v>21.45</c:v>
                </c:pt>
                <c:pt idx="69">
                  <c:v>21.78</c:v>
                </c:pt>
                <c:pt idx="70">
                  <c:v>21.8</c:v>
                </c:pt>
                <c:pt idx="71">
                  <c:v>21.26</c:v>
                </c:pt>
                <c:pt idx="72">
                  <c:v>19.87</c:v>
                </c:pt>
                <c:pt idx="73">
                  <c:v>17.649999999999999</c:v>
                </c:pt>
                <c:pt idx="74">
                  <c:v>15.71</c:v>
                </c:pt>
                <c:pt idx="75">
                  <c:v>13.96</c:v>
                </c:pt>
                <c:pt idx="76">
                  <c:v>11.66</c:v>
                </c:pt>
                <c:pt idx="77">
                  <c:v>9.84</c:v>
                </c:pt>
                <c:pt idx="78">
                  <c:v>9.15</c:v>
                </c:pt>
                <c:pt idx="79">
                  <c:v>9.83</c:v>
                </c:pt>
                <c:pt idx="80">
                  <c:v>10.07</c:v>
                </c:pt>
                <c:pt idx="81">
                  <c:v>9.18</c:v>
                </c:pt>
                <c:pt idx="82">
                  <c:v>10.17</c:v>
                </c:pt>
                <c:pt idx="83">
                  <c:v>10.14</c:v>
                </c:pt>
                <c:pt idx="84">
                  <c:v>11.05</c:v>
                </c:pt>
                <c:pt idx="85">
                  <c:v>12.44</c:v>
                </c:pt>
                <c:pt idx="86">
                  <c:v>13.67</c:v>
                </c:pt>
                <c:pt idx="87">
                  <c:v>14.84</c:v>
                </c:pt>
                <c:pt idx="88">
                  <c:v>15.09</c:v>
                </c:pt>
                <c:pt idx="89">
                  <c:v>16.29</c:v>
                </c:pt>
                <c:pt idx="90">
                  <c:v>17.010000000000002</c:v>
                </c:pt>
                <c:pt idx="91">
                  <c:v>19.47</c:v>
                </c:pt>
                <c:pt idx="92">
                  <c:v>20.440000000000001</c:v>
                </c:pt>
                <c:pt idx="93">
                  <c:v>20.74</c:v>
                </c:pt>
                <c:pt idx="94">
                  <c:v>20.66</c:v>
                </c:pt>
                <c:pt idx="95">
                  <c:v>20.46</c:v>
                </c:pt>
                <c:pt idx="96">
                  <c:v>19.489999999999998</c:v>
                </c:pt>
                <c:pt idx="97">
                  <c:v>19.8</c:v>
                </c:pt>
                <c:pt idx="98">
                  <c:v>19.309999999999999</c:v>
                </c:pt>
                <c:pt idx="99">
                  <c:v>19.059999999999999</c:v>
                </c:pt>
                <c:pt idx="100">
                  <c:v>18.54</c:v>
                </c:pt>
                <c:pt idx="101">
                  <c:v>18.239999999999998</c:v>
                </c:pt>
                <c:pt idx="102">
                  <c:v>17.72</c:v>
                </c:pt>
                <c:pt idx="103">
                  <c:v>18.54</c:v>
                </c:pt>
                <c:pt idx="104">
                  <c:v>18.91</c:v>
                </c:pt>
                <c:pt idx="105">
                  <c:v>17.420000000000002</c:v>
                </c:pt>
                <c:pt idx="106">
                  <c:v>14.59</c:v>
                </c:pt>
                <c:pt idx="107">
                  <c:v>14.4</c:v>
                </c:pt>
                <c:pt idx="108">
                  <c:v>14.76</c:v>
                </c:pt>
                <c:pt idx="109">
                  <c:v>15.11</c:v>
                </c:pt>
                <c:pt idx="110">
                  <c:v>16.09</c:v>
                </c:pt>
                <c:pt idx="111">
                  <c:v>17.170000000000002</c:v>
                </c:pt>
                <c:pt idx="112">
                  <c:v>19.04</c:v>
                </c:pt>
                <c:pt idx="113">
                  <c:v>19.46</c:v>
                </c:pt>
                <c:pt idx="114">
                  <c:v>20.59</c:v>
                </c:pt>
                <c:pt idx="115">
                  <c:v>22.29</c:v>
                </c:pt>
                <c:pt idx="116">
                  <c:v>23.56</c:v>
                </c:pt>
                <c:pt idx="117">
                  <c:v>23.74</c:v>
                </c:pt>
                <c:pt idx="118">
                  <c:v>23.05</c:v>
                </c:pt>
                <c:pt idx="119">
                  <c:v>23.1</c:v>
                </c:pt>
                <c:pt idx="120">
                  <c:v>22.7</c:v>
                </c:pt>
                <c:pt idx="121">
                  <c:v>22.23</c:v>
                </c:pt>
                <c:pt idx="122">
                  <c:v>20.66</c:v>
                </c:pt>
                <c:pt idx="123">
                  <c:v>18.82</c:v>
                </c:pt>
                <c:pt idx="124">
                  <c:v>17.989999999999998</c:v>
                </c:pt>
                <c:pt idx="125">
                  <c:v>16.45</c:v>
                </c:pt>
                <c:pt idx="126">
                  <c:v>16.3</c:v>
                </c:pt>
                <c:pt idx="127">
                  <c:v>16.11</c:v>
                </c:pt>
                <c:pt idx="128">
                  <c:v>16.809999999999999</c:v>
                </c:pt>
                <c:pt idx="129">
                  <c:v>17.8</c:v>
                </c:pt>
                <c:pt idx="130">
                  <c:v>18.87</c:v>
                </c:pt>
                <c:pt idx="131">
                  <c:v>19.72</c:v>
                </c:pt>
                <c:pt idx="132">
                  <c:v>20.45</c:v>
                </c:pt>
                <c:pt idx="133">
                  <c:v>21.9</c:v>
                </c:pt>
                <c:pt idx="134">
                  <c:v>22.03</c:v>
                </c:pt>
                <c:pt idx="135">
                  <c:v>22.09</c:v>
                </c:pt>
                <c:pt idx="136">
                  <c:v>21.79</c:v>
                </c:pt>
                <c:pt idx="137">
                  <c:v>22.41</c:v>
                </c:pt>
                <c:pt idx="138">
                  <c:v>19.95</c:v>
                </c:pt>
                <c:pt idx="139">
                  <c:v>22.45</c:v>
                </c:pt>
                <c:pt idx="140">
                  <c:v>24.95</c:v>
                </c:pt>
                <c:pt idx="141">
                  <c:v>26.55</c:v>
                </c:pt>
                <c:pt idx="142">
                  <c:v>27.07</c:v>
                </c:pt>
                <c:pt idx="143">
                  <c:v>26.7</c:v>
                </c:pt>
                <c:pt idx="144">
                  <c:v>25.82</c:v>
                </c:pt>
                <c:pt idx="145">
                  <c:v>22.57</c:v>
                </c:pt>
                <c:pt idx="146">
                  <c:v>19.579999999999998</c:v>
                </c:pt>
                <c:pt idx="147">
                  <c:v>16.53</c:v>
                </c:pt>
                <c:pt idx="148">
                  <c:v>13.32</c:v>
                </c:pt>
                <c:pt idx="149">
                  <c:v>10.68</c:v>
                </c:pt>
                <c:pt idx="150">
                  <c:v>9.35</c:v>
                </c:pt>
                <c:pt idx="151">
                  <c:v>9.89</c:v>
                </c:pt>
                <c:pt idx="152">
                  <c:v>9.82</c:v>
                </c:pt>
                <c:pt idx="153">
                  <c:v>11.1</c:v>
                </c:pt>
                <c:pt idx="154">
                  <c:v>11.6</c:v>
                </c:pt>
                <c:pt idx="155">
                  <c:v>11.91</c:v>
                </c:pt>
                <c:pt idx="156">
                  <c:v>11.8</c:v>
                </c:pt>
                <c:pt idx="157">
                  <c:v>12.85</c:v>
                </c:pt>
                <c:pt idx="158">
                  <c:v>12.83</c:v>
                </c:pt>
                <c:pt idx="159">
                  <c:v>13.99</c:v>
                </c:pt>
                <c:pt idx="160">
                  <c:v>14.82</c:v>
                </c:pt>
                <c:pt idx="161">
                  <c:v>15.88</c:v>
                </c:pt>
                <c:pt idx="162">
                  <c:v>18.09</c:v>
                </c:pt>
                <c:pt idx="163">
                  <c:v>21.48</c:v>
                </c:pt>
                <c:pt idx="164">
                  <c:v>23.62</c:v>
                </c:pt>
                <c:pt idx="165">
                  <c:v>24.26</c:v>
                </c:pt>
                <c:pt idx="166">
                  <c:v>23.9</c:v>
                </c:pt>
                <c:pt idx="167">
                  <c:v>22.76</c:v>
                </c:pt>
                <c:pt idx="168">
                  <c:v>21.04</c:v>
                </c:pt>
                <c:pt idx="169">
                  <c:v>19.28</c:v>
                </c:pt>
                <c:pt idx="170">
                  <c:v>17.010000000000002</c:v>
                </c:pt>
                <c:pt idx="171">
                  <c:v>13.88</c:v>
                </c:pt>
                <c:pt idx="172">
                  <c:v>11.39</c:v>
                </c:pt>
                <c:pt idx="173">
                  <c:v>9.51</c:v>
                </c:pt>
                <c:pt idx="174">
                  <c:v>7.83</c:v>
                </c:pt>
                <c:pt idx="175">
                  <c:v>7.77</c:v>
                </c:pt>
                <c:pt idx="176">
                  <c:v>8.4700000000000006</c:v>
                </c:pt>
                <c:pt idx="177">
                  <c:v>9.0399999999999991</c:v>
                </c:pt>
                <c:pt idx="178">
                  <c:v>8.58</c:v>
                </c:pt>
                <c:pt idx="179">
                  <c:v>9.26</c:v>
                </c:pt>
                <c:pt idx="180">
                  <c:v>9.82</c:v>
                </c:pt>
                <c:pt idx="181">
                  <c:v>10.47</c:v>
                </c:pt>
                <c:pt idx="182">
                  <c:v>11.31</c:v>
                </c:pt>
                <c:pt idx="183">
                  <c:v>12.27</c:v>
                </c:pt>
                <c:pt idx="184">
                  <c:v>13.41</c:v>
                </c:pt>
                <c:pt idx="185">
                  <c:v>14.1</c:v>
                </c:pt>
                <c:pt idx="186">
                  <c:v>16.329999999999998</c:v>
                </c:pt>
                <c:pt idx="187">
                  <c:v>21.43</c:v>
                </c:pt>
                <c:pt idx="188">
                  <c:v>22.67</c:v>
                </c:pt>
                <c:pt idx="189">
                  <c:v>23.19</c:v>
                </c:pt>
                <c:pt idx="190">
                  <c:v>23.21</c:v>
                </c:pt>
                <c:pt idx="191">
                  <c:v>22.85</c:v>
                </c:pt>
                <c:pt idx="192">
                  <c:v>21.59</c:v>
                </c:pt>
                <c:pt idx="193">
                  <c:v>19.95</c:v>
                </c:pt>
                <c:pt idx="194">
                  <c:v>17.5</c:v>
                </c:pt>
                <c:pt idx="195">
                  <c:v>14.09</c:v>
                </c:pt>
                <c:pt idx="196">
                  <c:v>10.75</c:v>
                </c:pt>
                <c:pt idx="197">
                  <c:v>8.1300000000000008</c:v>
                </c:pt>
                <c:pt idx="198">
                  <c:v>6.59</c:v>
                </c:pt>
                <c:pt idx="199">
                  <c:v>5.97</c:v>
                </c:pt>
                <c:pt idx="200">
                  <c:v>6.68</c:v>
                </c:pt>
                <c:pt idx="201">
                  <c:v>6.95</c:v>
                </c:pt>
                <c:pt idx="202">
                  <c:v>7.2</c:v>
                </c:pt>
                <c:pt idx="203">
                  <c:v>8.52</c:v>
                </c:pt>
                <c:pt idx="204">
                  <c:v>8.8800000000000008</c:v>
                </c:pt>
                <c:pt idx="205">
                  <c:v>9.01</c:v>
                </c:pt>
                <c:pt idx="206">
                  <c:v>9.82</c:v>
                </c:pt>
                <c:pt idx="207">
                  <c:v>10.37</c:v>
                </c:pt>
                <c:pt idx="208">
                  <c:v>11.37</c:v>
                </c:pt>
                <c:pt idx="209">
                  <c:v>12.35</c:v>
                </c:pt>
                <c:pt idx="210">
                  <c:v>14.05</c:v>
                </c:pt>
                <c:pt idx="211">
                  <c:v>18.47</c:v>
                </c:pt>
                <c:pt idx="212">
                  <c:v>20.260000000000002</c:v>
                </c:pt>
                <c:pt idx="213">
                  <c:v>20.56</c:v>
                </c:pt>
                <c:pt idx="214">
                  <c:v>20.37</c:v>
                </c:pt>
                <c:pt idx="215">
                  <c:v>19.8</c:v>
                </c:pt>
                <c:pt idx="216">
                  <c:v>18.940000000000001</c:v>
                </c:pt>
                <c:pt idx="217">
                  <c:v>18.05</c:v>
                </c:pt>
                <c:pt idx="218">
                  <c:v>15.95</c:v>
                </c:pt>
                <c:pt idx="219">
                  <c:v>12.4</c:v>
                </c:pt>
                <c:pt idx="220">
                  <c:v>9.1</c:v>
                </c:pt>
                <c:pt idx="221">
                  <c:v>6.23</c:v>
                </c:pt>
                <c:pt idx="222">
                  <c:v>4.6500000000000004</c:v>
                </c:pt>
                <c:pt idx="223">
                  <c:v>5.01</c:v>
                </c:pt>
                <c:pt idx="224">
                  <c:v>5.03</c:v>
                </c:pt>
                <c:pt idx="225">
                  <c:v>5.66</c:v>
                </c:pt>
                <c:pt idx="226">
                  <c:v>5.72</c:v>
                </c:pt>
                <c:pt idx="227">
                  <c:v>6.74</c:v>
                </c:pt>
                <c:pt idx="228">
                  <c:v>7.09</c:v>
                </c:pt>
                <c:pt idx="229">
                  <c:v>7.1</c:v>
                </c:pt>
                <c:pt idx="230">
                  <c:v>7.44</c:v>
                </c:pt>
                <c:pt idx="231">
                  <c:v>8.6199999999999992</c:v>
                </c:pt>
                <c:pt idx="232">
                  <c:v>9.68</c:v>
                </c:pt>
                <c:pt idx="233">
                  <c:v>10.51</c:v>
                </c:pt>
                <c:pt idx="234">
                  <c:v>12.1</c:v>
                </c:pt>
                <c:pt idx="235">
                  <c:v>14.94</c:v>
                </c:pt>
                <c:pt idx="236">
                  <c:v>17.02</c:v>
                </c:pt>
                <c:pt idx="237">
                  <c:v>16.899999999999999</c:v>
                </c:pt>
                <c:pt idx="238">
                  <c:v>16.649999999999999</c:v>
                </c:pt>
                <c:pt idx="239">
                  <c:v>16.75</c:v>
                </c:pt>
                <c:pt idx="240">
                  <c:v>17.48</c:v>
                </c:pt>
                <c:pt idx="241">
                  <c:v>16.47</c:v>
                </c:pt>
                <c:pt idx="242">
                  <c:v>14.96</c:v>
                </c:pt>
                <c:pt idx="243">
                  <c:v>14.01</c:v>
                </c:pt>
                <c:pt idx="244">
                  <c:v>12.57</c:v>
                </c:pt>
                <c:pt idx="245">
                  <c:v>10.89</c:v>
                </c:pt>
                <c:pt idx="246">
                  <c:v>10.76</c:v>
                </c:pt>
                <c:pt idx="247">
                  <c:v>10.57</c:v>
                </c:pt>
                <c:pt idx="248">
                  <c:v>10.210000000000001</c:v>
                </c:pt>
                <c:pt idx="249">
                  <c:v>10.41</c:v>
                </c:pt>
                <c:pt idx="250">
                  <c:v>10.77</c:v>
                </c:pt>
                <c:pt idx="251">
                  <c:v>10.36</c:v>
                </c:pt>
                <c:pt idx="252">
                  <c:v>10.78</c:v>
                </c:pt>
                <c:pt idx="253">
                  <c:v>10.82</c:v>
                </c:pt>
                <c:pt idx="254">
                  <c:v>11.38</c:v>
                </c:pt>
                <c:pt idx="255">
                  <c:v>11.75</c:v>
                </c:pt>
                <c:pt idx="256">
                  <c:v>12.11</c:v>
                </c:pt>
                <c:pt idx="257">
                  <c:v>12.75</c:v>
                </c:pt>
                <c:pt idx="258">
                  <c:v>13.93</c:v>
                </c:pt>
                <c:pt idx="259">
                  <c:v>15.15</c:v>
                </c:pt>
                <c:pt idx="260">
                  <c:v>14.98</c:v>
                </c:pt>
                <c:pt idx="261">
                  <c:v>15.16</c:v>
                </c:pt>
                <c:pt idx="262">
                  <c:v>15.32</c:v>
                </c:pt>
                <c:pt idx="263">
                  <c:v>15.35</c:v>
                </c:pt>
                <c:pt idx="264">
                  <c:v>15.59</c:v>
                </c:pt>
                <c:pt idx="265">
                  <c:v>13.68</c:v>
                </c:pt>
                <c:pt idx="266">
                  <c:v>15.62</c:v>
                </c:pt>
                <c:pt idx="267">
                  <c:v>14.98</c:v>
                </c:pt>
                <c:pt idx="268">
                  <c:v>13.76</c:v>
                </c:pt>
                <c:pt idx="269">
                  <c:v>12.79</c:v>
                </c:pt>
                <c:pt idx="270">
                  <c:v>11.99</c:v>
                </c:pt>
                <c:pt idx="271">
                  <c:v>12.23</c:v>
                </c:pt>
                <c:pt idx="272">
                  <c:v>12.39</c:v>
                </c:pt>
                <c:pt idx="273">
                  <c:v>12.89</c:v>
                </c:pt>
                <c:pt idx="274">
                  <c:v>12.93</c:v>
                </c:pt>
                <c:pt idx="275">
                  <c:v>12.88</c:v>
                </c:pt>
                <c:pt idx="276">
                  <c:v>13.61</c:v>
                </c:pt>
                <c:pt idx="277">
                  <c:v>13.9</c:v>
                </c:pt>
                <c:pt idx="278">
                  <c:v>14.1</c:v>
                </c:pt>
                <c:pt idx="279">
                  <c:v>13.37</c:v>
                </c:pt>
                <c:pt idx="280">
                  <c:v>13.24</c:v>
                </c:pt>
                <c:pt idx="281">
                  <c:v>13.31</c:v>
                </c:pt>
                <c:pt idx="282">
                  <c:v>14.26</c:v>
                </c:pt>
                <c:pt idx="283">
                  <c:v>15.32</c:v>
                </c:pt>
                <c:pt idx="284">
                  <c:v>15.37</c:v>
                </c:pt>
                <c:pt idx="285">
                  <c:v>15.05</c:v>
                </c:pt>
                <c:pt idx="286">
                  <c:v>15.61</c:v>
                </c:pt>
                <c:pt idx="287">
                  <c:v>16.489999999999998</c:v>
                </c:pt>
                <c:pt idx="288">
                  <c:v>17.899999999999999</c:v>
                </c:pt>
                <c:pt idx="289">
                  <c:v>17.72</c:v>
                </c:pt>
                <c:pt idx="290">
                  <c:v>17.54</c:v>
                </c:pt>
                <c:pt idx="291">
                  <c:v>18.16</c:v>
                </c:pt>
                <c:pt idx="292">
                  <c:v>18.8</c:v>
                </c:pt>
                <c:pt idx="293">
                  <c:v>17.97</c:v>
                </c:pt>
                <c:pt idx="294">
                  <c:v>17.63</c:v>
                </c:pt>
                <c:pt idx="295">
                  <c:v>17.87</c:v>
                </c:pt>
                <c:pt idx="296">
                  <c:v>17.87</c:v>
                </c:pt>
                <c:pt idx="297">
                  <c:v>18.23</c:v>
                </c:pt>
                <c:pt idx="298">
                  <c:v>18.600000000000001</c:v>
                </c:pt>
                <c:pt idx="299">
                  <c:v>18.47</c:v>
                </c:pt>
                <c:pt idx="300">
                  <c:v>19.399999999999999</c:v>
                </c:pt>
                <c:pt idx="301">
                  <c:v>19.64</c:v>
                </c:pt>
                <c:pt idx="302">
                  <c:v>19.96</c:v>
                </c:pt>
                <c:pt idx="303">
                  <c:v>20.440000000000001</c:v>
                </c:pt>
                <c:pt idx="304">
                  <c:v>20.7</c:v>
                </c:pt>
                <c:pt idx="305">
                  <c:v>20.329999999999998</c:v>
                </c:pt>
                <c:pt idx="306">
                  <c:v>21.36</c:v>
                </c:pt>
                <c:pt idx="307">
                  <c:v>23.97</c:v>
                </c:pt>
                <c:pt idx="308">
                  <c:v>24.93</c:v>
                </c:pt>
                <c:pt idx="309">
                  <c:v>25.64</c:v>
                </c:pt>
                <c:pt idx="310">
                  <c:v>25.82</c:v>
                </c:pt>
                <c:pt idx="311">
                  <c:v>25.41</c:v>
                </c:pt>
                <c:pt idx="312">
                  <c:v>24.56</c:v>
                </c:pt>
                <c:pt idx="313">
                  <c:v>23.38</c:v>
                </c:pt>
                <c:pt idx="314">
                  <c:v>22.13</c:v>
                </c:pt>
                <c:pt idx="315">
                  <c:v>20.12</c:v>
                </c:pt>
                <c:pt idx="316">
                  <c:v>18.02</c:v>
                </c:pt>
                <c:pt idx="317">
                  <c:v>16.82</c:v>
                </c:pt>
                <c:pt idx="318">
                  <c:v>16.36</c:v>
                </c:pt>
                <c:pt idx="319">
                  <c:v>16.53</c:v>
                </c:pt>
                <c:pt idx="320">
                  <c:v>16.809999999999999</c:v>
                </c:pt>
                <c:pt idx="321">
                  <c:v>16.940000000000001</c:v>
                </c:pt>
                <c:pt idx="322">
                  <c:v>17.2</c:v>
                </c:pt>
                <c:pt idx="323">
                  <c:v>17.329999999999998</c:v>
                </c:pt>
                <c:pt idx="324">
                  <c:v>17.420000000000002</c:v>
                </c:pt>
                <c:pt idx="325">
                  <c:v>17.77</c:v>
                </c:pt>
                <c:pt idx="326">
                  <c:v>18.39</c:v>
                </c:pt>
                <c:pt idx="327">
                  <c:v>18.57</c:v>
                </c:pt>
                <c:pt idx="328">
                  <c:v>18.32</c:v>
                </c:pt>
                <c:pt idx="329">
                  <c:v>18.5</c:v>
                </c:pt>
                <c:pt idx="330">
                  <c:v>19.61</c:v>
                </c:pt>
                <c:pt idx="331">
                  <c:v>20.96</c:v>
                </c:pt>
                <c:pt idx="332">
                  <c:v>21.36</c:v>
                </c:pt>
                <c:pt idx="333">
                  <c:v>21.63</c:v>
                </c:pt>
                <c:pt idx="334">
                  <c:v>21.29</c:v>
                </c:pt>
                <c:pt idx="335">
                  <c:v>21.12</c:v>
                </c:pt>
                <c:pt idx="336">
                  <c:v>20.079999999999998</c:v>
                </c:pt>
                <c:pt idx="337">
                  <c:v>18.7</c:v>
                </c:pt>
                <c:pt idx="338">
                  <c:v>18.72</c:v>
                </c:pt>
                <c:pt idx="339">
                  <c:v>16.73</c:v>
                </c:pt>
                <c:pt idx="340">
                  <c:v>15.53</c:v>
                </c:pt>
                <c:pt idx="341">
                  <c:v>14.24</c:v>
                </c:pt>
                <c:pt idx="342">
                  <c:v>13.33</c:v>
                </c:pt>
                <c:pt idx="343">
                  <c:v>13.77</c:v>
                </c:pt>
                <c:pt idx="344">
                  <c:v>14.67</c:v>
                </c:pt>
                <c:pt idx="345">
                  <c:v>15.12</c:v>
                </c:pt>
                <c:pt idx="346">
                  <c:v>14.94</c:v>
                </c:pt>
                <c:pt idx="347">
                  <c:v>15.12</c:v>
                </c:pt>
                <c:pt idx="348">
                  <c:v>15.5</c:v>
                </c:pt>
                <c:pt idx="349">
                  <c:v>16.3</c:v>
                </c:pt>
                <c:pt idx="350">
                  <c:v>17.21</c:v>
                </c:pt>
                <c:pt idx="351">
                  <c:v>17.39</c:v>
                </c:pt>
                <c:pt idx="352">
                  <c:v>17.77</c:v>
                </c:pt>
                <c:pt idx="353">
                  <c:v>18.059999999999999</c:v>
                </c:pt>
                <c:pt idx="354">
                  <c:v>18.940000000000001</c:v>
                </c:pt>
                <c:pt idx="355">
                  <c:v>22</c:v>
                </c:pt>
                <c:pt idx="356">
                  <c:v>23.27</c:v>
                </c:pt>
                <c:pt idx="357">
                  <c:v>23.13</c:v>
                </c:pt>
                <c:pt idx="358">
                  <c:v>23.08</c:v>
                </c:pt>
                <c:pt idx="359">
                  <c:v>24.58</c:v>
                </c:pt>
                <c:pt idx="360">
                  <c:v>23.15</c:v>
                </c:pt>
                <c:pt idx="361">
                  <c:v>22.88</c:v>
                </c:pt>
                <c:pt idx="362">
                  <c:v>21.02</c:v>
                </c:pt>
                <c:pt idx="363">
                  <c:v>19.77</c:v>
                </c:pt>
                <c:pt idx="364">
                  <c:v>18.62</c:v>
                </c:pt>
                <c:pt idx="365">
                  <c:v>17.760000000000002</c:v>
                </c:pt>
                <c:pt idx="366">
                  <c:v>17.309999999999999</c:v>
                </c:pt>
                <c:pt idx="367">
                  <c:v>17.54</c:v>
                </c:pt>
                <c:pt idx="368">
                  <c:v>17.82</c:v>
                </c:pt>
                <c:pt idx="369">
                  <c:v>17.53</c:v>
                </c:pt>
                <c:pt idx="370">
                  <c:v>17.579999999999998</c:v>
                </c:pt>
                <c:pt idx="371">
                  <c:v>17.7</c:v>
                </c:pt>
                <c:pt idx="372">
                  <c:v>17.77</c:v>
                </c:pt>
                <c:pt idx="373">
                  <c:v>17.809999999999999</c:v>
                </c:pt>
                <c:pt idx="374">
                  <c:v>18.25</c:v>
                </c:pt>
                <c:pt idx="375">
                  <c:v>20.78</c:v>
                </c:pt>
                <c:pt idx="376">
                  <c:v>21.42</c:v>
                </c:pt>
                <c:pt idx="377">
                  <c:v>22.85</c:v>
                </c:pt>
                <c:pt idx="378">
                  <c:v>23.7</c:v>
                </c:pt>
                <c:pt idx="379">
                  <c:v>26.36</c:v>
                </c:pt>
                <c:pt idx="380">
                  <c:v>27.84</c:v>
                </c:pt>
                <c:pt idx="381">
                  <c:v>28.32</c:v>
                </c:pt>
                <c:pt idx="382">
                  <c:v>28.28</c:v>
                </c:pt>
                <c:pt idx="383">
                  <c:v>28.13</c:v>
                </c:pt>
                <c:pt idx="384">
                  <c:v>27.07</c:v>
                </c:pt>
                <c:pt idx="385">
                  <c:v>26.31</c:v>
                </c:pt>
                <c:pt idx="386">
                  <c:v>23.86</c:v>
                </c:pt>
                <c:pt idx="387">
                  <c:v>19.75</c:v>
                </c:pt>
                <c:pt idx="388">
                  <c:v>17.28</c:v>
                </c:pt>
                <c:pt idx="389">
                  <c:v>15.38</c:v>
                </c:pt>
                <c:pt idx="390">
                  <c:v>14.34</c:v>
                </c:pt>
                <c:pt idx="391">
                  <c:v>13.44</c:v>
                </c:pt>
                <c:pt idx="392">
                  <c:v>13.72</c:v>
                </c:pt>
                <c:pt idx="393">
                  <c:v>14.05</c:v>
                </c:pt>
                <c:pt idx="394">
                  <c:v>14.23</c:v>
                </c:pt>
                <c:pt idx="395">
                  <c:v>14.4</c:v>
                </c:pt>
                <c:pt idx="396">
                  <c:v>14.9</c:v>
                </c:pt>
                <c:pt idx="397">
                  <c:v>15.16</c:v>
                </c:pt>
                <c:pt idx="398">
                  <c:v>15.8</c:v>
                </c:pt>
                <c:pt idx="399">
                  <c:v>16.86</c:v>
                </c:pt>
                <c:pt idx="400">
                  <c:v>17.510000000000002</c:v>
                </c:pt>
                <c:pt idx="401">
                  <c:v>19.78</c:v>
                </c:pt>
                <c:pt idx="402">
                  <c:v>21.65</c:v>
                </c:pt>
                <c:pt idx="403">
                  <c:v>22.55</c:v>
                </c:pt>
                <c:pt idx="404">
                  <c:v>23</c:v>
                </c:pt>
                <c:pt idx="405">
                  <c:v>23.67</c:v>
                </c:pt>
                <c:pt idx="406">
                  <c:v>24.07</c:v>
                </c:pt>
                <c:pt idx="407">
                  <c:v>23.58</c:v>
                </c:pt>
                <c:pt idx="408">
                  <c:v>24.28</c:v>
                </c:pt>
                <c:pt idx="409">
                  <c:v>24.35</c:v>
                </c:pt>
                <c:pt idx="410">
                  <c:v>24.17</c:v>
                </c:pt>
                <c:pt idx="411">
                  <c:v>22.25</c:v>
                </c:pt>
                <c:pt idx="412">
                  <c:v>17.62</c:v>
                </c:pt>
                <c:pt idx="413">
                  <c:v>14.78</c:v>
                </c:pt>
                <c:pt idx="414">
                  <c:v>14.13</c:v>
                </c:pt>
                <c:pt idx="415">
                  <c:v>14.01</c:v>
                </c:pt>
                <c:pt idx="416">
                  <c:v>13.72</c:v>
                </c:pt>
                <c:pt idx="417">
                  <c:v>13.39</c:v>
                </c:pt>
                <c:pt idx="418">
                  <c:v>13.83</c:v>
                </c:pt>
                <c:pt idx="419">
                  <c:v>13.61</c:v>
                </c:pt>
                <c:pt idx="420">
                  <c:v>14.36</c:v>
                </c:pt>
                <c:pt idx="421">
                  <c:v>15.01</c:v>
                </c:pt>
                <c:pt idx="422">
                  <c:v>17.57</c:v>
                </c:pt>
                <c:pt idx="423">
                  <c:v>19.690000000000001</c:v>
                </c:pt>
                <c:pt idx="424">
                  <c:v>19.53</c:v>
                </c:pt>
                <c:pt idx="425">
                  <c:v>20.25</c:v>
                </c:pt>
                <c:pt idx="426">
                  <c:v>23.63</c:v>
                </c:pt>
                <c:pt idx="427">
                  <c:v>26.01</c:v>
                </c:pt>
                <c:pt idx="428">
                  <c:v>26.95</c:v>
                </c:pt>
                <c:pt idx="429">
                  <c:v>27.35</c:v>
                </c:pt>
                <c:pt idx="430">
                  <c:v>27.26</c:v>
                </c:pt>
                <c:pt idx="431">
                  <c:v>26.98</c:v>
                </c:pt>
                <c:pt idx="432">
                  <c:v>26.39</c:v>
                </c:pt>
                <c:pt idx="433">
                  <c:v>24.39</c:v>
                </c:pt>
                <c:pt idx="434">
                  <c:v>22.11</c:v>
                </c:pt>
                <c:pt idx="435">
                  <c:v>19.2</c:v>
                </c:pt>
                <c:pt idx="436">
                  <c:v>16.37</c:v>
                </c:pt>
                <c:pt idx="437">
                  <c:v>14.09</c:v>
                </c:pt>
                <c:pt idx="438">
                  <c:v>12.99</c:v>
                </c:pt>
                <c:pt idx="439">
                  <c:v>12.72</c:v>
                </c:pt>
                <c:pt idx="440">
                  <c:v>13.54</c:v>
                </c:pt>
                <c:pt idx="441">
                  <c:v>13.49</c:v>
                </c:pt>
                <c:pt idx="442">
                  <c:v>13.09</c:v>
                </c:pt>
                <c:pt idx="443">
                  <c:v>13.17</c:v>
                </c:pt>
                <c:pt idx="444">
                  <c:v>13.82</c:v>
                </c:pt>
                <c:pt idx="445">
                  <c:v>14.96</c:v>
                </c:pt>
                <c:pt idx="446">
                  <c:v>14.88</c:v>
                </c:pt>
                <c:pt idx="447">
                  <c:v>15.1</c:v>
                </c:pt>
                <c:pt idx="448">
                  <c:v>16.350000000000001</c:v>
                </c:pt>
                <c:pt idx="449">
                  <c:v>17.3</c:v>
                </c:pt>
                <c:pt idx="450">
                  <c:v>20.32</c:v>
                </c:pt>
                <c:pt idx="451">
                  <c:v>24.1</c:v>
                </c:pt>
                <c:pt idx="452">
                  <c:v>24.77</c:v>
                </c:pt>
                <c:pt idx="453">
                  <c:v>24.7</c:v>
                </c:pt>
                <c:pt idx="454">
                  <c:v>23.67</c:v>
                </c:pt>
                <c:pt idx="455">
                  <c:v>23.39</c:v>
                </c:pt>
                <c:pt idx="456">
                  <c:v>23.46</c:v>
                </c:pt>
                <c:pt idx="457">
                  <c:v>22.97</c:v>
                </c:pt>
                <c:pt idx="458">
                  <c:v>19.48</c:v>
                </c:pt>
                <c:pt idx="459">
                  <c:v>17.41</c:v>
                </c:pt>
                <c:pt idx="460">
                  <c:v>15.5</c:v>
                </c:pt>
                <c:pt idx="461">
                  <c:v>14.69</c:v>
                </c:pt>
                <c:pt idx="462">
                  <c:v>14.4</c:v>
                </c:pt>
                <c:pt idx="463">
                  <c:v>14.48</c:v>
                </c:pt>
                <c:pt idx="464">
                  <c:v>12.61</c:v>
                </c:pt>
                <c:pt idx="465">
                  <c:v>13.59</c:v>
                </c:pt>
                <c:pt idx="466">
                  <c:v>14.08</c:v>
                </c:pt>
                <c:pt idx="467">
                  <c:v>14.28</c:v>
                </c:pt>
                <c:pt idx="468">
                  <c:v>14.87</c:v>
                </c:pt>
                <c:pt idx="469">
                  <c:v>16.43</c:v>
                </c:pt>
                <c:pt idx="470">
                  <c:v>17.54</c:v>
                </c:pt>
                <c:pt idx="471">
                  <c:v>18.010000000000002</c:v>
                </c:pt>
                <c:pt idx="472">
                  <c:v>18.5</c:v>
                </c:pt>
                <c:pt idx="473">
                  <c:v>19.329999999999998</c:v>
                </c:pt>
                <c:pt idx="474">
                  <c:v>20.51</c:v>
                </c:pt>
                <c:pt idx="475">
                  <c:v>21.52</c:v>
                </c:pt>
                <c:pt idx="476">
                  <c:v>22.36</c:v>
                </c:pt>
                <c:pt idx="477">
                  <c:v>23.99</c:v>
                </c:pt>
                <c:pt idx="478">
                  <c:v>23.72</c:v>
                </c:pt>
                <c:pt idx="479">
                  <c:v>22.62</c:v>
                </c:pt>
                <c:pt idx="480">
                  <c:v>20.81</c:v>
                </c:pt>
                <c:pt idx="481">
                  <c:v>20.34</c:v>
                </c:pt>
                <c:pt idx="482">
                  <c:v>19.55</c:v>
                </c:pt>
                <c:pt idx="483">
                  <c:v>18.690000000000001</c:v>
                </c:pt>
                <c:pt idx="484">
                  <c:v>18.03</c:v>
                </c:pt>
                <c:pt idx="485">
                  <c:v>17.25</c:v>
                </c:pt>
                <c:pt idx="486">
                  <c:v>16.95</c:v>
                </c:pt>
                <c:pt idx="487">
                  <c:v>16.93</c:v>
                </c:pt>
                <c:pt idx="488">
                  <c:v>16.88</c:v>
                </c:pt>
                <c:pt idx="489">
                  <c:v>17</c:v>
                </c:pt>
                <c:pt idx="490">
                  <c:v>17.190000000000001</c:v>
                </c:pt>
                <c:pt idx="491">
                  <c:v>17.29</c:v>
                </c:pt>
                <c:pt idx="492">
                  <c:v>17.149999999999999</c:v>
                </c:pt>
                <c:pt idx="493">
                  <c:v>16.64</c:v>
                </c:pt>
                <c:pt idx="494">
                  <c:v>16.61</c:v>
                </c:pt>
                <c:pt idx="495">
                  <c:v>17.29</c:v>
                </c:pt>
                <c:pt idx="496">
                  <c:v>18.34</c:v>
                </c:pt>
                <c:pt idx="497">
                  <c:v>19.149999999999999</c:v>
                </c:pt>
                <c:pt idx="498">
                  <c:v>19.71</c:v>
                </c:pt>
                <c:pt idx="499">
                  <c:v>20.329999999999998</c:v>
                </c:pt>
                <c:pt idx="500">
                  <c:v>20.05</c:v>
                </c:pt>
                <c:pt idx="501">
                  <c:v>20.079999999999998</c:v>
                </c:pt>
                <c:pt idx="502">
                  <c:v>19.48</c:v>
                </c:pt>
                <c:pt idx="503">
                  <c:v>19.32</c:v>
                </c:pt>
                <c:pt idx="504">
                  <c:v>19.16</c:v>
                </c:pt>
                <c:pt idx="505">
                  <c:v>19.62</c:v>
                </c:pt>
                <c:pt idx="506">
                  <c:v>21.03</c:v>
                </c:pt>
                <c:pt idx="507">
                  <c:v>19.670000000000002</c:v>
                </c:pt>
                <c:pt idx="508">
                  <c:v>17.45</c:v>
                </c:pt>
                <c:pt idx="509">
                  <c:v>16.79</c:v>
                </c:pt>
                <c:pt idx="510">
                  <c:v>16.89</c:v>
                </c:pt>
                <c:pt idx="511">
                  <c:v>16.95</c:v>
                </c:pt>
                <c:pt idx="512">
                  <c:v>16.27</c:v>
                </c:pt>
                <c:pt idx="513">
                  <c:v>16.63</c:v>
                </c:pt>
                <c:pt idx="514">
                  <c:v>16.510000000000002</c:v>
                </c:pt>
                <c:pt idx="515">
                  <c:v>17.41</c:v>
                </c:pt>
                <c:pt idx="516">
                  <c:v>18.8</c:v>
                </c:pt>
                <c:pt idx="517">
                  <c:v>19.91</c:v>
                </c:pt>
                <c:pt idx="518">
                  <c:v>21.1</c:v>
                </c:pt>
                <c:pt idx="519">
                  <c:v>22.41</c:v>
                </c:pt>
                <c:pt idx="520">
                  <c:v>23.07</c:v>
                </c:pt>
                <c:pt idx="521">
                  <c:v>23.84</c:v>
                </c:pt>
                <c:pt idx="522">
                  <c:v>26.48</c:v>
                </c:pt>
                <c:pt idx="523">
                  <c:v>28.85</c:v>
                </c:pt>
                <c:pt idx="524">
                  <c:v>29.99</c:v>
                </c:pt>
                <c:pt idx="525">
                  <c:v>30.18</c:v>
                </c:pt>
                <c:pt idx="526">
                  <c:v>29.91</c:v>
                </c:pt>
                <c:pt idx="527">
                  <c:v>29.13</c:v>
                </c:pt>
                <c:pt idx="528">
                  <c:v>28.09</c:v>
                </c:pt>
                <c:pt idx="529">
                  <c:v>27.03</c:v>
                </c:pt>
                <c:pt idx="530">
                  <c:v>25.87</c:v>
                </c:pt>
                <c:pt idx="531">
                  <c:v>23.37</c:v>
                </c:pt>
                <c:pt idx="532">
                  <c:v>20.55</c:v>
                </c:pt>
                <c:pt idx="533">
                  <c:v>19.21</c:v>
                </c:pt>
                <c:pt idx="534">
                  <c:v>16.600000000000001</c:v>
                </c:pt>
                <c:pt idx="535">
                  <c:v>15.96</c:v>
                </c:pt>
                <c:pt idx="536">
                  <c:v>15.95</c:v>
                </c:pt>
                <c:pt idx="537">
                  <c:v>17.350000000000001</c:v>
                </c:pt>
                <c:pt idx="538">
                  <c:v>17.64</c:v>
                </c:pt>
                <c:pt idx="539">
                  <c:v>18.3</c:v>
                </c:pt>
                <c:pt idx="540">
                  <c:v>18.940000000000001</c:v>
                </c:pt>
                <c:pt idx="541">
                  <c:v>19.34</c:v>
                </c:pt>
                <c:pt idx="542">
                  <c:v>20.239999999999998</c:v>
                </c:pt>
                <c:pt idx="543">
                  <c:v>20.94</c:v>
                </c:pt>
                <c:pt idx="544">
                  <c:v>22.67</c:v>
                </c:pt>
                <c:pt idx="545">
                  <c:v>24.13</c:v>
                </c:pt>
                <c:pt idx="546">
                  <c:v>28.76</c:v>
                </c:pt>
                <c:pt idx="547">
                  <c:v>32.799999999999997</c:v>
                </c:pt>
                <c:pt idx="548">
                  <c:v>33.44</c:v>
                </c:pt>
                <c:pt idx="549">
                  <c:v>34.46</c:v>
                </c:pt>
                <c:pt idx="550">
                  <c:v>33.700000000000003</c:v>
                </c:pt>
                <c:pt idx="551">
                  <c:v>33.01</c:v>
                </c:pt>
                <c:pt idx="552">
                  <c:v>31.86</c:v>
                </c:pt>
                <c:pt idx="553">
                  <c:v>30.05</c:v>
                </c:pt>
                <c:pt idx="554">
                  <c:v>27.24</c:v>
                </c:pt>
                <c:pt idx="555">
                  <c:v>23.61</c:v>
                </c:pt>
                <c:pt idx="556">
                  <c:v>20.77</c:v>
                </c:pt>
                <c:pt idx="557">
                  <c:v>17.97</c:v>
                </c:pt>
                <c:pt idx="558">
                  <c:v>16.100000000000001</c:v>
                </c:pt>
                <c:pt idx="559">
                  <c:v>15.43</c:v>
                </c:pt>
                <c:pt idx="560">
                  <c:v>16.02</c:v>
                </c:pt>
                <c:pt idx="561">
                  <c:v>15.98</c:v>
                </c:pt>
                <c:pt idx="562">
                  <c:v>16.96</c:v>
                </c:pt>
                <c:pt idx="563">
                  <c:v>17.52</c:v>
                </c:pt>
                <c:pt idx="564">
                  <c:v>18.27</c:v>
                </c:pt>
                <c:pt idx="565">
                  <c:v>19.34</c:v>
                </c:pt>
                <c:pt idx="566">
                  <c:v>19.86</c:v>
                </c:pt>
                <c:pt idx="567">
                  <c:v>21.17</c:v>
                </c:pt>
                <c:pt idx="568">
                  <c:v>22.91</c:v>
                </c:pt>
                <c:pt idx="569">
                  <c:v>24.31</c:v>
                </c:pt>
                <c:pt idx="570">
                  <c:v>28.83</c:v>
                </c:pt>
                <c:pt idx="571">
                  <c:v>32.39</c:v>
                </c:pt>
                <c:pt idx="572">
                  <c:v>33.71</c:v>
                </c:pt>
                <c:pt idx="573">
                  <c:v>34.26</c:v>
                </c:pt>
                <c:pt idx="574">
                  <c:v>34.54</c:v>
                </c:pt>
                <c:pt idx="575">
                  <c:v>34.19</c:v>
                </c:pt>
                <c:pt idx="576">
                  <c:v>33.04</c:v>
                </c:pt>
                <c:pt idx="577">
                  <c:v>31.79</c:v>
                </c:pt>
                <c:pt idx="578">
                  <c:v>28.64</c:v>
                </c:pt>
                <c:pt idx="579">
                  <c:v>25.08</c:v>
                </c:pt>
                <c:pt idx="580">
                  <c:v>21.54</c:v>
                </c:pt>
                <c:pt idx="581">
                  <c:v>18.57</c:v>
                </c:pt>
                <c:pt idx="582">
                  <c:v>16.53</c:v>
                </c:pt>
                <c:pt idx="583">
                  <c:v>16.149999999999999</c:v>
                </c:pt>
                <c:pt idx="584">
                  <c:v>16.54</c:v>
                </c:pt>
                <c:pt idx="585">
                  <c:v>17.29</c:v>
                </c:pt>
                <c:pt idx="586">
                  <c:v>17.489999999999998</c:v>
                </c:pt>
                <c:pt idx="587">
                  <c:v>18.11</c:v>
                </c:pt>
                <c:pt idx="588">
                  <c:v>18.55</c:v>
                </c:pt>
                <c:pt idx="589">
                  <c:v>19.399999999999999</c:v>
                </c:pt>
                <c:pt idx="590">
                  <c:v>20.57</c:v>
                </c:pt>
                <c:pt idx="591">
                  <c:v>21.16</c:v>
                </c:pt>
                <c:pt idx="592">
                  <c:v>22.34</c:v>
                </c:pt>
                <c:pt idx="593">
                  <c:v>24.37</c:v>
                </c:pt>
                <c:pt idx="594">
                  <c:v>28.27</c:v>
                </c:pt>
                <c:pt idx="595">
                  <c:v>32.619999999999997</c:v>
                </c:pt>
                <c:pt idx="596">
                  <c:v>33.56</c:v>
                </c:pt>
                <c:pt idx="597">
                  <c:v>34.25</c:v>
                </c:pt>
                <c:pt idx="598">
                  <c:v>34.31</c:v>
                </c:pt>
                <c:pt idx="599">
                  <c:v>33.53</c:v>
                </c:pt>
                <c:pt idx="600">
                  <c:v>32.72</c:v>
                </c:pt>
                <c:pt idx="601">
                  <c:v>31.09</c:v>
                </c:pt>
                <c:pt idx="602">
                  <c:v>28.45</c:v>
                </c:pt>
                <c:pt idx="603">
                  <c:v>25.45</c:v>
                </c:pt>
                <c:pt idx="604">
                  <c:v>22.26</c:v>
                </c:pt>
                <c:pt idx="605">
                  <c:v>19.3</c:v>
                </c:pt>
                <c:pt idx="606">
                  <c:v>15.65</c:v>
                </c:pt>
                <c:pt idx="607">
                  <c:v>15.38</c:v>
                </c:pt>
                <c:pt idx="608">
                  <c:v>16.13</c:v>
                </c:pt>
                <c:pt idx="609">
                  <c:v>16.59</c:v>
                </c:pt>
                <c:pt idx="610">
                  <c:v>16.649999999999999</c:v>
                </c:pt>
                <c:pt idx="611">
                  <c:v>17.510000000000002</c:v>
                </c:pt>
                <c:pt idx="612">
                  <c:v>17.91</c:v>
                </c:pt>
                <c:pt idx="613">
                  <c:v>17.940000000000001</c:v>
                </c:pt>
                <c:pt idx="614">
                  <c:v>18.57</c:v>
                </c:pt>
                <c:pt idx="615">
                  <c:v>19.97</c:v>
                </c:pt>
                <c:pt idx="616">
                  <c:v>21.38</c:v>
                </c:pt>
                <c:pt idx="617">
                  <c:v>22.26</c:v>
                </c:pt>
                <c:pt idx="618">
                  <c:v>26.59</c:v>
                </c:pt>
                <c:pt idx="619">
                  <c:v>31.58</c:v>
                </c:pt>
                <c:pt idx="620">
                  <c:v>32.549999999999997</c:v>
                </c:pt>
                <c:pt idx="621">
                  <c:v>33.44</c:v>
                </c:pt>
                <c:pt idx="622">
                  <c:v>33.04</c:v>
                </c:pt>
                <c:pt idx="623">
                  <c:v>32.25</c:v>
                </c:pt>
                <c:pt idx="624">
                  <c:v>31.14</c:v>
                </c:pt>
                <c:pt idx="625">
                  <c:v>28.01</c:v>
                </c:pt>
                <c:pt idx="626">
                  <c:v>25.03</c:v>
                </c:pt>
                <c:pt idx="627">
                  <c:v>21.85</c:v>
                </c:pt>
                <c:pt idx="628">
                  <c:v>18.649999999999999</c:v>
                </c:pt>
                <c:pt idx="629">
                  <c:v>16.07</c:v>
                </c:pt>
                <c:pt idx="630">
                  <c:v>14.28</c:v>
                </c:pt>
                <c:pt idx="631">
                  <c:v>14.18</c:v>
                </c:pt>
                <c:pt idx="632">
                  <c:v>14.68</c:v>
                </c:pt>
                <c:pt idx="633">
                  <c:v>14.95</c:v>
                </c:pt>
                <c:pt idx="634">
                  <c:v>14.99</c:v>
                </c:pt>
                <c:pt idx="635">
                  <c:v>15.16</c:v>
                </c:pt>
                <c:pt idx="636">
                  <c:v>16.22</c:v>
                </c:pt>
                <c:pt idx="637">
                  <c:v>16.66</c:v>
                </c:pt>
                <c:pt idx="638">
                  <c:v>17.8</c:v>
                </c:pt>
                <c:pt idx="639">
                  <c:v>19.47</c:v>
                </c:pt>
                <c:pt idx="640">
                  <c:v>19.559999999999999</c:v>
                </c:pt>
                <c:pt idx="641">
                  <c:v>21.26</c:v>
                </c:pt>
                <c:pt idx="642">
                  <c:v>27.71</c:v>
                </c:pt>
                <c:pt idx="643">
                  <c:v>30.8</c:v>
                </c:pt>
                <c:pt idx="644">
                  <c:v>31.76</c:v>
                </c:pt>
                <c:pt idx="645">
                  <c:v>32.19</c:v>
                </c:pt>
                <c:pt idx="646">
                  <c:v>32.18</c:v>
                </c:pt>
                <c:pt idx="647">
                  <c:v>31.72</c:v>
                </c:pt>
                <c:pt idx="648">
                  <c:v>30.67</c:v>
                </c:pt>
                <c:pt idx="649">
                  <c:v>28.89</c:v>
                </c:pt>
                <c:pt idx="650">
                  <c:v>26.35</c:v>
                </c:pt>
                <c:pt idx="651">
                  <c:v>23.36</c:v>
                </c:pt>
                <c:pt idx="652">
                  <c:v>20.02</c:v>
                </c:pt>
                <c:pt idx="653">
                  <c:v>17.43</c:v>
                </c:pt>
                <c:pt idx="654">
                  <c:v>15.63</c:v>
                </c:pt>
                <c:pt idx="655">
                  <c:v>15.61</c:v>
                </c:pt>
                <c:pt idx="656">
                  <c:v>16.16</c:v>
                </c:pt>
                <c:pt idx="657">
                  <c:v>16.579999999999998</c:v>
                </c:pt>
                <c:pt idx="658">
                  <c:v>17.7</c:v>
                </c:pt>
                <c:pt idx="659">
                  <c:v>18.329999999999998</c:v>
                </c:pt>
                <c:pt idx="660">
                  <c:v>18.579999999999998</c:v>
                </c:pt>
                <c:pt idx="661">
                  <c:v>19.96</c:v>
                </c:pt>
                <c:pt idx="662">
                  <c:v>20.62</c:v>
                </c:pt>
                <c:pt idx="663">
                  <c:v>20.98</c:v>
                </c:pt>
                <c:pt idx="664">
                  <c:v>21.85</c:v>
                </c:pt>
                <c:pt idx="665">
                  <c:v>23.1</c:v>
                </c:pt>
                <c:pt idx="666">
                  <c:v>27.13</c:v>
                </c:pt>
                <c:pt idx="667">
                  <c:v>31.91</c:v>
                </c:pt>
                <c:pt idx="668">
                  <c:v>32.97</c:v>
                </c:pt>
                <c:pt idx="669">
                  <c:v>33.43</c:v>
                </c:pt>
                <c:pt idx="670">
                  <c:v>33.54</c:v>
                </c:pt>
                <c:pt idx="671">
                  <c:v>33.22</c:v>
                </c:pt>
                <c:pt idx="672">
                  <c:v>32.24</c:v>
                </c:pt>
                <c:pt idx="673">
                  <c:v>29.44</c:v>
                </c:pt>
                <c:pt idx="674">
                  <c:v>26.07</c:v>
                </c:pt>
                <c:pt idx="675">
                  <c:v>22.86</c:v>
                </c:pt>
                <c:pt idx="676">
                  <c:v>19.53</c:v>
                </c:pt>
                <c:pt idx="677">
                  <c:v>16.739999999999998</c:v>
                </c:pt>
                <c:pt idx="678">
                  <c:v>14.8</c:v>
                </c:pt>
                <c:pt idx="679">
                  <c:v>14.83</c:v>
                </c:pt>
                <c:pt idx="680">
                  <c:v>15.24</c:v>
                </c:pt>
                <c:pt idx="681">
                  <c:v>15.8</c:v>
                </c:pt>
                <c:pt idx="682">
                  <c:v>16.07</c:v>
                </c:pt>
                <c:pt idx="683">
                  <c:v>16.54</c:v>
                </c:pt>
                <c:pt idx="684">
                  <c:v>17.579999999999998</c:v>
                </c:pt>
                <c:pt idx="685">
                  <c:v>18.489999999999998</c:v>
                </c:pt>
                <c:pt idx="686">
                  <c:v>18.649999999999999</c:v>
                </c:pt>
                <c:pt idx="687">
                  <c:v>19.760000000000002</c:v>
                </c:pt>
                <c:pt idx="688">
                  <c:v>22.16</c:v>
                </c:pt>
                <c:pt idx="689">
                  <c:v>24.07</c:v>
                </c:pt>
                <c:pt idx="690">
                  <c:v>26.04</c:v>
                </c:pt>
                <c:pt idx="691">
                  <c:v>27.94</c:v>
                </c:pt>
                <c:pt idx="692">
                  <c:v>28.96</c:v>
                </c:pt>
                <c:pt idx="693">
                  <c:v>29.17</c:v>
                </c:pt>
                <c:pt idx="694">
                  <c:v>29.74</c:v>
                </c:pt>
                <c:pt idx="695">
                  <c:v>28.96</c:v>
                </c:pt>
                <c:pt idx="696">
                  <c:v>27.5</c:v>
                </c:pt>
                <c:pt idx="697">
                  <c:v>25.98</c:v>
                </c:pt>
                <c:pt idx="698">
                  <c:v>23.95</c:v>
                </c:pt>
                <c:pt idx="699">
                  <c:v>20.95</c:v>
                </c:pt>
                <c:pt idx="700">
                  <c:v>18.37</c:v>
                </c:pt>
                <c:pt idx="701">
                  <c:v>15.49</c:v>
                </c:pt>
                <c:pt idx="702">
                  <c:v>14.84</c:v>
                </c:pt>
                <c:pt idx="703">
                  <c:v>15.05</c:v>
                </c:pt>
                <c:pt idx="704">
                  <c:v>15.7</c:v>
                </c:pt>
                <c:pt idx="705">
                  <c:v>16.16</c:v>
                </c:pt>
                <c:pt idx="706">
                  <c:v>16.98</c:v>
                </c:pt>
                <c:pt idx="707">
                  <c:v>17.21</c:v>
                </c:pt>
                <c:pt idx="708">
                  <c:v>17.62</c:v>
                </c:pt>
                <c:pt idx="709">
                  <c:v>18.61</c:v>
                </c:pt>
                <c:pt idx="710">
                  <c:v>19.89</c:v>
                </c:pt>
                <c:pt idx="711">
                  <c:v>20.75</c:v>
                </c:pt>
                <c:pt idx="712">
                  <c:v>21.5</c:v>
                </c:pt>
                <c:pt idx="713">
                  <c:v>24.52</c:v>
                </c:pt>
                <c:pt idx="714">
                  <c:v>26.94</c:v>
                </c:pt>
                <c:pt idx="715">
                  <c:v>28.86</c:v>
                </c:pt>
                <c:pt idx="716">
                  <c:v>30.24</c:v>
                </c:pt>
                <c:pt idx="717">
                  <c:v>31.07</c:v>
                </c:pt>
                <c:pt idx="718">
                  <c:v>30.83</c:v>
                </c:pt>
                <c:pt idx="719">
                  <c:v>30.2</c:v>
                </c:pt>
                <c:pt idx="720">
                  <c:v>29.43</c:v>
                </c:pt>
                <c:pt idx="721">
                  <c:v>28.05</c:v>
                </c:pt>
                <c:pt idx="722">
                  <c:v>25.52</c:v>
                </c:pt>
                <c:pt idx="723">
                  <c:v>22.28</c:v>
                </c:pt>
                <c:pt idx="724">
                  <c:v>19.57</c:v>
                </c:pt>
                <c:pt idx="725">
                  <c:v>17.53</c:v>
                </c:pt>
                <c:pt idx="726">
                  <c:v>16</c:v>
                </c:pt>
                <c:pt idx="727">
                  <c:v>15.84</c:v>
                </c:pt>
                <c:pt idx="728">
                  <c:v>16</c:v>
                </c:pt>
                <c:pt idx="729">
                  <c:v>16.440000000000001</c:v>
                </c:pt>
                <c:pt idx="730">
                  <c:v>17.71</c:v>
                </c:pt>
                <c:pt idx="731">
                  <c:v>18.55</c:v>
                </c:pt>
                <c:pt idx="732">
                  <c:v>19.23</c:v>
                </c:pt>
                <c:pt idx="733">
                  <c:v>19.649999999999999</c:v>
                </c:pt>
                <c:pt idx="734">
                  <c:v>20.09</c:v>
                </c:pt>
                <c:pt idx="735">
                  <c:v>21.05</c:v>
                </c:pt>
                <c:pt idx="736">
                  <c:v>21.46</c:v>
                </c:pt>
                <c:pt idx="737">
                  <c:v>23.99</c:v>
                </c:pt>
                <c:pt idx="738">
                  <c:v>27.39</c:v>
                </c:pt>
                <c:pt idx="739">
                  <c:v>29.05</c:v>
                </c:pt>
                <c:pt idx="740">
                  <c:v>29.68</c:v>
                </c:pt>
                <c:pt idx="741">
                  <c:v>29.92</c:v>
                </c:pt>
                <c:pt idx="742">
                  <c:v>29.48</c:v>
                </c:pt>
                <c:pt idx="743">
                  <c:v>28.81</c:v>
                </c:pt>
                <c:pt idx="744">
                  <c:v>27.98</c:v>
                </c:pt>
                <c:pt idx="745">
                  <c:v>26.28</c:v>
                </c:pt>
                <c:pt idx="746">
                  <c:v>24.29</c:v>
                </c:pt>
                <c:pt idx="747">
                  <c:v>21.49</c:v>
                </c:pt>
                <c:pt idx="748">
                  <c:v>18.16</c:v>
                </c:pt>
                <c:pt idx="749">
                  <c:v>15.31</c:v>
                </c:pt>
                <c:pt idx="750">
                  <c:v>13.76</c:v>
                </c:pt>
                <c:pt idx="751">
                  <c:v>13.67</c:v>
                </c:pt>
                <c:pt idx="752">
                  <c:v>14</c:v>
                </c:pt>
                <c:pt idx="753">
                  <c:v>13.76</c:v>
                </c:pt>
                <c:pt idx="754">
                  <c:v>13.88</c:v>
                </c:pt>
                <c:pt idx="755">
                  <c:v>14.48</c:v>
                </c:pt>
                <c:pt idx="756">
                  <c:v>14.4</c:v>
                </c:pt>
                <c:pt idx="757">
                  <c:v>14.95</c:v>
                </c:pt>
                <c:pt idx="758">
                  <c:v>15.19</c:v>
                </c:pt>
                <c:pt idx="759">
                  <c:v>15.82</c:v>
                </c:pt>
                <c:pt idx="760">
                  <c:v>17</c:v>
                </c:pt>
                <c:pt idx="761">
                  <c:v>18.18</c:v>
                </c:pt>
                <c:pt idx="762">
                  <c:v>21.91</c:v>
                </c:pt>
                <c:pt idx="763">
                  <c:v>23.26</c:v>
                </c:pt>
                <c:pt idx="764">
                  <c:v>23.39</c:v>
                </c:pt>
                <c:pt idx="765">
                  <c:v>23.87</c:v>
                </c:pt>
                <c:pt idx="766">
                  <c:v>23.28</c:v>
                </c:pt>
                <c:pt idx="767">
                  <c:v>22.8</c:v>
                </c:pt>
                <c:pt idx="768">
                  <c:v>21.81</c:v>
                </c:pt>
                <c:pt idx="769">
                  <c:v>21.7</c:v>
                </c:pt>
                <c:pt idx="770">
                  <c:v>21.07</c:v>
                </c:pt>
                <c:pt idx="771">
                  <c:v>19.72</c:v>
                </c:pt>
                <c:pt idx="772">
                  <c:v>18.5</c:v>
                </c:pt>
                <c:pt idx="773">
                  <c:v>17.579999999999998</c:v>
                </c:pt>
                <c:pt idx="774">
                  <c:v>16.93</c:v>
                </c:pt>
                <c:pt idx="775">
                  <c:v>16.82</c:v>
                </c:pt>
                <c:pt idx="776">
                  <c:v>17.45</c:v>
                </c:pt>
                <c:pt idx="777">
                  <c:v>17.61</c:v>
                </c:pt>
                <c:pt idx="778">
                  <c:v>17.63</c:v>
                </c:pt>
                <c:pt idx="779">
                  <c:v>17.88</c:v>
                </c:pt>
                <c:pt idx="780">
                  <c:v>18.14</c:v>
                </c:pt>
                <c:pt idx="781">
                  <c:v>18.13</c:v>
                </c:pt>
                <c:pt idx="782">
                  <c:v>18.11</c:v>
                </c:pt>
                <c:pt idx="783">
                  <c:v>18.02</c:v>
                </c:pt>
                <c:pt idx="784">
                  <c:v>17.829999999999998</c:v>
                </c:pt>
                <c:pt idx="785">
                  <c:v>17.61</c:v>
                </c:pt>
                <c:pt idx="786">
                  <c:v>17.28</c:v>
                </c:pt>
                <c:pt idx="787">
                  <c:v>16.899999999999999</c:v>
                </c:pt>
                <c:pt idx="788">
                  <c:v>17.079999999999998</c:v>
                </c:pt>
                <c:pt idx="789">
                  <c:v>18.29</c:v>
                </c:pt>
                <c:pt idx="790">
                  <c:v>19.829999999999998</c:v>
                </c:pt>
                <c:pt idx="791">
                  <c:v>19.39</c:v>
                </c:pt>
                <c:pt idx="792">
                  <c:v>19.27</c:v>
                </c:pt>
                <c:pt idx="793">
                  <c:v>18.93</c:v>
                </c:pt>
                <c:pt idx="794">
                  <c:v>18.309999999999999</c:v>
                </c:pt>
                <c:pt idx="795">
                  <c:v>16.78</c:v>
                </c:pt>
                <c:pt idx="796">
                  <c:v>15.52</c:v>
                </c:pt>
                <c:pt idx="797">
                  <c:v>14.06</c:v>
                </c:pt>
                <c:pt idx="798">
                  <c:v>13.54</c:v>
                </c:pt>
                <c:pt idx="799">
                  <c:v>13.31</c:v>
                </c:pt>
                <c:pt idx="800">
                  <c:v>12.33</c:v>
                </c:pt>
                <c:pt idx="801">
                  <c:v>11.84</c:v>
                </c:pt>
                <c:pt idx="802">
                  <c:v>12.05</c:v>
                </c:pt>
                <c:pt idx="803">
                  <c:v>12.17</c:v>
                </c:pt>
                <c:pt idx="804">
                  <c:v>13.31</c:v>
                </c:pt>
                <c:pt idx="805">
                  <c:v>13.34</c:v>
                </c:pt>
                <c:pt idx="806">
                  <c:v>11.8</c:v>
                </c:pt>
                <c:pt idx="807">
                  <c:v>13.17</c:v>
                </c:pt>
                <c:pt idx="808">
                  <c:v>14.27</c:v>
                </c:pt>
                <c:pt idx="809">
                  <c:v>16.39</c:v>
                </c:pt>
                <c:pt idx="810">
                  <c:v>18.2</c:v>
                </c:pt>
                <c:pt idx="811">
                  <c:v>19.489999999999998</c:v>
                </c:pt>
                <c:pt idx="812">
                  <c:v>19.43</c:v>
                </c:pt>
                <c:pt idx="813">
                  <c:v>19.23</c:v>
                </c:pt>
                <c:pt idx="814">
                  <c:v>18.47</c:v>
                </c:pt>
                <c:pt idx="815">
                  <c:v>18.37</c:v>
                </c:pt>
                <c:pt idx="816">
                  <c:v>17.84</c:v>
                </c:pt>
                <c:pt idx="817">
                  <c:v>15.93</c:v>
                </c:pt>
                <c:pt idx="818">
                  <c:v>15.31</c:v>
                </c:pt>
                <c:pt idx="819">
                  <c:v>14.81</c:v>
                </c:pt>
                <c:pt idx="820">
                  <c:v>13.75</c:v>
                </c:pt>
                <c:pt idx="821">
                  <c:v>12.86</c:v>
                </c:pt>
                <c:pt idx="822">
                  <c:v>11.37</c:v>
                </c:pt>
                <c:pt idx="823">
                  <c:v>8.43</c:v>
                </c:pt>
                <c:pt idx="824">
                  <c:v>8.2899999999999991</c:v>
                </c:pt>
                <c:pt idx="825">
                  <c:v>8.81</c:v>
                </c:pt>
                <c:pt idx="826">
                  <c:v>9.36</c:v>
                </c:pt>
                <c:pt idx="827">
                  <c:v>10.46</c:v>
                </c:pt>
                <c:pt idx="828">
                  <c:v>10.42</c:v>
                </c:pt>
                <c:pt idx="829">
                  <c:v>10.89</c:v>
                </c:pt>
                <c:pt idx="830">
                  <c:v>11.39</c:v>
                </c:pt>
                <c:pt idx="831">
                  <c:v>12.09</c:v>
                </c:pt>
                <c:pt idx="832">
                  <c:v>13.14</c:v>
                </c:pt>
                <c:pt idx="833">
                  <c:v>14.36</c:v>
                </c:pt>
                <c:pt idx="834">
                  <c:v>17.79</c:v>
                </c:pt>
                <c:pt idx="835">
                  <c:v>20.25</c:v>
                </c:pt>
                <c:pt idx="836">
                  <c:v>22.07</c:v>
                </c:pt>
                <c:pt idx="837">
                  <c:v>22.35</c:v>
                </c:pt>
                <c:pt idx="838">
                  <c:v>22.32</c:v>
                </c:pt>
                <c:pt idx="839">
                  <c:v>21.2</c:v>
                </c:pt>
                <c:pt idx="840">
                  <c:v>20.07</c:v>
                </c:pt>
                <c:pt idx="841">
                  <c:v>19.48</c:v>
                </c:pt>
                <c:pt idx="842">
                  <c:v>17.690000000000001</c:v>
                </c:pt>
                <c:pt idx="843">
                  <c:v>15.98</c:v>
                </c:pt>
                <c:pt idx="844">
                  <c:v>13.25</c:v>
                </c:pt>
                <c:pt idx="845">
                  <c:v>12.12</c:v>
                </c:pt>
                <c:pt idx="846">
                  <c:v>11.08</c:v>
                </c:pt>
                <c:pt idx="847">
                  <c:v>10.74</c:v>
                </c:pt>
                <c:pt idx="848">
                  <c:v>11.07</c:v>
                </c:pt>
                <c:pt idx="849">
                  <c:v>11.6</c:v>
                </c:pt>
                <c:pt idx="850">
                  <c:v>12.02</c:v>
                </c:pt>
                <c:pt idx="851">
                  <c:v>12.68</c:v>
                </c:pt>
                <c:pt idx="852">
                  <c:v>12.8</c:v>
                </c:pt>
                <c:pt idx="853">
                  <c:v>13.1</c:v>
                </c:pt>
                <c:pt idx="854">
                  <c:v>13.03</c:v>
                </c:pt>
                <c:pt idx="855">
                  <c:v>13.33</c:v>
                </c:pt>
                <c:pt idx="856">
                  <c:v>13.64</c:v>
                </c:pt>
                <c:pt idx="857">
                  <c:v>14.08</c:v>
                </c:pt>
                <c:pt idx="858">
                  <c:v>15.27</c:v>
                </c:pt>
                <c:pt idx="859">
                  <c:v>16.8</c:v>
                </c:pt>
                <c:pt idx="860">
                  <c:v>17.36</c:v>
                </c:pt>
                <c:pt idx="861">
                  <c:v>17.04</c:v>
                </c:pt>
                <c:pt idx="862">
                  <c:v>19.02</c:v>
                </c:pt>
                <c:pt idx="863">
                  <c:v>20.59</c:v>
                </c:pt>
                <c:pt idx="864">
                  <c:v>20.65</c:v>
                </c:pt>
                <c:pt idx="865">
                  <c:v>19.95</c:v>
                </c:pt>
                <c:pt idx="866">
                  <c:v>18.41</c:v>
                </c:pt>
                <c:pt idx="867">
                  <c:v>17.89</c:v>
                </c:pt>
                <c:pt idx="868">
                  <c:v>15.95</c:v>
                </c:pt>
                <c:pt idx="869">
                  <c:v>14.41</c:v>
                </c:pt>
                <c:pt idx="870">
                  <c:v>12.57</c:v>
                </c:pt>
                <c:pt idx="871">
                  <c:v>11.72</c:v>
                </c:pt>
                <c:pt idx="872">
                  <c:v>11.93</c:v>
                </c:pt>
                <c:pt idx="873">
                  <c:v>11.68</c:v>
                </c:pt>
                <c:pt idx="874">
                  <c:v>12.31</c:v>
                </c:pt>
                <c:pt idx="875">
                  <c:v>12.53</c:v>
                </c:pt>
                <c:pt idx="876">
                  <c:v>14.12</c:v>
                </c:pt>
                <c:pt idx="877">
                  <c:v>13.92</c:v>
                </c:pt>
                <c:pt idx="878">
                  <c:v>14.43</c:v>
                </c:pt>
                <c:pt idx="879">
                  <c:v>14.6</c:v>
                </c:pt>
                <c:pt idx="880">
                  <c:v>15.43</c:v>
                </c:pt>
                <c:pt idx="881">
                  <c:v>18.27</c:v>
                </c:pt>
                <c:pt idx="882">
                  <c:v>19.03</c:v>
                </c:pt>
                <c:pt idx="883">
                  <c:v>20.260000000000002</c:v>
                </c:pt>
                <c:pt idx="884">
                  <c:v>22.14</c:v>
                </c:pt>
                <c:pt idx="885">
                  <c:v>22.17</c:v>
                </c:pt>
                <c:pt idx="886">
                  <c:v>21.65</c:v>
                </c:pt>
                <c:pt idx="887">
                  <c:v>20.69</c:v>
                </c:pt>
                <c:pt idx="888">
                  <c:v>19.989999999999998</c:v>
                </c:pt>
                <c:pt idx="889">
                  <c:v>20.37</c:v>
                </c:pt>
                <c:pt idx="890">
                  <c:v>18.760000000000002</c:v>
                </c:pt>
                <c:pt idx="891">
                  <c:v>17.48</c:v>
                </c:pt>
                <c:pt idx="892">
                  <c:v>15.54</c:v>
                </c:pt>
                <c:pt idx="893">
                  <c:v>13.26</c:v>
                </c:pt>
                <c:pt idx="894">
                  <c:v>12.6</c:v>
                </c:pt>
                <c:pt idx="895">
                  <c:v>12.87</c:v>
                </c:pt>
                <c:pt idx="896">
                  <c:v>13.58</c:v>
                </c:pt>
                <c:pt idx="897">
                  <c:v>13.15</c:v>
                </c:pt>
                <c:pt idx="898">
                  <c:v>12.15</c:v>
                </c:pt>
                <c:pt idx="899">
                  <c:v>12.87</c:v>
                </c:pt>
                <c:pt idx="900">
                  <c:v>13.53</c:v>
                </c:pt>
                <c:pt idx="901">
                  <c:v>14.23</c:v>
                </c:pt>
                <c:pt idx="902">
                  <c:v>15.46</c:v>
                </c:pt>
                <c:pt idx="903">
                  <c:v>15.52</c:v>
                </c:pt>
                <c:pt idx="904">
                  <c:v>17.13</c:v>
                </c:pt>
                <c:pt idx="905">
                  <c:v>18.579999999999998</c:v>
                </c:pt>
                <c:pt idx="906">
                  <c:v>21.42</c:v>
                </c:pt>
                <c:pt idx="907">
                  <c:v>22.53</c:v>
                </c:pt>
                <c:pt idx="908">
                  <c:v>21.71</c:v>
                </c:pt>
                <c:pt idx="909">
                  <c:v>22.84</c:v>
                </c:pt>
                <c:pt idx="910">
                  <c:v>21.79</c:v>
                </c:pt>
                <c:pt idx="911">
                  <c:v>21.77</c:v>
                </c:pt>
                <c:pt idx="912">
                  <c:v>20.92</c:v>
                </c:pt>
                <c:pt idx="913">
                  <c:v>20.84</c:v>
                </c:pt>
                <c:pt idx="914">
                  <c:v>20.02</c:v>
                </c:pt>
                <c:pt idx="915">
                  <c:v>18.04</c:v>
                </c:pt>
                <c:pt idx="916">
                  <c:v>16.41</c:v>
                </c:pt>
                <c:pt idx="917">
                  <c:v>14.73</c:v>
                </c:pt>
                <c:pt idx="918">
                  <c:v>13.22</c:v>
                </c:pt>
                <c:pt idx="919">
                  <c:v>13.41</c:v>
                </c:pt>
                <c:pt idx="920">
                  <c:v>14.08</c:v>
                </c:pt>
                <c:pt idx="921">
                  <c:v>14.41</c:v>
                </c:pt>
                <c:pt idx="922">
                  <c:v>14.44</c:v>
                </c:pt>
                <c:pt idx="923">
                  <c:v>13.82</c:v>
                </c:pt>
                <c:pt idx="924">
                  <c:v>14.92</c:v>
                </c:pt>
                <c:pt idx="925">
                  <c:v>17.03</c:v>
                </c:pt>
                <c:pt idx="926">
                  <c:v>17.96</c:v>
                </c:pt>
                <c:pt idx="927">
                  <c:v>18.98</c:v>
                </c:pt>
                <c:pt idx="928">
                  <c:v>19.86</c:v>
                </c:pt>
                <c:pt idx="929">
                  <c:v>20.329999999999998</c:v>
                </c:pt>
                <c:pt idx="930">
                  <c:v>21.06</c:v>
                </c:pt>
                <c:pt idx="931">
                  <c:v>21.57</c:v>
                </c:pt>
                <c:pt idx="932">
                  <c:v>23.45</c:v>
                </c:pt>
                <c:pt idx="933">
                  <c:v>24.68</c:v>
                </c:pt>
                <c:pt idx="934">
                  <c:v>25.21</c:v>
                </c:pt>
                <c:pt idx="935">
                  <c:v>25.64</c:v>
                </c:pt>
                <c:pt idx="936">
                  <c:v>24.1</c:v>
                </c:pt>
                <c:pt idx="937">
                  <c:v>23.59</c:v>
                </c:pt>
                <c:pt idx="938">
                  <c:v>23.66</c:v>
                </c:pt>
                <c:pt idx="939">
                  <c:v>22.55</c:v>
                </c:pt>
                <c:pt idx="940">
                  <c:v>22.04</c:v>
                </c:pt>
                <c:pt idx="941">
                  <c:v>21.23</c:v>
                </c:pt>
                <c:pt idx="942">
                  <c:v>19.91</c:v>
                </c:pt>
                <c:pt idx="943">
                  <c:v>18.989999999999998</c:v>
                </c:pt>
                <c:pt idx="944">
                  <c:v>18.96</c:v>
                </c:pt>
                <c:pt idx="945">
                  <c:v>18.86</c:v>
                </c:pt>
                <c:pt idx="946">
                  <c:v>18.63</c:v>
                </c:pt>
                <c:pt idx="947">
                  <c:v>19.03</c:v>
                </c:pt>
                <c:pt idx="948">
                  <c:v>20.329999999999998</c:v>
                </c:pt>
                <c:pt idx="949">
                  <c:v>22.14</c:v>
                </c:pt>
                <c:pt idx="950">
                  <c:v>22.12</c:v>
                </c:pt>
                <c:pt idx="951">
                  <c:v>21.85</c:v>
                </c:pt>
                <c:pt idx="952">
                  <c:v>21.71</c:v>
                </c:pt>
                <c:pt idx="953">
                  <c:v>21.1</c:v>
                </c:pt>
                <c:pt idx="954">
                  <c:v>22.58</c:v>
                </c:pt>
                <c:pt idx="955">
                  <c:v>22.42</c:v>
                </c:pt>
                <c:pt idx="956">
                  <c:v>21.1</c:v>
                </c:pt>
                <c:pt idx="957">
                  <c:v>21.21</c:v>
                </c:pt>
                <c:pt idx="958">
                  <c:v>22.42</c:v>
                </c:pt>
                <c:pt idx="959">
                  <c:v>24.92</c:v>
                </c:pt>
                <c:pt idx="960">
                  <c:v>29.25</c:v>
                </c:pt>
                <c:pt idx="961">
                  <c:v>29.17</c:v>
                </c:pt>
                <c:pt idx="962">
                  <c:v>27.02</c:v>
                </c:pt>
                <c:pt idx="963">
                  <c:v>24.45</c:v>
                </c:pt>
                <c:pt idx="964">
                  <c:v>23.02</c:v>
                </c:pt>
                <c:pt idx="965">
                  <c:v>20.64</c:v>
                </c:pt>
                <c:pt idx="966">
                  <c:v>18.93</c:v>
                </c:pt>
                <c:pt idx="967">
                  <c:v>18.53</c:v>
                </c:pt>
                <c:pt idx="968">
                  <c:v>19.100000000000001</c:v>
                </c:pt>
                <c:pt idx="969">
                  <c:v>19.61</c:v>
                </c:pt>
                <c:pt idx="970">
                  <c:v>20.64</c:v>
                </c:pt>
                <c:pt idx="971">
                  <c:v>20.95</c:v>
                </c:pt>
                <c:pt idx="972">
                  <c:v>21.49</c:v>
                </c:pt>
                <c:pt idx="973">
                  <c:v>22.03</c:v>
                </c:pt>
                <c:pt idx="974">
                  <c:v>22.62</c:v>
                </c:pt>
                <c:pt idx="975">
                  <c:v>23.16</c:v>
                </c:pt>
                <c:pt idx="976">
                  <c:v>23.72</c:v>
                </c:pt>
                <c:pt idx="977">
                  <c:v>25.08</c:v>
                </c:pt>
                <c:pt idx="978">
                  <c:v>28.2</c:v>
                </c:pt>
                <c:pt idx="979">
                  <c:v>28.49</c:v>
                </c:pt>
                <c:pt idx="980">
                  <c:v>29.96</c:v>
                </c:pt>
                <c:pt idx="981">
                  <c:v>31.56</c:v>
                </c:pt>
                <c:pt idx="982">
                  <c:v>31.78</c:v>
                </c:pt>
                <c:pt idx="983">
                  <c:v>31.48</c:v>
                </c:pt>
                <c:pt idx="984">
                  <c:v>30.55</c:v>
                </c:pt>
                <c:pt idx="985">
                  <c:v>28.85</c:v>
                </c:pt>
                <c:pt idx="986">
                  <c:v>26.95</c:v>
                </c:pt>
                <c:pt idx="987">
                  <c:v>24.71</c:v>
                </c:pt>
                <c:pt idx="988">
                  <c:v>21.53</c:v>
                </c:pt>
                <c:pt idx="989">
                  <c:v>19.13</c:v>
                </c:pt>
                <c:pt idx="990">
                  <c:v>16.73</c:v>
                </c:pt>
                <c:pt idx="991">
                  <c:v>16.190000000000001</c:v>
                </c:pt>
                <c:pt idx="992">
                  <c:v>16.63</c:v>
                </c:pt>
                <c:pt idx="993">
                  <c:v>17.11</c:v>
                </c:pt>
                <c:pt idx="994">
                  <c:v>17.5</c:v>
                </c:pt>
                <c:pt idx="995">
                  <c:v>18</c:v>
                </c:pt>
                <c:pt idx="996">
                  <c:v>19.190000000000001</c:v>
                </c:pt>
                <c:pt idx="997">
                  <c:v>20.16</c:v>
                </c:pt>
                <c:pt idx="998">
                  <c:v>21.34</c:v>
                </c:pt>
                <c:pt idx="999">
                  <c:v>20.79</c:v>
                </c:pt>
                <c:pt idx="1000">
                  <c:v>21.48</c:v>
                </c:pt>
                <c:pt idx="1001">
                  <c:v>25.18</c:v>
                </c:pt>
                <c:pt idx="1002">
                  <c:v>28.76</c:v>
                </c:pt>
                <c:pt idx="1003">
                  <c:v>30.18</c:v>
                </c:pt>
                <c:pt idx="1004">
                  <c:v>30.8</c:v>
                </c:pt>
                <c:pt idx="1005">
                  <c:v>31.06</c:v>
                </c:pt>
                <c:pt idx="1006">
                  <c:v>30.91</c:v>
                </c:pt>
                <c:pt idx="1007">
                  <c:v>30.29</c:v>
                </c:pt>
                <c:pt idx="1008">
                  <c:v>29.62</c:v>
                </c:pt>
                <c:pt idx="1009">
                  <c:v>28.66</c:v>
                </c:pt>
                <c:pt idx="1010">
                  <c:v>27.29</c:v>
                </c:pt>
                <c:pt idx="1011">
                  <c:v>25.68</c:v>
                </c:pt>
                <c:pt idx="1012">
                  <c:v>23.3</c:v>
                </c:pt>
                <c:pt idx="1013">
                  <c:v>20.55</c:v>
                </c:pt>
                <c:pt idx="1014">
                  <c:v>19.239999999999998</c:v>
                </c:pt>
                <c:pt idx="1015">
                  <c:v>19.010000000000002</c:v>
                </c:pt>
                <c:pt idx="1016">
                  <c:v>19.13</c:v>
                </c:pt>
                <c:pt idx="1017">
                  <c:v>19.510000000000002</c:v>
                </c:pt>
                <c:pt idx="1018">
                  <c:v>19.010000000000002</c:v>
                </c:pt>
                <c:pt idx="1019">
                  <c:v>19.350000000000001</c:v>
                </c:pt>
                <c:pt idx="1020">
                  <c:v>19.899999999999999</c:v>
                </c:pt>
                <c:pt idx="1021">
                  <c:v>20.43</c:v>
                </c:pt>
                <c:pt idx="1022">
                  <c:v>20.59</c:v>
                </c:pt>
                <c:pt idx="1023">
                  <c:v>21.58</c:v>
                </c:pt>
                <c:pt idx="1024">
                  <c:v>21.21</c:v>
                </c:pt>
                <c:pt idx="1025">
                  <c:v>23.63</c:v>
                </c:pt>
                <c:pt idx="1026">
                  <c:v>27.78</c:v>
                </c:pt>
                <c:pt idx="1027">
                  <c:v>29.46</c:v>
                </c:pt>
                <c:pt idx="1028">
                  <c:v>30.32</c:v>
                </c:pt>
                <c:pt idx="1029">
                  <c:v>30.52</c:v>
                </c:pt>
                <c:pt idx="1030">
                  <c:v>30.59</c:v>
                </c:pt>
                <c:pt idx="1031">
                  <c:v>29.82</c:v>
                </c:pt>
                <c:pt idx="1032">
                  <c:v>28.91</c:v>
                </c:pt>
                <c:pt idx="1033">
                  <c:v>27.29</c:v>
                </c:pt>
                <c:pt idx="1034">
                  <c:v>25.82</c:v>
                </c:pt>
                <c:pt idx="1035">
                  <c:v>24.25</c:v>
                </c:pt>
                <c:pt idx="1036">
                  <c:v>21.89</c:v>
                </c:pt>
                <c:pt idx="1037">
                  <c:v>19.34</c:v>
                </c:pt>
                <c:pt idx="1038">
                  <c:v>18.07</c:v>
                </c:pt>
                <c:pt idx="1039">
                  <c:v>17.38</c:v>
                </c:pt>
                <c:pt idx="1040">
                  <c:v>17.84</c:v>
                </c:pt>
                <c:pt idx="1041">
                  <c:v>18.3</c:v>
                </c:pt>
                <c:pt idx="1042">
                  <c:v>18.989999999999998</c:v>
                </c:pt>
                <c:pt idx="1043">
                  <c:v>19.899999999999999</c:v>
                </c:pt>
                <c:pt idx="1044">
                  <c:v>20.83</c:v>
                </c:pt>
                <c:pt idx="1045">
                  <c:v>20.350000000000001</c:v>
                </c:pt>
                <c:pt idx="1046">
                  <c:v>20.52</c:v>
                </c:pt>
                <c:pt idx="1047">
                  <c:v>21.5</c:v>
                </c:pt>
                <c:pt idx="1048">
                  <c:v>22.61</c:v>
                </c:pt>
                <c:pt idx="1049">
                  <c:v>24.79</c:v>
                </c:pt>
                <c:pt idx="1050">
                  <c:v>28.25</c:v>
                </c:pt>
                <c:pt idx="1051">
                  <c:v>29.3</c:v>
                </c:pt>
                <c:pt idx="1052">
                  <c:v>30.74</c:v>
                </c:pt>
                <c:pt idx="1053">
                  <c:v>31.84</c:v>
                </c:pt>
                <c:pt idx="1054">
                  <c:v>31.45</c:v>
                </c:pt>
                <c:pt idx="1055">
                  <c:v>30.78</c:v>
                </c:pt>
                <c:pt idx="1056">
                  <c:v>30.3</c:v>
                </c:pt>
                <c:pt idx="1057">
                  <c:v>28.84</c:v>
                </c:pt>
                <c:pt idx="1058">
                  <c:v>27.18</c:v>
                </c:pt>
                <c:pt idx="1059">
                  <c:v>25.59</c:v>
                </c:pt>
                <c:pt idx="1060">
                  <c:v>22.69</c:v>
                </c:pt>
                <c:pt idx="1061">
                  <c:v>19.63</c:v>
                </c:pt>
                <c:pt idx="1062">
                  <c:v>18.52</c:v>
                </c:pt>
                <c:pt idx="1063">
                  <c:v>17.47</c:v>
                </c:pt>
                <c:pt idx="1064">
                  <c:v>17.37</c:v>
                </c:pt>
                <c:pt idx="1065">
                  <c:v>17.27</c:v>
                </c:pt>
                <c:pt idx="1066">
                  <c:v>17.89</c:v>
                </c:pt>
                <c:pt idx="1067">
                  <c:v>18.5</c:v>
                </c:pt>
                <c:pt idx="1068">
                  <c:v>19.32</c:v>
                </c:pt>
                <c:pt idx="1069">
                  <c:v>19.71</c:v>
                </c:pt>
                <c:pt idx="1070">
                  <c:v>19.579999999999998</c:v>
                </c:pt>
                <c:pt idx="1071">
                  <c:v>20.04</c:v>
                </c:pt>
                <c:pt idx="1072">
                  <c:v>20.93</c:v>
                </c:pt>
                <c:pt idx="1073">
                  <c:v>22.37</c:v>
                </c:pt>
                <c:pt idx="1074">
                  <c:v>23.68</c:v>
                </c:pt>
                <c:pt idx="1075">
                  <c:v>24.06</c:v>
                </c:pt>
                <c:pt idx="1076">
                  <c:v>25.17</c:v>
                </c:pt>
                <c:pt idx="1077">
                  <c:v>23.47</c:v>
                </c:pt>
                <c:pt idx="1078">
                  <c:v>20.53</c:v>
                </c:pt>
                <c:pt idx="1079">
                  <c:v>20.75</c:v>
                </c:pt>
                <c:pt idx="1080">
                  <c:v>25.66</c:v>
                </c:pt>
                <c:pt idx="1081">
                  <c:v>27.02</c:v>
                </c:pt>
                <c:pt idx="1082">
                  <c:v>26.15</c:v>
                </c:pt>
                <c:pt idx="1083">
                  <c:v>26.36</c:v>
                </c:pt>
                <c:pt idx="1084">
                  <c:v>25.42</c:v>
                </c:pt>
                <c:pt idx="1085">
                  <c:v>24.89</c:v>
                </c:pt>
                <c:pt idx="1086">
                  <c:v>23.61</c:v>
                </c:pt>
                <c:pt idx="1087">
                  <c:v>24.03</c:v>
                </c:pt>
                <c:pt idx="1088">
                  <c:v>24.61</c:v>
                </c:pt>
                <c:pt idx="1089">
                  <c:v>25</c:v>
                </c:pt>
                <c:pt idx="1090">
                  <c:v>22.73</c:v>
                </c:pt>
                <c:pt idx="1091">
                  <c:v>21.49</c:v>
                </c:pt>
                <c:pt idx="1092">
                  <c:v>22.05</c:v>
                </c:pt>
                <c:pt idx="1093">
                  <c:v>21.67</c:v>
                </c:pt>
                <c:pt idx="1094">
                  <c:v>22</c:v>
                </c:pt>
                <c:pt idx="1095">
                  <c:v>22.5</c:v>
                </c:pt>
                <c:pt idx="1096">
                  <c:v>23.2</c:v>
                </c:pt>
                <c:pt idx="1097">
                  <c:v>25.28</c:v>
                </c:pt>
                <c:pt idx="1098">
                  <c:v>28.78</c:v>
                </c:pt>
                <c:pt idx="1099">
                  <c:v>30.74</c:v>
                </c:pt>
                <c:pt idx="1100">
                  <c:v>30.27</c:v>
                </c:pt>
                <c:pt idx="1101">
                  <c:v>30.96</c:v>
                </c:pt>
                <c:pt idx="1102">
                  <c:v>31.05</c:v>
                </c:pt>
                <c:pt idx="1103">
                  <c:v>31.61</c:v>
                </c:pt>
                <c:pt idx="1104">
                  <c:v>31.16</c:v>
                </c:pt>
                <c:pt idx="1105">
                  <c:v>30.15</c:v>
                </c:pt>
                <c:pt idx="1106">
                  <c:v>27.51</c:v>
                </c:pt>
                <c:pt idx="1107">
                  <c:v>24.09</c:v>
                </c:pt>
                <c:pt idx="1108">
                  <c:v>19.88</c:v>
                </c:pt>
                <c:pt idx="1109">
                  <c:v>18.920000000000002</c:v>
                </c:pt>
                <c:pt idx="1110">
                  <c:v>18.09</c:v>
                </c:pt>
                <c:pt idx="1111">
                  <c:v>17.600000000000001</c:v>
                </c:pt>
                <c:pt idx="1112">
                  <c:v>17.87</c:v>
                </c:pt>
                <c:pt idx="1113">
                  <c:v>18.329999999999998</c:v>
                </c:pt>
                <c:pt idx="1114">
                  <c:v>18.38</c:v>
                </c:pt>
                <c:pt idx="1115">
                  <c:v>18.690000000000001</c:v>
                </c:pt>
                <c:pt idx="1116">
                  <c:v>19.61</c:v>
                </c:pt>
                <c:pt idx="1117">
                  <c:v>20.43</c:v>
                </c:pt>
                <c:pt idx="1118">
                  <c:v>20.43</c:v>
                </c:pt>
                <c:pt idx="1119">
                  <c:v>20.11</c:v>
                </c:pt>
                <c:pt idx="1120">
                  <c:v>20.72</c:v>
                </c:pt>
                <c:pt idx="1121">
                  <c:v>23.17</c:v>
                </c:pt>
                <c:pt idx="1122">
                  <c:v>26.98</c:v>
                </c:pt>
                <c:pt idx="1123">
                  <c:v>28.11</c:v>
                </c:pt>
                <c:pt idx="1124">
                  <c:v>28.22</c:v>
                </c:pt>
                <c:pt idx="1125">
                  <c:v>28</c:v>
                </c:pt>
                <c:pt idx="1126">
                  <c:v>27.32</c:v>
                </c:pt>
                <c:pt idx="1127">
                  <c:v>26.04</c:v>
                </c:pt>
                <c:pt idx="1128">
                  <c:v>25.58</c:v>
                </c:pt>
                <c:pt idx="1129">
                  <c:v>24.15</c:v>
                </c:pt>
                <c:pt idx="1130">
                  <c:v>22.14</c:v>
                </c:pt>
                <c:pt idx="1131">
                  <c:v>19.53</c:v>
                </c:pt>
                <c:pt idx="1132">
                  <c:v>18.510000000000002</c:v>
                </c:pt>
                <c:pt idx="1133">
                  <c:v>18.149999999999999</c:v>
                </c:pt>
                <c:pt idx="1134">
                  <c:v>17.53</c:v>
                </c:pt>
                <c:pt idx="1135">
                  <c:v>17.59</c:v>
                </c:pt>
                <c:pt idx="1136">
                  <c:v>17.86</c:v>
                </c:pt>
                <c:pt idx="1137">
                  <c:v>17.75</c:v>
                </c:pt>
                <c:pt idx="1138">
                  <c:v>17.739999999999998</c:v>
                </c:pt>
                <c:pt idx="1139">
                  <c:v>18.54</c:v>
                </c:pt>
                <c:pt idx="1140">
                  <c:v>18.940000000000001</c:v>
                </c:pt>
                <c:pt idx="1141">
                  <c:v>19.45</c:v>
                </c:pt>
                <c:pt idx="1142">
                  <c:v>20.04</c:v>
                </c:pt>
                <c:pt idx="1143">
                  <c:v>21.03</c:v>
                </c:pt>
                <c:pt idx="1144">
                  <c:v>21.77</c:v>
                </c:pt>
                <c:pt idx="1145">
                  <c:v>22.5</c:v>
                </c:pt>
                <c:pt idx="1146">
                  <c:v>25.78</c:v>
                </c:pt>
                <c:pt idx="1147">
                  <c:v>27.14</c:v>
                </c:pt>
                <c:pt idx="1148">
                  <c:v>26.8</c:v>
                </c:pt>
                <c:pt idx="1149">
                  <c:v>26.82</c:v>
                </c:pt>
                <c:pt idx="1150">
                  <c:v>26.27</c:v>
                </c:pt>
                <c:pt idx="1151">
                  <c:v>25.74</c:v>
                </c:pt>
                <c:pt idx="1152">
                  <c:v>26.06</c:v>
                </c:pt>
                <c:pt idx="1153">
                  <c:v>26.33</c:v>
                </c:pt>
                <c:pt idx="1154">
                  <c:v>25.43</c:v>
                </c:pt>
                <c:pt idx="1155">
                  <c:v>24</c:v>
                </c:pt>
                <c:pt idx="1156">
                  <c:v>21.44</c:v>
                </c:pt>
                <c:pt idx="1157">
                  <c:v>0</c:v>
                </c:pt>
                <c:pt idx="1158">
                  <c:v>18.75</c:v>
                </c:pt>
                <c:pt idx="1159">
                  <c:v>17.46</c:v>
                </c:pt>
                <c:pt idx="1160">
                  <c:v>16.989999999999998</c:v>
                </c:pt>
                <c:pt idx="1161">
                  <c:v>17.22</c:v>
                </c:pt>
                <c:pt idx="1162">
                  <c:v>17.14</c:v>
                </c:pt>
                <c:pt idx="1163">
                  <c:v>17.64</c:v>
                </c:pt>
                <c:pt idx="1164">
                  <c:v>17.78</c:v>
                </c:pt>
                <c:pt idx="1165">
                  <c:v>17.75</c:v>
                </c:pt>
                <c:pt idx="1166">
                  <c:v>17.87</c:v>
                </c:pt>
                <c:pt idx="1167">
                  <c:v>17.91</c:v>
                </c:pt>
                <c:pt idx="1168">
                  <c:v>18.47</c:v>
                </c:pt>
                <c:pt idx="1169">
                  <c:v>20.54</c:v>
                </c:pt>
                <c:pt idx="1170">
                  <c:v>23.31</c:v>
                </c:pt>
                <c:pt idx="1171">
                  <c:v>24.67</c:v>
                </c:pt>
                <c:pt idx="1172">
                  <c:v>24.78</c:v>
                </c:pt>
                <c:pt idx="1173">
                  <c:v>25.69</c:v>
                </c:pt>
                <c:pt idx="1174">
                  <c:v>24.75</c:v>
                </c:pt>
                <c:pt idx="1175">
                  <c:v>24.87</c:v>
                </c:pt>
                <c:pt idx="1176">
                  <c:v>24.31</c:v>
                </c:pt>
                <c:pt idx="1177">
                  <c:v>24.46</c:v>
                </c:pt>
                <c:pt idx="1178">
                  <c:v>22.47</c:v>
                </c:pt>
                <c:pt idx="1179">
                  <c:v>20.53</c:v>
                </c:pt>
                <c:pt idx="1180">
                  <c:v>19.440000000000001</c:v>
                </c:pt>
                <c:pt idx="1181">
                  <c:v>18.72</c:v>
                </c:pt>
                <c:pt idx="1182">
                  <c:v>18.3</c:v>
                </c:pt>
                <c:pt idx="1183">
                  <c:v>18.38</c:v>
                </c:pt>
                <c:pt idx="1184">
                  <c:v>18.36</c:v>
                </c:pt>
                <c:pt idx="1185">
                  <c:v>18.170000000000002</c:v>
                </c:pt>
                <c:pt idx="1186">
                  <c:v>18.22</c:v>
                </c:pt>
                <c:pt idx="1187">
                  <c:v>18.91</c:v>
                </c:pt>
                <c:pt idx="1188">
                  <c:v>19.37</c:v>
                </c:pt>
                <c:pt idx="1189">
                  <c:v>19.190000000000001</c:v>
                </c:pt>
                <c:pt idx="1190">
                  <c:v>18.46</c:v>
                </c:pt>
                <c:pt idx="1191">
                  <c:v>18.66</c:v>
                </c:pt>
                <c:pt idx="1192">
                  <c:v>20.079999999999998</c:v>
                </c:pt>
                <c:pt idx="1193">
                  <c:v>21.86</c:v>
                </c:pt>
                <c:pt idx="1194">
                  <c:v>23.59</c:v>
                </c:pt>
                <c:pt idx="1195">
                  <c:v>25.82</c:v>
                </c:pt>
                <c:pt idx="1196">
                  <c:v>27.93</c:v>
                </c:pt>
                <c:pt idx="1197">
                  <c:v>28.8</c:v>
                </c:pt>
                <c:pt idx="1198">
                  <c:v>28.27</c:v>
                </c:pt>
                <c:pt idx="1199">
                  <c:v>27.24</c:v>
                </c:pt>
                <c:pt idx="1200">
                  <c:v>27.51</c:v>
                </c:pt>
                <c:pt idx="1201">
                  <c:v>25.96</c:v>
                </c:pt>
                <c:pt idx="1202">
                  <c:v>23.08</c:v>
                </c:pt>
                <c:pt idx="1203">
                  <c:v>18.75</c:v>
                </c:pt>
                <c:pt idx="1204">
                  <c:v>16.309999999999999</c:v>
                </c:pt>
                <c:pt idx="1205">
                  <c:v>15.46</c:v>
                </c:pt>
                <c:pt idx="1206">
                  <c:v>14.51</c:v>
                </c:pt>
                <c:pt idx="1207">
                  <c:v>14.1</c:v>
                </c:pt>
                <c:pt idx="1208">
                  <c:v>13.86</c:v>
                </c:pt>
                <c:pt idx="1209">
                  <c:v>13.64</c:v>
                </c:pt>
                <c:pt idx="1210">
                  <c:v>13.42</c:v>
                </c:pt>
                <c:pt idx="1211">
                  <c:v>13.5</c:v>
                </c:pt>
                <c:pt idx="1212">
                  <c:v>13.66</c:v>
                </c:pt>
                <c:pt idx="1213">
                  <c:v>13.97</c:v>
                </c:pt>
                <c:pt idx="1214">
                  <c:v>14.54</c:v>
                </c:pt>
                <c:pt idx="1215">
                  <c:v>15.21</c:v>
                </c:pt>
                <c:pt idx="1216">
                  <c:v>16.059999999999999</c:v>
                </c:pt>
                <c:pt idx="1217">
                  <c:v>19.18</c:v>
                </c:pt>
                <c:pt idx="1218">
                  <c:v>22.8</c:v>
                </c:pt>
                <c:pt idx="1219">
                  <c:v>23.56</c:v>
                </c:pt>
                <c:pt idx="1220">
                  <c:v>23.87</c:v>
                </c:pt>
                <c:pt idx="1221">
                  <c:v>23.68</c:v>
                </c:pt>
                <c:pt idx="1222">
                  <c:v>23.38</c:v>
                </c:pt>
                <c:pt idx="1223">
                  <c:v>23.59</c:v>
                </c:pt>
                <c:pt idx="1224">
                  <c:v>23.21</c:v>
                </c:pt>
                <c:pt idx="1225">
                  <c:v>22.34</c:v>
                </c:pt>
                <c:pt idx="1226">
                  <c:v>21.72</c:v>
                </c:pt>
                <c:pt idx="1227">
                  <c:v>20.25</c:v>
                </c:pt>
                <c:pt idx="1228">
                  <c:v>18.309999999999999</c:v>
                </c:pt>
                <c:pt idx="1229">
                  <c:v>16.57</c:v>
                </c:pt>
                <c:pt idx="1230">
                  <c:v>14.41</c:v>
                </c:pt>
                <c:pt idx="1231">
                  <c:v>14.02</c:v>
                </c:pt>
                <c:pt idx="1232">
                  <c:v>13.98</c:v>
                </c:pt>
                <c:pt idx="1233">
                  <c:v>14.18</c:v>
                </c:pt>
                <c:pt idx="1234">
                  <c:v>14.06</c:v>
                </c:pt>
                <c:pt idx="1235">
                  <c:v>14.46</c:v>
                </c:pt>
                <c:pt idx="1236">
                  <c:v>15.03</c:v>
                </c:pt>
                <c:pt idx="1237">
                  <c:v>15.92</c:v>
                </c:pt>
                <c:pt idx="1238">
                  <c:v>17.43</c:v>
                </c:pt>
                <c:pt idx="1239">
                  <c:v>17.89</c:v>
                </c:pt>
                <c:pt idx="1240">
                  <c:v>17.809999999999999</c:v>
                </c:pt>
                <c:pt idx="1241">
                  <c:v>21.1</c:v>
                </c:pt>
                <c:pt idx="1242">
                  <c:v>23.48</c:v>
                </c:pt>
                <c:pt idx="1243">
                  <c:v>24.09</c:v>
                </c:pt>
                <c:pt idx="1244">
                  <c:v>24.83</c:v>
                </c:pt>
                <c:pt idx="1245">
                  <c:v>24.95</c:v>
                </c:pt>
                <c:pt idx="1246">
                  <c:v>24.62</c:v>
                </c:pt>
                <c:pt idx="1247">
                  <c:v>22.86</c:v>
                </c:pt>
                <c:pt idx="1248">
                  <c:v>21.16</c:v>
                </c:pt>
                <c:pt idx="1249">
                  <c:v>20.96</c:v>
                </c:pt>
                <c:pt idx="1250">
                  <c:v>20.47</c:v>
                </c:pt>
                <c:pt idx="1251">
                  <c:v>19.72</c:v>
                </c:pt>
                <c:pt idx="1252">
                  <c:v>18.93</c:v>
                </c:pt>
                <c:pt idx="1253">
                  <c:v>18.559999999999999</c:v>
                </c:pt>
                <c:pt idx="1254">
                  <c:v>17.96</c:v>
                </c:pt>
                <c:pt idx="1255">
                  <c:v>16.82</c:v>
                </c:pt>
                <c:pt idx="1256">
                  <c:v>16.89</c:v>
                </c:pt>
                <c:pt idx="1257">
                  <c:v>16.72</c:v>
                </c:pt>
                <c:pt idx="1258">
                  <c:v>17.149999999999999</c:v>
                </c:pt>
                <c:pt idx="1259">
                  <c:v>18.059999999999999</c:v>
                </c:pt>
                <c:pt idx="1260">
                  <c:v>17.940000000000001</c:v>
                </c:pt>
                <c:pt idx="1261">
                  <c:v>18.28</c:v>
                </c:pt>
                <c:pt idx="1262">
                  <c:v>18.8</c:v>
                </c:pt>
                <c:pt idx="1263">
                  <c:v>19.64</c:v>
                </c:pt>
                <c:pt idx="1264">
                  <c:v>20.57</c:v>
                </c:pt>
                <c:pt idx="1265">
                  <c:v>21.88</c:v>
                </c:pt>
                <c:pt idx="1266">
                  <c:v>23.27</c:v>
                </c:pt>
                <c:pt idx="1267">
                  <c:v>24.34</c:v>
                </c:pt>
                <c:pt idx="1268">
                  <c:v>26.22</c:v>
                </c:pt>
                <c:pt idx="1269">
                  <c:v>28.02</c:v>
                </c:pt>
                <c:pt idx="1270">
                  <c:v>28.79</c:v>
                </c:pt>
                <c:pt idx="1271">
                  <c:v>28.48</c:v>
                </c:pt>
                <c:pt idx="1272">
                  <c:v>27.6</c:v>
                </c:pt>
                <c:pt idx="1273">
                  <c:v>27.35</c:v>
                </c:pt>
                <c:pt idx="1274">
                  <c:v>26.84</c:v>
                </c:pt>
                <c:pt idx="1275">
                  <c:v>25.28</c:v>
                </c:pt>
                <c:pt idx="1276">
                  <c:v>22.98</c:v>
                </c:pt>
                <c:pt idx="1277">
                  <c:v>19.36</c:v>
                </c:pt>
                <c:pt idx="1278">
                  <c:v>16.190000000000001</c:v>
                </c:pt>
                <c:pt idx="1279">
                  <c:v>13.95</c:v>
                </c:pt>
                <c:pt idx="1280">
                  <c:v>13.99</c:v>
                </c:pt>
                <c:pt idx="1281">
                  <c:v>14.15</c:v>
                </c:pt>
                <c:pt idx="1282">
                  <c:v>13.93</c:v>
                </c:pt>
                <c:pt idx="1283">
                  <c:v>14.72</c:v>
                </c:pt>
                <c:pt idx="1284">
                  <c:v>15.06</c:v>
                </c:pt>
                <c:pt idx="1285">
                  <c:v>15.78</c:v>
                </c:pt>
                <c:pt idx="1286">
                  <c:v>16.54</c:v>
                </c:pt>
                <c:pt idx="1287">
                  <c:v>17.22</c:v>
                </c:pt>
                <c:pt idx="1288">
                  <c:v>18.600000000000001</c:v>
                </c:pt>
                <c:pt idx="1289">
                  <c:v>21.55</c:v>
                </c:pt>
                <c:pt idx="1290">
                  <c:v>26</c:v>
                </c:pt>
                <c:pt idx="1291">
                  <c:v>27.06</c:v>
                </c:pt>
                <c:pt idx="1292">
                  <c:v>26.65</c:v>
                </c:pt>
                <c:pt idx="1293">
                  <c:v>26.89</c:v>
                </c:pt>
                <c:pt idx="1294">
                  <c:v>26.11</c:v>
                </c:pt>
                <c:pt idx="1295">
                  <c:v>26.04</c:v>
                </c:pt>
                <c:pt idx="1296">
                  <c:v>26.34</c:v>
                </c:pt>
                <c:pt idx="1297">
                  <c:v>25.48</c:v>
                </c:pt>
                <c:pt idx="1298">
                  <c:v>24.48</c:v>
                </c:pt>
                <c:pt idx="1299">
                  <c:v>21.98</c:v>
                </c:pt>
                <c:pt idx="1300">
                  <c:v>18.43</c:v>
                </c:pt>
                <c:pt idx="1301">
                  <c:v>15.92</c:v>
                </c:pt>
                <c:pt idx="1302">
                  <c:v>14.13</c:v>
                </c:pt>
                <c:pt idx="1303">
                  <c:v>12.81</c:v>
                </c:pt>
                <c:pt idx="1304">
                  <c:v>13.39</c:v>
                </c:pt>
                <c:pt idx="1305">
                  <c:v>13.37</c:v>
                </c:pt>
                <c:pt idx="1306">
                  <c:v>13.72</c:v>
                </c:pt>
                <c:pt idx="1307">
                  <c:v>13.82</c:v>
                </c:pt>
                <c:pt idx="1308">
                  <c:v>13.61</c:v>
                </c:pt>
                <c:pt idx="1309">
                  <c:v>14.06</c:v>
                </c:pt>
                <c:pt idx="1310">
                  <c:v>14.82</c:v>
                </c:pt>
                <c:pt idx="1311">
                  <c:v>15.37</c:v>
                </c:pt>
                <c:pt idx="1312">
                  <c:v>16.28</c:v>
                </c:pt>
                <c:pt idx="1313">
                  <c:v>18.39</c:v>
                </c:pt>
                <c:pt idx="1314">
                  <c:v>23.2</c:v>
                </c:pt>
                <c:pt idx="1315">
                  <c:v>22.76</c:v>
                </c:pt>
                <c:pt idx="1316">
                  <c:v>24.33</c:v>
                </c:pt>
                <c:pt idx="1317">
                  <c:v>22.43</c:v>
                </c:pt>
                <c:pt idx="1318">
                  <c:v>22.62</c:v>
                </c:pt>
                <c:pt idx="1319">
                  <c:v>21.88</c:v>
                </c:pt>
                <c:pt idx="1320">
                  <c:v>21.82</c:v>
                </c:pt>
                <c:pt idx="1321">
                  <c:v>20.67</c:v>
                </c:pt>
                <c:pt idx="1322">
                  <c:v>20.07</c:v>
                </c:pt>
                <c:pt idx="1323">
                  <c:v>19.399999999999999</c:v>
                </c:pt>
                <c:pt idx="1324">
                  <c:v>18.559999999999999</c:v>
                </c:pt>
                <c:pt idx="1325">
                  <c:v>16.89</c:v>
                </c:pt>
                <c:pt idx="1326">
                  <c:v>15.71</c:v>
                </c:pt>
                <c:pt idx="1327">
                  <c:v>15.55</c:v>
                </c:pt>
                <c:pt idx="1328">
                  <c:v>15.28</c:v>
                </c:pt>
                <c:pt idx="1329">
                  <c:v>16.02</c:v>
                </c:pt>
                <c:pt idx="1330">
                  <c:v>17.149999999999999</c:v>
                </c:pt>
                <c:pt idx="1331">
                  <c:v>17.27</c:v>
                </c:pt>
                <c:pt idx="1332">
                  <c:v>18.16</c:v>
                </c:pt>
                <c:pt idx="1333">
                  <c:v>17.78</c:v>
                </c:pt>
                <c:pt idx="1334">
                  <c:v>17.940000000000001</c:v>
                </c:pt>
                <c:pt idx="1335">
                  <c:v>19.239999999999998</c:v>
                </c:pt>
                <c:pt idx="1336">
                  <c:v>19.64</c:v>
                </c:pt>
                <c:pt idx="1337">
                  <c:v>20.25</c:v>
                </c:pt>
                <c:pt idx="1338">
                  <c:v>21.38</c:v>
                </c:pt>
                <c:pt idx="1339">
                  <c:v>22.44</c:v>
                </c:pt>
                <c:pt idx="1340">
                  <c:v>22.8</c:v>
                </c:pt>
                <c:pt idx="1341">
                  <c:v>23.02</c:v>
                </c:pt>
                <c:pt idx="1342">
                  <c:v>23.49</c:v>
                </c:pt>
                <c:pt idx="1343">
                  <c:v>22.7</c:v>
                </c:pt>
                <c:pt idx="1344">
                  <c:v>22.21</c:v>
                </c:pt>
                <c:pt idx="1345">
                  <c:v>22.02</c:v>
                </c:pt>
                <c:pt idx="1346">
                  <c:v>21.46</c:v>
                </c:pt>
                <c:pt idx="1347">
                  <c:v>19.940000000000001</c:v>
                </c:pt>
                <c:pt idx="1348">
                  <c:v>18.739999999999998</c:v>
                </c:pt>
                <c:pt idx="1349">
                  <c:v>15.14</c:v>
                </c:pt>
                <c:pt idx="1350">
                  <c:v>12.95</c:v>
                </c:pt>
                <c:pt idx="1351">
                  <c:v>11.01</c:v>
                </c:pt>
                <c:pt idx="1352">
                  <c:v>11.51</c:v>
                </c:pt>
                <c:pt idx="1353">
                  <c:v>11.62</c:v>
                </c:pt>
                <c:pt idx="1354">
                  <c:v>12.26</c:v>
                </c:pt>
                <c:pt idx="1355">
                  <c:v>13.09</c:v>
                </c:pt>
                <c:pt idx="1356">
                  <c:v>13.25</c:v>
                </c:pt>
                <c:pt idx="1357">
                  <c:v>14.14</c:v>
                </c:pt>
                <c:pt idx="1358">
                  <c:v>14.79</c:v>
                </c:pt>
                <c:pt idx="1359">
                  <c:v>14.94</c:v>
                </c:pt>
                <c:pt idx="1360">
                  <c:v>15.87</c:v>
                </c:pt>
                <c:pt idx="1361">
                  <c:v>17.989999999999998</c:v>
                </c:pt>
                <c:pt idx="1362">
                  <c:v>20.170000000000002</c:v>
                </c:pt>
                <c:pt idx="1363">
                  <c:v>21.1</c:v>
                </c:pt>
                <c:pt idx="1364">
                  <c:v>22.2</c:v>
                </c:pt>
                <c:pt idx="1365">
                  <c:v>22.61</c:v>
                </c:pt>
                <c:pt idx="1366">
                  <c:v>20.71</c:v>
                </c:pt>
                <c:pt idx="1367">
                  <c:v>19.98</c:v>
                </c:pt>
                <c:pt idx="1368">
                  <c:v>20.170000000000002</c:v>
                </c:pt>
                <c:pt idx="1369">
                  <c:v>19.97</c:v>
                </c:pt>
                <c:pt idx="1370">
                  <c:v>18.53</c:v>
                </c:pt>
                <c:pt idx="1371">
                  <c:v>16.7</c:v>
                </c:pt>
                <c:pt idx="1372">
                  <c:v>15.14</c:v>
                </c:pt>
                <c:pt idx="1373">
                  <c:v>13.43</c:v>
                </c:pt>
                <c:pt idx="1374">
                  <c:v>11.94</c:v>
                </c:pt>
                <c:pt idx="1375">
                  <c:v>11.07</c:v>
                </c:pt>
                <c:pt idx="1376">
                  <c:v>11.39</c:v>
                </c:pt>
                <c:pt idx="1377">
                  <c:v>11.54</c:v>
                </c:pt>
                <c:pt idx="1378">
                  <c:v>11.26</c:v>
                </c:pt>
                <c:pt idx="1379">
                  <c:v>11.75</c:v>
                </c:pt>
                <c:pt idx="1380">
                  <c:v>11.61</c:v>
                </c:pt>
                <c:pt idx="1381">
                  <c:v>11.18</c:v>
                </c:pt>
                <c:pt idx="1382">
                  <c:v>11.79</c:v>
                </c:pt>
                <c:pt idx="1383">
                  <c:v>12.96</c:v>
                </c:pt>
                <c:pt idx="1384">
                  <c:v>14.4</c:v>
                </c:pt>
                <c:pt idx="1385">
                  <c:v>16.38</c:v>
                </c:pt>
                <c:pt idx="1386">
                  <c:v>17.78</c:v>
                </c:pt>
                <c:pt idx="1387">
                  <c:v>17.940000000000001</c:v>
                </c:pt>
                <c:pt idx="1388">
                  <c:v>18.899999999999999</c:v>
                </c:pt>
                <c:pt idx="1389">
                  <c:v>18.43</c:v>
                </c:pt>
                <c:pt idx="1390">
                  <c:v>18.760000000000002</c:v>
                </c:pt>
                <c:pt idx="1391">
                  <c:v>18.489999999999998</c:v>
                </c:pt>
                <c:pt idx="1392">
                  <c:v>18.239999999999998</c:v>
                </c:pt>
                <c:pt idx="1393">
                  <c:v>17.600000000000001</c:v>
                </c:pt>
                <c:pt idx="1394">
                  <c:v>16.22</c:v>
                </c:pt>
                <c:pt idx="1395">
                  <c:v>15</c:v>
                </c:pt>
                <c:pt idx="1396">
                  <c:v>14.52</c:v>
                </c:pt>
                <c:pt idx="1397">
                  <c:v>13.95</c:v>
                </c:pt>
                <c:pt idx="1398">
                  <c:v>13.39</c:v>
                </c:pt>
                <c:pt idx="1399">
                  <c:v>13.29</c:v>
                </c:pt>
                <c:pt idx="1400">
                  <c:v>13.14</c:v>
                </c:pt>
                <c:pt idx="1401">
                  <c:v>13.54</c:v>
                </c:pt>
                <c:pt idx="1402">
                  <c:v>13.75</c:v>
                </c:pt>
                <c:pt idx="1403">
                  <c:v>14.41</c:v>
                </c:pt>
                <c:pt idx="1404">
                  <c:v>14.45</c:v>
                </c:pt>
                <c:pt idx="1405">
                  <c:v>14.91</c:v>
                </c:pt>
                <c:pt idx="1406">
                  <c:v>14.7</c:v>
                </c:pt>
                <c:pt idx="1407">
                  <c:v>15.9</c:v>
                </c:pt>
                <c:pt idx="1408">
                  <c:v>17.03</c:v>
                </c:pt>
                <c:pt idx="1409">
                  <c:v>17.239999999999998</c:v>
                </c:pt>
                <c:pt idx="1410">
                  <c:v>17.510000000000002</c:v>
                </c:pt>
                <c:pt idx="1411">
                  <c:v>17.54</c:v>
                </c:pt>
                <c:pt idx="1412">
                  <c:v>17.79</c:v>
                </c:pt>
                <c:pt idx="1413">
                  <c:v>18.53</c:v>
                </c:pt>
                <c:pt idx="1414">
                  <c:v>18.68</c:v>
                </c:pt>
                <c:pt idx="1415">
                  <c:v>18.059999999999999</c:v>
                </c:pt>
                <c:pt idx="1416">
                  <c:v>18.559999999999999</c:v>
                </c:pt>
                <c:pt idx="1417">
                  <c:v>18.97</c:v>
                </c:pt>
                <c:pt idx="1418">
                  <c:v>18.600000000000001</c:v>
                </c:pt>
                <c:pt idx="1419">
                  <c:v>18.559999999999999</c:v>
                </c:pt>
                <c:pt idx="1420">
                  <c:v>16.07</c:v>
                </c:pt>
                <c:pt idx="1421">
                  <c:v>14.5</c:v>
                </c:pt>
                <c:pt idx="1422">
                  <c:v>12.96</c:v>
                </c:pt>
                <c:pt idx="1423">
                  <c:v>11.78</c:v>
                </c:pt>
                <c:pt idx="1424">
                  <c:v>12.1</c:v>
                </c:pt>
                <c:pt idx="1425">
                  <c:v>12.65</c:v>
                </c:pt>
                <c:pt idx="1426">
                  <c:v>13.34</c:v>
                </c:pt>
                <c:pt idx="1427">
                  <c:v>13.49</c:v>
                </c:pt>
                <c:pt idx="1428">
                  <c:v>14.23</c:v>
                </c:pt>
                <c:pt idx="1429">
                  <c:v>14.37</c:v>
                </c:pt>
                <c:pt idx="1430">
                  <c:v>14.57</c:v>
                </c:pt>
                <c:pt idx="1431">
                  <c:v>14.38</c:v>
                </c:pt>
                <c:pt idx="1432">
                  <c:v>14.28</c:v>
                </c:pt>
                <c:pt idx="1433">
                  <c:v>15.21</c:v>
                </c:pt>
                <c:pt idx="1434">
                  <c:v>16.170000000000002</c:v>
                </c:pt>
                <c:pt idx="1435">
                  <c:v>19.95</c:v>
                </c:pt>
                <c:pt idx="1436">
                  <c:v>21.26</c:v>
                </c:pt>
                <c:pt idx="1437">
                  <c:v>20.309999999999999</c:v>
                </c:pt>
                <c:pt idx="1438">
                  <c:v>17.12</c:v>
                </c:pt>
                <c:pt idx="1439">
                  <c:v>20.440000000000001</c:v>
                </c:pt>
                <c:pt idx="1440">
                  <c:v>18.3</c:v>
                </c:pt>
                <c:pt idx="1441">
                  <c:v>19.5</c:v>
                </c:pt>
                <c:pt idx="1442">
                  <c:v>19.149999999999999</c:v>
                </c:pt>
                <c:pt idx="1443">
                  <c:v>17.649999999999999</c:v>
                </c:pt>
                <c:pt idx="1444">
                  <c:v>16.89</c:v>
                </c:pt>
                <c:pt idx="1445">
                  <c:v>15.48</c:v>
                </c:pt>
                <c:pt idx="1446">
                  <c:v>14.46</c:v>
                </c:pt>
                <c:pt idx="1447">
                  <c:v>14.27</c:v>
                </c:pt>
                <c:pt idx="1448">
                  <c:v>14.38</c:v>
                </c:pt>
                <c:pt idx="1449">
                  <c:v>14.63</c:v>
                </c:pt>
                <c:pt idx="1450">
                  <c:v>14.57</c:v>
                </c:pt>
                <c:pt idx="1451">
                  <c:v>14.96</c:v>
                </c:pt>
                <c:pt idx="1452">
                  <c:v>14.95</c:v>
                </c:pt>
                <c:pt idx="1453">
                  <c:v>14.81</c:v>
                </c:pt>
                <c:pt idx="1454">
                  <c:v>14.91</c:v>
                </c:pt>
                <c:pt idx="1455">
                  <c:v>15.39</c:v>
                </c:pt>
                <c:pt idx="1456">
                  <c:v>15.57</c:v>
                </c:pt>
                <c:pt idx="1457">
                  <c:v>16.190000000000001</c:v>
                </c:pt>
                <c:pt idx="1458">
                  <c:v>17.739999999999998</c:v>
                </c:pt>
                <c:pt idx="1459">
                  <c:v>18.84</c:v>
                </c:pt>
                <c:pt idx="1460">
                  <c:v>19.84</c:v>
                </c:pt>
                <c:pt idx="1461">
                  <c:v>19.57</c:v>
                </c:pt>
                <c:pt idx="1462">
                  <c:v>19.13</c:v>
                </c:pt>
                <c:pt idx="1463">
                  <c:v>18.760000000000002</c:v>
                </c:pt>
                <c:pt idx="1464">
                  <c:v>18.579999999999998</c:v>
                </c:pt>
                <c:pt idx="1465">
                  <c:v>18.13</c:v>
                </c:pt>
                <c:pt idx="1466">
                  <c:v>16.760000000000002</c:v>
                </c:pt>
                <c:pt idx="1467">
                  <c:v>16.21</c:v>
                </c:pt>
                <c:pt idx="1468">
                  <c:v>15.66</c:v>
                </c:pt>
                <c:pt idx="1469">
                  <c:v>15.23</c:v>
                </c:pt>
                <c:pt idx="1470">
                  <c:v>14.68</c:v>
                </c:pt>
                <c:pt idx="1471">
                  <c:v>14.51</c:v>
                </c:pt>
                <c:pt idx="1472">
                  <c:v>14.93</c:v>
                </c:pt>
                <c:pt idx="1473">
                  <c:v>16.48</c:v>
                </c:pt>
                <c:pt idx="1474">
                  <c:v>16.63</c:v>
                </c:pt>
                <c:pt idx="1475">
                  <c:v>16.8</c:v>
                </c:pt>
                <c:pt idx="1476">
                  <c:v>17.04</c:v>
                </c:pt>
                <c:pt idx="1477">
                  <c:v>17.239999999999998</c:v>
                </c:pt>
                <c:pt idx="1478">
                  <c:v>17.350000000000001</c:v>
                </c:pt>
                <c:pt idx="1479">
                  <c:v>18.329999999999998</c:v>
                </c:pt>
                <c:pt idx="1480">
                  <c:v>19.12</c:v>
                </c:pt>
                <c:pt idx="1481">
                  <c:v>19.95</c:v>
                </c:pt>
                <c:pt idx="1482">
                  <c:v>20.75</c:v>
                </c:pt>
                <c:pt idx="1483">
                  <c:v>21.63</c:v>
                </c:pt>
                <c:pt idx="1484">
                  <c:v>22.59</c:v>
                </c:pt>
                <c:pt idx="1485">
                  <c:v>22.95</c:v>
                </c:pt>
                <c:pt idx="1486">
                  <c:v>23.19</c:v>
                </c:pt>
                <c:pt idx="1487">
                  <c:v>23.22</c:v>
                </c:pt>
                <c:pt idx="1488">
                  <c:v>21.64</c:v>
                </c:pt>
                <c:pt idx="1489">
                  <c:v>19.62</c:v>
                </c:pt>
                <c:pt idx="1490">
                  <c:v>20.03</c:v>
                </c:pt>
                <c:pt idx="1491">
                  <c:v>19.32</c:v>
                </c:pt>
                <c:pt idx="1492">
                  <c:v>18.97</c:v>
                </c:pt>
                <c:pt idx="1493">
                  <c:v>18.55</c:v>
                </c:pt>
                <c:pt idx="1494">
                  <c:v>18.079999999999998</c:v>
                </c:pt>
                <c:pt idx="1495">
                  <c:v>17.82</c:v>
                </c:pt>
                <c:pt idx="1496">
                  <c:v>17.03</c:v>
                </c:pt>
                <c:pt idx="1497">
                  <c:v>16.28</c:v>
                </c:pt>
                <c:pt idx="1498">
                  <c:v>16.2</c:v>
                </c:pt>
                <c:pt idx="1499">
                  <c:v>16.350000000000001</c:v>
                </c:pt>
                <c:pt idx="1500">
                  <c:v>16.559999999999999</c:v>
                </c:pt>
                <c:pt idx="1501">
                  <c:v>17.43</c:v>
                </c:pt>
                <c:pt idx="1502">
                  <c:v>18.21</c:v>
                </c:pt>
                <c:pt idx="1503">
                  <c:v>18.02</c:v>
                </c:pt>
                <c:pt idx="1504">
                  <c:v>18.149999999999999</c:v>
                </c:pt>
                <c:pt idx="1505">
                  <c:v>19.37</c:v>
                </c:pt>
                <c:pt idx="1506">
                  <c:v>20.43</c:v>
                </c:pt>
                <c:pt idx="1507">
                  <c:v>21.39</c:v>
                </c:pt>
                <c:pt idx="1508">
                  <c:v>21.14</c:v>
                </c:pt>
                <c:pt idx="1509">
                  <c:v>21.17</c:v>
                </c:pt>
                <c:pt idx="1510">
                  <c:v>21.97</c:v>
                </c:pt>
                <c:pt idx="1511">
                  <c:v>21.93</c:v>
                </c:pt>
                <c:pt idx="1512">
                  <c:v>20.100000000000001</c:v>
                </c:pt>
                <c:pt idx="1513">
                  <c:v>19.579999999999998</c:v>
                </c:pt>
                <c:pt idx="1514">
                  <c:v>18.690000000000001</c:v>
                </c:pt>
                <c:pt idx="1515">
                  <c:v>18</c:v>
                </c:pt>
                <c:pt idx="1516">
                  <c:v>17.32</c:v>
                </c:pt>
                <c:pt idx="1517">
                  <c:v>16.63</c:v>
                </c:pt>
                <c:pt idx="1518">
                  <c:v>16.14</c:v>
                </c:pt>
                <c:pt idx="1519">
                  <c:v>16.940000000000001</c:v>
                </c:pt>
                <c:pt idx="1520">
                  <c:v>17.41</c:v>
                </c:pt>
                <c:pt idx="1521">
                  <c:v>17.25</c:v>
                </c:pt>
                <c:pt idx="1522">
                  <c:v>17.23</c:v>
                </c:pt>
                <c:pt idx="1523">
                  <c:v>17.149999999999999</c:v>
                </c:pt>
                <c:pt idx="1524">
                  <c:v>17.440000000000001</c:v>
                </c:pt>
                <c:pt idx="1525">
                  <c:v>18.18</c:v>
                </c:pt>
                <c:pt idx="1526">
                  <c:v>18.760000000000002</c:v>
                </c:pt>
                <c:pt idx="1527">
                  <c:v>18.260000000000002</c:v>
                </c:pt>
                <c:pt idx="1528">
                  <c:v>17.86</c:v>
                </c:pt>
                <c:pt idx="1529">
                  <c:v>18.34</c:v>
                </c:pt>
                <c:pt idx="1530">
                  <c:v>20.67</c:v>
                </c:pt>
                <c:pt idx="1531">
                  <c:v>23.13</c:v>
                </c:pt>
                <c:pt idx="1532">
                  <c:v>23.05</c:v>
                </c:pt>
                <c:pt idx="1533">
                  <c:v>22.59</c:v>
                </c:pt>
                <c:pt idx="1534">
                  <c:v>21.01</c:v>
                </c:pt>
                <c:pt idx="1535">
                  <c:v>21</c:v>
                </c:pt>
                <c:pt idx="1536">
                  <c:v>21.27</c:v>
                </c:pt>
                <c:pt idx="1537">
                  <c:v>20.9</c:v>
                </c:pt>
                <c:pt idx="1538">
                  <c:v>20.05</c:v>
                </c:pt>
                <c:pt idx="1539">
                  <c:v>18.829999999999998</c:v>
                </c:pt>
                <c:pt idx="1540">
                  <c:v>17.940000000000001</c:v>
                </c:pt>
                <c:pt idx="1541">
                  <c:v>16.96</c:v>
                </c:pt>
                <c:pt idx="1542">
                  <c:v>16.62</c:v>
                </c:pt>
                <c:pt idx="1543">
                  <c:v>16.239999999999998</c:v>
                </c:pt>
                <c:pt idx="1544">
                  <c:v>16.62</c:v>
                </c:pt>
                <c:pt idx="1545">
                  <c:v>16.98</c:v>
                </c:pt>
                <c:pt idx="1546">
                  <c:v>17.170000000000002</c:v>
                </c:pt>
                <c:pt idx="1547">
                  <c:v>17.399999999999999</c:v>
                </c:pt>
                <c:pt idx="1548">
                  <c:v>17.45</c:v>
                </c:pt>
                <c:pt idx="1549">
                  <c:v>17.690000000000001</c:v>
                </c:pt>
                <c:pt idx="1550">
                  <c:v>18.190000000000001</c:v>
                </c:pt>
                <c:pt idx="1551">
                  <c:v>18.38</c:v>
                </c:pt>
                <c:pt idx="1552">
                  <c:v>19.75</c:v>
                </c:pt>
                <c:pt idx="1553">
                  <c:v>20.92</c:v>
                </c:pt>
                <c:pt idx="1554">
                  <c:v>21.75</c:v>
                </c:pt>
                <c:pt idx="1555">
                  <c:v>22.9</c:v>
                </c:pt>
                <c:pt idx="1556">
                  <c:v>23.15</c:v>
                </c:pt>
                <c:pt idx="1557">
                  <c:v>22.68</c:v>
                </c:pt>
                <c:pt idx="1558">
                  <c:v>22.34</c:v>
                </c:pt>
                <c:pt idx="1559">
                  <c:v>21.51</c:v>
                </c:pt>
                <c:pt idx="1560">
                  <c:v>20.73</c:v>
                </c:pt>
                <c:pt idx="1561">
                  <c:v>19.55</c:v>
                </c:pt>
                <c:pt idx="1562">
                  <c:v>19.66</c:v>
                </c:pt>
                <c:pt idx="1563">
                  <c:v>18.440000000000001</c:v>
                </c:pt>
                <c:pt idx="1564">
                  <c:v>17.440000000000001</c:v>
                </c:pt>
                <c:pt idx="1565">
                  <c:v>16.29</c:v>
                </c:pt>
                <c:pt idx="1566">
                  <c:v>14.84</c:v>
                </c:pt>
                <c:pt idx="1567">
                  <c:v>14.84</c:v>
                </c:pt>
                <c:pt idx="1568">
                  <c:v>15.5</c:v>
                </c:pt>
                <c:pt idx="1569">
                  <c:v>15.93</c:v>
                </c:pt>
                <c:pt idx="1570">
                  <c:v>16.3</c:v>
                </c:pt>
                <c:pt idx="1571">
                  <c:v>17.37</c:v>
                </c:pt>
                <c:pt idx="1572">
                  <c:v>17.61</c:v>
                </c:pt>
                <c:pt idx="1573">
                  <c:v>17.87</c:v>
                </c:pt>
                <c:pt idx="1574">
                  <c:v>17.2</c:v>
                </c:pt>
                <c:pt idx="1575">
                  <c:v>17.21</c:v>
                </c:pt>
                <c:pt idx="1576">
                  <c:v>17.47</c:v>
                </c:pt>
                <c:pt idx="1577">
                  <c:v>18.72</c:v>
                </c:pt>
                <c:pt idx="1578">
                  <c:v>22.97</c:v>
                </c:pt>
                <c:pt idx="1579">
                  <c:v>23.19</c:v>
                </c:pt>
                <c:pt idx="1580">
                  <c:v>21.4</c:v>
                </c:pt>
                <c:pt idx="1581">
                  <c:v>22.75</c:v>
                </c:pt>
                <c:pt idx="1582">
                  <c:v>22.16</c:v>
                </c:pt>
                <c:pt idx="1583">
                  <c:v>22.55</c:v>
                </c:pt>
                <c:pt idx="1584">
                  <c:v>23.05</c:v>
                </c:pt>
                <c:pt idx="1585">
                  <c:v>22.31</c:v>
                </c:pt>
                <c:pt idx="1586">
                  <c:v>21.39</c:v>
                </c:pt>
                <c:pt idx="1587">
                  <c:v>20.64</c:v>
                </c:pt>
                <c:pt idx="1588">
                  <c:v>19.97</c:v>
                </c:pt>
                <c:pt idx="1589">
                  <c:v>18.84</c:v>
                </c:pt>
                <c:pt idx="1590">
                  <c:v>18.43</c:v>
                </c:pt>
                <c:pt idx="1591">
                  <c:v>18.32</c:v>
                </c:pt>
                <c:pt idx="1592">
                  <c:v>18.670000000000002</c:v>
                </c:pt>
                <c:pt idx="1593">
                  <c:v>19.23</c:v>
                </c:pt>
                <c:pt idx="1594">
                  <c:v>19.62</c:v>
                </c:pt>
                <c:pt idx="1595">
                  <c:v>19.86</c:v>
                </c:pt>
                <c:pt idx="1596">
                  <c:v>19.97</c:v>
                </c:pt>
                <c:pt idx="1597">
                  <c:v>20.05</c:v>
                </c:pt>
                <c:pt idx="1598">
                  <c:v>19.93</c:v>
                </c:pt>
                <c:pt idx="1599">
                  <c:v>19.89</c:v>
                </c:pt>
                <c:pt idx="1600">
                  <c:v>20.170000000000002</c:v>
                </c:pt>
                <c:pt idx="1601">
                  <c:v>20.309999999999999</c:v>
                </c:pt>
                <c:pt idx="1602">
                  <c:v>20.03</c:v>
                </c:pt>
                <c:pt idx="1603">
                  <c:v>20.6</c:v>
                </c:pt>
                <c:pt idx="1604">
                  <c:v>22.64</c:v>
                </c:pt>
                <c:pt idx="1605">
                  <c:v>22.49</c:v>
                </c:pt>
                <c:pt idx="1606">
                  <c:v>20.96</c:v>
                </c:pt>
                <c:pt idx="1607">
                  <c:v>18.86</c:v>
                </c:pt>
                <c:pt idx="1608">
                  <c:v>18.55</c:v>
                </c:pt>
                <c:pt idx="1609">
                  <c:v>18.149999999999999</c:v>
                </c:pt>
                <c:pt idx="1610">
                  <c:v>18.489999999999998</c:v>
                </c:pt>
                <c:pt idx="1611">
                  <c:v>18.079999999999998</c:v>
                </c:pt>
                <c:pt idx="1612">
                  <c:v>17.62</c:v>
                </c:pt>
                <c:pt idx="1613">
                  <c:v>17.579999999999998</c:v>
                </c:pt>
                <c:pt idx="1614">
                  <c:v>17.52</c:v>
                </c:pt>
                <c:pt idx="1615">
                  <c:v>17.440000000000001</c:v>
                </c:pt>
                <c:pt idx="1616">
                  <c:v>17.649999999999999</c:v>
                </c:pt>
                <c:pt idx="1617">
                  <c:v>17.78</c:v>
                </c:pt>
                <c:pt idx="1618">
                  <c:v>17.61</c:v>
                </c:pt>
                <c:pt idx="1619">
                  <c:v>17.64</c:v>
                </c:pt>
                <c:pt idx="1620">
                  <c:v>17.64</c:v>
                </c:pt>
                <c:pt idx="1621">
                  <c:v>18.05</c:v>
                </c:pt>
                <c:pt idx="1622">
                  <c:v>17.82</c:v>
                </c:pt>
                <c:pt idx="1623">
                  <c:v>17.8</c:v>
                </c:pt>
                <c:pt idx="1624">
                  <c:v>17.829999999999998</c:v>
                </c:pt>
                <c:pt idx="1625">
                  <c:v>20.18</c:v>
                </c:pt>
                <c:pt idx="1626">
                  <c:v>22.25</c:v>
                </c:pt>
                <c:pt idx="1627">
                  <c:v>23.7</c:v>
                </c:pt>
                <c:pt idx="1628">
                  <c:v>23.7</c:v>
                </c:pt>
                <c:pt idx="1629">
                  <c:v>22.81</c:v>
                </c:pt>
                <c:pt idx="1630">
                  <c:v>22.65</c:v>
                </c:pt>
                <c:pt idx="1631">
                  <c:v>22.64</c:v>
                </c:pt>
                <c:pt idx="1632">
                  <c:v>21.91</c:v>
                </c:pt>
                <c:pt idx="1633">
                  <c:v>21.68</c:v>
                </c:pt>
                <c:pt idx="1634">
                  <c:v>20.55</c:v>
                </c:pt>
                <c:pt idx="1635">
                  <c:v>19.25</c:v>
                </c:pt>
                <c:pt idx="1636">
                  <c:v>18.489999999999998</c:v>
                </c:pt>
                <c:pt idx="1637">
                  <c:v>18.29</c:v>
                </c:pt>
                <c:pt idx="1638">
                  <c:v>17.989999999999998</c:v>
                </c:pt>
                <c:pt idx="1639">
                  <c:v>17.68</c:v>
                </c:pt>
                <c:pt idx="1640">
                  <c:v>18</c:v>
                </c:pt>
                <c:pt idx="1641">
                  <c:v>18.39</c:v>
                </c:pt>
                <c:pt idx="1642">
                  <c:v>18.07</c:v>
                </c:pt>
                <c:pt idx="1643">
                  <c:v>18.09</c:v>
                </c:pt>
                <c:pt idx="1644">
                  <c:v>18.239999999999998</c:v>
                </c:pt>
                <c:pt idx="1645">
                  <c:v>18.46</c:v>
                </c:pt>
                <c:pt idx="1646">
                  <c:v>17.71</c:v>
                </c:pt>
                <c:pt idx="1647">
                  <c:v>17.670000000000002</c:v>
                </c:pt>
                <c:pt idx="1648">
                  <c:v>19.16</c:v>
                </c:pt>
                <c:pt idx="1649">
                  <c:v>21.12</c:v>
                </c:pt>
                <c:pt idx="1650">
                  <c:v>22.1</c:v>
                </c:pt>
                <c:pt idx="1651">
                  <c:v>22.67</c:v>
                </c:pt>
                <c:pt idx="1652">
                  <c:v>23.11</c:v>
                </c:pt>
                <c:pt idx="1653">
                  <c:v>23.11</c:v>
                </c:pt>
                <c:pt idx="1654">
                  <c:v>23.16</c:v>
                </c:pt>
                <c:pt idx="1655">
                  <c:v>22.5</c:v>
                </c:pt>
                <c:pt idx="1656">
                  <c:v>22.13</c:v>
                </c:pt>
                <c:pt idx="1657">
                  <c:v>20.57</c:v>
                </c:pt>
                <c:pt idx="1658">
                  <c:v>20.04</c:v>
                </c:pt>
                <c:pt idx="1659">
                  <c:v>19.16</c:v>
                </c:pt>
                <c:pt idx="1660">
                  <c:v>16.850000000000001</c:v>
                </c:pt>
                <c:pt idx="1661">
                  <c:v>14.77</c:v>
                </c:pt>
                <c:pt idx="1662">
                  <c:v>12.04</c:v>
                </c:pt>
                <c:pt idx="1663">
                  <c:v>9.7200000000000006</c:v>
                </c:pt>
                <c:pt idx="1664">
                  <c:v>10.41</c:v>
                </c:pt>
                <c:pt idx="1665">
                  <c:v>10.98</c:v>
                </c:pt>
                <c:pt idx="1666">
                  <c:v>11.97</c:v>
                </c:pt>
                <c:pt idx="1667">
                  <c:v>12.29</c:v>
                </c:pt>
                <c:pt idx="1668">
                  <c:v>13</c:v>
                </c:pt>
                <c:pt idx="1669">
                  <c:v>13.13</c:v>
                </c:pt>
                <c:pt idx="1670">
                  <c:v>14.18</c:v>
                </c:pt>
                <c:pt idx="1671">
                  <c:v>14.22</c:v>
                </c:pt>
                <c:pt idx="1672">
                  <c:v>15.17</c:v>
                </c:pt>
                <c:pt idx="1673">
                  <c:v>16.309999999999999</c:v>
                </c:pt>
                <c:pt idx="1674">
                  <c:v>16.59</c:v>
                </c:pt>
                <c:pt idx="1675">
                  <c:v>16.600000000000001</c:v>
                </c:pt>
                <c:pt idx="1676">
                  <c:v>18.79</c:v>
                </c:pt>
                <c:pt idx="1677">
                  <c:v>17.670000000000002</c:v>
                </c:pt>
                <c:pt idx="1678">
                  <c:v>17.100000000000001</c:v>
                </c:pt>
                <c:pt idx="1679">
                  <c:v>15.65</c:v>
                </c:pt>
                <c:pt idx="1680">
                  <c:v>15</c:v>
                </c:pt>
                <c:pt idx="1681">
                  <c:v>15.19</c:v>
                </c:pt>
                <c:pt idx="1682">
                  <c:v>16.54</c:v>
                </c:pt>
                <c:pt idx="1683">
                  <c:v>16.25</c:v>
                </c:pt>
                <c:pt idx="1684">
                  <c:v>15.08</c:v>
                </c:pt>
                <c:pt idx="1685">
                  <c:v>14.78</c:v>
                </c:pt>
                <c:pt idx="1686">
                  <c:v>15.67</c:v>
                </c:pt>
                <c:pt idx="1687">
                  <c:v>15.91</c:v>
                </c:pt>
                <c:pt idx="1688">
                  <c:v>16.010000000000002</c:v>
                </c:pt>
                <c:pt idx="1689">
                  <c:v>16.239999999999998</c:v>
                </c:pt>
                <c:pt idx="1690">
                  <c:v>16.5</c:v>
                </c:pt>
                <c:pt idx="1691">
                  <c:v>16.54</c:v>
                </c:pt>
                <c:pt idx="1692">
                  <c:v>16.760000000000002</c:v>
                </c:pt>
                <c:pt idx="1693">
                  <c:v>16.7</c:v>
                </c:pt>
                <c:pt idx="1694">
                  <c:v>16.7</c:v>
                </c:pt>
                <c:pt idx="1695">
                  <c:v>16.79</c:v>
                </c:pt>
                <c:pt idx="1696">
                  <c:v>17.850000000000001</c:v>
                </c:pt>
                <c:pt idx="1697">
                  <c:v>20.21</c:v>
                </c:pt>
                <c:pt idx="1698">
                  <c:v>21.75</c:v>
                </c:pt>
                <c:pt idx="1699">
                  <c:v>20.96</c:v>
                </c:pt>
                <c:pt idx="1700">
                  <c:v>22.43</c:v>
                </c:pt>
                <c:pt idx="1701">
                  <c:v>22.18</c:v>
                </c:pt>
                <c:pt idx="1702">
                  <c:v>24.72</c:v>
                </c:pt>
                <c:pt idx="1703">
                  <c:v>23.98</c:v>
                </c:pt>
                <c:pt idx="1704">
                  <c:v>23.09</c:v>
                </c:pt>
                <c:pt idx="1705">
                  <c:v>22.38</c:v>
                </c:pt>
                <c:pt idx="1706">
                  <c:v>20.07</c:v>
                </c:pt>
                <c:pt idx="1707">
                  <c:v>18.8</c:v>
                </c:pt>
                <c:pt idx="1708">
                  <c:v>17.55</c:v>
                </c:pt>
                <c:pt idx="1709">
                  <c:v>17.14</c:v>
                </c:pt>
                <c:pt idx="1710">
                  <c:v>18.07</c:v>
                </c:pt>
                <c:pt idx="1711">
                  <c:v>17.57</c:v>
                </c:pt>
                <c:pt idx="1712">
                  <c:v>17.66</c:v>
                </c:pt>
                <c:pt idx="1713">
                  <c:v>18.25</c:v>
                </c:pt>
                <c:pt idx="1714">
                  <c:v>18.73</c:v>
                </c:pt>
                <c:pt idx="1715">
                  <c:v>19.14</c:v>
                </c:pt>
                <c:pt idx="1716">
                  <c:v>19.16</c:v>
                </c:pt>
                <c:pt idx="1717">
                  <c:v>18.940000000000001</c:v>
                </c:pt>
                <c:pt idx="1718">
                  <c:v>18.77</c:v>
                </c:pt>
                <c:pt idx="1719">
                  <c:v>18.13</c:v>
                </c:pt>
                <c:pt idx="1720">
                  <c:v>19.239999999999998</c:v>
                </c:pt>
                <c:pt idx="1721">
                  <c:v>21.29</c:v>
                </c:pt>
                <c:pt idx="1722">
                  <c:v>22.41</c:v>
                </c:pt>
                <c:pt idx="1723">
                  <c:v>23.42</c:v>
                </c:pt>
                <c:pt idx="1724">
                  <c:v>24.18</c:v>
                </c:pt>
                <c:pt idx="1725">
                  <c:v>24.13</c:v>
                </c:pt>
                <c:pt idx="1726">
                  <c:v>23.7</c:v>
                </c:pt>
                <c:pt idx="1727">
                  <c:v>25.46</c:v>
                </c:pt>
                <c:pt idx="1728">
                  <c:v>24.2</c:v>
                </c:pt>
                <c:pt idx="1729">
                  <c:v>22.38</c:v>
                </c:pt>
                <c:pt idx="1730">
                  <c:v>21.98</c:v>
                </c:pt>
                <c:pt idx="1731">
                  <c:v>21</c:v>
                </c:pt>
                <c:pt idx="1732">
                  <c:v>19.600000000000001</c:v>
                </c:pt>
                <c:pt idx="1733">
                  <c:v>18.7</c:v>
                </c:pt>
                <c:pt idx="1734">
                  <c:v>17.989999999999998</c:v>
                </c:pt>
                <c:pt idx="1735">
                  <c:v>17.46</c:v>
                </c:pt>
                <c:pt idx="1736">
                  <c:v>17.45</c:v>
                </c:pt>
                <c:pt idx="1737">
                  <c:v>17.38</c:v>
                </c:pt>
                <c:pt idx="1738">
                  <c:v>18.27</c:v>
                </c:pt>
                <c:pt idx="1739">
                  <c:v>18.829999999999998</c:v>
                </c:pt>
                <c:pt idx="1740">
                  <c:v>18.66</c:v>
                </c:pt>
                <c:pt idx="1741">
                  <c:v>19.47</c:v>
                </c:pt>
                <c:pt idx="1742">
                  <c:v>20.22</c:v>
                </c:pt>
                <c:pt idx="1743">
                  <c:v>20.94</c:v>
                </c:pt>
                <c:pt idx="1744">
                  <c:v>21.92</c:v>
                </c:pt>
                <c:pt idx="1745">
                  <c:v>23.85</c:v>
                </c:pt>
                <c:pt idx="1746">
                  <c:v>25.27</c:v>
                </c:pt>
                <c:pt idx="1747">
                  <c:v>25.74</c:v>
                </c:pt>
                <c:pt idx="1748">
                  <c:v>26.07</c:v>
                </c:pt>
                <c:pt idx="1749">
                  <c:v>25.22</c:v>
                </c:pt>
                <c:pt idx="1750">
                  <c:v>24.85</c:v>
                </c:pt>
                <c:pt idx="1751">
                  <c:v>25.03</c:v>
                </c:pt>
                <c:pt idx="1752">
                  <c:v>24.38</c:v>
                </c:pt>
                <c:pt idx="1753">
                  <c:v>23.01</c:v>
                </c:pt>
                <c:pt idx="1754">
                  <c:v>21.11</c:v>
                </c:pt>
                <c:pt idx="1755">
                  <c:v>20.38</c:v>
                </c:pt>
                <c:pt idx="1756">
                  <c:v>18.62</c:v>
                </c:pt>
                <c:pt idx="1757">
                  <c:v>16.440000000000001</c:v>
                </c:pt>
                <c:pt idx="1758">
                  <c:v>12.99</c:v>
                </c:pt>
                <c:pt idx="1759">
                  <c:v>10.92</c:v>
                </c:pt>
                <c:pt idx="1760">
                  <c:v>10.34</c:v>
                </c:pt>
                <c:pt idx="1761">
                  <c:v>10.36</c:v>
                </c:pt>
                <c:pt idx="1762">
                  <c:v>10.57</c:v>
                </c:pt>
                <c:pt idx="1763">
                  <c:v>12.04</c:v>
                </c:pt>
                <c:pt idx="1764">
                  <c:v>12.91</c:v>
                </c:pt>
                <c:pt idx="1765">
                  <c:v>13.72</c:v>
                </c:pt>
                <c:pt idx="1766">
                  <c:v>15.41</c:v>
                </c:pt>
                <c:pt idx="1767">
                  <c:v>17.190000000000001</c:v>
                </c:pt>
                <c:pt idx="1768">
                  <c:v>17.89</c:v>
                </c:pt>
                <c:pt idx="1769">
                  <c:v>20.5</c:v>
                </c:pt>
                <c:pt idx="1770">
                  <c:v>23.11</c:v>
                </c:pt>
                <c:pt idx="1771">
                  <c:v>24.47</c:v>
                </c:pt>
                <c:pt idx="1772">
                  <c:v>24.83</c:v>
                </c:pt>
                <c:pt idx="1773">
                  <c:v>24.57</c:v>
                </c:pt>
                <c:pt idx="1774">
                  <c:v>23.67</c:v>
                </c:pt>
                <c:pt idx="1775">
                  <c:v>23.09</c:v>
                </c:pt>
                <c:pt idx="1776">
                  <c:v>21.35</c:v>
                </c:pt>
                <c:pt idx="1777">
                  <c:v>18.66</c:v>
                </c:pt>
                <c:pt idx="1778">
                  <c:v>15.6</c:v>
                </c:pt>
                <c:pt idx="1779">
                  <c:v>14.58</c:v>
                </c:pt>
                <c:pt idx="1780">
                  <c:v>14.43</c:v>
                </c:pt>
                <c:pt idx="1781">
                  <c:v>14.07</c:v>
                </c:pt>
                <c:pt idx="1782">
                  <c:v>14.3</c:v>
                </c:pt>
                <c:pt idx="1783">
                  <c:v>15.38</c:v>
                </c:pt>
                <c:pt idx="1784">
                  <c:v>16.079999999999998</c:v>
                </c:pt>
                <c:pt idx="1785">
                  <c:v>16.98</c:v>
                </c:pt>
                <c:pt idx="1786">
                  <c:v>17.22</c:v>
                </c:pt>
                <c:pt idx="1787">
                  <c:v>17.690000000000001</c:v>
                </c:pt>
                <c:pt idx="1788">
                  <c:v>17.3</c:v>
                </c:pt>
                <c:pt idx="1789">
                  <c:v>17.66</c:v>
                </c:pt>
                <c:pt idx="1790">
                  <c:v>17.95</c:v>
                </c:pt>
                <c:pt idx="1791">
                  <c:v>17.920000000000002</c:v>
                </c:pt>
                <c:pt idx="1792">
                  <c:v>19.04</c:v>
                </c:pt>
                <c:pt idx="1793">
                  <c:v>21.82</c:v>
                </c:pt>
                <c:pt idx="1794">
                  <c:v>23.35</c:v>
                </c:pt>
                <c:pt idx="1795">
                  <c:v>24.38</c:v>
                </c:pt>
                <c:pt idx="1796">
                  <c:v>25.29</c:v>
                </c:pt>
                <c:pt idx="1797">
                  <c:v>25.63</c:v>
                </c:pt>
                <c:pt idx="1798">
                  <c:v>25.79</c:v>
                </c:pt>
                <c:pt idx="1799">
                  <c:v>25.26</c:v>
                </c:pt>
                <c:pt idx="1800">
                  <c:v>24.26</c:v>
                </c:pt>
                <c:pt idx="1801">
                  <c:v>23.62</c:v>
                </c:pt>
                <c:pt idx="1802">
                  <c:v>22.58</c:v>
                </c:pt>
                <c:pt idx="1803">
                  <c:v>21.23</c:v>
                </c:pt>
                <c:pt idx="1804">
                  <c:v>19.7</c:v>
                </c:pt>
                <c:pt idx="1805">
                  <c:v>17.47</c:v>
                </c:pt>
                <c:pt idx="1806">
                  <c:v>13.85</c:v>
                </c:pt>
                <c:pt idx="1807">
                  <c:v>11.19</c:v>
                </c:pt>
                <c:pt idx="1808">
                  <c:v>11.36</c:v>
                </c:pt>
                <c:pt idx="1809">
                  <c:v>12.44</c:v>
                </c:pt>
                <c:pt idx="1810">
                  <c:v>13.91</c:v>
                </c:pt>
                <c:pt idx="1811">
                  <c:v>15.14</c:v>
                </c:pt>
                <c:pt idx="1812">
                  <c:v>16.600000000000001</c:v>
                </c:pt>
                <c:pt idx="1813">
                  <c:v>15.98</c:v>
                </c:pt>
                <c:pt idx="1814">
                  <c:v>15.98</c:v>
                </c:pt>
                <c:pt idx="1815">
                  <c:v>16.940000000000001</c:v>
                </c:pt>
                <c:pt idx="1816">
                  <c:v>19.510000000000002</c:v>
                </c:pt>
                <c:pt idx="1817">
                  <c:v>22.43</c:v>
                </c:pt>
                <c:pt idx="1818">
                  <c:v>23.72</c:v>
                </c:pt>
                <c:pt idx="1819">
                  <c:v>24.95</c:v>
                </c:pt>
                <c:pt idx="1820">
                  <c:v>25.16</c:v>
                </c:pt>
                <c:pt idx="1821">
                  <c:v>26.23</c:v>
                </c:pt>
                <c:pt idx="1822">
                  <c:v>25.51</c:v>
                </c:pt>
                <c:pt idx="1823">
                  <c:v>25.09</c:v>
                </c:pt>
                <c:pt idx="1824">
                  <c:v>24.72</c:v>
                </c:pt>
                <c:pt idx="1825">
                  <c:v>24.26</c:v>
                </c:pt>
                <c:pt idx="1826">
                  <c:v>23.19</c:v>
                </c:pt>
                <c:pt idx="1827">
                  <c:v>21.78</c:v>
                </c:pt>
                <c:pt idx="1828">
                  <c:v>20.14</c:v>
                </c:pt>
                <c:pt idx="1829">
                  <c:v>18.649999999999999</c:v>
                </c:pt>
                <c:pt idx="1830">
                  <c:v>16.88</c:v>
                </c:pt>
                <c:pt idx="1831">
                  <c:v>15.69</c:v>
                </c:pt>
                <c:pt idx="1832">
                  <c:v>15.76</c:v>
                </c:pt>
                <c:pt idx="1833">
                  <c:v>16.36</c:v>
                </c:pt>
                <c:pt idx="1834">
                  <c:v>14.01</c:v>
                </c:pt>
                <c:pt idx="1835">
                  <c:v>14.59</c:v>
                </c:pt>
                <c:pt idx="1836">
                  <c:v>15.53</c:v>
                </c:pt>
                <c:pt idx="1837">
                  <c:v>16.059999999999999</c:v>
                </c:pt>
                <c:pt idx="1838">
                  <c:v>17.52</c:v>
                </c:pt>
                <c:pt idx="1839">
                  <c:v>19.09</c:v>
                </c:pt>
                <c:pt idx="1840">
                  <c:v>20.9</c:v>
                </c:pt>
                <c:pt idx="1841">
                  <c:v>24.41</c:v>
                </c:pt>
                <c:pt idx="1842">
                  <c:v>27.39</c:v>
                </c:pt>
                <c:pt idx="1843">
                  <c:v>28.44</c:v>
                </c:pt>
                <c:pt idx="1844">
                  <c:v>28.89</c:v>
                </c:pt>
                <c:pt idx="1845">
                  <c:v>28.89</c:v>
                </c:pt>
                <c:pt idx="1846">
                  <c:v>28.79</c:v>
                </c:pt>
                <c:pt idx="1847">
                  <c:v>28.27</c:v>
                </c:pt>
                <c:pt idx="1848">
                  <c:v>27.21</c:v>
                </c:pt>
                <c:pt idx="1849">
                  <c:v>26.25</c:v>
                </c:pt>
                <c:pt idx="1850">
                  <c:v>24.52</c:v>
                </c:pt>
                <c:pt idx="1851">
                  <c:v>20.54</c:v>
                </c:pt>
                <c:pt idx="1852">
                  <c:v>17.190000000000001</c:v>
                </c:pt>
                <c:pt idx="1853">
                  <c:v>15.74</c:v>
                </c:pt>
                <c:pt idx="1854">
                  <c:v>13.68</c:v>
                </c:pt>
                <c:pt idx="1855">
                  <c:v>11.84</c:v>
                </c:pt>
                <c:pt idx="1856">
                  <c:v>11.75</c:v>
                </c:pt>
                <c:pt idx="1857">
                  <c:v>12.47</c:v>
                </c:pt>
                <c:pt idx="1858">
                  <c:v>13.05</c:v>
                </c:pt>
                <c:pt idx="1859">
                  <c:v>12.48</c:v>
                </c:pt>
                <c:pt idx="1860">
                  <c:v>12.01</c:v>
                </c:pt>
                <c:pt idx="1861">
                  <c:v>12.73</c:v>
                </c:pt>
                <c:pt idx="1862">
                  <c:v>14.21</c:v>
                </c:pt>
                <c:pt idx="1863">
                  <c:v>16</c:v>
                </c:pt>
                <c:pt idx="1864">
                  <c:v>18.100000000000001</c:v>
                </c:pt>
                <c:pt idx="1865">
                  <c:v>22.68</c:v>
                </c:pt>
                <c:pt idx="1866">
                  <c:v>24.61</c:v>
                </c:pt>
                <c:pt idx="1867">
                  <c:v>25.09</c:v>
                </c:pt>
                <c:pt idx="1868">
                  <c:v>25.31</c:v>
                </c:pt>
                <c:pt idx="1869">
                  <c:v>25.15</c:v>
                </c:pt>
                <c:pt idx="1870">
                  <c:v>24.59</c:v>
                </c:pt>
                <c:pt idx="1871">
                  <c:v>23.63</c:v>
                </c:pt>
                <c:pt idx="1872">
                  <c:v>22.77</c:v>
                </c:pt>
                <c:pt idx="1873">
                  <c:v>23.04</c:v>
                </c:pt>
                <c:pt idx="1874">
                  <c:v>22.14</c:v>
                </c:pt>
                <c:pt idx="1875">
                  <c:v>20.72</c:v>
                </c:pt>
                <c:pt idx="1876">
                  <c:v>19.489999999999998</c:v>
                </c:pt>
                <c:pt idx="1877">
                  <c:v>17.3</c:v>
                </c:pt>
                <c:pt idx="1878">
                  <c:v>15.37</c:v>
                </c:pt>
                <c:pt idx="1879">
                  <c:v>13.38</c:v>
                </c:pt>
                <c:pt idx="1880">
                  <c:v>14.05</c:v>
                </c:pt>
                <c:pt idx="1881">
                  <c:v>14.6</c:v>
                </c:pt>
                <c:pt idx="1882">
                  <c:v>14.72</c:v>
                </c:pt>
                <c:pt idx="1883">
                  <c:v>15.41</c:v>
                </c:pt>
                <c:pt idx="1884">
                  <c:v>17.09</c:v>
                </c:pt>
                <c:pt idx="1885">
                  <c:v>17.68</c:v>
                </c:pt>
                <c:pt idx="1886">
                  <c:v>18.41</c:v>
                </c:pt>
                <c:pt idx="1887">
                  <c:v>19.309999999999999</c:v>
                </c:pt>
                <c:pt idx="1888">
                  <c:v>20.07</c:v>
                </c:pt>
                <c:pt idx="1889">
                  <c:v>22.76</c:v>
                </c:pt>
                <c:pt idx="1890">
                  <c:v>24.57</c:v>
                </c:pt>
                <c:pt idx="1891">
                  <c:v>24.78</c:v>
                </c:pt>
                <c:pt idx="1892">
                  <c:v>24.75</c:v>
                </c:pt>
                <c:pt idx="1893">
                  <c:v>24.48</c:v>
                </c:pt>
                <c:pt idx="1894">
                  <c:v>24.86</c:v>
                </c:pt>
                <c:pt idx="1895">
                  <c:v>23.83</c:v>
                </c:pt>
                <c:pt idx="1896">
                  <c:v>22.79</c:v>
                </c:pt>
                <c:pt idx="1897">
                  <c:v>22.4</c:v>
                </c:pt>
                <c:pt idx="1898">
                  <c:v>20.71</c:v>
                </c:pt>
                <c:pt idx="1899">
                  <c:v>19.87</c:v>
                </c:pt>
                <c:pt idx="1900">
                  <c:v>18.690000000000001</c:v>
                </c:pt>
                <c:pt idx="1901">
                  <c:v>17.03</c:v>
                </c:pt>
                <c:pt idx="1902">
                  <c:v>15.24</c:v>
                </c:pt>
                <c:pt idx="1903">
                  <c:v>14.31</c:v>
                </c:pt>
                <c:pt idx="1904">
                  <c:v>14.6</c:v>
                </c:pt>
                <c:pt idx="1905">
                  <c:v>14.75</c:v>
                </c:pt>
                <c:pt idx="1906">
                  <c:v>15.03</c:v>
                </c:pt>
                <c:pt idx="1907">
                  <c:v>16.13</c:v>
                </c:pt>
                <c:pt idx="1908">
                  <c:v>16.920000000000002</c:v>
                </c:pt>
                <c:pt idx="1909">
                  <c:v>17.690000000000001</c:v>
                </c:pt>
                <c:pt idx="1910">
                  <c:v>18.350000000000001</c:v>
                </c:pt>
                <c:pt idx="1911">
                  <c:v>19.04</c:v>
                </c:pt>
                <c:pt idx="1912">
                  <c:v>19.41</c:v>
                </c:pt>
                <c:pt idx="1913">
                  <c:v>20.47</c:v>
                </c:pt>
                <c:pt idx="1914">
                  <c:v>20.98</c:v>
                </c:pt>
                <c:pt idx="1915">
                  <c:v>20.79</c:v>
                </c:pt>
                <c:pt idx="1916">
                  <c:v>20.84</c:v>
                </c:pt>
                <c:pt idx="1917">
                  <c:v>21.85</c:v>
                </c:pt>
                <c:pt idx="1918">
                  <c:v>23.41</c:v>
                </c:pt>
                <c:pt idx="1919">
                  <c:v>23.39</c:v>
                </c:pt>
                <c:pt idx="1920">
                  <c:v>22.06</c:v>
                </c:pt>
                <c:pt idx="1921">
                  <c:v>21.07</c:v>
                </c:pt>
                <c:pt idx="1922">
                  <c:v>21.9</c:v>
                </c:pt>
                <c:pt idx="1923">
                  <c:v>20.81</c:v>
                </c:pt>
                <c:pt idx="1924">
                  <c:v>19.809999999999999</c:v>
                </c:pt>
                <c:pt idx="1925">
                  <c:v>18.8</c:v>
                </c:pt>
                <c:pt idx="1926">
                  <c:v>18.41</c:v>
                </c:pt>
                <c:pt idx="1927">
                  <c:v>18.260000000000002</c:v>
                </c:pt>
                <c:pt idx="1928">
                  <c:v>19.38</c:v>
                </c:pt>
                <c:pt idx="1929">
                  <c:v>22.24</c:v>
                </c:pt>
                <c:pt idx="1930">
                  <c:v>22.83</c:v>
                </c:pt>
                <c:pt idx="1931">
                  <c:v>22.46</c:v>
                </c:pt>
                <c:pt idx="1932">
                  <c:v>23.23</c:v>
                </c:pt>
                <c:pt idx="1933">
                  <c:v>24.13</c:v>
                </c:pt>
                <c:pt idx="1934">
                  <c:v>23.63</c:v>
                </c:pt>
                <c:pt idx="1935">
                  <c:v>25.38</c:v>
                </c:pt>
                <c:pt idx="1936">
                  <c:v>26.61</c:v>
                </c:pt>
                <c:pt idx="1937">
                  <c:v>26.56</c:v>
                </c:pt>
                <c:pt idx="1938">
                  <c:v>30.1</c:v>
                </c:pt>
                <c:pt idx="1939">
                  <c:v>30.62</c:v>
                </c:pt>
                <c:pt idx="1940">
                  <c:v>30.99</c:v>
                </c:pt>
                <c:pt idx="1941">
                  <c:v>31.27</c:v>
                </c:pt>
                <c:pt idx="1942">
                  <c:v>30.24</c:v>
                </c:pt>
                <c:pt idx="1943">
                  <c:v>28.95</c:v>
                </c:pt>
                <c:pt idx="1944">
                  <c:v>27.88</c:v>
                </c:pt>
                <c:pt idx="1945">
                  <c:v>26.47</c:v>
                </c:pt>
                <c:pt idx="1946">
                  <c:v>24.64</c:v>
                </c:pt>
                <c:pt idx="1947">
                  <c:v>21.08</c:v>
                </c:pt>
                <c:pt idx="1948">
                  <c:v>18.350000000000001</c:v>
                </c:pt>
                <c:pt idx="1949">
                  <c:v>15.85</c:v>
                </c:pt>
                <c:pt idx="1950">
                  <c:v>13.68</c:v>
                </c:pt>
                <c:pt idx="1951">
                  <c:v>12.39</c:v>
                </c:pt>
                <c:pt idx="1952">
                  <c:v>11</c:v>
                </c:pt>
                <c:pt idx="1953">
                  <c:v>11.41</c:v>
                </c:pt>
                <c:pt idx="1954">
                  <c:v>11.98</c:v>
                </c:pt>
                <c:pt idx="1955">
                  <c:v>12.45</c:v>
                </c:pt>
                <c:pt idx="1956">
                  <c:v>13.02</c:v>
                </c:pt>
                <c:pt idx="1957">
                  <c:v>13.39</c:v>
                </c:pt>
                <c:pt idx="1958">
                  <c:v>14.57</c:v>
                </c:pt>
                <c:pt idx="1959">
                  <c:v>16.190000000000001</c:v>
                </c:pt>
                <c:pt idx="1960">
                  <c:v>19.25</c:v>
                </c:pt>
                <c:pt idx="1961">
                  <c:v>22.41</c:v>
                </c:pt>
                <c:pt idx="1962">
                  <c:v>23.33</c:v>
                </c:pt>
                <c:pt idx="1963">
                  <c:v>23.69</c:v>
                </c:pt>
                <c:pt idx="1964">
                  <c:v>24.64</c:v>
                </c:pt>
                <c:pt idx="1965">
                  <c:v>24.81</c:v>
                </c:pt>
                <c:pt idx="1966">
                  <c:v>24.86</c:v>
                </c:pt>
                <c:pt idx="1967">
                  <c:v>24.64</c:v>
                </c:pt>
                <c:pt idx="1968">
                  <c:v>23.98</c:v>
                </c:pt>
                <c:pt idx="1969">
                  <c:v>23.76</c:v>
                </c:pt>
                <c:pt idx="1970">
                  <c:v>23.11</c:v>
                </c:pt>
                <c:pt idx="1971">
                  <c:v>21.95</c:v>
                </c:pt>
                <c:pt idx="1972">
                  <c:v>20.22</c:v>
                </c:pt>
                <c:pt idx="1973">
                  <c:v>17.420000000000002</c:v>
                </c:pt>
                <c:pt idx="1974">
                  <c:v>15.7</c:v>
                </c:pt>
                <c:pt idx="1975">
                  <c:v>14.06</c:v>
                </c:pt>
                <c:pt idx="1976">
                  <c:v>13.19</c:v>
                </c:pt>
                <c:pt idx="1977">
                  <c:v>12.87</c:v>
                </c:pt>
                <c:pt idx="1978">
                  <c:v>12.71</c:v>
                </c:pt>
                <c:pt idx="1979">
                  <c:v>13.62</c:v>
                </c:pt>
                <c:pt idx="1980">
                  <c:v>14.64</c:v>
                </c:pt>
                <c:pt idx="1981">
                  <c:v>16.420000000000002</c:v>
                </c:pt>
                <c:pt idx="1982">
                  <c:v>16.38</c:v>
                </c:pt>
                <c:pt idx="1983">
                  <c:v>16.37</c:v>
                </c:pt>
                <c:pt idx="1984">
                  <c:v>19.309999999999999</c:v>
                </c:pt>
                <c:pt idx="1985">
                  <c:v>23.16</c:v>
                </c:pt>
                <c:pt idx="1986">
                  <c:v>23.97</c:v>
                </c:pt>
                <c:pt idx="1987">
                  <c:v>24.66</c:v>
                </c:pt>
                <c:pt idx="1988">
                  <c:v>24.78</c:v>
                </c:pt>
                <c:pt idx="1989">
                  <c:v>25.08</c:v>
                </c:pt>
                <c:pt idx="1990">
                  <c:v>25.25</c:v>
                </c:pt>
                <c:pt idx="1991">
                  <c:v>25.18</c:v>
                </c:pt>
                <c:pt idx="1992">
                  <c:v>24.33</c:v>
                </c:pt>
                <c:pt idx="1993">
                  <c:v>23.4</c:v>
                </c:pt>
                <c:pt idx="1994">
                  <c:v>22.95</c:v>
                </c:pt>
                <c:pt idx="1995">
                  <c:v>21.54</c:v>
                </c:pt>
                <c:pt idx="1996">
                  <c:v>20.98</c:v>
                </c:pt>
                <c:pt idx="1997">
                  <c:v>20.350000000000001</c:v>
                </c:pt>
                <c:pt idx="1998">
                  <c:v>19.260000000000002</c:v>
                </c:pt>
                <c:pt idx="1999">
                  <c:v>18.27</c:v>
                </c:pt>
                <c:pt idx="2000">
                  <c:v>18.02</c:v>
                </c:pt>
                <c:pt idx="2001">
                  <c:v>18.8</c:v>
                </c:pt>
                <c:pt idx="2002">
                  <c:v>19.78</c:v>
                </c:pt>
                <c:pt idx="2003">
                  <c:v>20.73</c:v>
                </c:pt>
                <c:pt idx="2004">
                  <c:v>22.22</c:v>
                </c:pt>
                <c:pt idx="2005">
                  <c:v>23.5</c:v>
                </c:pt>
                <c:pt idx="2006">
                  <c:v>24.26</c:v>
                </c:pt>
                <c:pt idx="2007">
                  <c:v>25.94</c:v>
                </c:pt>
                <c:pt idx="2008">
                  <c:v>26.86</c:v>
                </c:pt>
                <c:pt idx="2009">
                  <c:v>28.13</c:v>
                </c:pt>
                <c:pt idx="2010">
                  <c:v>29.92</c:v>
                </c:pt>
                <c:pt idx="2011">
                  <c:v>30.24</c:v>
                </c:pt>
                <c:pt idx="2012">
                  <c:v>30.01</c:v>
                </c:pt>
                <c:pt idx="2013">
                  <c:v>28.34</c:v>
                </c:pt>
                <c:pt idx="2014">
                  <c:v>30.11</c:v>
                </c:pt>
                <c:pt idx="2015">
                  <c:v>32.340000000000003</c:v>
                </c:pt>
                <c:pt idx="2016">
                  <c:v>31.7</c:v>
                </c:pt>
                <c:pt idx="2017">
                  <c:v>30.86</c:v>
                </c:pt>
                <c:pt idx="2018">
                  <c:v>29.81</c:v>
                </c:pt>
                <c:pt idx="2019">
                  <c:v>28.25</c:v>
                </c:pt>
                <c:pt idx="2020">
                  <c:v>25.62</c:v>
                </c:pt>
                <c:pt idx="2021">
                  <c:v>22.58</c:v>
                </c:pt>
                <c:pt idx="2022">
                  <c:v>18.55</c:v>
                </c:pt>
                <c:pt idx="2023">
                  <c:v>15.61</c:v>
                </c:pt>
                <c:pt idx="2024">
                  <c:v>15.29</c:v>
                </c:pt>
                <c:pt idx="2025">
                  <c:v>15.45</c:v>
                </c:pt>
                <c:pt idx="2026">
                  <c:v>15.79</c:v>
                </c:pt>
                <c:pt idx="2027">
                  <c:v>15.98</c:v>
                </c:pt>
                <c:pt idx="2028">
                  <c:v>16.82</c:v>
                </c:pt>
                <c:pt idx="2029">
                  <c:v>17.41</c:v>
                </c:pt>
                <c:pt idx="2030">
                  <c:v>18.170000000000002</c:v>
                </c:pt>
                <c:pt idx="2031">
                  <c:v>18.989999999999998</c:v>
                </c:pt>
                <c:pt idx="2032">
                  <c:v>21.38</c:v>
                </c:pt>
                <c:pt idx="2033">
                  <c:v>25.26</c:v>
                </c:pt>
                <c:pt idx="2034">
                  <c:v>27.8</c:v>
                </c:pt>
                <c:pt idx="2035">
                  <c:v>28.38</c:v>
                </c:pt>
                <c:pt idx="2036">
                  <c:v>28.63</c:v>
                </c:pt>
                <c:pt idx="2037">
                  <c:v>28.62</c:v>
                </c:pt>
                <c:pt idx="2038">
                  <c:v>28.18</c:v>
                </c:pt>
                <c:pt idx="2039">
                  <c:v>27.7</c:v>
                </c:pt>
                <c:pt idx="2040">
                  <c:v>26.86</c:v>
                </c:pt>
                <c:pt idx="2041">
                  <c:v>26.38</c:v>
                </c:pt>
                <c:pt idx="2042">
                  <c:v>25.45</c:v>
                </c:pt>
                <c:pt idx="2043">
                  <c:v>24.35</c:v>
                </c:pt>
                <c:pt idx="2044">
                  <c:v>22.42</c:v>
                </c:pt>
                <c:pt idx="2045">
                  <c:v>20.11</c:v>
                </c:pt>
                <c:pt idx="2046">
                  <c:v>18.100000000000001</c:v>
                </c:pt>
                <c:pt idx="2047">
                  <c:v>16.98</c:v>
                </c:pt>
                <c:pt idx="2048">
                  <c:v>15.78</c:v>
                </c:pt>
                <c:pt idx="2049">
                  <c:v>17.09</c:v>
                </c:pt>
                <c:pt idx="2050">
                  <c:v>17.87</c:v>
                </c:pt>
                <c:pt idx="2051">
                  <c:v>18.72</c:v>
                </c:pt>
                <c:pt idx="2052">
                  <c:v>19.88</c:v>
                </c:pt>
                <c:pt idx="2053">
                  <c:v>20.46</c:v>
                </c:pt>
                <c:pt idx="2054">
                  <c:v>21.7</c:v>
                </c:pt>
                <c:pt idx="2055">
                  <c:v>22.42</c:v>
                </c:pt>
                <c:pt idx="2056">
                  <c:v>23.17</c:v>
                </c:pt>
                <c:pt idx="2057">
                  <c:v>27.15</c:v>
                </c:pt>
                <c:pt idx="2058">
                  <c:v>28.51</c:v>
                </c:pt>
                <c:pt idx="2059">
                  <c:v>28.97</c:v>
                </c:pt>
                <c:pt idx="2060">
                  <c:v>28.63</c:v>
                </c:pt>
                <c:pt idx="2061">
                  <c:v>27.55</c:v>
                </c:pt>
                <c:pt idx="2062">
                  <c:v>26.7</c:v>
                </c:pt>
                <c:pt idx="2063">
                  <c:v>24.91</c:v>
                </c:pt>
                <c:pt idx="2064">
                  <c:v>22.02</c:v>
                </c:pt>
                <c:pt idx="2065">
                  <c:v>20.100000000000001</c:v>
                </c:pt>
                <c:pt idx="2066">
                  <c:v>21.92</c:v>
                </c:pt>
                <c:pt idx="2067">
                  <c:v>23</c:v>
                </c:pt>
                <c:pt idx="2068">
                  <c:v>22.03</c:v>
                </c:pt>
                <c:pt idx="2069">
                  <c:v>21.61</c:v>
                </c:pt>
                <c:pt idx="2070">
                  <c:v>20.54</c:v>
                </c:pt>
                <c:pt idx="2071">
                  <c:v>18.670000000000002</c:v>
                </c:pt>
                <c:pt idx="2072">
                  <c:v>18.09</c:v>
                </c:pt>
                <c:pt idx="2073">
                  <c:v>17.8</c:v>
                </c:pt>
                <c:pt idx="2074">
                  <c:v>18.12</c:v>
                </c:pt>
                <c:pt idx="2075">
                  <c:v>18.63</c:v>
                </c:pt>
                <c:pt idx="2076">
                  <c:v>18.61</c:v>
                </c:pt>
                <c:pt idx="2077">
                  <c:v>19.86</c:v>
                </c:pt>
                <c:pt idx="2078">
                  <c:v>21</c:v>
                </c:pt>
                <c:pt idx="2079">
                  <c:v>22.15</c:v>
                </c:pt>
                <c:pt idx="2080">
                  <c:v>24.33</c:v>
                </c:pt>
                <c:pt idx="2081">
                  <c:v>29.81</c:v>
                </c:pt>
                <c:pt idx="2082">
                  <c:v>33.04</c:v>
                </c:pt>
                <c:pt idx="2083">
                  <c:v>33.53</c:v>
                </c:pt>
                <c:pt idx="2084">
                  <c:v>34</c:v>
                </c:pt>
                <c:pt idx="2085">
                  <c:v>33.92</c:v>
                </c:pt>
                <c:pt idx="2086">
                  <c:v>33.61</c:v>
                </c:pt>
                <c:pt idx="2087">
                  <c:v>32.83</c:v>
                </c:pt>
                <c:pt idx="2088">
                  <c:v>32.04</c:v>
                </c:pt>
                <c:pt idx="2089">
                  <c:v>31.06</c:v>
                </c:pt>
                <c:pt idx="2090">
                  <c:v>29.91</c:v>
                </c:pt>
                <c:pt idx="2091">
                  <c:v>28.13</c:v>
                </c:pt>
                <c:pt idx="2092">
                  <c:v>27.42</c:v>
                </c:pt>
                <c:pt idx="2093">
                  <c:v>25.13</c:v>
                </c:pt>
                <c:pt idx="2094">
                  <c:v>21.05</c:v>
                </c:pt>
                <c:pt idx="2095">
                  <c:v>20</c:v>
                </c:pt>
                <c:pt idx="2096">
                  <c:v>20.48</c:v>
                </c:pt>
                <c:pt idx="2097">
                  <c:v>21.05</c:v>
                </c:pt>
                <c:pt idx="2098">
                  <c:v>17.100000000000001</c:v>
                </c:pt>
                <c:pt idx="2099">
                  <c:v>17.239999999999998</c:v>
                </c:pt>
                <c:pt idx="2100">
                  <c:v>18.190000000000001</c:v>
                </c:pt>
                <c:pt idx="2101">
                  <c:v>18.86</c:v>
                </c:pt>
                <c:pt idx="2102">
                  <c:v>20.010000000000002</c:v>
                </c:pt>
                <c:pt idx="2103">
                  <c:v>21.48</c:v>
                </c:pt>
                <c:pt idx="2104">
                  <c:v>24.76</c:v>
                </c:pt>
                <c:pt idx="2105">
                  <c:v>28.33</c:v>
                </c:pt>
                <c:pt idx="2106">
                  <c:v>29.96</c:v>
                </c:pt>
                <c:pt idx="2107">
                  <c:v>30.96</c:v>
                </c:pt>
                <c:pt idx="2108">
                  <c:v>30.76</c:v>
                </c:pt>
                <c:pt idx="2109">
                  <c:v>30.03</c:v>
                </c:pt>
                <c:pt idx="2110">
                  <c:v>28.72</c:v>
                </c:pt>
                <c:pt idx="2111">
                  <c:v>26.89</c:v>
                </c:pt>
                <c:pt idx="2112">
                  <c:v>23.19</c:v>
                </c:pt>
                <c:pt idx="2113">
                  <c:v>24.61</c:v>
                </c:pt>
                <c:pt idx="2114">
                  <c:v>25.73</c:v>
                </c:pt>
                <c:pt idx="2115">
                  <c:v>23.93</c:v>
                </c:pt>
                <c:pt idx="2116">
                  <c:v>19.690000000000001</c:v>
                </c:pt>
                <c:pt idx="2117">
                  <c:v>16.91</c:v>
                </c:pt>
                <c:pt idx="2118">
                  <c:v>13.59</c:v>
                </c:pt>
                <c:pt idx="2119">
                  <c:v>11.29</c:v>
                </c:pt>
                <c:pt idx="2120">
                  <c:v>10.64</c:v>
                </c:pt>
                <c:pt idx="2121">
                  <c:v>11.68</c:v>
                </c:pt>
                <c:pt idx="2122">
                  <c:v>12.43</c:v>
                </c:pt>
                <c:pt idx="2123">
                  <c:v>12.22</c:v>
                </c:pt>
                <c:pt idx="2124">
                  <c:v>12.93</c:v>
                </c:pt>
                <c:pt idx="2125">
                  <c:v>14.93</c:v>
                </c:pt>
                <c:pt idx="2126">
                  <c:v>14.57</c:v>
                </c:pt>
                <c:pt idx="2127">
                  <c:v>14.74</c:v>
                </c:pt>
                <c:pt idx="2128">
                  <c:v>17.84</c:v>
                </c:pt>
                <c:pt idx="2129">
                  <c:v>23.8</c:v>
                </c:pt>
                <c:pt idx="2130">
                  <c:v>25.78</c:v>
                </c:pt>
                <c:pt idx="2131">
                  <c:v>26.53</c:v>
                </c:pt>
                <c:pt idx="2132">
                  <c:v>26.37</c:v>
                </c:pt>
                <c:pt idx="2133">
                  <c:v>26.2</c:v>
                </c:pt>
                <c:pt idx="2134">
                  <c:v>26.23</c:v>
                </c:pt>
                <c:pt idx="2135">
                  <c:v>25.55</c:v>
                </c:pt>
                <c:pt idx="2136">
                  <c:v>24.51</c:v>
                </c:pt>
                <c:pt idx="2137">
                  <c:v>23.45</c:v>
                </c:pt>
                <c:pt idx="2138">
                  <c:v>22.03</c:v>
                </c:pt>
                <c:pt idx="2139">
                  <c:v>21.75</c:v>
                </c:pt>
                <c:pt idx="2140">
                  <c:v>19.48</c:v>
                </c:pt>
                <c:pt idx="2141">
                  <c:v>16.04</c:v>
                </c:pt>
                <c:pt idx="2142">
                  <c:v>12.55</c:v>
                </c:pt>
                <c:pt idx="2143">
                  <c:v>10.44</c:v>
                </c:pt>
                <c:pt idx="2144">
                  <c:v>9.7200000000000006</c:v>
                </c:pt>
                <c:pt idx="2145">
                  <c:v>10.37</c:v>
                </c:pt>
                <c:pt idx="2146">
                  <c:v>11.07</c:v>
                </c:pt>
                <c:pt idx="2147">
                  <c:v>10.98</c:v>
                </c:pt>
                <c:pt idx="2148">
                  <c:v>13.03</c:v>
                </c:pt>
                <c:pt idx="2149">
                  <c:v>12.44</c:v>
                </c:pt>
                <c:pt idx="2150">
                  <c:v>13.83</c:v>
                </c:pt>
                <c:pt idx="2151">
                  <c:v>15.46</c:v>
                </c:pt>
                <c:pt idx="2152">
                  <c:v>17.98</c:v>
                </c:pt>
                <c:pt idx="2153">
                  <c:v>20.73</c:v>
                </c:pt>
                <c:pt idx="2154">
                  <c:v>20.95</c:v>
                </c:pt>
                <c:pt idx="2155">
                  <c:v>22.3</c:v>
                </c:pt>
                <c:pt idx="2156">
                  <c:v>22.13</c:v>
                </c:pt>
                <c:pt idx="2157">
                  <c:v>22.52</c:v>
                </c:pt>
                <c:pt idx="2158">
                  <c:v>22.2</c:v>
                </c:pt>
                <c:pt idx="2159">
                  <c:v>21.31</c:v>
                </c:pt>
                <c:pt idx="2160">
                  <c:v>20.260000000000002</c:v>
                </c:pt>
                <c:pt idx="2161">
                  <c:v>19.18</c:v>
                </c:pt>
                <c:pt idx="2162">
                  <c:v>18.45</c:v>
                </c:pt>
                <c:pt idx="2163">
                  <c:v>17.329999999999998</c:v>
                </c:pt>
                <c:pt idx="2164">
                  <c:v>15.29</c:v>
                </c:pt>
                <c:pt idx="2165">
                  <c:v>14.26</c:v>
                </c:pt>
                <c:pt idx="2166">
                  <c:v>12.77</c:v>
                </c:pt>
                <c:pt idx="2167">
                  <c:v>11.62</c:v>
                </c:pt>
                <c:pt idx="2168">
                  <c:v>12.04</c:v>
                </c:pt>
                <c:pt idx="2169">
                  <c:v>12.77</c:v>
                </c:pt>
                <c:pt idx="2170">
                  <c:v>13.69</c:v>
                </c:pt>
                <c:pt idx="2171">
                  <c:v>14.42</c:v>
                </c:pt>
                <c:pt idx="2172">
                  <c:v>16.55</c:v>
                </c:pt>
                <c:pt idx="2173">
                  <c:v>18.100000000000001</c:v>
                </c:pt>
                <c:pt idx="2174">
                  <c:v>18.03</c:v>
                </c:pt>
                <c:pt idx="2175">
                  <c:v>17.600000000000001</c:v>
                </c:pt>
                <c:pt idx="2176">
                  <c:v>17.61</c:v>
                </c:pt>
                <c:pt idx="2177">
                  <c:v>17.3</c:v>
                </c:pt>
                <c:pt idx="2178">
                  <c:v>19.309999999999999</c:v>
                </c:pt>
                <c:pt idx="2179">
                  <c:v>23.32</c:v>
                </c:pt>
                <c:pt idx="2180">
                  <c:v>24.4</c:v>
                </c:pt>
                <c:pt idx="2181">
                  <c:v>24.36</c:v>
                </c:pt>
                <c:pt idx="2182">
                  <c:v>23.92</c:v>
                </c:pt>
                <c:pt idx="2183">
                  <c:v>25.08</c:v>
                </c:pt>
                <c:pt idx="2184">
                  <c:v>24.64</c:v>
                </c:pt>
                <c:pt idx="2185">
                  <c:v>23.81</c:v>
                </c:pt>
                <c:pt idx="2186">
                  <c:v>22.41</c:v>
                </c:pt>
                <c:pt idx="2187">
                  <c:v>22.09</c:v>
                </c:pt>
                <c:pt idx="2188">
                  <c:v>20.260000000000002</c:v>
                </c:pt>
                <c:pt idx="2189">
                  <c:v>17.03</c:v>
                </c:pt>
                <c:pt idx="2190">
                  <c:v>12.91</c:v>
                </c:pt>
                <c:pt idx="2191">
                  <c:v>11.18</c:v>
                </c:pt>
                <c:pt idx="2192">
                  <c:v>10.56</c:v>
                </c:pt>
                <c:pt idx="2193">
                  <c:v>11.62</c:v>
                </c:pt>
                <c:pt idx="2194">
                  <c:v>11.45</c:v>
                </c:pt>
                <c:pt idx="2195">
                  <c:v>12.95</c:v>
                </c:pt>
                <c:pt idx="2196">
                  <c:v>13.41</c:v>
                </c:pt>
                <c:pt idx="2197">
                  <c:v>16.14</c:v>
                </c:pt>
                <c:pt idx="2198">
                  <c:v>16.79</c:v>
                </c:pt>
                <c:pt idx="2199">
                  <c:v>16.600000000000001</c:v>
                </c:pt>
                <c:pt idx="2200">
                  <c:v>18.760000000000002</c:v>
                </c:pt>
                <c:pt idx="2201">
                  <c:v>21.74</c:v>
                </c:pt>
                <c:pt idx="2202">
                  <c:v>23.16</c:v>
                </c:pt>
                <c:pt idx="2203">
                  <c:v>23.99</c:v>
                </c:pt>
                <c:pt idx="2204">
                  <c:v>24.2</c:v>
                </c:pt>
                <c:pt idx="2205">
                  <c:v>23.83</c:v>
                </c:pt>
                <c:pt idx="2206">
                  <c:v>22.56</c:v>
                </c:pt>
                <c:pt idx="2207">
                  <c:v>20.149999999999999</c:v>
                </c:pt>
                <c:pt idx="2208">
                  <c:v>18.12</c:v>
                </c:pt>
                <c:pt idx="2209">
                  <c:v>17.440000000000001</c:v>
                </c:pt>
                <c:pt idx="2210">
                  <c:v>15.98</c:v>
                </c:pt>
                <c:pt idx="2211">
                  <c:v>16.47</c:v>
                </c:pt>
                <c:pt idx="2212">
                  <c:v>16.45</c:v>
                </c:pt>
                <c:pt idx="2213">
                  <c:v>16.420000000000002</c:v>
                </c:pt>
                <c:pt idx="2214">
                  <c:v>15.98</c:v>
                </c:pt>
                <c:pt idx="2215">
                  <c:v>14.73</c:v>
                </c:pt>
                <c:pt idx="2216">
                  <c:v>14.94</c:v>
                </c:pt>
                <c:pt idx="2217">
                  <c:v>15.36</c:v>
                </c:pt>
                <c:pt idx="2218">
                  <c:v>15</c:v>
                </c:pt>
                <c:pt idx="2219">
                  <c:v>15.24</c:v>
                </c:pt>
                <c:pt idx="2220">
                  <c:v>17.02</c:v>
                </c:pt>
                <c:pt idx="2221">
                  <c:v>17.920000000000002</c:v>
                </c:pt>
                <c:pt idx="2222">
                  <c:v>18.75</c:v>
                </c:pt>
                <c:pt idx="2223">
                  <c:v>18.53</c:v>
                </c:pt>
                <c:pt idx="2224">
                  <c:v>19.73</c:v>
                </c:pt>
                <c:pt idx="2225">
                  <c:v>21.67</c:v>
                </c:pt>
                <c:pt idx="2226">
                  <c:v>23.87</c:v>
                </c:pt>
                <c:pt idx="2227">
                  <c:v>24.51</c:v>
                </c:pt>
                <c:pt idx="2228">
                  <c:v>24.14</c:v>
                </c:pt>
                <c:pt idx="2229">
                  <c:v>24.37</c:v>
                </c:pt>
                <c:pt idx="2230">
                  <c:v>24.56</c:v>
                </c:pt>
                <c:pt idx="2231">
                  <c:v>23</c:v>
                </c:pt>
                <c:pt idx="2232">
                  <c:v>22.88</c:v>
                </c:pt>
                <c:pt idx="2233">
                  <c:v>22.07</c:v>
                </c:pt>
                <c:pt idx="2234">
                  <c:v>21.03</c:v>
                </c:pt>
                <c:pt idx="2235">
                  <c:v>19.91</c:v>
                </c:pt>
                <c:pt idx="2236">
                  <c:v>17.559999999999999</c:v>
                </c:pt>
                <c:pt idx="2237">
                  <c:v>15.15</c:v>
                </c:pt>
                <c:pt idx="2238">
                  <c:v>14.07</c:v>
                </c:pt>
                <c:pt idx="2239">
                  <c:v>12.86</c:v>
                </c:pt>
                <c:pt idx="2240">
                  <c:v>12.74</c:v>
                </c:pt>
                <c:pt idx="2241">
                  <c:v>13.63</c:v>
                </c:pt>
                <c:pt idx="2242">
                  <c:v>14.3</c:v>
                </c:pt>
                <c:pt idx="2243">
                  <c:v>14.7</c:v>
                </c:pt>
                <c:pt idx="2244">
                  <c:v>15.44</c:v>
                </c:pt>
                <c:pt idx="2245">
                  <c:v>16.29</c:v>
                </c:pt>
                <c:pt idx="2246">
                  <c:v>17.45</c:v>
                </c:pt>
                <c:pt idx="2247">
                  <c:v>19.03</c:v>
                </c:pt>
                <c:pt idx="2248">
                  <c:v>20.11</c:v>
                </c:pt>
                <c:pt idx="2249">
                  <c:v>20.9</c:v>
                </c:pt>
                <c:pt idx="2250">
                  <c:v>22.56</c:v>
                </c:pt>
                <c:pt idx="2251">
                  <c:v>24.43</c:v>
                </c:pt>
                <c:pt idx="2252">
                  <c:v>24.88</c:v>
                </c:pt>
                <c:pt idx="2253">
                  <c:v>24.76</c:v>
                </c:pt>
                <c:pt idx="2254">
                  <c:v>24.29</c:v>
                </c:pt>
                <c:pt idx="2255">
                  <c:v>21.93</c:v>
                </c:pt>
                <c:pt idx="2256">
                  <c:v>19.55</c:v>
                </c:pt>
                <c:pt idx="2257">
                  <c:v>19.05</c:v>
                </c:pt>
                <c:pt idx="2258">
                  <c:v>18.18</c:v>
                </c:pt>
                <c:pt idx="2260">
                  <c:v>18.07</c:v>
                </c:pt>
                <c:pt idx="2261">
                  <c:v>17.57</c:v>
                </c:pt>
                <c:pt idx="2262">
                  <c:v>16.68</c:v>
                </c:pt>
                <c:pt idx="2263">
                  <c:v>14.91</c:v>
                </c:pt>
                <c:pt idx="2264">
                  <c:v>15.38</c:v>
                </c:pt>
                <c:pt idx="2265">
                  <c:v>16.16</c:v>
                </c:pt>
                <c:pt idx="2266">
                  <c:v>16.68</c:v>
                </c:pt>
                <c:pt idx="2267">
                  <c:v>16.399999999999999</c:v>
                </c:pt>
                <c:pt idx="2268">
                  <c:v>16.09</c:v>
                </c:pt>
                <c:pt idx="2269">
                  <c:v>15.85</c:v>
                </c:pt>
                <c:pt idx="2270">
                  <c:v>16.71</c:v>
                </c:pt>
                <c:pt idx="2271">
                  <c:v>17.64</c:v>
                </c:pt>
                <c:pt idx="2272">
                  <c:v>19.190000000000001</c:v>
                </c:pt>
                <c:pt idx="2273">
                  <c:v>21.44</c:v>
                </c:pt>
                <c:pt idx="2274">
                  <c:v>22.58</c:v>
                </c:pt>
                <c:pt idx="2275">
                  <c:v>23.55</c:v>
                </c:pt>
                <c:pt idx="2276">
                  <c:v>24.24</c:v>
                </c:pt>
                <c:pt idx="2277">
                  <c:v>24.26</c:v>
                </c:pt>
                <c:pt idx="2278">
                  <c:v>24.84</c:v>
                </c:pt>
                <c:pt idx="2279">
                  <c:v>23.09</c:v>
                </c:pt>
                <c:pt idx="2280">
                  <c:v>23.17</c:v>
                </c:pt>
                <c:pt idx="2281">
                  <c:v>22.22</c:v>
                </c:pt>
                <c:pt idx="2282">
                  <c:v>20.440000000000001</c:v>
                </c:pt>
                <c:pt idx="2283">
                  <c:v>17.329999999999998</c:v>
                </c:pt>
                <c:pt idx="2284">
                  <c:v>15.68</c:v>
                </c:pt>
                <c:pt idx="2285">
                  <c:v>15.71</c:v>
                </c:pt>
                <c:pt idx="2286">
                  <c:v>15.44</c:v>
                </c:pt>
                <c:pt idx="2287">
                  <c:v>16.16</c:v>
                </c:pt>
                <c:pt idx="2288">
                  <c:v>16.309999999999999</c:v>
                </c:pt>
                <c:pt idx="2289">
                  <c:v>16.239999999999998</c:v>
                </c:pt>
                <c:pt idx="2290">
                  <c:v>16.38</c:v>
                </c:pt>
                <c:pt idx="2291">
                  <c:v>16.190000000000001</c:v>
                </c:pt>
                <c:pt idx="2292">
                  <c:v>16.100000000000001</c:v>
                </c:pt>
                <c:pt idx="2293">
                  <c:v>16.82</c:v>
                </c:pt>
                <c:pt idx="2294">
                  <c:v>18</c:v>
                </c:pt>
                <c:pt idx="2295">
                  <c:v>18.23</c:v>
                </c:pt>
                <c:pt idx="2296">
                  <c:v>19.3</c:v>
                </c:pt>
                <c:pt idx="2297">
                  <c:v>20.9</c:v>
                </c:pt>
                <c:pt idx="2298">
                  <c:v>22.43</c:v>
                </c:pt>
                <c:pt idx="2299">
                  <c:v>26.2</c:v>
                </c:pt>
                <c:pt idx="2300">
                  <c:v>26.01</c:v>
                </c:pt>
                <c:pt idx="2301">
                  <c:v>24.35</c:v>
                </c:pt>
                <c:pt idx="2302">
                  <c:v>24.16</c:v>
                </c:pt>
                <c:pt idx="2303">
                  <c:v>25.14</c:v>
                </c:pt>
                <c:pt idx="2304">
                  <c:v>26.46</c:v>
                </c:pt>
                <c:pt idx="2305">
                  <c:v>26.74</c:v>
                </c:pt>
                <c:pt idx="2306">
                  <c:v>25.69</c:v>
                </c:pt>
                <c:pt idx="2307">
                  <c:v>24.51</c:v>
                </c:pt>
                <c:pt idx="2308">
                  <c:v>22.05</c:v>
                </c:pt>
                <c:pt idx="2309">
                  <c:v>19.079999999999998</c:v>
                </c:pt>
                <c:pt idx="2310">
                  <c:v>16.02</c:v>
                </c:pt>
                <c:pt idx="2311">
                  <c:v>15.08</c:v>
                </c:pt>
                <c:pt idx="2312">
                  <c:v>13.79</c:v>
                </c:pt>
                <c:pt idx="2313">
                  <c:v>14.25</c:v>
                </c:pt>
                <c:pt idx="2314">
                  <c:v>15.36</c:v>
                </c:pt>
                <c:pt idx="2315">
                  <c:v>15.44</c:v>
                </c:pt>
                <c:pt idx="2316">
                  <c:v>15.6</c:v>
                </c:pt>
                <c:pt idx="2317">
                  <c:v>16.18</c:v>
                </c:pt>
                <c:pt idx="2318">
                  <c:v>17.36</c:v>
                </c:pt>
                <c:pt idx="2319">
                  <c:v>17.559999999999999</c:v>
                </c:pt>
                <c:pt idx="2320">
                  <c:v>20.18</c:v>
                </c:pt>
                <c:pt idx="2321">
                  <c:v>22.72</c:v>
                </c:pt>
                <c:pt idx="2322">
                  <c:v>24.54</c:v>
                </c:pt>
                <c:pt idx="2323">
                  <c:v>25.78</c:v>
                </c:pt>
                <c:pt idx="2324">
                  <c:v>26</c:v>
                </c:pt>
                <c:pt idx="2325">
                  <c:v>25.92</c:v>
                </c:pt>
                <c:pt idx="2326">
                  <c:v>27.41</c:v>
                </c:pt>
                <c:pt idx="2327">
                  <c:v>26.57</c:v>
                </c:pt>
                <c:pt idx="2328">
                  <c:v>26.03</c:v>
                </c:pt>
                <c:pt idx="2329">
                  <c:v>25.03</c:v>
                </c:pt>
                <c:pt idx="2330">
                  <c:v>23.67</c:v>
                </c:pt>
                <c:pt idx="2331">
                  <c:v>22.12</c:v>
                </c:pt>
                <c:pt idx="2332">
                  <c:v>20.059999999999999</c:v>
                </c:pt>
                <c:pt idx="2333">
                  <c:v>16.510000000000002</c:v>
                </c:pt>
                <c:pt idx="2334">
                  <c:v>13.7</c:v>
                </c:pt>
                <c:pt idx="2335">
                  <c:v>11.62</c:v>
                </c:pt>
                <c:pt idx="2336">
                  <c:v>11.47</c:v>
                </c:pt>
                <c:pt idx="2337">
                  <c:v>11.92</c:v>
                </c:pt>
                <c:pt idx="2338">
                  <c:v>12.23</c:v>
                </c:pt>
                <c:pt idx="2339">
                  <c:v>12.65</c:v>
                </c:pt>
                <c:pt idx="2340">
                  <c:v>14.01</c:v>
                </c:pt>
                <c:pt idx="2341">
                  <c:v>13.28</c:v>
                </c:pt>
                <c:pt idx="2342">
                  <c:v>13.98</c:v>
                </c:pt>
                <c:pt idx="2343">
                  <c:v>15.11</c:v>
                </c:pt>
                <c:pt idx="2344">
                  <c:v>17.100000000000001</c:v>
                </c:pt>
                <c:pt idx="2345">
                  <c:v>21.19</c:v>
                </c:pt>
                <c:pt idx="2346">
                  <c:v>22.95</c:v>
                </c:pt>
                <c:pt idx="2347">
                  <c:v>24.58</c:v>
                </c:pt>
                <c:pt idx="2348">
                  <c:v>25.11</c:v>
                </c:pt>
                <c:pt idx="2349">
                  <c:v>24.95</c:v>
                </c:pt>
                <c:pt idx="2350">
                  <c:v>24.94</c:v>
                </c:pt>
                <c:pt idx="2351">
                  <c:v>24.56</c:v>
                </c:pt>
                <c:pt idx="2352">
                  <c:v>24.05</c:v>
                </c:pt>
                <c:pt idx="2353">
                  <c:v>23.22</c:v>
                </c:pt>
                <c:pt idx="2354">
                  <c:v>22.08</c:v>
                </c:pt>
                <c:pt idx="2355">
                  <c:v>20.55</c:v>
                </c:pt>
                <c:pt idx="2356">
                  <c:v>18.63</c:v>
                </c:pt>
                <c:pt idx="2357">
                  <c:v>16.149999999999999</c:v>
                </c:pt>
                <c:pt idx="2358">
                  <c:v>13.05</c:v>
                </c:pt>
                <c:pt idx="2359">
                  <c:v>10.8</c:v>
                </c:pt>
                <c:pt idx="2360">
                  <c:v>10.77</c:v>
                </c:pt>
                <c:pt idx="2361">
                  <c:v>11.28</c:v>
                </c:pt>
                <c:pt idx="2362">
                  <c:v>12.28</c:v>
                </c:pt>
                <c:pt idx="2363">
                  <c:v>12.61</c:v>
                </c:pt>
                <c:pt idx="2364">
                  <c:v>13.03</c:v>
                </c:pt>
                <c:pt idx="2365">
                  <c:v>13.93</c:v>
                </c:pt>
                <c:pt idx="2366">
                  <c:v>15.15</c:v>
                </c:pt>
                <c:pt idx="2367">
                  <c:v>16.34</c:v>
                </c:pt>
                <c:pt idx="2368">
                  <c:v>17.54</c:v>
                </c:pt>
                <c:pt idx="2369">
                  <c:v>19.899999999999999</c:v>
                </c:pt>
                <c:pt idx="2370">
                  <c:v>22.11</c:v>
                </c:pt>
                <c:pt idx="2371">
                  <c:v>23.93</c:v>
                </c:pt>
                <c:pt idx="2372">
                  <c:v>24.67</c:v>
                </c:pt>
                <c:pt idx="2373">
                  <c:v>24.33</c:v>
                </c:pt>
                <c:pt idx="2374">
                  <c:v>24.71</c:v>
                </c:pt>
                <c:pt idx="2375">
                  <c:v>24.63</c:v>
                </c:pt>
                <c:pt idx="2376">
                  <c:v>24.27</c:v>
                </c:pt>
                <c:pt idx="2377">
                  <c:v>24.24</c:v>
                </c:pt>
                <c:pt idx="2378">
                  <c:v>23.45</c:v>
                </c:pt>
                <c:pt idx="2379">
                  <c:v>22.1</c:v>
                </c:pt>
                <c:pt idx="2380">
                  <c:v>20.5</c:v>
                </c:pt>
                <c:pt idx="2381">
                  <c:v>19.11</c:v>
                </c:pt>
                <c:pt idx="2382">
                  <c:v>17.600000000000001</c:v>
                </c:pt>
                <c:pt idx="2383">
                  <c:v>16.66</c:v>
                </c:pt>
                <c:pt idx="2384">
                  <c:v>16.71</c:v>
                </c:pt>
                <c:pt idx="2385">
                  <c:v>17.170000000000002</c:v>
                </c:pt>
                <c:pt idx="2386">
                  <c:v>17.93</c:v>
                </c:pt>
                <c:pt idx="2387">
                  <c:v>18.850000000000001</c:v>
                </c:pt>
                <c:pt idx="2388">
                  <c:v>20.25</c:v>
                </c:pt>
                <c:pt idx="2389">
                  <c:v>22.22</c:v>
                </c:pt>
                <c:pt idx="2390">
                  <c:v>24.31</c:v>
                </c:pt>
                <c:pt idx="2391">
                  <c:v>22.96</c:v>
                </c:pt>
                <c:pt idx="2392">
                  <c:v>22.67</c:v>
                </c:pt>
                <c:pt idx="2393">
                  <c:v>26.89</c:v>
                </c:pt>
                <c:pt idx="2394">
                  <c:v>31.58</c:v>
                </c:pt>
                <c:pt idx="2395">
                  <c:v>33.24</c:v>
                </c:pt>
                <c:pt idx="2396">
                  <c:v>33.659999999999997</c:v>
                </c:pt>
                <c:pt idx="2397">
                  <c:v>33.369999999999997</c:v>
                </c:pt>
                <c:pt idx="2398">
                  <c:v>33.19</c:v>
                </c:pt>
                <c:pt idx="2399">
                  <c:v>32.700000000000003</c:v>
                </c:pt>
                <c:pt idx="2400">
                  <c:v>31.99</c:v>
                </c:pt>
                <c:pt idx="2401">
                  <c:v>30.99</c:v>
                </c:pt>
                <c:pt idx="2402">
                  <c:v>29.88</c:v>
                </c:pt>
                <c:pt idx="2403">
                  <c:v>27.84</c:v>
                </c:pt>
                <c:pt idx="2404">
                  <c:v>24.65</c:v>
                </c:pt>
                <c:pt idx="2405">
                  <c:v>21.05</c:v>
                </c:pt>
                <c:pt idx="2406">
                  <c:v>17.71</c:v>
                </c:pt>
                <c:pt idx="2407">
                  <c:v>15.19</c:v>
                </c:pt>
                <c:pt idx="2408">
                  <c:v>13.85</c:v>
                </c:pt>
                <c:pt idx="2409">
                  <c:v>13.86</c:v>
                </c:pt>
                <c:pt idx="2410">
                  <c:v>14.4</c:v>
                </c:pt>
                <c:pt idx="2411">
                  <c:v>15.05</c:v>
                </c:pt>
                <c:pt idx="2412">
                  <c:v>15.75</c:v>
                </c:pt>
                <c:pt idx="2413">
                  <c:v>17.27</c:v>
                </c:pt>
                <c:pt idx="2414">
                  <c:v>17.86</c:v>
                </c:pt>
                <c:pt idx="2415">
                  <c:v>19.579999999999998</c:v>
                </c:pt>
                <c:pt idx="2416">
                  <c:v>22.71</c:v>
                </c:pt>
                <c:pt idx="2417">
                  <c:v>25.96</c:v>
                </c:pt>
                <c:pt idx="2418">
                  <c:v>27.84</c:v>
                </c:pt>
                <c:pt idx="2419">
                  <c:v>29.56</c:v>
                </c:pt>
                <c:pt idx="2420">
                  <c:v>30.14</c:v>
                </c:pt>
                <c:pt idx="2421">
                  <c:v>30.25</c:v>
                </c:pt>
                <c:pt idx="2422">
                  <c:v>30.06</c:v>
                </c:pt>
                <c:pt idx="2423">
                  <c:v>30.05</c:v>
                </c:pt>
                <c:pt idx="2424">
                  <c:v>29.44</c:v>
                </c:pt>
                <c:pt idx="2425">
                  <c:v>28.44</c:v>
                </c:pt>
                <c:pt idx="2426">
                  <c:v>27.8</c:v>
                </c:pt>
                <c:pt idx="2427">
                  <c:v>26.33</c:v>
                </c:pt>
                <c:pt idx="2428">
                  <c:v>23.91</c:v>
                </c:pt>
                <c:pt idx="2429">
                  <c:v>20.52</c:v>
                </c:pt>
                <c:pt idx="2430">
                  <c:v>17.690000000000001</c:v>
                </c:pt>
                <c:pt idx="2431">
                  <c:v>15.14</c:v>
                </c:pt>
                <c:pt idx="2432">
                  <c:v>14.06</c:v>
                </c:pt>
                <c:pt idx="2433">
                  <c:v>14.57</c:v>
                </c:pt>
                <c:pt idx="2434">
                  <c:v>14.85</c:v>
                </c:pt>
                <c:pt idx="2435">
                  <c:v>14.96</c:v>
                </c:pt>
                <c:pt idx="2436">
                  <c:v>14.83</c:v>
                </c:pt>
                <c:pt idx="2437">
                  <c:v>15.48</c:v>
                </c:pt>
                <c:pt idx="2438">
                  <c:v>16.239999999999998</c:v>
                </c:pt>
                <c:pt idx="2439">
                  <c:v>17.37</c:v>
                </c:pt>
                <c:pt idx="2440">
                  <c:v>19.850000000000001</c:v>
                </c:pt>
                <c:pt idx="2441">
                  <c:v>24.68</c:v>
                </c:pt>
                <c:pt idx="2442">
                  <c:v>26.26</c:v>
                </c:pt>
                <c:pt idx="2443">
                  <c:v>26.38</c:v>
                </c:pt>
                <c:pt idx="2444">
                  <c:v>27.21</c:v>
                </c:pt>
                <c:pt idx="2445">
                  <c:v>28.16</c:v>
                </c:pt>
                <c:pt idx="2446">
                  <c:v>28.34</c:v>
                </c:pt>
                <c:pt idx="2447">
                  <c:v>27.43</c:v>
                </c:pt>
                <c:pt idx="2448">
                  <c:v>26.7</c:v>
                </c:pt>
                <c:pt idx="2449">
                  <c:v>25.78</c:v>
                </c:pt>
                <c:pt idx="2450">
                  <c:v>24.41</c:v>
                </c:pt>
                <c:pt idx="2451">
                  <c:v>22.43</c:v>
                </c:pt>
                <c:pt idx="2452">
                  <c:v>20.13</c:v>
                </c:pt>
                <c:pt idx="2453">
                  <c:v>17.64</c:v>
                </c:pt>
                <c:pt idx="2454">
                  <c:v>15.64</c:v>
                </c:pt>
                <c:pt idx="2455">
                  <c:v>12.41</c:v>
                </c:pt>
                <c:pt idx="2456">
                  <c:v>11.95</c:v>
                </c:pt>
                <c:pt idx="2457">
                  <c:v>13</c:v>
                </c:pt>
                <c:pt idx="2458">
                  <c:v>13.82</c:v>
                </c:pt>
                <c:pt idx="2459">
                  <c:v>14.54</c:v>
                </c:pt>
                <c:pt idx="2460">
                  <c:v>14.92</c:v>
                </c:pt>
                <c:pt idx="2461">
                  <c:v>15.22</c:v>
                </c:pt>
                <c:pt idx="2462">
                  <c:v>15.76</c:v>
                </c:pt>
                <c:pt idx="2463">
                  <c:v>15.9</c:v>
                </c:pt>
                <c:pt idx="2464">
                  <c:v>18.11</c:v>
                </c:pt>
                <c:pt idx="2465">
                  <c:v>20.6</c:v>
                </c:pt>
                <c:pt idx="2466">
                  <c:v>20.84</c:v>
                </c:pt>
                <c:pt idx="2467">
                  <c:v>20.34</c:v>
                </c:pt>
                <c:pt idx="2468">
                  <c:v>20.43</c:v>
                </c:pt>
                <c:pt idx="2469">
                  <c:v>19.98</c:v>
                </c:pt>
                <c:pt idx="2470">
                  <c:v>19.47</c:v>
                </c:pt>
                <c:pt idx="2471">
                  <c:v>18.350000000000001</c:v>
                </c:pt>
                <c:pt idx="2472">
                  <c:v>18.75</c:v>
                </c:pt>
                <c:pt idx="2473">
                  <c:v>18.82</c:v>
                </c:pt>
                <c:pt idx="2474">
                  <c:v>18.52</c:v>
                </c:pt>
                <c:pt idx="2475">
                  <c:v>18.690000000000001</c:v>
                </c:pt>
                <c:pt idx="2476">
                  <c:v>18.739999999999998</c:v>
                </c:pt>
                <c:pt idx="2477">
                  <c:v>18.3</c:v>
                </c:pt>
                <c:pt idx="2478">
                  <c:v>18.34</c:v>
                </c:pt>
                <c:pt idx="2479">
                  <c:v>18.170000000000002</c:v>
                </c:pt>
                <c:pt idx="2480">
                  <c:v>18</c:v>
                </c:pt>
                <c:pt idx="2481">
                  <c:v>17.989999999999998</c:v>
                </c:pt>
                <c:pt idx="2482">
                  <c:v>18.059999999999999</c:v>
                </c:pt>
                <c:pt idx="2483">
                  <c:v>18.12</c:v>
                </c:pt>
                <c:pt idx="2484">
                  <c:v>18.34</c:v>
                </c:pt>
                <c:pt idx="2485">
                  <c:v>19.16</c:v>
                </c:pt>
                <c:pt idx="2486">
                  <c:v>18.760000000000002</c:v>
                </c:pt>
                <c:pt idx="2487">
                  <c:v>18.510000000000002</c:v>
                </c:pt>
                <c:pt idx="2488">
                  <c:v>19.41</c:v>
                </c:pt>
                <c:pt idx="2489">
                  <c:v>21.07</c:v>
                </c:pt>
                <c:pt idx="2490">
                  <c:v>25.01</c:v>
                </c:pt>
                <c:pt idx="2491">
                  <c:v>26.47</c:v>
                </c:pt>
                <c:pt idx="2492">
                  <c:v>27.82</c:v>
                </c:pt>
                <c:pt idx="2493">
                  <c:v>27.65</c:v>
                </c:pt>
                <c:pt idx="2494">
                  <c:v>29.05</c:v>
                </c:pt>
                <c:pt idx="2495">
                  <c:v>28.54</c:v>
                </c:pt>
                <c:pt idx="2496">
                  <c:v>29.01</c:v>
                </c:pt>
                <c:pt idx="2497">
                  <c:v>27.3</c:v>
                </c:pt>
                <c:pt idx="2498">
                  <c:v>25.9</c:v>
                </c:pt>
                <c:pt idx="2499">
                  <c:v>24.81</c:v>
                </c:pt>
                <c:pt idx="2500">
                  <c:v>22.54</c:v>
                </c:pt>
                <c:pt idx="2501">
                  <c:v>19.010000000000002</c:v>
                </c:pt>
                <c:pt idx="2502">
                  <c:v>17.78</c:v>
                </c:pt>
                <c:pt idx="2503">
                  <c:v>16.53</c:v>
                </c:pt>
                <c:pt idx="2504">
                  <c:v>16.420000000000002</c:v>
                </c:pt>
                <c:pt idx="2505">
                  <c:v>16.8</c:v>
                </c:pt>
                <c:pt idx="2506">
                  <c:v>16.45</c:v>
                </c:pt>
                <c:pt idx="2507">
                  <c:v>16.11</c:v>
                </c:pt>
                <c:pt idx="2508">
                  <c:v>16.98</c:v>
                </c:pt>
                <c:pt idx="2509">
                  <c:v>17.97</c:v>
                </c:pt>
                <c:pt idx="2510">
                  <c:v>18.420000000000002</c:v>
                </c:pt>
                <c:pt idx="2511">
                  <c:v>18.38</c:v>
                </c:pt>
                <c:pt idx="2512">
                  <c:v>19.16</c:v>
                </c:pt>
                <c:pt idx="2513">
                  <c:v>21.52</c:v>
                </c:pt>
                <c:pt idx="2514">
                  <c:v>21.99</c:v>
                </c:pt>
                <c:pt idx="2515">
                  <c:v>19.78</c:v>
                </c:pt>
                <c:pt idx="2516">
                  <c:v>23.24</c:v>
                </c:pt>
                <c:pt idx="2517">
                  <c:v>26.58</c:v>
                </c:pt>
                <c:pt idx="2518">
                  <c:v>27.37</c:v>
                </c:pt>
                <c:pt idx="2519">
                  <c:v>28.07</c:v>
                </c:pt>
                <c:pt idx="2520">
                  <c:v>26.8</c:v>
                </c:pt>
                <c:pt idx="2521">
                  <c:v>24.46</c:v>
                </c:pt>
                <c:pt idx="2522">
                  <c:v>25.13</c:v>
                </c:pt>
                <c:pt idx="2523">
                  <c:v>24.33</c:v>
                </c:pt>
                <c:pt idx="2524">
                  <c:v>23.08</c:v>
                </c:pt>
                <c:pt idx="2525">
                  <c:v>20.66</c:v>
                </c:pt>
                <c:pt idx="2526">
                  <c:v>17.739999999999998</c:v>
                </c:pt>
                <c:pt idx="2527">
                  <c:v>15.12</c:v>
                </c:pt>
                <c:pt idx="2528">
                  <c:v>14.33</c:v>
                </c:pt>
                <c:pt idx="2529">
                  <c:v>14.78</c:v>
                </c:pt>
                <c:pt idx="2530">
                  <c:v>15.38</c:v>
                </c:pt>
                <c:pt idx="2531">
                  <c:v>15.89</c:v>
                </c:pt>
                <c:pt idx="2532">
                  <c:v>16.739999999999998</c:v>
                </c:pt>
                <c:pt idx="2533">
                  <c:v>17.5</c:v>
                </c:pt>
                <c:pt idx="2534">
                  <c:v>17.809999999999999</c:v>
                </c:pt>
                <c:pt idx="2535">
                  <c:v>17.79</c:v>
                </c:pt>
                <c:pt idx="2536">
                  <c:v>17.510000000000002</c:v>
                </c:pt>
                <c:pt idx="2537">
                  <c:v>17.77</c:v>
                </c:pt>
                <c:pt idx="2538">
                  <c:v>17.53</c:v>
                </c:pt>
                <c:pt idx="2539">
                  <c:v>18.09</c:v>
                </c:pt>
                <c:pt idx="2540">
                  <c:v>19.98</c:v>
                </c:pt>
                <c:pt idx="2541">
                  <c:v>23.51</c:v>
                </c:pt>
                <c:pt idx="2542">
                  <c:v>28.03</c:v>
                </c:pt>
                <c:pt idx="2543">
                  <c:v>27.91</c:v>
                </c:pt>
                <c:pt idx="2544">
                  <c:v>25.42</c:v>
                </c:pt>
                <c:pt idx="2545">
                  <c:v>25.73</c:v>
                </c:pt>
                <c:pt idx="2546">
                  <c:v>23.99</c:v>
                </c:pt>
                <c:pt idx="2547">
                  <c:v>22.71</c:v>
                </c:pt>
                <c:pt idx="2548">
                  <c:v>21.33</c:v>
                </c:pt>
                <c:pt idx="2549">
                  <c:v>19.05</c:v>
                </c:pt>
                <c:pt idx="2550">
                  <c:v>16.899999999999999</c:v>
                </c:pt>
                <c:pt idx="2551">
                  <c:v>15.56</c:v>
                </c:pt>
                <c:pt idx="2552">
                  <c:v>14.02</c:v>
                </c:pt>
                <c:pt idx="2553">
                  <c:v>15.62</c:v>
                </c:pt>
                <c:pt idx="2554">
                  <c:v>15.93</c:v>
                </c:pt>
                <c:pt idx="2555">
                  <c:v>16.190000000000001</c:v>
                </c:pt>
                <c:pt idx="2556">
                  <c:v>16.21</c:v>
                </c:pt>
                <c:pt idx="2557">
                  <c:v>16.39</c:v>
                </c:pt>
                <c:pt idx="2558">
                  <c:v>16.61</c:v>
                </c:pt>
                <c:pt idx="2559">
                  <c:v>16.53</c:v>
                </c:pt>
                <c:pt idx="2560">
                  <c:v>17.809999999999999</c:v>
                </c:pt>
                <c:pt idx="2561">
                  <c:v>18</c:v>
                </c:pt>
                <c:pt idx="2562">
                  <c:v>24.03</c:v>
                </c:pt>
                <c:pt idx="2563">
                  <c:v>27.7</c:v>
                </c:pt>
                <c:pt idx="2564">
                  <c:v>28.9</c:v>
                </c:pt>
                <c:pt idx="2565">
                  <c:v>28.89</c:v>
                </c:pt>
                <c:pt idx="2566">
                  <c:v>27.81</c:v>
                </c:pt>
                <c:pt idx="2567">
                  <c:v>26.68</c:v>
                </c:pt>
                <c:pt idx="2568">
                  <c:v>23.62</c:v>
                </c:pt>
                <c:pt idx="2569">
                  <c:v>23.37</c:v>
                </c:pt>
                <c:pt idx="2570">
                  <c:v>22.7</c:v>
                </c:pt>
                <c:pt idx="2571">
                  <c:v>20.329999999999998</c:v>
                </c:pt>
                <c:pt idx="2572">
                  <c:v>19.079999999999998</c:v>
                </c:pt>
                <c:pt idx="2573">
                  <c:v>17.95</c:v>
                </c:pt>
                <c:pt idx="2574">
                  <c:v>17.3</c:v>
                </c:pt>
                <c:pt idx="2575">
                  <c:v>16.88</c:v>
                </c:pt>
                <c:pt idx="2576">
                  <c:v>16.46</c:v>
                </c:pt>
                <c:pt idx="2577">
                  <c:v>16.440000000000001</c:v>
                </c:pt>
                <c:pt idx="2578">
                  <c:v>17.059999999999999</c:v>
                </c:pt>
                <c:pt idx="2579">
                  <c:v>16.98</c:v>
                </c:pt>
                <c:pt idx="2580">
                  <c:v>15.97</c:v>
                </c:pt>
                <c:pt idx="2581">
                  <c:v>16.25</c:v>
                </c:pt>
                <c:pt idx="2582">
                  <c:v>17.739999999999998</c:v>
                </c:pt>
                <c:pt idx="2583">
                  <c:v>19.04</c:v>
                </c:pt>
                <c:pt idx="2584">
                  <c:v>21.94</c:v>
                </c:pt>
                <c:pt idx="2585">
                  <c:v>24.52</c:v>
                </c:pt>
                <c:pt idx="2586">
                  <c:v>26.38</c:v>
                </c:pt>
                <c:pt idx="2587">
                  <c:v>28.73</c:v>
                </c:pt>
                <c:pt idx="2588">
                  <c:v>30.44</c:v>
                </c:pt>
                <c:pt idx="2589">
                  <c:v>31.6</c:v>
                </c:pt>
                <c:pt idx="2590">
                  <c:v>32.08</c:v>
                </c:pt>
                <c:pt idx="2591">
                  <c:v>31.33</c:v>
                </c:pt>
                <c:pt idx="2592">
                  <c:v>31.04</c:v>
                </c:pt>
                <c:pt idx="2593">
                  <c:v>29.92</c:v>
                </c:pt>
                <c:pt idx="2594">
                  <c:v>27.46</c:v>
                </c:pt>
                <c:pt idx="2595">
                  <c:v>23.69</c:v>
                </c:pt>
                <c:pt idx="2596">
                  <c:v>21.78</c:v>
                </c:pt>
                <c:pt idx="2597">
                  <c:v>19.190000000000001</c:v>
                </c:pt>
                <c:pt idx="2598">
                  <c:v>16.149999999999999</c:v>
                </c:pt>
                <c:pt idx="2599">
                  <c:v>13.36</c:v>
                </c:pt>
                <c:pt idx="2600">
                  <c:v>12.05</c:v>
                </c:pt>
                <c:pt idx="2601">
                  <c:v>12.61</c:v>
                </c:pt>
                <c:pt idx="2602">
                  <c:v>12.83</c:v>
                </c:pt>
                <c:pt idx="2603">
                  <c:v>13.71</c:v>
                </c:pt>
                <c:pt idx="2604">
                  <c:v>13.85</c:v>
                </c:pt>
                <c:pt idx="2605">
                  <c:v>14.36</c:v>
                </c:pt>
                <c:pt idx="2606">
                  <c:v>14.52</c:v>
                </c:pt>
                <c:pt idx="2607">
                  <c:v>15.19</c:v>
                </c:pt>
                <c:pt idx="2608">
                  <c:v>17.87</c:v>
                </c:pt>
                <c:pt idx="2609">
                  <c:v>22.76</c:v>
                </c:pt>
                <c:pt idx="2610">
                  <c:v>27.32</c:v>
                </c:pt>
                <c:pt idx="2611">
                  <c:v>27.8</c:v>
                </c:pt>
                <c:pt idx="2612">
                  <c:v>29.54</c:v>
                </c:pt>
                <c:pt idx="2613">
                  <c:v>30.05</c:v>
                </c:pt>
                <c:pt idx="2614">
                  <c:v>30.04</c:v>
                </c:pt>
                <c:pt idx="2615">
                  <c:v>30.32</c:v>
                </c:pt>
                <c:pt idx="2616">
                  <c:v>29.35</c:v>
                </c:pt>
                <c:pt idx="2617">
                  <c:v>28.71</c:v>
                </c:pt>
                <c:pt idx="2618">
                  <c:v>27.18</c:v>
                </c:pt>
                <c:pt idx="2619">
                  <c:v>25.58</c:v>
                </c:pt>
                <c:pt idx="2620">
                  <c:v>23.47</c:v>
                </c:pt>
                <c:pt idx="2621">
                  <c:v>19.420000000000002</c:v>
                </c:pt>
                <c:pt idx="2622">
                  <c:v>15.44</c:v>
                </c:pt>
                <c:pt idx="2623">
                  <c:v>11.03</c:v>
                </c:pt>
                <c:pt idx="2624">
                  <c:v>9.86</c:v>
                </c:pt>
                <c:pt idx="2625">
                  <c:v>10.26</c:v>
                </c:pt>
                <c:pt idx="2626">
                  <c:v>10.85</c:v>
                </c:pt>
                <c:pt idx="2627">
                  <c:v>11.52</c:v>
                </c:pt>
                <c:pt idx="2628">
                  <c:v>13.1</c:v>
                </c:pt>
                <c:pt idx="2629">
                  <c:v>14.07</c:v>
                </c:pt>
                <c:pt idx="2630">
                  <c:v>14.57</c:v>
                </c:pt>
                <c:pt idx="2631">
                  <c:v>15.02</c:v>
                </c:pt>
                <c:pt idx="2632">
                  <c:v>17.559999999999999</c:v>
                </c:pt>
                <c:pt idx="2633">
                  <c:v>23.65</c:v>
                </c:pt>
                <c:pt idx="2634">
                  <c:v>26.13</c:v>
                </c:pt>
                <c:pt idx="2635">
                  <c:v>28.31</c:v>
                </c:pt>
                <c:pt idx="2636">
                  <c:v>28.48</c:v>
                </c:pt>
                <c:pt idx="2637">
                  <c:v>28.35</c:v>
                </c:pt>
                <c:pt idx="2638">
                  <c:v>28.84</c:v>
                </c:pt>
                <c:pt idx="2639">
                  <c:v>28.58</c:v>
                </c:pt>
                <c:pt idx="2640">
                  <c:v>27.96</c:v>
                </c:pt>
                <c:pt idx="2641">
                  <c:v>27.2</c:v>
                </c:pt>
                <c:pt idx="2642">
                  <c:v>25.8</c:v>
                </c:pt>
                <c:pt idx="2643">
                  <c:v>23.83</c:v>
                </c:pt>
                <c:pt idx="2644">
                  <c:v>21.39</c:v>
                </c:pt>
                <c:pt idx="2645">
                  <c:v>18.850000000000001</c:v>
                </c:pt>
                <c:pt idx="2646">
                  <c:v>15.69</c:v>
                </c:pt>
                <c:pt idx="2647">
                  <c:v>12.46</c:v>
                </c:pt>
                <c:pt idx="2648">
                  <c:v>11.34</c:v>
                </c:pt>
                <c:pt idx="2649">
                  <c:v>12.16</c:v>
                </c:pt>
                <c:pt idx="2650">
                  <c:v>12.89</c:v>
                </c:pt>
                <c:pt idx="2651">
                  <c:v>13.67</c:v>
                </c:pt>
                <c:pt idx="2652">
                  <c:v>14.28</c:v>
                </c:pt>
                <c:pt idx="2653">
                  <c:v>14.83</c:v>
                </c:pt>
                <c:pt idx="2654">
                  <c:v>15.49</c:v>
                </c:pt>
                <c:pt idx="2655">
                  <c:v>16.32</c:v>
                </c:pt>
                <c:pt idx="2656">
                  <c:v>18.46</c:v>
                </c:pt>
                <c:pt idx="2657">
                  <c:v>21.95</c:v>
                </c:pt>
                <c:pt idx="2658">
                  <c:v>25.52</c:v>
                </c:pt>
                <c:pt idx="2659">
                  <c:v>28.06</c:v>
                </c:pt>
                <c:pt idx="2660">
                  <c:v>28.89</c:v>
                </c:pt>
                <c:pt idx="2661">
                  <c:v>29.18</c:v>
                </c:pt>
                <c:pt idx="2662">
                  <c:v>29.25</c:v>
                </c:pt>
                <c:pt idx="2663">
                  <c:v>29.1</c:v>
                </c:pt>
                <c:pt idx="2664">
                  <c:v>28.78</c:v>
                </c:pt>
                <c:pt idx="2665">
                  <c:v>28.32</c:v>
                </c:pt>
                <c:pt idx="2666">
                  <c:v>26.48</c:v>
                </c:pt>
                <c:pt idx="2667">
                  <c:v>24.33</c:v>
                </c:pt>
                <c:pt idx="2668">
                  <c:v>21.46</c:v>
                </c:pt>
                <c:pt idx="2669">
                  <c:v>18.579999999999998</c:v>
                </c:pt>
                <c:pt idx="2670">
                  <c:v>15.4</c:v>
                </c:pt>
                <c:pt idx="2671">
                  <c:v>10.9</c:v>
                </c:pt>
                <c:pt idx="2672">
                  <c:v>10.1</c:v>
                </c:pt>
                <c:pt idx="2673">
                  <c:v>11.38</c:v>
                </c:pt>
                <c:pt idx="2674">
                  <c:v>10.55</c:v>
                </c:pt>
                <c:pt idx="2675">
                  <c:v>10.96</c:v>
                </c:pt>
                <c:pt idx="2676">
                  <c:v>11.35</c:v>
                </c:pt>
                <c:pt idx="2677">
                  <c:v>11.56</c:v>
                </c:pt>
                <c:pt idx="2678">
                  <c:v>12.88</c:v>
                </c:pt>
                <c:pt idx="2679">
                  <c:v>14.28</c:v>
                </c:pt>
                <c:pt idx="2680">
                  <c:v>18.98</c:v>
                </c:pt>
                <c:pt idx="2681">
                  <c:v>22.76</c:v>
                </c:pt>
                <c:pt idx="2682">
                  <c:v>25.4</c:v>
                </c:pt>
                <c:pt idx="2683">
                  <c:v>27.06</c:v>
                </c:pt>
                <c:pt idx="2684">
                  <c:v>27.76</c:v>
                </c:pt>
                <c:pt idx="2685">
                  <c:v>28.43</c:v>
                </c:pt>
                <c:pt idx="2686">
                  <c:v>28.42</c:v>
                </c:pt>
                <c:pt idx="2687">
                  <c:v>28.27</c:v>
                </c:pt>
                <c:pt idx="2688">
                  <c:v>28.5</c:v>
                </c:pt>
                <c:pt idx="2689">
                  <c:v>27.68</c:v>
                </c:pt>
                <c:pt idx="2690">
                  <c:v>26.13</c:v>
                </c:pt>
                <c:pt idx="2691">
                  <c:v>23.88</c:v>
                </c:pt>
                <c:pt idx="2692">
                  <c:v>21.58</c:v>
                </c:pt>
                <c:pt idx="2693">
                  <c:v>19.13</c:v>
                </c:pt>
                <c:pt idx="2694">
                  <c:v>16.27</c:v>
                </c:pt>
                <c:pt idx="2695">
                  <c:v>13.46</c:v>
                </c:pt>
                <c:pt idx="2696">
                  <c:v>12.62</c:v>
                </c:pt>
                <c:pt idx="2697">
                  <c:v>13.52</c:v>
                </c:pt>
                <c:pt idx="2698">
                  <c:v>13.21</c:v>
                </c:pt>
                <c:pt idx="2699">
                  <c:v>13.64</c:v>
                </c:pt>
                <c:pt idx="2700">
                  <c:v>14.09</c:v>
                </c:pt>
                <c:pt idx="2701">
                  <c:v>15.32</c:v>
                </c:pt>
                <c:pt idx="2702">
                  <c:v>15.92</c:v>
                </c:pt>
                <c:pt idx="2703">
                  <c:v>16.239999999999998</c:v>
                </c:pt>
                <c:pt idx="2704">
                  <c:v>18.09</c:v>
                </c:pt>
                <c:pt idx="2705">
                  <c:v>23.61</c:v>
                </c:pt>
                <c:pt idx="2706">
                  <c:v>26.7</c:v>
                </c:pt>
                <c:pt idx="2707">
                  <c:v>28.66</c:v>
                </c:pt>
                <c:pt idx="2708">
                  <c:v>29.27</c:v>
                </c:pt>
                <c:pt idx="2709">
                  <c:v>29.12</c:v>
                </c:pt>
                <c:pt idx="2710">
                  <c:v>28.4</c:v>
                </c:pt>
                <c:pt idx="2711">
                  <c:v>26.8</c:v>
                </c:pt>
                <c:pt idx="2712">
                  <c:v>25.2</c:v>
                </c:pt>
                <c:pt idx="2713">
                  <c:v>23.07</c:v>
                </c:pt>
                <c:pt idx="2714">
                  <c:v>20.32</c:v>
                </c:pt>
                <c:pt idx="2715">
                  <c:v>19.77</c:v>
                </c:pt>
                <c:pt idx="2716">
                  <c:v>19.14</c:v>
                </c:pt>
                <c:pt idx="2717">
                  <c:v>18.39</c:v>
                </c:pt>
                <c:pt idx="2718">
                  <c:v>17.47</c:v>
                </c:pt>
                <c:pt idx="2719">
                  <c:v>16.649999999999999</c:v>
                </c:pt>
                <c:pt idx="2720">
                  <c:v>16.350000000000001</c:v>
                </c:pt>
                <c:pt idx="2721">
                  <c:v>16.59</c:v>
                </c:pt>
                <c:pt idx="2722">
                  <c:v>16.87</c:v>
                </c:pt>
                <c:pt idx="2723">
                  <c:v>16.690000000000001</c:v>
                </c:pt>
                <c:pt idx="2724">
                  <c:v>16.32</c:v>
                </c:pt>
                <c:pt idx="2725">
                  <c:v>16.350000000000001</c:v>
                </c:pt>
                <c:pt idx="2726">
                  <c:v>16.579999999999998</c:v>
                </c:pt>
                <c:pt idx="2727">
                  <c:v>16.54</c:v>
                </c:pt>
                <c:pt idx="2728">
                  <c:v>16.440000000000001</c:v>
                </c:pt>
                <c:pt idx="2729">
                  <c:v>16.420000000000002</c:v>
                </c:pt>
                <c:pt idx="2730">
                  <c:v>16.309999999999999</c:v>
                </c:pt>
                <c:pt idx="2731">
                  <c:v>20.56</c:v>
                </c:pt>
                <c:pt idx="2732">
                  <c:v>28.17</c:v>
                </c:pt>
                <c:pt idx="2733">
                  <c:v>27.97</c:v>
                </c:pt>
                <c:pt idx="2734">
                  <c:v>26.75</c:v>
                </c:pt>
                <c:pt idx="2735">
                  <c:v>27.96</c:v>
                </c:pt>
                <c:pt idx="2736">
                  <c:v>28.14</c:v>
                </c:pt>
                <c:pt idx="2737">
                  <c:v>27.49</c:v>
                </c:pt>
                <c:pt idx="2738">
                  <c:v>25.72</c:v>
                </c:pt>
                <c:pt idx="2739">
                  <c:v>24.02</c:v>
                </c:pt>
                <c:pt idx="2740">
                  <c:v>21.69</c:v>
                </c:pt>
                <c:pt idx="2741">
                  <c:v>20.38</c:v>
                </c:pt>
                <c:pt idx="2742">
                  <c:v>19.04</c:v>
                </c:pt>
                <c:pt idx="2743">
                  <c:v>18.670000000000002</c:v>
                </c:pt>
                <c:pt idx="2744">
                  <c:v>18.38</c:v>
                </c:pt>
                <c:pt idx="2745">
                  <c:v>18.600000000000001</c:v>
                </c:pt>
                <c:pt idx="2746">
                  <c:v>18.78</c:v>
                </c:pt>
                <c:pt idx="2747">
                  <c:v>19.100000000000001</c:v>
                </c:pt>
                <c:pt idx="2748">
                  <c:v>19.239999999999998</c:v>
                </c:pt>
                <c:pt idx="2749">
                  <c:v>19.46</c:v>
                </c:pt>
                <c:pt idx="2750">
                  <c:v>19.45</c:v>
                </c:pt>
                <c:pt idx="2751">
                  <c:v>19.190000000000001</c:v>
                </c:pt>
                <c:pt idx="2752">
                  <c:v>19.98</c:v>
                </c:pt>
                <c:pt idx="2753">
                  <c:v>20.7</c:v>
                </c:pt>
                <c:pt idx="2754">
                  <c:v>21.19</c:v>
                </c:pt>
                <c:pt idx="2755">
                  <c:v>21.1</c:v>
                </c:pt>
                <c:pt idx="2756">
                  <c:v>20.96</c:v>
                </c:pt>
                <c:pt idx="2757">
                  <c:v>21.68</c:v>
                </c:pt>
                <c:pt idx="2758">
                  <c:v>28.88</c:v>
                </c:pt>
                <c:pt idx="2759">
                  <c:v>28.19</c:v>
                </c:pt>
                <c:pt idx="2760">
                  <c:v>29.11</c:v>
                </c:pt>
                <c:pt idx="2761">
                  <c:v>28.5</c:v>
                </c:pt>
                <c:pt idx="2762">
                  <c:v>27.32</c:v>
                </c:pt>
                <c:pt idx="2763">
                  <c:v>25.62</c:v>
                </c:pt>
                <c:pt idx="2764">
                  <c:v>23.63</c:v>
                </c:pt>
                <c:pt idx="2765">
                  <c:v>19.97</c:v>
                </c:pt>
                <c:pt idx="2766">
                  <c:v>16.61</c:v>
                </c:pt>
                <c:pt idx="2767">
                  <c:v>12.85</c:v>
                </c:pt>
                <c:pt idx="2768">
                  <c:v>11.53</c:v>
                </c:pt>
                <c:pt idx="2769">
                  <c:v>12.29</c:v>
                </c:pt>
                <c:pt idx="2770">
                  <c:v>12.97</c:v>
                </c:pt>
                <c:pt idx="2771">
                  <c:v>13.88</c:v>
                </c:pt>
                <c:pt idx="2772">
                  <c:v>16.510000000000002</c:v>
                </c:pt>
                <c:pt idx="2773">
                  <c:v>18.04</c:v>
                </c:pt>
                <c:pt idx="2774">
                  <c:v>19.41</c:v>
                </c:pt>
                <c:pt idx="2775">
                  <c:v>21.85</c:v>
                </c:pt>
                <c:pt idx="2776">
                  <c:v>22.76</c:v>
                </c:pt>
                <c:pt idx="2777">
                  <c:v>24.48</c:v>
                </c:pt>
                <c:pt idx="2778">
                  <c:v>26.2</c:v>
                </c:pt>
                <c:pt idx="2779">
                  <c:v>27.54</c:v>
                </c:pt>
                <c:pt idx="2780">
                  <c:v>30.24</c:v>
                </c:pt>
                <c:pt idx="2781">
                  <c:v>30.97</c:v>
                </c:pt>
                <c:pt idx="2782">
                  <c:v>30.64</c:v>
                </c:pt>
                <c:pt idx="2783">
                  <c:v>31.71</c:v>
                </c:pt>
                <c:pt idx="2784">
                  <c:v>30.39</c:v>
                </c:pt>
                <c:pt idx="2785">
                  <c:v>28.67</c:v>
                </c:pt>
                <c:pt idx="2786">
                  <c:v>26.06</c:v>
                </c:pt>
                <c:pt idx="2787">
                  <c:v>23.87</c:v>
                </c:pt>
                <c:pt idx="2788">
                  <c:v>21.58</c:v>
                </c:pt>
                <c:pt idx="2789">
                  <c:v>18.600000000000001</c:v>
                </c:pt>
                <c:pt idx="2790">
                  <c:v>15.65</c:v>
                </c:pt>
                <c:pt idx="2791">
                  <c:v>13.14</c:v>
                </c:pt>
                <c:pt idx="2792">
                  <c:v>12.39</c:v>
                </c:pt>
                <c:pt idx="2793">
                  <c:v>12.87</c:v>
                </c:pt>
                <c:pt idx="2794">
                  <c:v>12.75</c:v>
                </c:pt>
                <c:pt idx="2795">
                  <c:v>12.54</c:v>
                </c:pt>
                <c:pt idx="2796">
                  <c:v>13.68</c:v>
                </c:pt>
                <c:pt idx="2797">
                  <c:v>15.71</c:v>
                </c:pt>
                <c:pt idx="2798">
                  <c:v>16.309999999999999</c:v>
                </c:pt>
                <c:pt idx="2799">
                  <c:v>16.32</c:v>
                </c:pt>
                <c:pt idx="2800">
                  <c:v>18.809999999999999</c:v>
                </c:pt>
                <c:pt idx="2801">
                  <c:v>23.57</c:v>
                </c:pt>
                <c:pt idx="2802">
                  <c:v>26.11</c:v>
                </c:pt>
                <c:pt idx="2803">
                  <c:v>28.26</c:v>
                </c:pt>
                <c:pt idx="2804">
                  <c:v>29.25</c:v>
                </c:pt>
                <c:pt idx="2805">
                  <c:v>29.69</c:v>
                </c:pt>
                <c:pt idx="2806">
                  <c:v>29.77</c:v>
                </c:pt>
                <c:pt idx="2807">
                  <c:v>29.45</c:v>
                </c:pt>
                <c:pt idx="2808">
                  <c:v>28.64</c:v>
                </c:pt>
                <c:pt idx="2809">
                  <c:v>27.44</c:v>
                </c:pt>
                <c:pt idx="2810">
                  <c:v>25.71</c:v>
                </c:pt>
                <c:pt idx="2811">
                  <c:v>23.68</c:v>
                </c:pt>
                <c:pt idx="2812">
                  <c:v>20.6</c:v>
                </c:pt>
                <c:pt idx="2813">
                  <c:v>17.55</c:v>
                </c:pt>
                <c:pt idx="2814">
                  <c:v>14.57</c:v>
                </c:pt>
                <c:pt idx="2815">
                  <c:v>11.41</c:v>
                </c:pt>
                <c:pt idx="2816">
                  <c:v>10.57</c:v>
                </c:pt>
                <c:pt idx="2817">
                  <c:v>11.41</c:v>
                </c:pt>
                <c:pt idx="2818">
                  <c:v>12.33</c:v>
                </c:pt>
                <c:pt idx="2819">
                  <c:v>13.58</c:v>
                </c:pt>
                <c:pt idx="2820">
                  <c:v>13.45</c:v>
                </c:pt>
                <c:pt idx="2821">
                  <c:v>14.49</c:v>
                </c:pt>
                <c:pt idx="2822">
                  <c:v>15.96</c:v>
                </c:pt>
                <c:pt idx="2823">
                  <c:v>17.61</c:v>
                </c:pt>
                <c:pt idx="2824">
                  <c:v>19.59</c:v>
                </c:pt>
                <c:pt idx="2825">
                  <c:v>22.49</c:v>
                </c:pt>
                <c:pt idx="2826">
                  <c:v>24.75</c:v>
                </c:pt>
                <c:pt idx="2827">
                  <c:v>26.68</c:v>
                </c:pt>
                <c:pt idx="2828">
                  <c:v>27.95</c:v>
                </c:pt>
                <c:pt idx="2829">
                  <c:v>29.09</c:v>
                </c:pt>
                <c:pt idx="2830">
                  <c:v>29.71</c:v>
                </c:pt>
                <c:pt idx="2831">
                  <c:v>29.35</c:v>
                </c:pt>
                <c:pt idx="2832">
                  <c:v>28.71</c:v>
                </c:pt>
                <c:pt idx="2833">
                  <c:v>27.49</c:v>
                </c:pt>
                <c:pt idx="2834">
                  <c:v>25.36</c:v>
                </c:pt>
                <c:pt idx="2835">
                  <c:v>23.11</c:v>
                </c:pt>
                <c:pt idx="2836">
                  <c:v>20.53</c:v>
                </c:pt>
                <c:pt idx="2837">
                  <c:v>17.97</c:v>
                </c:pt>
                <c:pt idx="2838">
                  <c:v>14.41</c:v>
                </c:pt>
                <c:pt idx="2839">
                  <c:v>12.21</c:v>
                </c:pt>
                <c:pt idx="2840">
                  <c:v>12.48</c:v>
                </c:pt>
                <c:pt idx="2841">
                  <c:v>13.96</c:v>
                </c:pt>
                <c:pt idx="2842">
                  <c:v>13.05</c:v>
                </c:pt>
                <c:pt idx="2843">
                  <c:v>12.85</c:v>
                </c:pt>
                <c:pt idx="2844">
                  <c:v>13.91</c:v>
                </c:pt>
                <c:pt idx="2845">
                  <c:v>12.91</c:v>
                </c:pt>
                <c:pt idx="2846">
                  <c:v>14.11</c:v>
                </c:pt>
                <c:pt idx="2847">
                  <c:v>14.85</c:v>
                </c:pt>
                <c:pt idx="2848">
                  <c:v>18.05</c:v>
                </c:pt>
                <c:pt idx="2849">
                  <c:v>23.4</c:v>
                </c:pt>
                <c:pt idx="2850">
                  <c:v>25.05</c:v>
                </c:pt>
                <c:pt idx="2851">
                  <c:v>26.7</c:v>
                </c:pt>
                <c:pt idx="2852">
                  <c:v>27.88</c:v>
                </c:pt>
                <c:pt idx="2853">
                  <c:v>28.49</c:v>
                </c:pt>
                <c:pt idx="2854">
                  <c:v>28.24</c:v>
                </c:pt>
                <c:pt idx="2855">
                  <c:v>28.57</c:v>
                </c:pt>
                <c:pt idx="2856">
                  <c:v>28.31</c:v>
                </c:pt>
                <c:pt idx="2857">
                  <c:v>27.17</c:v>
                </c:pt>
                <c:pt idx="2858">
                  <c:v>25.26</c:v>
                </c:pt>
                <c:pt idx="2859">
                  <c:v>22.93</c:v>
                </c:pt>
                <c:pt idx="2860">
                  <c:v>20.52</c:v>
                </c:pt>
                <c:pt idx="2861">
                  <c:v>17.63</c:v>
                </c:pt>
                <c:pt idx="2862">
                  <c:v>14.77</c:v>
                </c:pt>
                <c:pt idx="2863">
                  <c:v>11.13</c:v>
                </c:pt>
                <c:pt idx="2864">
                  <c:v>9.65</c:v>
                </c:pt>
                <c:pt idx="2865">
                  <c:v>10.01</c:v>
                </c:pt>
                <c:pt idx="2866">
                  <c:v>10.46</c:v>
                </c:pt>
                <c:pt idx="2867">
                  <c:v>13.63</c:v>
                </c:pt>
                <c:pt idx="2868">
                  <c:v>14.06</c:v>
                </c:pt>
                <c:pt idx="2869">
                  <c:v>14.33</c:v>
                </c:pt>
                <c:pt idx="2870">
                  <c:v>13.36</c:v>
                </c:pt>
                <c:pt idx="2871">
                  <c:v>14.99</c:v>
                </c:pt>
                <c:pt idx="2872">
                  <c:v>16.36</c:v>
                </c:pt>
                <c:pt idx="2873">
                  <c:v>21.71</c:v>
                </c:pt>
                <c:pt idx="2874">
                  <c:v>23.97</c:v>
                </c:pt>
                <c:pt idx="2875">
                  <c:v>26.01</c:v>
                </c:pt>
                <c:pt idx="2876">
                  <c:v>26.85</c:v>
                </c:pt>
                <c:pt idx="2877">
                  <c:v>27.55</c:v>
                </c:pt>
                <c:pt idx="2878">
                  <c:v>27.63</c:v>
                </c:pt>
                <c:pt idx="2879">
                  <c:v>27.6</c:v>
                </c:pt>
                <c:pt idx="2880">
                  <c:v>26.96</c:v>
                </c:pt>
                <c:pt idx="2881">
                  <c:v>25.99</c:v>
                </c:pt>
                <c:pt idx="2882">
                  <c:v>24.17</c:v>
                </c:pt>
                <c:pt idx="2883">
                  <c:v>21.95</c:v>
                </c:pt>
                <c:pt idx="2884">
                  <c:v>19.62</c:v>
                </c:pt>
                <c:pt idx="2885">
                  <c:v>16.78</c:v>
                </c:pt>
                <c:pt idx="2886">
                  <c:v>14.06</c:v>
                </c:pt>
                <c:pt idx="2887">
                  <c:v>10.93</c:v>
                </c:pt>
                <c:pt idx="2888">
                  <c:v>10.11</c:v>
                </c:pt>
                <c:pt idx="2889">
                  <c:v>12.47</c:v>
                </c:pt>
                <c:pt idx="2890">
                  <c:v>13.61</c:v>
                </c:pt>
                <c:pt idx="2891">
                  <c:v>12.99</c:v>
                </c:pt>
                <c:pt idx="2892">
                  <c:v>13.05</c:v>
                </c:pt>
                <c:pt idx="2893">
                  <c:v>14.07</c:v>
                </c:pt>
                <c:pt idx="2894">
                  <c:v>13.08</c:v>
                </c:pt>
                <c:pt idx="2895">
                  <c:v>13.32</c:v>
                </c:pt>
                <c:pt idx="2896">
                  <c:v>16.97</c:v>
                </c:pt>
                <c:pt idx="2897">
                  <c:v>21.52</c:v>
                </c:pt>
                <c:pt idx="2898">
                  <c:v>23.55</c:v>
                </c:pt>
                <c:pt idx="2899">
                  <c:v>25.15</c:v>
                </c:pt>
                <c:pt idx="2900">
                  <c:v>26.13</c:v>
                </c:pt>
                <c:pt idx="2901">
                  <c:v>26.97</c:v>
                </c:pt>
                <c:pt idx="2902">
                  <c:v>27.07</c:v>
                </c:pt>
                <c:pt idx="2903">
                  <c:v>26.71</c:v>
                </c:pt>
                <c:pt idx="2904">
                  <c:v>25.64</c:v>
                </c:pt>
                <c:pt idx="2905">
                  <c:v>24.47</c:v>
                </c:pt>
                <c:pt idx="2906">
                  <c:v>22.72</c:v>
                </c:pt>
                <c:pt idx="2907">
                  <c:v>21.02</c:v>
                </c:pt>
                <c:pt idx="2908">
                  <c:v>18.809999999999999</c:v>
                </c:pt>
                <c:pt idx="2909">
                  <c:v>16.489999999999998</c:v>
                </c:pt>
                <c:pt idx="2910">
                  <c:v>13.81</c:v>
                </c:pt>
                <c:pt idx="2911">
                  <c:v>10.94</c:v>
                </c:pt>
                <c:pt idx="2912">
                  <c:v>10.65</c:v>
                </c:pt>
                <c:pt idx="2913">
                  <c:v>12.16</c:v>
                </c:pt>
                <c:pt idx="2914">
                  <c:v>12.18</c:v>
                </c:pt>
                <c:pt idx="2915">
                  <c:v>12.91</c:v>
                </c:pt>
                <c:pt idx="2916">
                  <c:v>12.28</c:v>
                </c:pt>
                <c:pt idx="2917">
                  <c:v>11.08</c:v>
                </c:pt>
                <c:pt idx="2918">
                  <c:v>11.59</c:v>
                </c:pt>
                <c:pt idx="2919">
                  <c:v>12.12</c:v>
                </c:pt>
                <c:pt idx="2920">
                  <c:v>15.29</c:v>
                </c:pt>
                <c:pt idx="2921">
                  <c:v>20.239999999999998</c:v>
                </c:pt>
                <c:pt idx="2922">
                  <c:v>22.24</c:v>
                </c:pt>
                <c:pt idx="2923">
                  <c:v>23.85</c:v>
                </c:pt>
                <c:pt idx="2924">
                  <c:v>24.97</c:v>
                </c:pt>
                <c:pt idx="2925">
                  <c:v>25.5</c:v>
                </c:pt>
                <c:pt idx="2926">
                  <c:v>25.41</c:v>
                </c:pt>
                <c:pt idx="2927">
                  <c:v>24.81</c:v>
                </c:pt>
                <c:pt idx="2928">
                  <c:v>23.92</c:v>
                </c:pt>
                <c:pt idx="2929">
                  <c:v>22.79</c:v>
                </c:pt>
                <c:pt idx="2930">
                  <c:v>21.21</c:v>
                </c:pt>
                <c:pt idx="2931">
                  <c:v>19.350000000000001</c:v>
                </c:pt>
                <c:pt idx="2932">
                  <c:v>17.309999999999999</c:v>
                </c:pt>
                <c:pt idx="2933">
                  <c:v>14.89</c:v>
                </c:pt>
                <c:pt idx="2934">
                  <c:v>12.12</c:v>
                </c:pt>
                <c:pt idx="2935">
                  <c:v>9.15</c:v>
                </c:pt>
                <c:pt idx="2936">
                  <c:v>8.41</c:v>
                </c:pt>
                <c:pt idx="2937">
                  <c:v>9.08</c:v>
                </c:pt>
                <c:pt idx="2938">
                  <c:v>9.65</c:v>
                </c:pt>
                <c:pt idx="2939">
                  <c:v>10.25</c:v>
                </c:pt>
                <c:pt idx="2940">
                  <c:v>9.7899999999999991</c:v>
                </c:pt>
                <c:pt idx="2941">
                  <c:v>9.67</c:v>
                </c:pt>
                <c:pt idx="2942">
                  <c:v>10.11</c:v>
                </c:pt>
                <c:pt idx="2943">
                  <c:v>10.95</c:v>
                </c:pt>
                <c:pt idx="2944">
                  <c:v>13.95</c:v>
                </c:pt>
                <c:pt idx="2945">
                  <c:v>18.22</c:v>
                </c:pt>
                <c:pt idx="2946">
                  <c:v>20.02</c:v>
                </c:pt>
                <c:pt idx="2947">
                  <c:v>21.81</c:v>
                </c:pt>
                <c:pt idx="2948">
                  <c:v>22.81</c:v>
                </c:pt>
                <c:pt idx="2949">
                  <c:v>23.36</c:v>
                </c:pt>
                <c:pt idx="2950">
                  <c:v>23.23</c:v>
                </c:pt>
                <c:pt idx="2951">
                  <c:v>22.63</c:v>
                </c:pt>
                <c:pt idx="2952">
                  <c:v>21.59</c:v>
                </c:pt>
                <c:pt idx="2953">
                  <c:v>20.36</c:v>
                </c:pt>
                <c:pt idx="2954">
                  <c:v>18.64</c:v>
                </c:pt>
                <c:pt idx="2955">
                  <c:v>16.13</c:v>
                </c:pt>
                <c:pt idx="2956">
                  <c:v>14.39</c:v>
                </c:pt>
                <c:pt idx="2957">
                  <c:v>13.75</c:v>
                </c:pt>
                <c:pt idx="2958">
                  <c:v>12.24</c:v>
                </c:pt>
                <c:pt idx="2959">
                  <c:v>10.78</c:v>
                </c:pt>
                <c:pt idx="2960">
                  <c:v>10.029999999999999</c:v>
                </c:pt>
                <c:pt idx="2961">
                  <c:v>9.56</c:v>
                </c:pt>
                <c:pt idx="2962">
                  <c:v>9.77</c:v>
                </c:pt>
                <c:pt idx="2963">
                  <c:v>10.67</c:v>
                </c:pt>
                <c:pt idx="2964">
                  <c:v>12.44</c:v>
                </c:pt>
                <c:pt idx="2965">
                  <c:v>14.45</c:v>
                </c:pt>
                <c:pt idx="2966">
                  <c:v>16.45</c:v>
                </c:pt>
                <c:pt idx="2967">
                  <c:v>16.71</c:v>
                </c:pt>
                <c:pt idx="2968">
                  <c:v>19.02</c:v>
                </c:pt>
                <c:pt idx="2969">
                  <c:v>21.98</c:v>
                </c:pt>
                <c:pt idx="2970">
                  <c:v>24.25</c:v>
                </c:pt>
                <c:pt idx="2971">
                  <c:v>26.18</c:v>
                </c:pt>
                <c:pt idx="2972">
                  <c:v>27.18</c:v>
                </c:pt>
                <c:pt idx="2973">
                  <c:v>28.12</c:v>
                </c:pt>
                <c:pt idx="2974">
                  <c:v>28.39</c:v>
                </c:pt>
                <c:pt idx="2975">
                  <c:v>28.04</c:v>
                </c:pt>
                <c:pt idx="2976">
                  <c:v>27.2</c:v>
                </c:pt>
                <c:pt idx="2977">
                  <c:v>25.81</c:v>
                </c:pt>
                <c:pt idx="2978">
                  <c:v>24.28</c:v>
                </c:pt>
                <c:pt idx="2979">
                  <c:v>22.57</c:v>
                </c:pt>
                <c:pt idx="2980">
                  <c:v>19.93</c:v>
                </c:pt>
                <c:pt idx="2981">
                  <c:v>17.510000000000002</c:v>
                </c:pt>
                <c:pt idx="2982">
                  <c:v>14.87</c:v>
                </c:pt>
                <c:pt idx="2983">
                  <c:v>12.44</c:v>
                </c:pt>
                <c:pt idx="2984">
                  <c:v>11.45</c:v>
                </c:pt>
                <c:pt idx="2985">
                  <c:v>11.17</c:v>
                </c:pt>
                <c:pt idx="2986">
                  <c:v>13.04</c:v>
                </c:pt>
                <c:pt idx="2987">
                  <c:v>12.29</c:v>
                </c:pt>
                <c:pt idx="2988">
                  <c:v>11.91</c:v>
                </c:pt>
                <c:pt idx="2989">
                  <c:v>11.94</c:v>
                </c:pt>
                <c:pt idx="2990">
                  <c:v>12.5</c:v>
                </c:pt>
                <c:pt idx="2991">
                  <c:v>13.57</c:v>
                </c:pt>
                <c:pt idx="2992">
                  <c:v>17.03</c:v>
                </c:pt>
                <c:pt idx="2993">
                  <c:v>21.63</c:v>
                </c:pt>
                <c:pt idx="2994">
                  <c:v>23.74</c:v>
                </c:pt>
                <c:pt idx="2995">
                  <c:v>25.06</c:v>
                </c:pt>
                <c:pt idx="2996">
                  <c:v>25.77</c:v>
                </c:pt>
                <c:pt idx="2997">
                  <c:v>26.14</c:v>
                </c:pt>
                <c:pt idx="2998">
                  <c:v>26.24</c:v>
                </c:pt>
                <c:pt idx="2999">
                  <c:v>25.81</c:v>
                </c:pt>
                <c:pt idx="3000">
                  <c:v>25.17</c:v>
                </c:pt>
                <c:pt idx="3001">
                  <c:v>23.97</c:v>
                </c:pt>
                <c:pt idx="3002">
                  <c:v>22.12</c:v>
                </c:pt>
                <c:pt idx="3003">
                  <c:v>20.07</c:v>
                </c:pt>
                <c:pt idx="3004">
                  <c:v>18.010000000000002</c:v>
                </c:pt>
                <c:pt idx="3005">
                  <c:v>15.83</c:v>
                </c:pt>
                <c:pt idx="3006">
                  <c:v>13.57</c:v>
                </c:pt>
                <c:pt idx="3007">
                  <c:v>11.09</c:v>
                </c:pt>
                <c:pt idx="3008">
                  <c:v>10.07</c:v>
                </c:pt>
                <c:pt idx="3009">
                  <c:v>10.48</c:v>
                </c:pt>
                <c:pt idx="3010">
                  <c:v>11.39</c:v>
                </c:pt>
                <c:pt idx="3011">
                  <c:v>11.85</c:v>
                </c:pt>
                <c:pt idx="3012">
                  <c:v>12.78</c:v>
                </c:pt>
                <c:pt idx="3013">
                  <c:v>13.62</c:v>
                </c:pt>
                <c:pt idx="3014">
                  <c:v>14.11</c:v>
                </c:pt>
                <c:pt idx="3015">
                  <c:v>15.37</c:v>
                </c:pt>
                <c:pt idx="3016">
                  <c:v>17.32</c:v>
                </c:pt>
                <c:pt idx="3017">
                  <c:v>19.61</c:v>
                </c:pt>
                <c:pt idx="3018">
                  <c:v>21.41</c:v>
                </c:pt>
                <c:pt idx="3019">
                  <c:v>22.76</c:v>
                </c:pt>
                <c:pt idx="3020">
                  <c:v>23.42</c:v>
                </c:pt>
                <c:pt idx="3021">
                  <c:v>23.75</c:v>
                </c:pt>
                <c:pt idx="3022">
                  <c:v>23.49</c:v>
                </c:pt>
                <c:pt idx="3023">
                  <c:v>23.45</c:v>
                </c:pt>
                <c:pt idx="3024">
                  <c:v>22.43</c:v>
                </c:pt>
                <c:pt idx="3025">
                  <c:v>21.31</c:v>
                </c:pt>
                <c:pt idx="3026">
                  <c:v>20.059999999999999</c:v>
                </c:pt>
                <c:pt idx="3027">
                  <c:v>18.52</c:v>
                </c:pt>
                <c:pt idx="3028">
                  <c:v>16.62</c:v>
                </c:pt>
                <c:pt idx="3029">
                  <c:v>15.07</c:v>
                </c:pt>
                <c:pt idx="3030">
                  <c:v>12.72</c:v>
                </c:pt>
                <c:pt idx="3031">
                  <c:v>11.41</c:v>
                </c:pt>
                <c:pt idx="3032">
                  <c:v>10.94</c:v>
                </c:pt>
                <c:pt idx="3033">
                  <c:v>11.64</c:v>
                </c:pt>
                <c:pt idx="3034">
                  <c:v>11.66</c:v>
                </c:pt>
                <c:pt idx="3035">
                  <c:v>12.87</c:v>
                </c:pt>
                <c:pt idx="3036">
                  <c:v>13.93</c:v>
                </c:pt>
                <c:pt idx="3037">
                  <c:v>14.97</c:v>
                </c:pt>
                <c:pt idx="3038">
                  <c:v>15.77</c:v>
                </c:pt>
                <c:pt idx="3039">
                  <c:v>16.78</c:v>
                </c:pt>
                <c:pt idx="3040">
                  <c:v>18.25</c:v>
                </c:pt>
                <c:pt idx="3041">
                  <c:v>20.62</c:v>
                </c:pt>
                <c:pt idx="3042">
                  <c:v>22.65</c:v>
                </c:pt>
                <c:pt idx="3043">
                  <c:v>24.32</c:v>
                </c:pt>
                <c:pt idx="3044">
                  <c:v>25.27</c:v>
                </c:pt>
                <c:pt idx="3045">
                  <c:v>25.35</c:v>
                </c:pt>
                <c:pt idx="3046">
                  <c:v>25.21</c:v>
                </c:pt>
                <c:pt idx="3047">
                  <c:v>24.87</c:v>
                </c:pt>
                <c:pt idx="3048">
                  <c:v>24.15</c:v>
                </c:pt>
                <c:pt idx="3049">
                  <c:v>23.13</c:v>
                </c:pt>
                <c:pt idx="3050">
                  <c:v>21.91</c:v>
                </c:pt>
                <c:pt idx="3051">
                  <c:v>20.65</c:v>
                </c:pt>
                <c:pt idx="3052">
                  <c:v>19.260000000000002</c:v>
                </c:pt>
                <c:pt idx="3053">
                  <c:v>17.16</c:v>
                </c:pt>
                <c:pt idx="3054">
                  <c:v>14.57</c:v>
                </c:pt>
                <c:pt idx="3055">
                  <c:v>12.01</c:v>
                </c:pt>
                <c:pt idx="3056">
                  <c:v>10.95</c:v>
                </c:pt>
                <c:pt idx="3057">
                  <c:v>11.21</c:v>
                </c:pt>
                <c:pt idx="3058">
                  <c:v>11.31</c:v>
                </c:pt>
                <c:pt idx="3059">
                  <c:v>12.68</c:v>
                </c:pt>
                <c:pt idx="3060">
                  <c:v>14.07</c:v>
                </c:pt>
                <c:pt idx="3061">
                  <c:v>15.06</c:v>
                </c:pt>
                <c:pt idx="3062">
                  <c:v>14.08</c:v>
                </c:pt>
                <c:pt idx="3063">
                  <c:v>12.68</c:v>
                </c:pt>
                <c:pt idx="3064">
                  <c:v>15.36</c:v>
                </c:pt>
                <c:pt idx="3065">
                  <c:v>21.01</c:v>
                </c:pt>
                <c:pt idx="3066">
                  <c:v>22.91</c:v>
                </c:pt>
                <c:pt idx="3067">
                  <c:v>24.62</c:v>
                </c:pt>
                <c:pt idx="3068">
                  <c:v>25.48</c:v>
                </c:pt>
                <c:pt idx="3069">
                  <c:v>26.08</c:v>
                </c:pt>
                <c:pt idx="3070">
                  <c:v>26.24</c:v>
                </c:pt>
                <c:pt idx="3071">
                  <c:v>26.06</c:v>
                </c:pt>
                <c:pt idx="3072">
                  <c:v>25.01</c:v>
                </c:pt>
                <c:pt idx="3073">
                  <c:v>23.88</c:v>
                </c:pt>
                <c:pt idx="3074">
                  <c:v>22.35</c:v>
                </c:pt>
                <c:pt idx="3075">
                  <c:v>20.47</c:v>
                </c:pt>
                <c:pt idx="3076">
                  <c:v>17.989999999999998</c:v>
                </c:pt>
                <c:pt idx="3077">
                  <c:v>15.48</c:v>
                </c:pt>
                <c:pt idx="3078">
                  <c:v>12.97</c:v>
                </c:pt>
                <c:pt idx="3079">
                  <c:v>10.54</c:v>
                </c:pt>
                <c:pt idx="3080">
                  <c:v>9.08</c:v>
                </c:pt>
                <c:pt idx="3081">
                  <c:v>10.02</c:v>
                </c:pt>
                <c:pt idx="3082">
                  <c:v>10.57</c:v>
                </c:pt>
                <c:pt idx="3083">
                  <c:v>11.2</c:v>
                </c:pt>
                <c:pt idx="3084">
                  <c:v>11.39</c:v>
                </c:pt>
                <c:pt idx="3085">
                  <c:v>12.12</c:v>
                </c:pt>
                <c:pt idx="3086">
                  <c:v>12.41</c:v>
                </c:pt>
                <c:pt idx="3087">
                  <c:v>13.16</c:v>
                </c:pt>
                <c:pt idx="3088">
                  <c:v>14.69</c:v>
                </c:pt>
                <c:pt idx="3089">
                  <c:v>19.77</c:v>
                </c:pt>
                <c:pt idx="3090">
                  <c:v>21.42</c:v>
                </c:pt>
                <c:pt idx="3091">
                  <c:v>22.79</c:v>
                </c:pt>
                <c:pt idx="3092">
                  <c:v>24.69</c:v>
                </c:pt>
                <c:pt idx="3093">
                  <c:v>25.3</c:v>
                </c:pt>
                <c:pt idx="3094">
                  <c:v>24.92</c:v>
                </c:pt>
                <c:pt idx="3095">
                  <c:v>23.87</c:v>
                </c:pt>
                <c:pt idx="3096">
                  <c:v>22.75</c:v>
                </c:pt>
                <c:pt idx="3097">
                  <c:v>21.11</c:v>
                </c:pt>
                <c:pt idx="3098">
                  <c:v>19.46</c:v>
                </c:pt>
                <c:pt idx="3099">
                  <c:v>18.190000000000001</c:v>
                </c:pt>
                <c:pt idx="3100">
                  <c:v>16.32</c:v>
                </c:pt>
                <c:pt idx="3101">
                  <c:v>14.41</c:v>
                </c:pt>
                <c:pt idx="3102">
                  <c:v>11.91</c:v>
                </c:pt>
                <c:pt idx="3103">
                  <c:v>9.75</c:v>
                </c:pt>
                <c:pt idx="3104">
                  <c:v>9.8000000000000007</c:v>
                </c:pt>
                <c:pt idx="3105">
                  <c:v>10.210000000000001</c:v>
                </c:pt>
                <c:pt idx="3106">
                  <c:v>10.81</c:v>
                </c:pt>
                <c:pt idx="3107">
                  <c:v>11.67</c:v>
                </c:pt>
                <c:pt idx="3108">
                  <c:v>12.47</c:v>
                </c:pt>
                <c:pt idx="3109">
                  <c:v>13.62</c:v>
                </c:pt>
                <c:pt idx="3110">
                  <c:v>14.29</c:v>
                </c:pt>
                <c:pt idx="3111">
                  <c:v>14.38</c:v>
                </c:pt>
                <c:pt idx="3112">
                  <c:v>15.96</c:v>
                </c:pt>
                <c:pt idx="3113">
                  <c:v>18.97</c:v>
                </c:pt>
                <c:pt idx="3114">
                  <c:v>20.83</c:v>
                </c:pt>
                <c:pt idx="3115">
                  <c:v>22.3</c:v>
                </c:pt>
                <c:pt idx="3116">
                  <c:v>23</c:v>
                </c:pt>
                <c:pt idx="3117">
                  <c:v>23.37</c:v>
                </c:pt>
                <c:pt idx="3118">
                  <c:v>23.17</c:v>
                </c:pt>
                <c:pt idx="3119">
                  <c:v>22.85</c:v>
                </c:pt>
                <c:pt idx="3120">
                  <c:v>22.15</c:v>
                </c:pt>
                <c:pt idx="3121">
                  <c:v>20.97</c:v>
                </c:pt>
                <c:pt idx="3122">
                  <c:v>19.61</c:v>
                </c:pt>
                <c:pt idx="3123">
                  <c:v>18.2</c:v>
                </c:pt>
                <c:pt idx="3124">
                  <c:v>16.399999999999999</c:v>
                </c:pt>
                <c:pt idx="3125">
                  <c:v>14.17</c:v>
                </c:pt>
                <c:pt idx="3126">
                  <c:v>11.83</c:v>
                </c:pt>
                <c:pt idx="3127">
                  <c:v>9.01</c:v>
                </c:pt>
                <c:pt idx="3128">
                  <c:v>8.7100000000000009</c:v>
                </c:pt>
                <c:pt idx="3129">
                  <c:v>9.3699999999999992</c:v>
                </c:pt>
                <c:pt idx="3130">
                  <c:v>10.130000000000001</c:v>
                </c:pt>
                <c:pt idx="3131">
                  <c:v>10.220000000000001</c:v>
                </c:pt>
                <c:pt idx="3132">
                  <c:v>11.25</c:v>
                </c:pt>
                <c:pt idx="3133">
                  <c:v>12.12</c:v>
                </c:pt>
                <c:pt idx="3134">
                  <c:v>12.64</c:v>
                </c:pt>
                <c:pt idx="3135">
                  <c:v>11.99</c:v>
                </c:pt>
                <c:pt idx="3136">
                  <c:v>12.85</c:v>
                </c:pt>
                <c:pt idx="3137">
                  <c:v>17.75</c:v>
                </c:pt>
                <c:pt idx="3138">
                  <c:v>19.54</c:v>
                </c:pt>
                <c:pt idx="3139">
                  <c:v>20.71</c:v>
                </c:pt>
                <c:pt idx="3140">
                  <c:v>21.1</c:v>
                </c:pt>
                <c:pt idx="3141">
                  <c:v>21.08</c:v>
                </c:pt>
                <c:pt idx="3142">
                  <c:v>20.85</c:v>
                </c:pt>
                <c:pt idx="3143">
                  <c:v>20.16</c:v>
                </c:pt>
                <c:pt idx="3144">
                  <c:v>19.36</c:v>
                </c:pt>
                <c:pt idx="3145">
                  <c:v>18.47</c:v>
                </c:pt>
                <c:pt idx="3146">
                  <c:v>17.22</c:v>
                </c:pt>
                <c:pt idx="3147">
                  <c:v>15.71</c:v>
                </c:pt>
                <c:pt idx="3148">
                  <c:v>13.61</c:v>
                </c:pt>
                <c:pt idx="3149">
                  <c:v>11.45</c:v>
                </c:pt>
                <c:pt idx="3150">
                  <c:v>9.18</c:v>
                </c:pt>
                <c:pt idx="3151">
                  <c:v>7.26</c:v>
                </c:pt>
                <c:pt idx="3152">
                  <c:v>6.98</c:v>
                </c:pt>
                <c:pt idx="3153">
                  <c:v>7.27</c:v>
                </c:pt>
                <c:pt idx="3154">
                  <c:v>7.63</c:v>
                </c:pt>
                <c:pt idx="3155">
                  <c:v>7.62</c:v>
                </c:pt>
                <c:pt idx="3156">
                  <c:v>7.85</c:v>
                </c:pt>
                <c:pt idx="3157">
                  <c:v>8.3699999999999992</c:v>
                </c:pt>
                <c:pt idx="3158">
                  <c:v>8.24</c:v>
                </c:pt>
                <c:pt idx="3159">
                  <c:v>8.39</c:v>
                </c:pt>
                <c:pt idx="3160">
                  <c:v>12.09</c:v>
                </c:pt>
                <c:pt idx="3161">
                  <c:v>14.94</c:v>
                </c:pt>
                <c:pt idx="3162">
                  <c:v>16.55</c:v>
                </c:pt>
                <c:pt idx="3163">
                  <c:v>16.59</c:v>
                </c:pt>
                <c:pt idx="3164">
                  <c:v>18.149999999999999</c:v>
                </c:pt>
                <c:pt idx="3165">
                  <c:v>18.940000000000001</c:v>
                </c:pt>
                <c:pt idx="3166">
                  <c:v>18.670000000000002</c:v>
                </c:pt>
                <c:pt idx="3167">
                  <c:v>18.39</c:v>
                </c:pt>
                <c:pt idx="3168">
                  <c:v>17.66</c:v>
                </c:pt>
                <c:pt idx="3169">
                  <c:v>16.59</c:v>
                </c:pt>
                <c:pt idx="3170">
                  <c:v>15.65</c:v>
                </c:pt>
                <c:pt idx="3171">
                  <c:v>14.62</c:v>
                </c:pt>
                <c:pt idx="3172">
                  <c:v>12.85</c:v>
                </c:pt>
                <c:pt idx="3173">
                  <c:v>10.81</c:v>
                </c:pt>
                <c:pt idx="3174">
                  <c:v>8.7100000000000009</c:v>
                </c:pt>
                <c:pt idx="3175">
                  <c:v>6.08</c:v>
                </c:pt>
                <c:pt idx="3176">
                  <c:v>6.96</c:v>
                </c:pt>
                <c:pt idx="3177">
                  <c:v>7.58</c:v>
                </c:pt>
                <c:pt idx="3178">
                  <c:v>7.29</c:v>
                </c:pt>
                <c:pt idx="3179">
                  <c:v>7</c:v>
                </c:pt>
                <c:pt idx="3180">
                  <c:v>7.83</c:v>
                </c:pt>
                <c:pt idx="3181">
                  <c:v>8.7799999999999994</c:v>
                </c:pt>
                <c:pt idx="3182">
                  <c:v>8.16</c:v>
                </c:pt>
                <c:pt idx="3183">
                  <c:v>10.81</c:v>
                </c:pt>
                <c:pt idx="3184">
                  <c:v>13.8</c:v>
                </c:pt>
                <c:pt idx="3185">
                  <c:v>14.86</c:v>
                </c:pt>
                <c:pt idx="3186">
                  <c:v>16.53</c:v>
                </c:pt>
                <c:pt idx="3187">
                  <c:v>17.29</c:v>
                </c:pt>
                <c:pt idx="3188">
                  <c:v>18.23</c:v>
                </c:pt>
                <c:pt idx="3189">
                  <c:v>16.55</c:v>
                </c:pt>
                <c:pt idx="3190">
                  <c:v>16.61</c:v>
                </c:pt>
                <c:pt idx="3191">
                  <c:v>16.829999999999998</c:v>
                </c:pt>
                <c:pt idx="3192">
                  <c:v>15.99</c:v>
                </c:pt>
                <c:pt idx="3193">
                  <c:v>15.81</c:v>
                </c:pt>
                <c:pt idx="3194">
                  <c:v>14.81</c:v>
                </c:pt>
                <c:pt idx="3195">
                  <c:v>13.82</c:v>
                </c:pt>
                <c:pt idx="3196">
                  <c:v>13.37</c:v>
                </c:pt>
                <c:pt idx="3197">
                  <c:v>12.91</c:v>
                </c:pt>
                <c:pt idx="3198">
                  <c:v>12.85</c:v>
                </c:pt>
                <c:pt idx="3199">
                  <c:v>13.45</c:v>
                </c:pt>
                <c:pt idx="3200">
                  <c:v>13.9</c:v>
                </c:pt>
                <c:pt idx="3201">
                  <c:v>13.74</c:v>
                </c:pt>
                <c:pt idx="3202">
                  <c:v>13.61</c:v>
                </c:pt>
                <c:pt idx="3203">
                  <c:v>13.71</c:v>
                </c:pt>
                <c:pt idx="3204">
                  <c:v>13.32</c:v>
                </c:pt>
                <c:pt idx="3205">
                  <c:v>12.79</c:v>
                </c:pt>
                <c:pt idx="3206">
                  <c:v>13.31</c:v>
                </c:pt>
                <c:pt idx="3207">
                  <c:v>13.9</c:v>
                </c:pt>
                <c:pt idx="3208">
                  <c:v>15.51</c:v>
                </c:pt>
                <c:pt idx="3209">
                  <c:v>17.579999999999998</c:v>
                </c:pt>
                <c:pt idx="3210">
                  <c:v>19.829999999999998</c:v>
                </c:pt>
                <c:pt idx="3211">
                  <c:v>21.51</c:v>
                </c:pt>
                <c:pt idx="3212">
                  <c:v>22.4</c:v>
                </c:pt>
                <c:pt idx="3213">
                  <c:v>23.08</c:v>
                </c:pt>
                <c:pt idx="3214">
                  <c:v>22.54</c:v>
                </c:pt>
                <c:pt idx="3215">
                  <c:v>21.82</c:v>
                </c:pt>
                <c:pt idx="3216">
                  <c:v>20.85</c:v>
                </c:pt>
                <c:pt idx="3217">
                  <c:v>18.579999999999998</c:v>
                </c:pt>
                <c:pt idx="3218">
                  <c:v>16.28</c:v>
                </c:pt>
                <c:pt idx="3219">
                  <c:v>15.26</c:v>
                </c:pt>
                <c:pt idx="3220">
                  <c:v>14.8</c:v>
                </c:pt>
                <c:pt idx="3221">
                  <c:v>13.38</c:v>
                </c:pt>
                <c:pt idx="3222">
                  <c:v>11.45</c:v>
                </c:pt>
                <c:pt idx="3223">
                  <c:v>10.59</c:v>
                </c:pt>
                <c:pt idx="3224">
                  <c:v>10.84</c:v>
                </c:pt>
                <c:pt idx="3225">
                  <c:v>11.53</c:v>
                </c:pt>
                <c:pt idx="3226">
                  <c:v>12.32</c:v>
                </c:pt>
                <c:pt idx="3227">
                  <c:v>12.99</c:v>
                </c:pt>
                <c:pt idx="3228">
                  <c:v>13.7</c:v>
                </c:pt>
                <c:pt idx="3229">
                  <c:v>14.3</c:v>
                </c:pt>
                <c:pt idx="3230">
                  <c:v>14.55</c:v>
                </c:pt>
                <c:pt idx="3231">
                  <c:v>14.88</c:v>
                </c:pt>
                <c:pt idx="3232">
                  <c:v>15.49</c:v>
                </c:pt>
                <c:pt idx="3233">
                  <c:v>17.47</c:v>
                </c:pt>
                <c:pt idx="3234">
                  <c:v>18.95</c:v>
                </c:pt>
                <c:pt idx="3235">
                  <c:v>19.87</c:v>
                </c:pt>
                <c:pt idx="3236">
                  <c:v>20.39</c:v>
                </c:pt>
                <c:pt idx="3237">
                  <c:v>21.51</c:v>
                </c:pt>
                <c:pt idx="3238">
                  <c:v>23.29</c:v>
                </c:pt>
                <c:pt idx="3239">
                  <c:v>22.14</c:v>
                </c:pt>
                <c:pt idx="3240">
                  <c:v>21.89</c:v>
                </c:pt>
                <c:pt idx="3241">
                  <c:v>20.79</c:v>
                </c:pt>
                <c:pt idx="3242">
                  <c:v>19.62</c:v>
                </c:pt>
                <c:pt idx="3243">
                  <c:v>18.61</c:v>
                </c:pt>
                <c:pt idx="3244">
                  <c:v>16.66</c:v>
                </c:pt>
                <c:pt idx="3245">
                  <c:v>15.79</c:v>
                </c:pt>
                <c:pt idx="3246">
                  <c:v>14</c:v>
                </c:pt>
                <c:pt idx="3247">
                  <c:v>11.78</c:v>
                </c:pt>
                <c:pt idx="3248">
                  <c:v>11.83</c:v>
                </c:pt>
                <c:pt idx="3249">
                  <c:v>12.01</c:v>
                </c:pt>
                <c:pt idx="3250">
                  <c:v>13</c:v>
                </c:pt>
                <c:pt idx="3251">
                  <c:v>13.26</c:v>
                </c:pt>
                <c:pt idx="3252">
                  <c:v>13.55</c:v>
                </c:pt>
                <c:pt idx="3253">
                  <c:v>13.73</c:v>
                </c:pt>
                <c:pt idx="3254">
                  <c:v>15.01</c:v>
                </c:pt>
                <c:pt idx="3255">
                  <c:v>16.54</c:v>
                </c:pt>
                <c:pt idx="3256">
                  <c:v>16.86</c:v>
                </c:pt>
                <c:pt idx="3257">
                  <c:v>17.62</c:v>
                </c:pt>
                <c:pt idx="3258">
                  <c:v>18.350000000000001</c:v>
                </c:pt>
                <c:pt idx="3259">
                  <c:v>18.989999999999998</c:v>
                </c:pt>
                <c:pt idx="3260">
                  <c:v>19.95</c:v>
                </c:pt>
                <c:pt idx="3261">
                  <c:v>19.5</c:v>
                </c:pt>
                <c:pt idx="3262">
                  <c:v>20.39</c:v>
                </c:pt>
                <c:pt idx="3263">
                  <c:v>20.6</c:v>
                </c:pt>
                <c:pt idx="3264">
                  <c:v>20.62</c:v>
                </c:pt>
                <c:pt idx="3265">
                  <c:v>19.93</c:v>
                </c:pt>
                <c:pt idx="3266">
                  <c:v>18.36</c:v>
                </c:pt>
                <c:pt idx="3267">
                  <c:v>16.41</c:v>
                </c:pt>
                <c:pt idx="3268">
                  <c:v>14.45</c:v>
                </c:pt>
                <c:pt idx="3269">
                  <c:v>13.96</c:v>
                </c:pt>
                <c:pt idx="3270">
                  <c:v>12.55</c:v>
                </c:pt>
                <c:pt idx="3271">
                  <c:v>11.92</c:v>
                </c:pt>
                <c:pt idx="3272">
                  <c:v>12</c:v>
                </c:pt>
                <c:pt idx="3273">
                  <c:v>10.95</c:v>
                </c:pt>
                <c:pt idx="3274">
                  <c:v>10.24</c:v>
                </c:pt>
                <c:pt idx="3275">
                  <c:v>12.42</c:v>
                </c:pt>
                <c:pt idx="3276">
                  <c:v>12.45</c:v>
                </c:pt>
                <c:pt idx="3277">
                  <c:v>11.82</c:v>
                </c:pt>
                <c:pt idx="3278">
                  <c:v>13.2</c:v>
                </c:pt>
                <c:pt idx="3279">
                  <c:v>13.96</c:v>
                </c:pt>
                <c:pt idx="3280">
                  <c:v>14.82</c:v>
                </c:pt>
                <c:pt idx="3281">
                  <c:v>16.34</c:v>
                </c:pt>
                <c:pt idx="3282">
                  <c:v>17.350000000000001</c:v>
                </c:pt>
                <c:pt idx="3283">
                  <c:v>18.52</c:v>
                </c:pt>
                <c:pt idx="3284">
                  <c:v>18.86</c:v>
                </c:pt>
                <c:pt idx="3285">
                  <c:v>19.350000000000001</c:v>
                </c:pt>
                <c:pt idx="3286">
                  <c:v>19.260000000000002</c:v>
                </c:pt>
                <c:pt idx="3287">
                  <c:v>19.239999999999998</c:v>
                </c:pt>
                <c:pt idx="3288">
                  <c:v>19.02</c:v>
                </c:pt>
                <c:pt idx="3289">
                  <c:v>18.260000000000002</c:v>
                </c:pt>
                <c:pt idx="3290">
                  <c:v>17.850000000000001</c:v>
                </c:pt>
                <c:pt idx="3291">
                  <c:v>16.239999999999998</c:v>
                </c:pt>
                <c:pt idx="3292">
                  <c:v>14.13</c:v>
                </c:pt>
                <c:pt idx="3293">
                  <c:v>12.03</c:v>
                </c:pt>
                <c:pt idx="3294">
                  <c:v>9.23</c:v>
                </c:pt>
                <c:pt idx="3295">
                  <c:v>6.19</c:v>
                </c:pt>
                <c:pt idx="3296">
                  <c:v>5.32</c:v>
                </c:pt>
                <c:pt idx="3297">
                  <c:v>5.48</c:v>
                </c:pt>
                <c:pt idx="3298">
                  <c:v>5.44</c:v>
                </c:pt>
                <c:pt idx="3299">
                  <c:v>5.97</c:v>
                </c:pt>
                <c:pt idx="3300">
                  <c:v>7.64</c:v>
                </c:pt>
                <c:pt idx="3301">
                  <c:v>9.73</c:v>
                </c:pt>
                <c:pt idx="3302">
                  <c:v>10.72</c:v>
                </c:pt>
                <c:pt idx="3303">
                  <c:v>10.83</c:v>
                </c:pt>
                <c:pt idx="3304">
                  <c:v>10.76</c:v>
                </c:pt>
                <c:pt idx="3305">
                  <c:v>13.21</c:v>
                </c:pt>
                <c:pt idx="3306">
                  <c:v>15.54</c:v>
                </c:pt>
                <c:pt idx="3307">
                  <c:v>16.440000000000001</c:v>
                </c:pt>
                <c:pt idx="3308">
                  <c:v>16.420000000000002</c:v>
                </c:pt>
                <c:pt idx="3309">
                  <c:v>17.489999999999998</c:v>
                </c:pt>
                <c:pt idx="3310">
                  <c:v>17.899999999999999</c:v>
                </c:pt>
                <c:pt idx="3311">
                  <c:v>17.190000000000001</c:v>
                </c:pt>
                <c:pt idx="3312">
                  <c:v>16.420000000000002</c:v>
                </c:pt>
                <c:pt idx="3313">
                  <c:v>15.53</c:v>
                </c:pt>
                <c:pt idx="3314">
                  <c:v>15.12</c:v>
                </c:pt>
                <c:pt idx="3315">
                  <c:v>12.5</c:v>
                </c:pt>
                <c:pt idx="3316">
                  <c:v>12</c:v>
                </c:pt>
                <c:pt idx="3317">
                  <c:v>10.28</c:v>
                </c:pt>
                <c:pt idx="3318">
                  <c:v>7.47</c:v>
                </c:pt>
                <c:pt idx="3319">
                  <c:v>3.41</c:v>
                </c:pt>
                <c:pt idx="3320">
                  <c:v>2.67</c:v>
                </c:pt>
                <c:pt idx="3321">
                  <c:v>3.31</c:v>
                </c:pt>
                <c:pt idx="3322">
                  <c:v>4.33</c:v>
                </c:pt>
                <c:pt idx="3323">
                  <c:v>6.14</c:v>
                </c:pt>
                <c:pt idx="3324">
                  <c:v>6.83</c:v>
                </c:pt>
                <c:pt idx="3325">
                  <c:v>6.89</c:v>
                </c:pt>
                <c:pt idx="3326">
                  <c:v>8.44</c:v>
                </c:pt>
                <c:pt idx="3327">
                  <c:v>9.31</c:v>
                </c:pt>
                <c:pt idx="3328">
                  <c:v>9.98</c:v>
                </c:pt>
                <c:pt idx="3329">
                  <c:v>12.85</c:v>
                </c:pt>
                <c:pt idx="3330">
                  <c:v>14.51</c:v>
                </c:pt>
                <c:pt idx="3331">
                  <c:v>15.31</c:v>
                </c:pt>
                <c:pt idx="3332">
                  <c:v>15.67</c:v>
                </c:pt>
                <c:pt idx="3333">
                  <c:v>15.96</c:v>
                </c:pt>
                <c:pt idx="3334">
                  <c:v>16.21</c:v>
                </c:pt>
                <c:pt idx="3335">
                  <c:v>15.88</c:v>
                </c:pt>
                <c:pt idx="3336">
                  <c:v>16.07</c:v>
                </c:pt>
                <c:pt idx="3337">
                  <c:v>15.71</c:v>
                </c:pt>
                <c:pt idx="3338">
                  <c:v>14.72</c:v>
                </c:pt>
                <c:pt idx="3339">
                  <c:v>13.68</c:v>
                </c:pt>
                <c:pt idx="3340">
                  <c:v>11.94</c:v>
                </c:pt>
                <c:pt idx="3341">
                  <c:v>9.89</c:v>
                </c:pt>
                <c:pt idx="3342">
                  <c:v>7.89</c:v>
                </c:pt>
                <c:pt idx="3343">
                  <c:v>4.5999999999999996</c:v>
                </c:pt>
                <c:pt idx="3344">
                  <c:v>4.58</c:v>
                </c:pt>
                <c:pt idx="3345">
                  <c:v>4.34</c:v>
                </c:pt>
                <c:pt idx="3346">
                  <c:v>5.04</c:v>
                </c:pt>
                <c:pt idx="3347">
                  <c:v>4.49</c:v>
                </c:pt>
                <c:pt idx="3348">
                  <c:v>5.54</c:v>
                </c:pt>
                <c:pt idx="3349">
                  <c:v>7.66</c:v>
                </c:pt>
                <c:pt idx="3350">
                  <c:v>8.1999999999999993</c:v>
                </c:pt>
                <c:pt idx="3351">
                  <c:v>9.24</c:v>
                </c:pt>
                <c:pt idx="3352">
                  <c:v>10.08</c:v>
                </c:pt>
                <c:pt idx="3353">
                  <c:v>12.02</c:v>
                </c:pt>
                <c:pt idx="3354">
                  <c:v>13.69</c:v>
                </c:pt>
                <c:pt idx="3355">
                  <c:v>13.97</c:v>
                </c:pt>
                <c:pt idx="3356">
                  <c:v>14.17</c:v>
                </c:pt>
                <c:pt idx="3357">
                  <c:v>15.25</c:v>
                </c:pt>
                <c:pt idx="3358">
                  <c:v>14.91</c:v>
                </c:pt>
                <c:pt idx="3359">
                  <c:v>15.35</c:v>
                </c:pt>
                <c:pt idx="3360">
                  <c:v>14.89</c:v>
                </c:pt>
                <c:pt idx="3361">
                  <c:v>13.81</c:v>
                </c:pt>
                <c:pt idx="3362">
                  <c:v>12.77</c:v>
                </c:pt>
                <c:pt idx="3363">
                  <c:v>12.03</c:v>
                </c:pt>
                <c:pt idx="3364">
                  <c:v>10.49</c:v>
                </c:pt>
                <c:pt idx="3365">
                  <c:v>8.5500000000000007</c:v>
                </c:pt>
                <c:pt idx="3366">
                  <c:v>7.2</c:v>
                </c:pt>
                <c:pt idx="3367">
                  <c:v>6.67</c:v>
                </c:pt>
                <c:pt idx="3368">
                  <c:v>6.89</c:v>
                </c:pt>
                <c:pt idx="3369">
                  <c:v>7.23</c:v>
                </c:pt>
                <c:pt idx="3370">
                  <c:v>8.52</c:v>
                </c:pt>
                <c:pt idx="3371">
                  <c:v>8.99</c:v>
                </c:pt>
                <c:pt idx="3372">
                  <c:v>9.2899999999999991</c:v>
                </c:pt>
                <c:pt idx="3373">
                  <c:v>9.2100000000000009</c:v>
                </c:pt>
                <c:pt idx="3374">
                  <c:v>9.27</c:v>
                </c:pt>
                <c:pt idx="3375">
                  <c:v>9.75</c:v>
                </c:pt>
                <c:pt idx="3376">
                  <c:v>11.3</c:v>
                </c:pt>
                <c:pt idx="3377">
                  <c:v>12.66</c:v>
                </c:pt>
                <c:pt idx="3378">
                  <c:v>13.5</c:v>
                </c:pt>
                <c:pt idx="3379">
                  <c:v>14.11</c:v>
                </c:pt>
                <c:pt idx="3380">
                  <c:v>15.75</c:v>
                </c:pt>
                <c:pt idx="3381">
                  <c:v>15.31</c:v>
                </c:pt>
                <c:pt idx="3382">
                  <c:v>13.28</c:v>
                </c:pt>
                <c:pt idx="3383">
                  <c:v>14.96</c:v>
                </c:pt>
                <c:pt idx="3384">
                  <c:v>15.81</c:v>
                </c:pt>
                <c:pt idx="3385">
                  <c:v>14.19</c:v>
                </c:pt>
                <c:pt idx="3386">
                  <c:v>11.9</c:v>
                </c:pt>
                <c:pt idx="3387">
                  <c:v>11.03</c:v>
                </c:pt>
                <c:pt idx="3388">
                  <c:v>10.33</c:v>
                </c:pt>
                <c:pt idx="3389">
                  <c:v>9.33</c:v>
                </c:pt>
                <c:pt idx="3390">
                  <c:v>8.66</c:v>
                </c:pt>
                <c:pt idx="3391">
                  <c:v>8.61</c:v>
                </c:pt>
                <c:pt idx="3392">
                  <c:v>8.77</c:v>
                </c:pt>
                <c:pt idx="3393">
                  <c:v>8.9499999999999993</c:v>
                </c:pt>
                <c:pt idx="3394">
                  <c:v>9.33</c:v>
                </c:pt>
                <c:pt idx="3395">
                  <c:v>9.2200000000000006</c:v>
                </c:pt>
                <c:pt idx="3396">
                  <c:v>9.93</c:v>
                </c:pt>
                <c:pt idx="3397">
                  <c:v>10.43</c:v>
                </c:pt>
                <c:pt idx="3398">
                  <c:v>11.04</c:v>
                </c:pt>
                <c:pt idx="3399">
                  <c:v>10.11</c:v>
                </c:pt>
                <c:pt idx="3400">
                  <c:v>10.48</c:v>
                </c:pt>
                <c:pt idx="3401">
                  <c:v>12.77</c:v>
                </c:pt>
                <c:pt idx="3402">
                  <c:v>13.52</c:v>
                </c:pt>
                <c:pt idx="3403">
                  <c:v>14.26</c:v>
                </c:pt>
                <c:pt idx="3404">
                  <c:v>15.03</c:v>
                </c:pt>
                <c:pt idx="3405">
                  <c:v>15.3</c:v>
                </c:pt>
                <c:pt idx="3406">
                  <c:v>14.65</c:v>
                </c:pt>
                <c:pt idx="3407">
                  <c:v>15.58</c:v>
                </c:pt>
                <c:pt idx="3408">
                  <c:v>15.36</c:v>
                </c:pt>
                <c:pt idx="3409">
                  <c:v>13.97</c:v>
                </c:pt>
                <c:pt idx="3410">
                  <c:v>13.08</c:v>
                </c:pt>
                <c:pt idx="3411">
                  <c:v>12.33</c:v>
                </c:pt>
                <c:pt idx="3412">
                  <c:v>11.54</c:v>
                </c:pt>
                <c:pt idx="3413">
                  <c:v>10.76</c:v>
                </c:pt>
                <c:pt idx="3414">
                  <c:v>10.08</c:v>
                </c:pt>
                <c:pt idx="3415">
                  <c:v>8.8699999999999992</c:v>
                </c:pt>
                <c:pt idx="3416">
                  <c:v>7.13</c:v>
                </c:pt>
                <c:pt idx="3417">
                  <c:v>7.02</c:v>
                </c:pt>
                <c:pt idx="3418">
                  <c:v>6.94</c:v>
                </c:pt>
                <c:pt idx="3419">
                  <c:v>7.5</c:v>
                </c:pt>
                <c:pt idx="3420">
                  <c:v>7.64</c:v>
                </c:pt>
                <c:pt idx="3421">
                  <c:v>7.71</c:v>
                </c:pt>
                <c:pt idx="3422">
                  <c:v>8.2200000000000006</c:v>
                </c:pt>
                <c:pt idx="3423">
                  <c:v>9.4700000000000006</c:v>
                </c:pt>
                <c:pt idx="3424">
                  <c:v>11.15</c:v>
                </c:pt>
                <c:pt idx="3425">
                  <c:v>12.34</c:v>
                </c:pt>
                <c:pt idx="3426">
                  <c:v>14.38</c:v>
                </c:pt>
                <c:pt idx="3427">
                  <c:v>14.45</c:v>
                </c:pt>
                <c:pt idx="3428">
                  <c:v>14.1</c:v>
                </c:pt>
                <c:pt idx="3429">
                  <c:v>17.420000000000002</c:v>
                </c:pt>
                <c:pt idx="3430">
                  <c:v>17.47</c:v>
                </c:pt>
                <c:pt idx="3431">
                  <c:v>19.61</c:v>
                </c:pt>
                <c:pt idx="3432">
                  <c:v>20.68</c:v>
                </c:pt>
                <c:pt idx="3433">
                  <c:v>18.8</c:v>
                </c:pt>
                <c:pt idx="3434">
                  <c:v>17.7</c:v>
                </c:pt>
                <c:pt idx="3435">
                  <c:v>17.71</c:v>
                </c:pt>
                <c:pt idx="3436">
                  <c:v>15.61</c:v>
                </c:pt>
                <c:pt idx="3437">
                  <c:v>13.78</c:v>
                </c:pt>
                <c:pt idx="3438">
                  <c:v>11.37</c:v>
                </c:pt>
                <c:pt idx="3439">
                  <c:v>10.89</c:v>
                </c:pt>
                <c:pt idx="3440">
                  <c:v>11.12</c:v>
                </c:pt>
                <c:pt idx="3441">
                  <c:v>11.15</c:v>
                </c:pt>
                <c:pt idx="3442">
                  <c:v>10.86</c:v>
                </c:pt>
                <c:pt idx="3443">
                  <c:v>10.85</c:v>
                </c:pt>
                <c:pt idx="3444">
                  <c:v>10.48</c:v>
                </c:pt>
                <c:pt idx="3445">
                  <c:v>10.88</c:v>
                </c:pt>
                <c:pt idx="3446">
                  <c:v>11.73</c:v>
                </c:pt>
                <c:pt idx="3447">
                  <c:v>12.13</c:v>
                </c:pt>
                <c:pt idx="3448">
                  <c:v>12.45</c:v>
                </c:pt>
                <c:pt idx="3449">
                  <c:v>13.33</c:v>
                </c:pt>
                <c:pt idx="3450">
                  <c:v>14.11</c:v>
                </c:pt>
                <c:pt idx="3451">
                  <c:v>14.41</c:v>
                </c:pt>
                <c:pt idx="3452">
                  <c:v>14.11</c:v>
                </c:pt>
                <c:pt idx="3453">
                  <c:v>13.64</c:v>
                </c:pt>
                <c:pt idx="3454">
                  <c:v>14.59</c:v>
                </c:pt>
                <c:pt idx="3455">
                  <c:v>15.03</c:v>
                </c:pt>
                <c:pt idx="3456">
                  <c:v>13.83</c:v>
                </c:pt>
                <c:pt idx="3457">
                  <c:v>13.53</c:v>
                </c:pt>
                <c:pt idx="3458">
                  <c:v>13.82</c:v>
                </c:pt>
                <c:pt idx="3459">
                  <c:v>13.82</c:v>
                </c:pt>
                <c:pt idx="3460">
                  <c:v>12.53</c:v>
                </c:pt>
                <c:pt idx="3461">
                  <c:v>11.18</c:v>
                </c:pt>
                <c:pt idx="3462">
                  <c:v>10.039999999999999</c:v>
                </c:pt>
                <c:pt idx="3463">
                  <c:v>8.93</c:v>
                </c:pt>
                <c:pt idx="3464">
                  <c:v>8.5399999999999991</c:v>
                </c:pt>
                <c:pt idx="3465">
                  <c:v>8.6999999999999993</c:v>
                </c:pt>
                <c:pt idx="3466">
                  <c:v>8.57</c:v>
                </c:pt>
                <c:pt idx="3467">
                  <c:v>8.5299999999999994</c:v>
                </c:pt>
                <c:pt idx="3468">
                  <c:v>8.2100000000000009</c:v>
                </c:pt>
                <c:pt idx="3469">
                  <c:v>8.14</c:v>
                </c:pt>
                <c:pt idx="3470">
                  <c:v>9.16</c:v>
                </c:pt>
                <c:pt idx="3471">
                  <c:v>10.86</c:v>
                </c:pt>
                <c:pt idx="3472">
                  <c:v>12.37</c:v>
                </c:pt>
                <c:pt idx="3473">
                  <c:v>14.12</c:v>
                </c:pt>
                <c:pt idx="3474">
                  <c:v>15.46</c:v>
                </c:pt>
                <c:pt idx="3475">
                  <c:v>16.079999999999998</c:v>
                </c:pt>
                <c:pt idx="3476">
                  <c:v>15.68</c:v>
                </c:pt>
                <c:pt idx="3477">
                  <c:v>17.71</c:v>
                </c:pt>
                <c:pt idx="3478">
                  <c:v>17.48</c:v>
                </c:pt>
                <c:pt idx="3479">
                  <c:v>16.579999999999998</c:v>
                </c:pt>
                <c:pt idx="3480">
                  <c:v>14.97</c:v>
                </c:pt>
                <c:pt idx="3481">
                  <c:v>15.25</c:v>
                </c:pt>
                <c:pt idx="3482">
                  <c:v>13.45</c:v>
                </c:pt>
                <c:pt idx="3483">
                  <c:v>13.07</c:v>
                </c:pt>
                <c:pt idx="3484">
                  <c:v>13.3</c:v>
                </c:pt>
                <c:pt idx="3485">
                  <c:v>11.1</c:v>
                </c:pt>
                <c:pt idx="3486">
                  <c:v>9.5500000000000007</c:v>
                </c:pt>
                <c:pt idx="3487">
                  <c:v>9.0500000000000007</c:v>
                </c:pt>
                <c:pt idx="3488">
                  <c:v>8.7100000000000009</c:v>
                </c:pt>
                <c:pt idx="3489">
                  <c:v>8.35</c:v>
                </c:pt>
                <c:pt idx="3490">
                  <c:v>8.92</c:v>
                </c:pt>
                <c:pt idx="3491">
                  <c:v>10.01</c:v>
                </c:pt>
                <c:pt idx="3492">
                  <c:v>10.18</c:v>
                </c:pt>
                <c:pt idx="3493">
                  <c:v>9.84</c:v>
                </c:pt>
                <c:pt idx="3494">
                  <c:v>9.0500000000000007</c:v>
                </c:pt>
                <c:pt idx="3495">
                  <c:v>9.9</c:v>
                </c:pt>
                <c:pt idx="3496">
                  <c:v>10.93</c:v>
                </c:pt>
                <c:pt idx="3497">
                  <c:v>11.55</c:v>
                </c:pt>
                <c:pt idx="3498">
                  <c:v>13.27</c:v>
                </c:pt>
                <c:pt idx="3499">
                  <c:v>14.94</c:v>
                </c:pt>
                <c:pt idx="3500">
                  <c:v>13.2</c:v>
                </c:pt>
                <c:pt idx="3501">
                  <c:v>13.84</c:v>
                </c:pt>
                <c:pt idx="3502">
                  <c:v>12.98</c:v>
                </c:pt>
                <c:pt idx="3503">
                  <c:v>12.37</c:v>
                </c:pt>
                <c:pt idx="3504">
                  <c:v>11.58</c:v>
                </c:pt>
                <c:pt idx="3505">
                  <c:v>10.53</c:v>
                </c:pt>
                <c:pt idx="3506">
                  <c:v>10.37</c:v>
                </c:pt>
                <c:pt idx="3507">
                  <c:v>10.39</c:v>
                </c:pt>
                <c:pt idx="3508">
                  <c:v>11.38</c:v>
                </c:pt>
                <c:pt idx="3509">
                  <c:v>11.08</c:v>
                </c:pt>
                <c:pt idx="3510">
                  <c:v>10.130000000000001</c:v>
                </c:pt>
                <c:pt idx="3511">
                  <c:v>9.2200000000000006</c:v>
                </c:pt>
                <c:pt idx="3512">
                  <c:v>9.2100000000000009</c:v>
                </c:pt>
                <c:pt idx="3513">
                  <c:v>9.58</c:v>
                </c:pt>
                <c:pt idx="3514">
                  <c:v>10.73</c:v>
                </c:pt>
                <c:pt idx="3515">
                  <c:v>12.32</c:v>
                </c:pt>
                <c:pt idx="3516">
                  <c:v>12.69</c:v>
                </c:pt>
                <c:pt idx="3517">
                  <c:v>12.28</c:v>
                </c:pt>
                <c:pt idx="3518">
                  <c:v>12.08</c:v>
                </c:pt>
                <c:pt idx="3519">
                  <c:v>12.77</c:v>
                </c:pt>
                <c:pt idx="3520">
                  <c:v>13.12</c:v>
                </c:pt>
                <c:pt idx="3521">
                  <c:v>13.98</c:v>
                </c:pt>
                <c:pt idx="3522">
                  <c:v>15.41</c:v>
                </c:pt>
                <c:pt idx="3523">
                  <c:v>15.43</c:v>
                </c:pt>
                <c:pt idx="3524">
                  <c:v>15.27</c:v>
                </c:pt>
                <c:pt idx="3525">
                  <c:v>14.44</c:v>
                </c:pt>
                <c:pt idx="3526">
                  <c:v>14.02</c:v>
                </c:pt>
                <c:pt idx="3527">
                  <c:v>13.91</c:v>
                </c:pt>
                <c:pt idx="3528">
                  <c:v>13.41</c:v>
                </c:pt>
                <c:pt idx="3529">
                  <c:v>13.33</c:v>
                </c:pt>
                <c:pt idx="3530">
                  <c:v>13.66</c:v>
                </c:pt>
                <c:pt idx="3531">
                  <c:v>13.55</c:v>
                </c:pt>
                <c:pt idx="3532">
                  <c:v>14.01</c:v>
                </c:pt>
                <c:pt idx="3533">
                  <c:v>14.12</c:v>
                </c:pt>
                <c:pt idx="3534">
                  <c:v>14.06</c:v>
                </c:pt>
                <c:pt idx="3535">
                  <c:v>13.85</c:v>
                </c:pt>
                <c:pt idx="3536">
                  <c:v>13.82</c:v>
                </c:pt>
                <c:pt idx="3537">
                  <c:v>13.94</c:v>
                </c:pt>
                <c:pt idx="3538">
                  <c:v>13.99</c:v>
                </c:pt>
                <c:pt idx="3539">
                  <c:v>14.28</c:v>
                </c:pt>
                <c:pt idx="3540">
                  <c:v>15.18</c:v>
                </c:pt>
                <c:pt idx="3541">
                  <c:v>13.74</c:v>
                </c:pt>
                <c:pt idx="3542">
                  <c:v>14.49</c:v>
                </c:pt>
                <c:pt idx="3543">
                  <c:v>13.82</c:v>
                </c:pt>
                <c:pt idx="3544">
                  <c:v>13.84</c:v>
                </c:pt>
                <c:pt idx="3545">
                  <c:v>14.99</c:v>
                </c:pt>
                <c:pt idx="3546">
                  <c:v>17.34</c:v>
                </c:pt>
                <c:pt idx="3547">
                  <c:v>18.12</c:v>
                </c:pt>
                <c:pt idx="3548">
                  <c:v>18.23</c:v>
                </c:pt>
                <c:pt idx="3549">
                  <c:v>19.059999999999999</c:v>
                </c:pt>
                <c:pt idx="3550">
                  <c:v>18.29</c:v>
                </c:pt>
                <c:pt idx="3551">
                  <c:v>18.260000000000002</c:v>
                </c:pt>
                <c:pt idx="3552">
                  <c:v>16.670000000000002</c:v>
                </c:pt>
                <c:pt idx="3553">
                  <c:v>16.78</c:v>
                </c:pt>
                <c:pt idx="3554">
                  <c:v>16.45</c:v>
                </c:pt>
                <c:pt idx="3555">
                  <c:v>15.04</c:v>
                </c:pt>
                <c:pt idx="3556">
                  <c:v>13.01</c:v>
                </c:pt>
                <c:pt idx="3557">
                  <c:v>12.24</c:v>
                </c:pt>
                <c:pt idx="3558">
                  <c:v>11.85</c:v>
                </c:pt>
                <c:pt idx="3559">
                  <c:v>12.09</c:v>
                </c:pt>
                <c:pt idx="3560">
                  <c:v>12.87</c:v>
                </c:pt>
                <c:pt idx="3561">
                  <c:v>13.85</c:v>
                </c:pt>
                <c:pt idx="3562">
                  <c:v>14.29</c:v>
                </c:pt>
                <c:pt idx="3563">
                  <c:v>14.1</c:v>
                </c:pt>
                <c:pt idx="3564">
                  <c:v>13.62</c:v>
                </c:pt>
                <c:pt idx="3565">
                  <c:v>14.15</c:v>
                </c:pt>
                <c:pt idx="3566">
                  <c:v>14.28</c:v>
                </c:pt>
                <c:pt idx="3567">
                  <c:v>14.77</c:v>
                </c:pt>
                <c:pt idx="3568">
                  <c:v>14.99</c:v>
                </c:pt>
                <c:pt idx="3569">
                  <c:v>16.73</c:v>
                </c:pt>
                <c:pt idx="3570">
                  <c:v>18.579999999999998</c:v>
                </c:pt>
                <c:pt idx="3571">
                  <c:v>18.12</c:v>
                </c:pt>
                <c:pt idx="3572">
                  <c:v>17.34</c:v>
                </c:pt>
                <c:pt idx="3573">
                  <c:v>18.46</c:v>
                </c:pt>
                <c:pt idx="3574">
                  <c:v>17.59</c:v>
                </c:pt>
                <c:pt idx="3575">
                  <c:v>16.95</c:v>
                </c:pt>
                <c:pt idx="3576">
                  <c:v>17.38</c:v>
                </c:pt>
                <c:pt idx="3577">
                  <c:v>16.71</c:v>
                </c:pt>
                <c:pt idx="3578">
                  <c:v>15.38</c:v>
                </c:pt>
                <c:pt idx="3579">
                  <c:v>14.61</c:v>
                </c:pt>
                <c:pt idx="3580">
                  <c:v>14.15</c:v>
                </c:pt>
                <c:pt idx="3581">
                  <c:v>13.11</c:v>
                </c:pt>
                <c:pt idx="3582">
                  <c:v>12.83</c:v>
                </c:pt>
                <c:pt idx="3583">
                  <c:v>12.86</c:v>
                </c:pt>
                <c:pt idx="3584">
                  <c:v>12.64</c:v>
                </c:pt>
                <c:pt idx="3585">
                  <c:v>12.23</c:v>
                </c:pt>
                <c:pt idx="3586">
                  <c:v>11.5</c:v>
                </c:pt>
                <c:pt idx="3587">
                  <c:v>10.74</c:v>
                </c:pt>
                <c:pt idx="3588">
                  <c:v>10.93</c:v>
                </c:pt>
                <c:pt idx="3589">
                  <c:v>11.72</c:v>
                </c:pt>
                <c:pt idx="3590">
                  <c:v>12.3</c:v>
                </c:pt>
                <c:pt idx="3591">
                  <c:v>12.59</c:v>
                </c:pt>
                <c:pt idx="3592">
                  <c:v>13.69</c:v>
                </c:pt>
                <c:pt idx="3593">
                  <c:v>17.46</c:v>
                </c:pt>
                <c:pt idx="3594">
                  <c:v>19.100000000000001</c:v>
                </c:pt>
                <c:pt idx="3595">
                  <c:v>20.09</c:v>
                </c:pt>
                <c:pt idx="3596">
                  <c:v>21.21</c:v>
                </c:pt>
                <c:pt idx="3597">
                  <c:v>20.95</c:v>
                </c:pt>
                <c:pt idx="3598">
                  <c:v>20.56</c:v>
                </c:pt>
                <c:pt idx="3599">
                  <c:v>19.84</c:v>
                </c:pt>
                <c:pt idx="3600">
                  <c:v>20.66</c:v>
                </c:pt>
                <c:pt idx="3601">
                  <c:v>19.16</c:v>
                </c:pt>
                <c:pt idx="3602">
                  <c:v>18.91</c:v>
                </c:pt>
                <c:pt idx="3603">
                  <c:v>16.8</c:v>
                </c:pt>
                <c:pt idx="3604">
                  <c:v>15.01</c:v>
                </c:pt>
                <c:pt idx="3605">
                  <c:v>13.25</c:v>
                </c:pt>
                <c:pt idx="3606">
                  <c:v>10.27</c:v>
                </c:pt>
                <c:pt idx="3607">
                  <c:v>9.1199999999999992</c:v>
                </c:pt>
                <c:pt idx="3608">
                  <c:v>9.77</c:v>
                </c:pt>
                <c:pt idx="3609">
                  <c:v>11.98</c:v>
                </c:pt>
                <c:pt idx="3610">
                  <c:v>12.3</c:v>
                </c:pt>
                <c:pt idx="3611">
                  <c:v>12.37</c:v>
                </c:pt>
                <c:pt idx="3612">
                  <c:v>13.58</c:v>
                </c:pt>
                <c:pt idx="3613">
                  <c:v>14.01</c:v>
                </c:pt>
                <c:pt idx="3614">
                  <c:v>14.31</c:v>
                </c:pt>
                <c:pt idx="3615">
                  <c:v>14.5</c:v>
                </c:pt>
                <c:pt idx="3616">
                  <c:v>14.58</c:v>
                </c:pt>
                <c:pt idx="3617">
                  <c:v>14.86</c:v>
                </c:pt>
                <c:pt idx="3618">
                  <c:v>17.13</c:v>
                </c:pt>
                <c:pt idx="3619">
                  <c:v>18.36</c:v>
                </c:pt>
                <c:pt idx="3620">
                  <c:v>18.73</c:v>
                </c:pt>
                <c:pt idx="3621">
                  <c:v>19.309999999999999</c:v>
                </c:pt>
                <c:pt idx="3622">
                  <c:v>18.73</c:v>
                </c:pt>
                <c:pt idx="3623">
                  <c:v>17.97</c:v>
                </c:pt>
                <c:pt idx="3624">
                  <c:v>15.51</c:v>
                </c:pt>
                <c:pt idx="3625">
                  <c:v>13.36</c:v>
                </c:pt>
                <c:pt idx="3626">
                  <c:v>12.67</c:v>
                </c:pt>
                <c:pt idx="3627">
                  <c:v>13.26</c:v>
                </c:pt>
                <c:pt idx="3628">
                  <c:v>13.89</c:v>
                </c:pt>
                <c:pt idx="3629">
                  <c:v>13.49</c:v>
                </c:pt>
                <c:pt idx="3630">
                  <c:v>10.62</c:v>
                </c:pt>
                <c:pt idx="3631">
                  <c:v>8.65</c:v>
                </c:pt>
                <c:pt idx="3632">
                  <c:v>9.76</c:v>
                </c:pt>
                <c:pt idx="3633">
                  <c:v>11.53</c:v>
                </c:pt>
                <c:pt idx="3634">
                  <c:v>12.1</c:v>
                </c:pt>
                <c:pt idx="3635">
                  <c:v>12.61</c:v>
                </c:pt>
                <c:pt idx="3636">
                  <c:v>12.46</c:v>
                </c:pt>
                <c:pt idx="3637">
                  <c:v>14.13</c:v>
                </c:pt>
                <c:pt idx="3638">
                  <c:v>14.9</c:v>
                </c:pt>
                <c:pt idx="3639">
                  <c:v>16.649999999999999</c:v>
                </c:pt>
                <c:pt idx="3640">
                  <c:v>14.97</c:v>
                </c:pt>
                <c:pt idx="3641">
                  <c:v>18.649999999999999</c:v>
                </c:pt>
                <c:pt idx="3642">
                  <c:v>20.21</c:v>
                </c:pt>
                <c:pt idx="3643">
                  <c:v>21.08</c:v>
                </c:pt>
                <c:pt idx="3644">
                  <c:v>23.45</c:v>
                </c:pt>
                <c:pt idx="3645">
                  <c:v>23.16</c:v>
                </c:pt>
                <c:pt idx="3646">
                  <c:v>23.5</c:v>
                </c:pt>
                <c:pt idx="3647">
                  <c:v>23.31</c:v>
                </c:pt>
                <c:pt idx="3648">
                  <c:v>23.2</c:v>
                </c:pt>
                <c:pt idx="3649">
                  <c:v>21.77</c:v>
                </c:pt>
                <c:pt idx="3650">
                  <c:v>19.579999999999998</c:v>
                </c:pt>
                <c:pt idx="3651">
                  <c:v>16.87</c:v>
                </c:pt>
                <c:pt idx="3652">
                  <c:v>13.99</c:v>
                </c:pt>
                <c:pt idx="3653">
                  <c:v>10.55</c:v>
                </c:pt>
                <c:pt idx="3654">
                  <c:v>8.2799999999999994</c:v>
                </c:pt>
                <c:pt idx="3655">
                  <c:v>6.83</c:v>
                </c:pt>
                <c:pt idx="3656">
                  <c:v>6.94</c:v>
                </c:pt>
                <c:pt idx="3657">
                  <c:v>6.75</c:v>
                </c:pt>
                <c:pt idx="3658">
                  <c:v>6.65</c:v>
                </c:pt>
                <c:pt idx="3659">
                  <c:v>7.02</c:v>
                </c:pt>
                <c:pt idx="3660">
                  <c:v>7.97</c:v>
                </c:pt>
                <c:pt idx="3661">
                  <c:v>9.18</c:v>
                </c:pt>
                <c:pt idx="3662">
                  <c:v>11</c:v>
                </c:pt>
                <c:pt idx="3663">
                  <c:v>11.66</c:v>
                </c:pt>
                <c:pt idx="3664">
                  <c:v>12.5</c:v>
                </c:pt>
                <c:pt idx="3665">
                  <c:v>15.65</c:v>
                </c:pt>
                <c:pt idx="3666">
                  <c:v>18.11</c:v>
                </c:pt>
                <c:pt idx="3667">
                  <c:v>19.510000000000002</c:v>
                </c:pt>
                <c:pt idx="3668">
                  <c:v>19.989999999999998</c:v>
                </c:pt>
                <c:pt idx="3669">
                  <c:v>20.079999999999998</c:v>
                </c:pt>
                <c:pt idx="3670">
                  <c:v>19.93</c:v>
                </c:pt>
                <c:pt idx="3671">
                  <c:v>19.21</c:v>
                </c:pt>
                <c:pt idx="3672">
                  <c:v>18.23</c:v>
                </c:pt>
                <c:pt idx="3673">
                  <c:v>16.899999999999999</c:v>
                </c:pt>
                <c:pt idx="3674">
                  <c:v>15.12</c:v>
                </c:pt>
                <c:pt idx="3675">
                  <c:v>13.16</c:v>
                </c:pt>
                <c:pt idx="3676">
                  <c:v>10.86</c:v>
                </c:pt>
                <c:pt idx="3677">
                  <c:v>8.4499999999999993</c:v>
                </c:pt>
                <c:pt idx="3678">
                  <c:v>6.13</c:v>
                </c:pt>
                <c:pt idx="3679">
                  <c:v>4.6500000000000004</c:v>
                </c:pt>
                <c:pt idx="3680">
                  <c:v>5.07</c:v>
                </c:pt>
                <c:pt idx="3681">
                  <c:v>5.77</c:v>
                </c:pt>
                <c:pt idx="3682">
                  <c:v>6.5</c:v>
                </c:pt>
                <c:pt idx="3683">
                  <c:v>7.1</c:v>
                </c:pt>
                <c:pt idx="3684">
                  <c:v>6.91</c:v>
                </c:pt>
                <c:pt idx="3685">
                  <c:v>7.59</c:v>
                </c:pt>
                <c:pt idx="3686">
                  <c:v>7.88</c:v>
                </c:pt>
                <c:pt idx="3687">
                  <c:v>8.19</c:v>
                </c:pt>
                <c:pt idx="3688">
                  <c:v>10.029999999999999</c:v>
                </c:pt>
                <c:pt idx="3689">
                  <c:v>12.9</c:v>
                </c:pt>
                <c:pt idx="3690">
                  <c:v>15.28</c:v>
                </c:pt>
                <c:pt idx="3691">
                  <c:v>16.8</c:v>
                </c:pt>
                <c:pt idx="3692">
                  <c:v>16.899999999999999</c:v>
                </c:pt>
                <c:pt idx="3693">
                  <c:v>16.71</c:v>
                </c:pt>
                <c:pt idx="3694">
                  <c:v>16.149999999999999</c:v>
                </c:pt>
                <c:pt idx="3695">
                  <c:v>15.87</c:v>
                </c:pt>
                <c:pt idx="3696">
                  <c:v>15.52</c:v>
                </c:pt>
                <c:pt idx="3697">
                  <c:v>14.45</c:v>
                </c:pt>
                <c:pt idx="3698">
                  <c:v>13</c:v>
                </c:pt>
                <c:pt idx="3699">
                  <c:v>13.03</c:v>
                </c:pt>
                <c:pt idx="3700">
                  <c:v>12.23</c:v>
                </c:pt>
                <c:pt idx="3701">
                  <c:v>10.220000000000001</c:v>
                </c:pt>
                <c:pt idx="3702">
                  <c:v>6.93</c:v>
                </c:pt>
                <c:pt idx="3703">
                  <c:v>5.05</c:v>
                </c:pt>
                <c:pt idx="3704">
                  <c:v>6.29</c:v>
                </c:pt>
                <c:pt idx="3705">
                  <c:v>7.42</c:v>
                </c:pt>
                <c:pt idx="3706">
                  <c:v>7.86</c:v>
                </c:pt>
                <c:pt idx="3707">
                  <c:v>7.66</c:v>
                </c:pt>
                <c:pt idx="3708">
                  <c:v>7.83</c:v>
                </c:pt>
                <c:pt idx="3709">
                  <c:v>8.73</c:v>
                </c:pt>
                <c:pt idx="3710">
                  <c:v>8.4700000000000006</c:v>
                </c:pt>
                <c:pt idx="3711">
                  <c:v>8.8800000000000008</c:v>
                </c:pt>
                <c:pt idx="3712">
                  <c:v>9.74</c:v>
                </c:pt>
                <c:pt idx="3713">
                  <c:v>12.43</c:v>
                </c:pt>
                <c:pt idx="3714">
                  <c:v>14.53</c:v>
                </c:pt>
                <c:pt idx="3715">
                  <c:v>15.72</c:v>
                </c:pt>
                <c:pt idx="3716">
                  <c:v>14.7</c:v>
                </c:pt>
                <c:pt idx="3717">
                  <c:v>16.559999999999999</c:v>
                </c:pt>
                <c:pt idx="3718">
                  <c:v>16.940000000000001</c:v>
                </c:pt>
                <c:pt idx="3719">
                  <c:v>17.350000000000001</c:v>
                </c:pt>
                <c:pt idx="3720">
                  <c:v>16.46</c:v>
                </c:pt>
                <c:pt idx="3721">
                  <c:v>16.64</c:v>
                </c:pt>
                <c:pt idx="3722">
                  <c:v>16.14</c:v>
                </c:pt>
                <c:pt idx="3723">
                  <c:v>15.85</c:v>
                </c:pt>
                <c:pt idx="3724">
                  <c:v>13.85</c:v>
                </c:pt>
                <c:pt idx="3725">
                  <c:v>11.38</c:v>
                </c:pt>
                <c:pt idx="3726">
                  <c:v>9.92</c:v>
                </c:pt>
                <c:pt idx="3727">
                  <c:v>9.69</c:v>
                </c:pt>
                <c:pt idx="3728">
                  <c:v>9.35</c:v>
                </c:pt>
                <c:pt idx="3729">
                  <c:v>8.89</c:v>
                </c:pt>
                <c:pt idx="3730">
                  <c:v>9.59</c:v>
                </c:pt>
                <c:pt idx="3731">
                  <c:v>10.78</c:v>
                </c:pt>
                <c:pt idx="3732">
                  <c:v>10.48</c:v>
                </c:pt>
                <c:pt idx="3733">
                  <c:v>9.7200000000000006</c:v>
                </c:pt>
                <c:pt idx="3734">
                  <c:v>10.210000000000001</c:v>
                </c:pt>
                <c:pt idx="3735">
                  <c:v>10.27</c:v>
                </c:pt>
                <c:pt idx="3736">
                  <c:v>11.08</c:v>
                </c:pt>
                <c:pt idx="3737">
                  <c:v>12.61</c:v>
                </c:pt>
                <c:pt idx="3738">
                  <c:v>14.62</c:v>
                </c:pt>
                <c:pt idx="3739">
                  <c:v>16.829999999999998</c:v>
                </c:pt>
                <c:pt idx="3740">
                  <c:v>17.28</c:v>
                </c:pt>
                <c:pt idx="3741">
                  <c:v>16.75</c:v>
                </c:pt>
                <c:pt idx="3742">
                  <c:v>16.989999999999998</c:v>
                </c:pt>
                <c:pt idx="3743">
                  <c:v>16.48</c:v>
                </c:pt>
                <c:pt idx="3744">
                  <c:v>17.28</c:v>
                </c:pt>
                <c:pt idx="3745">
                  <c:v>16.739999999999998</c:v>
                </c:pt>
                <c:pt idx="3746">
                  <c:v>14.84</c:v>
                </c:pt>
                <c:pt idx="3747">
                  <c:v>12.98</c:v>
                </c:pt>
                <c:pt idx="3748">
                  <c:v>11.13</c:v>
                </c:pt>
                <c:pt idx="3749">
                  <c:v>8.9</c:v>
                </c:pt>
                <c:pt idx="3750">
                  <c:v>7.37</c:v>
                </c:pt>
                <c:pt idx="3751">
                  <c:v>6.34</c:v>
                </c:pt>
                <c:pt idx="3752">
                  <c:v>6.36</c:v>
                </c:pt>
                <c:pt idx="3753">
                  <c:v>6.04</c:v>
                </c:pt>
                <c:pt idx="3754">
                  <c:v>6.73</c:v>
                </c:pt>
                <c:pt idx="3755">
                  <c:v>7.66</c:v>
                </c:pt>
                <c:pt idx="3756">
                  <c:v>8.98</c:v>
                </c:pt>
                <c:pt idx="3757">
                  <c:v>9.7100000000000009</c:v>
                </c:pt>
                <c:pt idx="3758">
                  <c:v>10.48</c:v>
                </c:pt>
                <c:pt idx="3759">
                  <c:v>10.73</c:v>
                </c:pt>
                <c:pt idx="3760">
                  <c:v>11</c:v>
                </c:pt>
                <c:pt idx="3761">
                  <c:v>11.78</c:v>
                </c:pt>
                <c:pt idx="3762">
                  <c:v>12.65</c:v>
                </c:pt>
                <c:pt idx="3763">
                  <c:v>13.6</c:v>
                </c:pt>
                <c:pt idx="3764">
                  <c:v>14.19</c:v>
                </c:pt>
                <c:pt idx="3765">
                  <c:v>14.62</c:v>
                </c:pt>
                <c:pt idx="3766">
                  <c:v>14.56</c:v>
                </c:pt>
                <c:pt idx="3767">
                  <c:v>14.52</c:v>
                </c:pt>
                <c:pt idx="3768">
                  <c:v>14.84</c:v>
                </c:pt>
                <c:pt idx="3769">
                  <c:v>13.74</c:v>
                </c:pt>
                <c:pt idx="3770">
                  <c:v>12.08</c:v>
                </c:pt>
                <c:pt idx="3771">
                  <c:v>10.9</c:v>
                </c:pt>
                <c:pt idx="3772">
                  <c:v>9.9</c:v>
                </c:pt>
                <c:pt idx="3773">
                  <c:v>9.66</c:v>
                </c:pt>
                <c:pt idx="3774">
                  <c:v>8</c:v>
                </c:pt>
                <c:pt idx="3775">
                  <c:v>6.26</c:v>
                </c:pt>
                <c:pt idx="3776">
                  <c:v>7.13</c:v>
                </c:pt>
                <c:pt idx="3777">
                  <c:v>7.47</c:v>
                </c:pt>
                <c:pt idx="3778">
                  <c:v>8.26</c:v>
                </c:pt>
                <c:pt idx="3779">
                  <c:v>10.35</c:v>
                </c:pt>
                <c:pt idx="3780">
                  <c:v>11.56</c:v>
                </c:pt>
                <c:pt idx="3781">
                  <c:v>12.95</c:v>
                </c:pt>
                <c:pt idx="3782">
                  <c:v>14.04</c:v>
                </c:pt>
                <c:pt idx="3783">
                  <c:v>14.96</c:v>
                </c:pt>
                <c:pt idx="3784">
                  <c:v>15.81</c:v>
                </c:pt>
                <c:pt idx="3785">
                  <c:v>17.37</c:v>
                </c:pt>
                <c:pt idx="3786">
                  <c:v>18.66</c:v>
                </c:pt>
                <c:pt idx="3787">
                  <c:v>20.2</c:v>
                </c:pt>
                <c:pt idx="3788">
                  <c:v>20.78</c:v>
                </c:pt>
                <c:pt idx="3789">
                  <c:v>19.79</c:v>
                </c:pt>
                <c:pt idx="3790">
                  <c:v>18.64</c:v>
                </c:pt>
                <c:pt idx="3791">
                  <c:v>18.399999999999999</c:v>
                </c:pt>
                <c:pt idx="3792">
                  <c:v>18.18</c:v>
                </c:pt>
                <c:pt idx="3793">
                  <c:v>17.95</c:v>
                </c:pt>
                <c:pt idx="3794">
                  <c:v>17.309999999999999</c:v>
                </c:pt>
                <c:pt idx="3795">
                  <c:v>16.600000000000001</c:v>
                </c:pt>
                <c:pt idx="3796">
                  <c:v>15.62</c:v>
                </c:pt>
                <c:pt idx="3797">
                  <c:v>15.07</c:v>
                </c:pt>
                <c:pt idx="3798">
                  <c:v>14.65</c:v>
                </c:pt>
                <c:pt idx="3799">
                  <c:v>14.61</c:v>
                </c:pt>
                <c:pt idx="3800">
                  <c:v>14.58</c:v>
                </c:pt>
                <c:pt idx="3801">
                  <c:v>14.53</c:v>
                </c:pt>
                <c:pt idx="3802">
                  <c:v>14.58</c:v>
                </c:pt>
                <c:pt idx="3803">
                  <c:v>14.41</c:v>
                </c:pt>
                <c:pt idx="3804">
                  <c:v>14.33</c:v>
                </c:pt>
                <c:pt idx="3805">
                  <c:v>14.09</c:v>
                </c:pt>
                <c:pt idx="3806">
                  <c:v>13.96</c:v>
                </c:pt>
                <c:pt idx="3807">
                  <c:v>14.76</c:v>
                </c:pt>
                <c:pt idx="3808">
                  <c:v>15</c:v>
                </c:pt>
                <c:pt idx="3809">
                  <c:v>15.26</c:v>
                </c:pt>
                <c:pt idx="3810">
                  <c:v>16.190000000000001</c:v>
                </c:pt>
                <c:pt idx="3811">
                  <c:v>17.64</c:v>
                </c:pt>
                <c:pt idx="3812">
                  <c:v>17.91</c:v>
                </c:pt>
                <c:pt idx="3813">
                  <c:v>18.82</c:v>
                </c:pt>
                <c:pt idx="3814">
                  <c:v>19.34</c:v>
                </c:pt>
                <c:pt idx="3815">
                  <c:v>18.43</c:v>
                </c:pt>
                <c:pt idx="3816">
                  <c:v>17.260000000000002</c:v>
                </c:pt>
                <c:pt idx="3817">
                  <c:v>16.53</c:v>
                </c:pt>
                <c:pt idx="3818">
                  <c:v>14.99</c:v>
                </c:pt>
                <c:pt idx="3819">
                  <c:v>13.79</c:v>
                </c:pt>
                <c:pt idx="3820">
                  <c:v>11.73</c:v>
                </c:pt>
                <c:pt idx="3821">
                  <c:v>9.86</c:v>
                </c:pt>
                <c:pt idx="3822">
                  <c:v>7.95</c:v>
                </c:pt>
                <c:pt idx="3823">
                  <c:v>6.88</c:v>
                </c:pt>
                <c:pt idx="3824">
                  <c:v>7.15</c:v>
                </c:pt>
                <c:pt idx="3825">
                  <c:v>8.48</c:v>
                </c:pt>
                <c:pt idx="3826">
                  <c:v>8.65</c:v>
                </c:pt>
                <c:pt idx="3827">
                  <c:v>8.2899999999999991</c:v>
                </c:pt>
                <c:pt idx="3828">
                  <c:v>8.48</c:v>
                </c:pt>
                <c:pt idx="3829">
                  <c:v>8.5</c:v>
                </c:pt>
                <c:pt idx="3830">
                  <c:v>8.6</c:v>
                </c:pt>
                <c:pt idx="3831">
                  <c:v>9.44</c:v>
                </c:pt>
                <c:pt idx="3832">
                  <c:v>9.9600000000000009</c:v>
                </c:pt>
                <c:pt idx="3833">
                  <c:v>10.74</c:v>
                </c:pt>
                <c:pt idx="3834">
                  <c:v>11.67</c:v>
                </c:pt>
                <c:pt idx="3835">
                  <c:v>12.24</c:v>
                </c:pt>
                <c:pt idx="3836">
                  <c:v>12.87</c:v>
                </c:pt>
                <c:pt idx="3837">
                  <c:v>13.67</c:v>
                </c:pt>
                <c:pt idx="3838">
                  <c:v>14.08</c:v>
                </c:pt>
                <c:pt idx="3839">
                  <c:v>13.67</c:v>
                </c:pt>
                <c:pt idx="3840">
                  <c:v>13.11</c:v>
                </c:pt>
                <c:pt idx="3841">
                  <c:v>12.76</c:v>
                </c:pt>
                <c:pt idx="3842">
                  <c:v>11.12</c:v>
                </c:pt>
                <c:pt idx="3843">
                  <c:v>8.56</c:v>
                </c:pt>
                <c:pt idx="3844">
                  <c:v>5.92</c:v>
                </c:pt>
                <c:pt idx="3845">
                  <c:v>3.54</c:v>
                </c:pt>
                <c:pt idx="3846">
                  <c:v>2.31</c:v>
                </c:pt>
                <c:pt idx="3847">
                  <c:v>1.4</c:v>
                </c:pt>
                <c:pt idx="3848">
                  <c:v>1</c:v>
                </c:pt>
                <c:pt idx="3849">
                  <c:v>0.7</c:v>
                </c:pt>
                <c:pt idx="3850">
                  <c:v>0.53</c:v>
                </c:pt>
                <c:pt idx="3851">
                  <c:v>0.43</c:v>
                </c:pt>
                <c:pt idx="3852">
                  <c:v>1.2</c:v>
                </c:pt>
                <c:pt idx="3853">
                  <c:v>1.77</c:v>
                </c:pt>
                <c:pt idx="3854">
                  <c:v>2.5099999999999998</c:v>
                </c:pt>
                <c:pt idx="3855">
                  <c:v>3.29</c:v>
                </c:pt>
                <c:pt idx="3856">
                  <c:v>4.0999999999999996</c:v>
                </c:pt>
                <c:pt idx="3857">
                  <c:v>6.6</c:v>
                </c:pt>
                <c:pt idx="3858">
                  <c:v>9.08</c:v>
                </c:pt>
                <c:pt idx="3859">
                  <c:v>10.02</c:v>
                </c:pt>
                <c:pt idx="3860">
                  <c:v>10.89</c:v>
                </c:pt>
                <c:pt idx="3861">
                  <c:v>11.74</c:v>
                </c:pt>
                <c:pt idx="3862">
                  <c:v>10.65</c:v>
                </c:pt>
                <c:pt idx="3863">
                  <c:v>10.199999999999999</c:v>
                </c:pt>
                <c:pt idx="3864">
                  <c:v>10.3</c:v>
                </c:pt>
                <c:pt idx="3865">
                  <c:v>10.28</c:v>
                </c:pt>
                <c:pt idx="3866">
                  <c:v>9.4600000000000009</c:v>
                </c:pt>
                <c:pt idx="3867">
                  <c:v>8.67</c:v>
                </c:pt>
                <c:pt idx="3868">
                  <c:v>7.61</c:v>
                </c:pt>
                <c:pt idx="3869">
                  <c:v>7.07</c:v>
                </c:pt>
                <c:pt idx="3870">
                  <c:v>6.48</c:v>
                </c:pt>
                <c:pt idx="3871">
                  <c:v>6.28</c:v>
                </c:pt>
                <c:pt idx="3872">
                  <c:v>7.09</c:v>
                </c:pt>
                <c:pt idx="3873">
                  <c:v>7.14</c:v>
                </c:pt>
                <c:pt idx="3874">
                  <c:v>7.23</c:v>
                </c:pt>
                <c:pt idx="3875">
                  <c:v>6.98</c:v>
                </c:pt>
                <c:pt idx="3876">
                  <c:v>7.04</c:v>
                </c:pt>
                <c:pt idx="3877">
                  <c:v>7.15</c:v>
                </c:pt>
                <c:pt idx="3878">
                  <c:v>6.02</c:v>
                </c:pt>
                <c:pt idx="3879">
                  <c:v>5.75</c:v>
                </c:pt>
                <c:pt idx="3880">
                  <c:v>8.06</c:v>
                </c:pt>
                <c:pt idx="3881">
                  <c:v>9.76</c:v>
                </c:pt>
                <c:pt idx="3882">
                  <c:v>10.88</c:v>
                </c:pt>
                <c:pt idx="3883">
                  <c:v>11.9</c:v>
                </c:pt>
                <c:pt idx="3884">
                  <c:v>12.22</c:v>
                </c:pt>
                <c:pt idx="3885">
                  <c:v>12.21</c:v>
                </c:pt>
                <c:pt idx="3886">
                  <c:v>11.84</c:v>
                </c:pt>
                <c:pt idx="3887">
                  <c:v>11.66</c:v>
                </c:pt>
                <c:pt idx="3888">
                  <c:v>10.82</c:v>
                </c:pt>
                <c:pt idx="3889">
                  <c:v>10.69</c:v>
                </c:pt>
                <c:pt idx="3890">
                  <c:v>9.5299999999999994</c:v>
                </c:pt>
                <c:pt idx="3891">
                  <c:v>9.14</c:v>
                </c:pt>
                <c:pt idx="3892">
                  <c:v>8.2799999999999994</c:v>
                </c:pt>
                <c:pt idx="3893">
                  <c:v>7.34</c:v>
                </c:pt>
                <c:pt idx="3894">
                  <c:v>6.22</c:v>
                </c:pt>
                <c:pt idx="3895">
                  <c:v>5.78</c:v>
                </c:pt>
                <c:pt idx="3896">
                  <c:v>6.51</c:v>
                </c:pt>
                <c:pt idx="3897">
                  <c:v>7.19</c:v>
                </c:pt>
                <c:pt idx="3898">
                  <c:v>7.23</c:v>
                </c:pt>
                <c:pt idx="3899">
                  <c:v>8.75</c:v>
                </c:pt>
                <c:pt idx="3900">
                  <c:v>9.06</c:v>
                </c:pt>
                <c:pt idx="3901">
                  <c:v>9.3800000000000008</c:v>
                </c:pt>
                <c:pt idx="3902">
                  <c:v>10.09</c:v>
                </c:pt>
                <c:pt idx="3903">
                  <c:v>10.62</c:v>
                </c:pt>
                <c:pt idx="3904">
                  <c:v>10.92</c:v>
                </c:pt>
                <c:pt idx="3905">
                  <c:v>11.74</c:v>
                </c:pt>
                <c:pt idx="3906">
                  <c:v>12.92</c:v>
                </c:pt>
                <c:pt idx="3907">
                  <c:v>13.39</c:v>
                </c:pt>
                <c:pt idx="3908">
                  <c:v>13.77</c:v>
                </c:pt>
                <c:pt idx="3909">
                  <c:v>14.71</c:v>
                </c:pt>
                <c:pt idx="3910">
                  <c:v>14.45</c:v>
                </c:pt>
                <c:pt idx="3911">
                  <c:v>14.31</c:v>
                </c:pt>
                <c:pt idx="3912">
                  <c:v>12.13</c:v>
                </c:pt>
                <c:pt idx="3913">
                  <c:v>11.56</c:v>
                </c:pt>
                <c:pt idx="3914">
                  <c:v>11.64</c:v>
                </c:pt>
                <c:pt idx="3915">
                  <c:v>10.51</c:v>
                </c:pt>
                <c:pt idx="3916">
                  <c:v>10.79</c:v>
                </c:pt>
                <c:pt idx="3917">
                  <c:v>10.050000000000001</c:v>
                </c:pt>
                <c:pt idx="3918">
                  <c:v>9.27</c:v>
                </c:pt>
                <c:pt idx="3919">
                  <c:v>8.5299999999999994</c:v>
                </c:pt>
                <c:pt idx="3920">
                  <c:v>8.84</c:v>
                </c:pt>
                <c:pt idx="3921">
                  <c:v>9.15</c:v>
                </c:pt>
                <c:pt idx="3922">
                  <c:v>9.6999999999999993</c:v>
                </c:pt>
                <c:pt idx="3923">
                  <c:v>10.36</c:v>
                </c:pt>
                <c:pt idx="3924">
                  <c:v>11.08</c:v>
                </c:pt>
                <c:pt idx="3925">
                  <c:v>11.42</c:v>
                </c:pt>
                <c:pt idx="3926">
                  <c:v>11.72</c:v>
                </c:pt>
                <c:pt idx="3927">
                  <c:v>11.79</c:v>
                </c:pt>
                <c:pt idx="3928">
                  <c:v>11.34</c:v>
                </c:pt>
                <c:pt idx="3929">
                  <c:v>13.25</c:v>
                </c:pt>
                <c:pt idx="3930">
                  <c:v>14.31</c:v>
                </c:pt>
                <c:pt idx="3931">
                  <c:v>15.5</c:v>
                </c:pt>
                <c:pt idx="3932">
                  <c:v>15.82</c:v>
                </c:pt>
                <c:pt idx="3933">
                  <c:v>16.32</c:v>
                </c:pt>
                <c:pt idx="3934">
                  <c:v>15.61</c:v>
                </c:pt>
                <c:pt idx="3935">
                  <c:v>14.38</c:v>
                </c:pt>
                <c:pt idx="3936">
                  <c:v>13.69</c:v>
                </c:pt>
                <c:pt idx="3937">
                  <c:v>13.4</c:v>
                </c:pt>
                <c:pt idx="3938">
                  <c:v>12.61</c:v>
                </c:pt>
                <c:pt idx="3939">
                  <c:v>12.38</c:v>
                </c:pt>
                <c:pt idx="3940">
                  <c:v>11.87</c:v>
                </c:pt>
                <c:pt idx="3941">
                  <c:v>9.7899999999999991</c:v>
                </c:pt>
                <c:pt idx="3942">
                  <c:v>6.32</c:v>
                </c:pt>
                <c:pt idx="3943">
                  <c:v>5.64</c:v>
                </c:pt>
                <c:pt idx="3944">
                  <c:v>6.07</c:v>
                </c:pt>
                <c:pt idx="3945">
                  <c:v>5.7</c:v>
                </c:pt>
                <c:pt idx="3946">
                  <c:v>4.5999999999999996</c:v>
                </c:pt>
                <c:pt idx="3947">
                  <c:v>4.8499999999999996</c:v>
                </c:pt>
                <c:pt idx="3948">
                  <c:v>5.6</c:v>
                </c:pt>
                <c:pt idx="3949">
                  <c:v>5.04</c:v>
                </c:pt>
                <c:pt idx="3950">
                  <c:v>5.92</c:v>
                </c:pt>
                <c:pt idx="3951">
                  <c:v>7.35</c:v>
                </c:pt>
                <c:pt idx="3952">
                  <c:v>8.0299999999999994</c:v>
                </c:pt>
                <c:pt idx="3953">
                  <c:v>9.57</c:v>
                </c:pt>
                <c:pt idx="3954">
                  <c:v>11.85</c:v>
                </c:pt>
                <c:pt idx="3955">
                  <c:v>12.32</c:v>
                </c:pt>
                <c:pt idx="3956">
                  <c:v>12.98</c:v>
                </c:pt>
                <c:pt idx="3957">
                  <c:v>12.83</c:v>
                </c:pt>
                <c:pt idx="3958">
                  <c:v>12.06</c:v>
                </c:pt>
                <c:pt idx="3959">
                  <c:v>10.23</c:v>
                </c:pt>
                <c:pt idx="3960">
                  <c:v>8.99</c:v>
                </c:pt>
                <c:pt idx="3961">
                  <c:v>7.28</c:v>
                </c:pt>
                <c:pt idx="3962">
                  <c:v>6.03</c:v>
                </c:pt>
                <c:pt idx="3963">
                  <c:v>4.87</c:v>
                </c:pt>
                <c:pt idx="3964">
                  <c:v>4.38</c:v>
                </c:pt>
                <c:pt idx="3965">
                  <c:v>3.46</c:v>
                </c:pt>
                <c:pt idx="3966">
                  <c:v>2.11</c:v>
                </c:pt>
                <c:pt idx="3967">
                  <c:v>2.37</c:v>
                </c:pt>
                <c:pt idx="3968">
                  <c:v>1.57</c:v>
                </c:pt>
                <c:pt idx="3969">
                  <c:v>0.39</c:v>
                </c:pt>
                <c:pt idx="3970">
                  <c:v>0.57999999999999996</c:v>
                </c:pt>
                <c:pt idx="3971">
                  <c:v>2.35</c:v>
                </c:pt>
                <c:pt idx="3972">
                  <c:v>2.48</c:v>
                </c:pt>
                <c:pt idx="3973">
                  <c:v>0.98</c:v>
                </c:pt>
                <c:pt idx="3974">
                  <c:v>0.7</c:v>
                </c:pt>
                <c:pt idx="3975">
                  <c:v>1.96</c:v>
                </c:pt>
                <c:pt idx="3976">
                  <c:v>3.51</c:v>
                </c:pt>
                <c:pt idx="3977">
                  <c:v>4.28</c:v>
                </c:pt>
                <c:pt idx="3978">
                  <c:v>6.73</c:v>
                </c:pt>
                <c:pt idx="3979">
                  <c:v>7.37</c:v>
                </c:pt>
                <c:pt idx="3980">
                  <c:v>6.91</c:v>
                </c:pt>
                <c:pt idx="3981">
                  <c:v>6.34</c:v>
                </c:pt>
                <c:pt idx="3982">
                  <c:v>6.6</c:v>
                </c:pt>
                <c:pt idx="3983">
                  <c:v>6.19</c:v>
                </c:pt>
                <c:pt idx="3984">
                  <c:v>8.9700000000000006</c:v>
                </c:pt>
                <c:pt idx="3985">
                  <c:v>11.4</c:v>
                </c:pt>
                <c:pt idx="3986">
                  <c:v>11.39</c:v>
                </c:pt>
                <c:pt idx="3987">
                  <c:v>10.039999999999999</c:v>
                </c:pt>
                <c:pt idx="3988">
                  <c:v>8.08</c:v>
                </c:pt>
                <c:pt idx="3989">
                  <c:v>6.03</c:v>
                </c:pt>
                <c:pt idx="3990">
                  <c:v>3.78</c:v>
                </c:pt>
                <c:pt idx="3991">
                  <c:v>3.12</c:v>
                </c:pt>
                <c:pt idx="3992">
                  <c:v>3.78</c:v>
                </c:pt>
                <c:pt idx="3993">
                  <c:v>5.32</c:v>
                </c:pt>
                <c:pt idx="3994">
                  <c:v>7.63</c:v>
                </c:pt>
                <c:pt idx="3995">
                  <c:v>9.1999999999999993</c:v>
                </c:pt>
                <c:pt idx="3996">
                  <c:v>9.66</c:v>
                </c:pt>
                <c:pt idx="3997">
                  <c:v>9.75</c:v>
                </c:pt>
                <c:pt idx="3998">
                  <c:v>9.3800000000000008</c:v>
                </c:pt>
                <c:pt idx="3999">
                  <c:v>9.68</c:v>
                </c:pt>
                <c:pt idx="4000">
                  <c:v>8.94</c:v>
                </c:pt>
                <c:pt idx="4001">
                  <c:v>11.02</c:v>
                </c:pt>
                <c:pt idx="4002">
                  <c:v>13.42</c:v>
                </c:pt>
                <c:pt idx="4003">
                  <c:v>14.52</c:v>
                </c:pt>
                <c:pt idx="4004">
                  <c:v>15.1</c:v>
                </c:pt>
                <c:pt idx="4005">
                  <c:v>15.65</c:v>
                </c:pt>
                <c:pt idx="4006">
                  <c:v>16.55</c:v>
                </c:pt>
                <c:pt idx="4007">
                  <c:v>16.079999999999998</c:v>
                </c:pt>
                <c:pt idx="4008">
                  <c:v>16.170000000000002</c:v>
                </c:pt>
                <c:pt idx="4009">
                  <c:v>14.89</c:v>
                </c:pt>
                <c:pt idx="4010">
                  <c:v>13.51</c:v>
                </c:pt>
                <c:pt idx="4011">
                  <c:v>11.97</c:v>
                </c:pt>
                <c:pt idx="4012">
                  <c:v>9.64</c:v>
                </c:pt>
                <c:pt idx="4013">
                  <c:v>7.17</c:v>
                </c:pt>
                <c:pt idx="4014">
                  <c:v>5.31</c:v>
                </c:pt>
                <c:pt idx="4015">
                  <c:v>4.84</c:v>
                </c:pt>
                <c:pt idx="4016">
                  <c:v>4.7699999999999996</c:v>
                </c:pt>
                <c:pt idx="4017">
                  <c:v>4.79</c:v>
                </c:pt>
                <c:pt idx="4018">
                  <c:v>5.0999999999999996</c:v>
                </c:pt>
                <c:pt idx="4019">
                  <c:v>5.73</c:v>
                </c:pt>
                <c:pt idx="4020">
                  <c:v>5.91</c:v>
                </c:pt>
                <c:pt idx="4021">
                  <c:v>6.32</c:v>
                </c:pt>
                <c:pt idx="4022">
                  <c:v>7.49</c:v>
                </c:pt>
                <c:pt idx="4023">
                  <c:v>7.98</c:v>
                </c:pt>
                <c:pt idx="4024">
                  <c:v>8.36</c:v>
                </c:pt>
                <c:pt idx="4025">
                  <c:v>10.199999999999999</c:v>
                </c:pt>
                <c:pt idx="4026">
                  <c:v>11.57</c:v>
                </c:pt>
                <c:pt idx="4027">
                  <c:v>12.89</c:v>
                </c:pt>
                <c:pt idx="4028">
                  <c:v>13.46</c:v>
                </c:pt>
                <c:pt idx="4029">
                  <c:v>13.85</c:v>
                </c:pt>
                <c:pt idx="4030">
                  <c:v>13.82</c:v>
                </c:pt>
                <c:pt idx="4031">
                  <c:v>14.1</c:v>
                </c:pt>
                <c:pt idx="4032">
                  <c:v>13.35</c:v>
                </c:pt>
                <c:pt idx="4033">
                  <c:v>12.56</c:v>
                </c:pt>
                <c:pt idx="4034">
                  <c:v>12.18</c:v>
                </c:pt>
                <c:pt idx="4035">
                  <c:v>11.13</c:v>
                </c:pt>
                <c:pt idx="4036">
                  <c:v>9.57</c:v>
                </c:pt>
                <c:pt idx="4037">
                  <c:v>7.7</c:v>
                </c:pt>
                <c:pt idx="4038">
                  <c:v>6.87</c:v>
                </c:pt>
                <c:pt idx="4039">
                  <c:v>6.9</c:v>
                </c:pt>
                <c:pt idx="4040">
                  <c:v>6.9</c:v>
                </c:pt>
                <c:pt idx="4041">
                  <c:v>6.58</c:v>
                </c:pt>
                <c:pt idx="4042">
                  <c:v>7.22</c:v>
                </c:pt>
                <c:pt idx="4043">
                  <c:v>7.36</c:v>
                </c:pt>
                <c:pt idx="4044">
                  <c:v>7.8</c:v>
                </c:pt>
                <c:pt idx="4045">
                  <c:v>8.56</c:v>
                </c:pt>
                <c:pt idx="4046">
                  <c:v>9.3000000000000007</c:v>
                </c:pt>
                <c:pt idx="4047">
                  <c:v>9.82</c:v>
                </c:pt>
                <c:pt idx="4048">
                  <c:v>10.28</c:v>
                </c:pt>
                <c:pt idx="4049">
                  <c:v>10.73</c:v>
                </c:pt>
                <c:pt idx="4050">
                  <c:v>11.72</c:v>
                </c:pt>
                <c:pt idx="4051">
                  <c:v>11.64</c:v>
                </c:pt>
                <c:pt idx="4052">
                  <c:v>11.92</c:v>
                </c:pt>
                <c:pt idx="4053">
                  <c:v>14.1</c:v>
                </c:pt>
                <c:pt idx="4054">
                  <c:v>13.97</c:v>
                </c:pt>
                <c:pt idx="4055">
                  <c:v>13.77</c:v>
                </c:pt>
                <c:pt idx="4056">
                  <c:v>12.79</c:v>
                </c:pt>
                <c:pt idx="4057">
                  <c:v>11.95</c:v>
                </c:pt>
                <c:pt idx="4058">
                  <c:v>11.12</c:v>
                </c:pt>
                <c:pt idx="4059">
                  <c:v>10.050000000000001</c:v>
                </c:pt>
                <c:pt idx="4060">
                  <c:v>8.02</c:v>
                </c:pt>
                <c:pt idx="4061">
                  <c:v>6.43</c:v>
                </c:pt>
                <c:pt idx="4062">
                  <c:v>4.2300000000000004</c:v>
                </c:pt>
                <c:pt idx="4063">
                  <c:v>3.4</c:v>
                </c:pt>
                <c:pt idx="4064">
                  <c:v>3.63</c:v>
                </c:pt>
                <c:pt idx="4065">
                  <c:v>3.33</c:v>
                </c:pt>
                <c:pt idx="4066">
                  <c:v>3.52</c:v>
                </c:pt>
                <c:pt idx="4067">
                  <c:v>3.79</c:v>
                </c:pt>
                <c:pt idx="4068">
                  <c:v>4.42</c:v>
                </c:pt>
                <c:pt idx="4069">
                  <c:v>4.8</c:v>
                </c:pt>
                <c:pt idx="4070">
                  <c:v>5.32</c:v>
                </c:pt>
                <c:pt idx="4071">
                  <c:v>6.75</c:v>
                </c:pt>
                <c:pt idx="4072">
                  <c:v>8.58</c:v>
                </c:pt>
                <c:pt idx="4073">
                  <c:v>9.35</c:v>
                </c:pt>
                <c:pt idx="4074">
                  <c:v>10.24</c:v>
                </c:pt>
                <c:pt idx="4075">
                  <c:v>10.82</c:v>
                </c:pt>
                <c:pt idx="4076">
                  <c:v>11.25</c:v>
                </c:pt>
                <c:pt idx="4077">
                  <c:v>10.69</c:v>
                </c:pt>
                <c:pt idx="4078">
                  <c:v>9.93</c:v>
                </c:pt>
                <c:pt idx="4079">
                  <c:v>9.57</c:v>
                </c:pt>
                <c:pt idx="4080">
                  <c:v>9.16</c:v>
                </c:pt>
                <c:pt idx="4081">
                  <c:v>8.98</c:v>
                </c:pt>
                <c:pt idx="4082">
                  <c:v>8.81</c:v>
                </c:pt>
                <c:pt idx="4083">
                  <c:v>7.98</c:v>
                </c:pt>
                <c:pt idx="4084">
                  <c:v>6.73</c:v>
                </c:pt>
                <c:pt idx="4085">
                  <c:v>5.53</c:v>
                </c:pt>
                <c:pt idx="4086">
                  <c:v>4.57</c:v>
                </c:pt>
                <c:pt idx="4087">
                  <c:v>4.0599999999999996</c:v>
                </c:pt>
                <c:pt idx="4088">
                  <c:v>2.9</c:v>
                </c:pt>
                <c:pt idx="4089">
                  <c:v>3.85</c:v>
                </c:pt>
                <c:pt idx="4090">
                  <c:v>4.2300000000000004</c:v>
                </c:pt>
                <c:pt idx="4091">
                  <c:v>4.83</c:v>
                </c:pt>
                <c:pt idx="4092">
                  <c:v>4.6500000000000004</c:v>
                </c:pt>
                <c:pt idx="4093">
                  <c:v>5.5</c:v>
                </c:pt>
                <c:pt idx="4094">
                  <c:v>6.91</c:v>
                </c:pt>
                <c:pt idx="4095">
                  <c:v>7.11</c:v>
                </c:pt>
                <c:pt idx="4096">
                  <c:v>7.93</c:v>
                </c:pt>
                <c:pt idx="4097">
                  <c:v>8.85</c:v>
                </c:pt>
                <c:pt idx="4098">
                  <c:v>10.33</c:v>
                </c:pt>
                <c:pt idx="4099">
                  <c:v>11.75</c:v>
                </c:pt>
                <c:pt idx="4100">
                  <c:v>10.58</c:v>
                </c:pt>
                <c:pt idx="4101">
                  <c:v>13.67</c:v>
                </c:pt>
                <c:pt idx="4102">
                  <c:v>12.15</c:v>
                </c:pt>
                <c:pt idx="4103">
                  <c:v>10.74</c:v>
                </c:pt>
                <c:pt idx="4104">
                  <c:v>9.9700000000000006</c:v>
                </c:pt>
                <c:pt idx="4105">
                  <c:v>9.77</c:v>
                </c:pt>
                <c:pt idx="4106">
                  <c:v>9.25</c:v>
                </c:pt>
                <c:pt idx="4107">
                  <c:v>8.67</c:v>
                </c:pt>
                <c:pt idx="4108">
                  <c:v>7.89</c:v>
                </c:pt>
                <c:pt idx="4109">
                  <c:v>7.55</c:v>
                </c:pt>
                <c:pt idx="4110">
                  <c:v>8.0299999999999994</c:v>
                </c:pt>
                <c:pt idx="4111">
                  <c:v>7.81</c:v>
                </c:pt>
                <c:pt idx="4112">
                  <c:v>7.6</c:v>
                </c:pt>
                <c:pt idx="4113">
                  <c:v>7.5</c:v>
                </c:pt>
                <c:pt idx="4114">
                  <c:v>7.16</c:v>
                </c:pt>
                <c:pt idx="4115">
                  <c:v>7.67</c:v>
                </c:pt>
                <c:pt idx="4116">
                  <c:v>7.87</c:v>
                </c:pt>
                <c:pt idx="4117">
                  <c:v>7.8</c:v>
                </c:pt>
                <c:pt idx="4118">
                  <c:v>7.82</c:v>
                </c:pt>
                <c:pt idx="4119">
                  <c:v>7.94</c:v>
                </c:pt>
                <c:pt idx="4120">
                  <c:v>8.1</c:v>
                </c:pt>
                <c:pt idx="4121">
                  <c:v>8.68</c:v>
                </c:pt>
                <c:pt idx="4122">
                  <c:v>8.86</c:v>
                </c:pt>
                <c:pt idx="4123">
                  <c:v>9.1199999999999992</c:v>
                </c:pt>
                <c:pt idx="4124">
                  <c:v>9.25</c:v>
                </c:pt>
                <c:pt idx="4125">
                  <c:v>9.85</c:v>
                </c:pt>
                <c:pt idx="4126">
                  <c:v>9.06</c:v>
                </c:pt>
                <c:pt idx="4127">
                  <c:v>9.39</c:v>
                </c:pt>
                <c:pt idx="4128">
                  <c:v>10.4</c:v>
                </c:pt>
                <c:pt idx="4129">
                  <c:v>10.56</c:v>
                </c:pt>
                <c:pt idx="4130">
                  <c:v>9.83</c:v>
                </c:pt>
                <c:pt idx="4131">
                  <c:v>9.0299999999999994</c:v>
                </c:pt>
                <c:pt idx="4132">
                  <c:v>7.12</c:v>
                </c:pt>
                <c:pt idx="4133">
                  <c:v>6.29</c:v>
                </c:pt>
                <c:pt idx="4134">
                  <c:v>4.7699999999999996</c:v>
                </c:pt>
                <c:pt idx="4135">
                  <c:v>4.1399999999999997</c:v>
                </c:pt>
                <c:pt idx="4136">
                  <c:v>4.4000000000000004</c:v>
                </c:pt>
                <c:pt idx="4137">
                  <c:v>4.7300000000000004</c:v>
                </c:pt>
                <c:pt idx="4138">
                  <c:v>4.9400000000000004</c:v>
                </c:pt>
                <c:pt idx="4139">
                  <c:v>5.42</c:v>
                </c:pt>
                <c:pt idx="4140">
                  <c:v>5.73</c:v>
                </c:pt>
                <c:pt idx="4141">
                  <c:v>6.76</c:v>
                </c:pt>
                <c:pt idx="4142">
                  <c:v>7.71</c:v>
                </c:pt>
                <c:pt idx="4143">
                  <c:v>8.2100000000000009</c:v>
                </c:pt>
                <c:pt idx="4144">
                  <c:v>6.58</c:v>
                </c:pt>
                <c:pt idx="4145">
                  <c:v>6.44</c:v>
                </c:pt>
                <c:pt idx="4146">
                  <c:v>9.18</c:v>
                </c:pt>
                <c:pt idx="4147">
                  <c:v>10.01</c:v>
                </c:pt>
                <c:pt idx="4148">
                  <c:v>11.72</c:v>
                </c:pt>
                <c:pt idx="4149">
                  <c:v>11.49</c:v>
                </c:pt>
                <c:pt idx="4150">
                  <c:v>13.52</c:v>
                </c:pt>
                <c:pt idx="4151">
                  <c:v>13.33</c:v>
                </c:pt>
                <c:pt idx="4152">
                  <c:v>12.32</c:v>
                </c:pt>
                <c:pt idx="4153">
                  <c:v>11.92</c:v>
                </c:pt>
                <c:pt idx="4154">
                  <c:v>10.62</c:v>
                </c:pt>
                <c:pt idx="4155">
                  <c:v>8.99</c:v>
                </c:pt>
                <c:pt idx="4156">
                  <c:v>8.0299999999999994</c:v>
                </c:pt>
                <c:pt idx="4157">
                  <c:v>6.78</c:v>
                </c:pt>
                <c:pt idx="4158">
                  <c:v>6.22</c:v>
                </c:pt>
                <c:pt idx="4159">
                  <c:v>6.61</c:v>
                </c:pt>
                <c:pt idx="4160">
                  <c:v>6.62</c:v>
                </c:pt>
                <c:pt idx="4161">
                  <c:v>6.73</c:v>
                </c:pt>
                <c:pt idx="4162">
                  <c:v>7.04</c:v>
                </c:pt>
                <c:pt idx="4163">
                  <c:v>7.26</c:v>
                </c:pt>
                <c:pt idx="4164">
                  <c:v>7.53</c:v>
                </c:pt>
                <c:pt idx="4165">
                  <c:v>7.85</c:v>
                </c:pt>
                <c:pt idx="4166">
                  <c:v>7.8</c:v>
                </c:pt>
                <c:pt idx="4167">
                  <c:v>7.94</c:v>
                </c:pt>
                <c:pt idx="4168">
                  <c:v>8.57</c:v>
                </c:pt>
                <c:pt idx="4169">
                  <c:v>9.2200000000000006</c:v>
                </c:pt>
                <c:pt idx="4170">
                  <c:v>10.67</c:v>
                </c:pt>
                <c:pt idx="4171">
                  <c:v>11.35</c:v>
                </c:pt>
                <c:pt idx="4172">
                  <c:v>11.29</c:v>
                </c:pt>
                <c:pt idx="4173">
                  <c:v>9.2200000000000006</c:v>
                </c:pt>
                <c:pt idx="4174">
                  <c:v>12.31</c:v>
                </c:pt>
                <c:pt idx="4175">
                  <c:v>13.13</c:v>
                </c:pt>
                <c:pt idx="4176">
                  <c:v>11.85</c:v>
                </c:pt>
                <c:pt idx="4177">
                  <c:v>11.07</c:v>
                </c:pt>
                <c:pt idx="4178">
                  <c:v>10.92</c:v>
                </c:pt>
                <c:pt idx="4179">
                  <c:v>10.62</c:v>
                </c:pt>
                <c:pt idx="4180">
                  <c:v>11.35</c:v>
                </c:pt>
                <c:pt idx="4181">
                  <c:v>10.61</c:v>
                </c:pt>
                <c:pt idx="4182">
                  <c:v>10.36</c:v>
                </c:pt>
                <c:pt idx="4183">
                  <c:v>10.09</c:v>
                </c:pt>
                <c:pt idx="4184">
                  <c:v>9.4499999999999993</c:v>
                </c:pt>
                <c:pt idx="4185">
                  <c:v>8.9600000000000009</c:v>
                </c:pt>
                <c:pt idx="4186">
                  <c:v>8.44</c:v>
                </c:pt>
                <c:pt idx="4187">
                  <c:v>8.17</c:v>
                </c:pt>
                <c:pt idx="4188">
                  <c:v>8.43</c:v>
                </c:pt>
                <c:pt idx="4189">
                  <c:v>8.59</c:v>
                </c:pt>
                <c:pt idx="4190">
                  <c:v>8.44</c:v>
                </c:pt>
                <c:pt idx="4191">
                  <c:v>8.7100000000000009</c:v>
                </c:pt>
                <c:pt idx="4192">
                  <c:v>9.11</c:v>
                </c:pt>
                <c:pt idx="4193">
                  <c:v>10.45</c:v>
                </c:pt>
                <c:pt idx="4194">
                  <c:v>11.64</c:v>
                </c:pt>
                <c:pt idx="4195">
                  <c:v>12.57</c:v>
                </c:pt>
                <c:pt idx="4196">
                  <c:v>13.03</c:v>
                </c:pt>
                <c:pt idx="4197">
                  <c:v>13.47</c:v>
                </c:pt>
                <c:pt idx="4198">
                  <c:v>13.41</c:v>
                </c:pt>
                <c:pt idx="4199">
                  <c:v>13.37</c:v>
                </c:pt>
                <c:pt idx="4200">
                  <c:v>12.77</c:v>
                </c:pt>
                <c:pt idx="4201">
                  <c:v>11.74</c:v>
                </c:pt>
                <c:pt idx="4202">
                  <c:v>10.68</c:v>
                </c:pt>
                <c:pt idx="4203">
                  <c:v>9.93</c:v>
                </c:pt>
                <c:pt idx="4204">
                  <c:v>9.06</c:v>
                </c:pt>
                <c:pt idx="4205">
                  <c:v>7.99</c:v>
                </c:pt>
                <c:pt idx="4206">
                  <c:v>7.76</c:v>
                </c:pt>
                <c:pt idx="4207">
                  <c:v>8</c:v>
                </c:pt>
                <c:pt idx="4208">
                  <c:v>8.3699999999999992</c:v>
                </c:pt>
                <c:pt idx="4209">
                  <c:v>8.7899999999999991</c:v>
                </c:pt>
                <c:pt idx="4210">
                  <c:v>9.2100000000000009</c:v>
                </c:pt>
                <c:pt idx="4211">
                  <c:v>9.31</c:v>
                </c:pt>
                <c:pt idx="4212">
                  <c:v>10.1</c:v>
                </c:pt>
                <c:pt idx="4213">
                  <c:v>12.56</c:v>
                </c:pt>
                <c:pt idx="4214">
                  <c:v>12.83</c:v>
                </c:pt>
                <c:pt idx="4215">
                  <c:v>12.77</c:v>
                </c:pt>
                <c:pt idx="4216">
                  <c:v>12.88</c:v>
                </c:pt>
                <c:pt idx="4217">
                  <c:v>12.58</c:v>
                </c:pt>
                <c:pt idx="4218">
                  <c:v>14.78</c:v>
                </c:pt>
                <c:pt idx="4219">
                  <c:v>16.22</c:v>
                </c:pt>
                <c:pt idx="4220">
                  <c:v>16.52</c:v>
                </c:pt>
                <c:pt idx="4221">
                  <c:v>16.54</c:v>
                </c:pt>
                <c:pt idx="4222">
                  <c:v>16.55</c:v>
                </c:pt>
                <c:pt idx="4223">
                  <c:v>16.649999999999999</c:v>
                </c:pt>
                <c:pt idx="4224">
                  <c:v>16.04</c:v>
                </c:pt>
                <c:pt idx="4225">
                  <c:v>15.65</c:v>
                </c:pt>
                <c:pt idx="4226">
                  <c:v>14.71</c:v>
                </c:pt>
                <c:pt idx="4227">
                  <c:v>11.69</c:v>
                </c:pt>
                <c:pt idx="4228">
                  <c:v>7.4</c:v>
                </c:pt>
                <c:pt idx="4229">
                  <c:v>5.15</c:v>
                </c:pt>
                <c:pt idx="4230">
                  <c:v>2.96</c:v>
                </c:pt>
                <c:pt idx="4231">
                  <c:v>3.23</c:v>
                </c:pt>
                <c:pt idx="4232">
                  <c:v>3.01</c:v>
                </c:pt>
                <c:pt idx="4233">
                  <c:v>3.27</c:v>
                </c:pt>
                <c:pt idx="4234">
                  <c:v>3.51</c:v>
                </c:pt>
                <c:pt idx="4235">
                  <c:v>4.2699999999999996</c:v>
                </c:pt>
                <c:pt idx="4236">
                  <c:v>5.59</c:v>
                </c:pt>
                <c:pt idx="4237">
                  <c:v>6.1</c:v>
                </c:pt>
                <c:pt idx="4238">
                  <c:v>7.08</c:v>
                </c:pt>
                <c:pt idx="4239">
                  <c:v>7.16</c:v>
                </c:pt>
                <c:pt idx="4240">
                  <c:v>7.79</c:v>
                </c:pt>
                <c:pt idx="4241">
                  <c:v>9.0500000000000007</c:v>
                </c:pt>
                <c:pt idx="4242">
                  <c:v>13.55</c:v>
                </c:pt>
                <c:pt idx="4243">
                  <c:v>15.47</c:v>
                </c:pt>
                <c:pt idx="4244">
                  <c:v>15.93</c:v>
                </c:pt>
                <c:pt idx="4245">
                  <c:v>16.12</c:v>
                </c:pt>
                <c:pt idx="4246">
                  <c:v>16.07</c:v>
                </c:pt>
                <c:pt idx="4247">
                  <c:v>15.8</c:v>
                </c:pt>
                <c:pt idx="4248">
                  <c:v>15.05</c:v>
                </c:pt>
                <c:pt idx="4249">
                  <c:v>13.86</c:v>
                </c:pt>
                <c:pt idx="4250">
                  <c:v>12.01</c:v>
                </c:pt>
                <c:pt idx="4251">
                  <c:v>9.2100000000000009</c:v>
                </c:pt>
                <c:pt idx="4252">
                  <c:v>6.46</c:v>
                </c:pt>
                <c:pt idx="4253">
                  <c:v>4.53</c:v>
                </c:pt>
                <c:pt idx="4254">
                  <c:v>1.97</c:v>
                </c:pt>
                <c:pt idx="4255">
                  <c:v>1.37</c:v>
                </c:pt>
                <c:pt idx="4256">
                  <c:v>2.0699999999999998</c:v>
                </c:pt>
                <c:pt idx="4257">
                  <c:v>1.47</c:v>
                </c:pt>
                <c:pt idx="4258">
                  <c:v>1.85</c:v>
                </c:pt>
                <c:pt idx="4259">
                  <c:v>2.67</c:v>
                </c:pt>
                <c:pt idx="4260">
                  <c:v>3.25</c:v>
                </c:pt>
                <c:pt idx="4261">
                  <c:v>3.9</c:v>
                </c:pt>
                <c:pt idx="4262">
                  <c:v>5</c:v>
                </c:pt>
                <c:pt idx="4263">
                  <c:v>5.32</c:v>
                </c:pt>
                <c:pt idx="4264">
                  <c:v>6.96</c:v>
                </c:pt>
                <c:pt idx="4265">
                  <c:v>8.64</c:v>
                </c:pt>
                <c:pt idx="4266">
                  <c:v>11.49</c:v>
                </c:pt>
                <c:pt idx="4267">
                  <c:v>12.78</c:v>
                </c:pt>
                <c:pt idx="4268">
                  <c:v>13.98</c:v>
                </c:pt>
                <c:pt idx="4269">
                  <c:v>14.37</c:v>
                </c:pt>
                <c:pt idx="4270">
                  <c:v>14.11</c:v>
                </c:pt>
                <c:pt idx="4271">
                  <c:v>13.31</c:v>
                </c:pt>
                <c:pt idx="4272">
                  <c:v>12.37</c:v>
                </c:pt>
                <c:pt idx="4273">
                  <c:v>10.96</c:v>
                </c:pt>
                <c:pt idx="4274">
                  <c:v>10.7</c:v>
                </c:pt>
                <c:pt idx="4275">
                  <c:v>8.65</c:v>
                </c:pt>
                <c:pt idx="4276">
                  <c:v>6.56</c:v>
                </c:pt>
                <c:pt idx="4277">
                  <c:v>3.96</c:v>
                </c:pt>
                <c:pt idx="4278">
                  <c:v>1.65</c:v>
                </c:pt>
                <c:pt idx="4279">
                  <c:v>0.94</c:v>
                </c:pt>
                <c:pt idx="4280">
                  <c:v>0.77</c:v>
                </c:pt>
                <c:pt idx="4281">
                  <c:v>1.87</c:v>
                </c:pt>
                <c:pt idx="4282">
                  <c:v>2.5299999999999998</c:v>
                </c:pt>
                <c:pt idx="4283">
                  <c:v>3.54</c:v>
                </c:pt>
                <c:pt idx="4284">
                  <c:v>4.05</c:v>
                </c:pt>
                <c:pt idx="4285">
                  <c:v>4.63</c:v>
                </c:pt>
                <c:pt idx="4286">
                  <c:v>5.32</c:v>
                </c:pt>
                <c:pt idx="4287">
                  <c:v>6.41</c:v>
                </c:pt>
                <c:pt idx="4288">
                  <c:v>6.61</c:v>
                </c:pt>
                <c:pt idx="4289">
                  <c:v>8.3699999999999992</c:v>
                </c:pt>
                <c:pt idx="4290">
                  <c:v>10.51</c:v>
                </c:pt>
                <c:pt idx="4291">
                  <c:v>10.98</c:v>
                </c:pt>
                <c:pt idx="4292">
                  <c:v>12.29</c:v>
                </c:pt>
                <c:pt idx="4293">
                  <c:v>11.16</c:v>
                </c:pt>
                <c:pt idx="4294">
                  <c:v>9.49</c:v>
                </c:pt>
                <c:pt idx="4295">
                  <c:v>10.31</c:v>
                </c:pt>
                <c:pt idx="4296">
                  <c:v>11.56</c:v>
                </c:pt>
                <c:pt idx="4297">
                  <c:v>10.59</c:v>
                </c:pt>
                <c:pt idx="4298">
                  <c:v>10.49</c:v>
                </c:pt>
                <c:pt idx="4299">
                  <c:v>8.86</c:v>
                </c:pt>
                <c:pt idx="4300">
                  <c:v>7.69</c:v>
                </c:pt>
                <c:pt idx="4301">
                  <c:v>6.67</c:v>
                </c:pt>
                <c:pt idx="4302">
                  <c:v>6.25</c:v>
                </c:pt>
                <c:pt idx="4303">
                  <c:v>5.48</c:v>
                </c:pt>
                <c:pt idx="4304">
                  <c:v>5.1100000000000003</c:v>
                </c:pt>
                <c:pt idx="4305">
                  <c:v>6.08</c:v>
                </c:pt>
                <c:pt idx="4306">
                  <c:v>5.68</c:v>
                </c:pt>
                <c:pt idx="4307">
                  <c:v>6.32</c:v>
                </c:pt>
                <c:pt idx="4308">
                  <c:v>7.74</c:v>
                </c:pt>
                <c:pt idx="4309">
                  <c:v>7.94</c:v>
                </c:pt>
                <c:pt idx="4310">
                  <c:v>8.52</c:v>
                </c:pt>
                <c:pt idx="4311">
                  <c:v>8.7799999999999994</c:v>
                </c:pt>
                <c:pt idx="4312">
                  <c:v>8.83</c:v>
                </c:pt>
                <c:pt idx="4313">
                  <c:v>9.86</c:v>
                </c:pt>
                <c:pt idx="4314">
                  <c:v>11.49</c:v>
                </c:pt>
                <c:pt idx="4315">
                  <c:v>11.78</c:v>
                </c:pt>
                <c:pt idx="4316">
                  <c:v>12.13</c:v>
                </c:pt>
                <c:pt idx="4317">
                  <c:v>12.29</c:v>
                </c:pt>
                <c:pt idx="4318">
                  <c:v>10.61</c:v>
                </c:pt>
                <c:pt idx="4319">
                  <c:v>10.98</c:v>
                </c:pt>
                <c:pt idx="4320">
                  <c:v>10.86</c:v>
                </c:pt>
                <c:pt idx="4321">
                  <c:v>10.86</c:v>
                </c:pt>
                <c:pt idx="4322">
                  <c:v>10.46</c:v>
                </c:pt>
                <c:pt idx="4323">
                  <c:v>8.9</c:v>
                </c:pt>
                <c:pt idx="4324">
                  <c:v>8.65</c:v>
                </c:pt>
                <c:pt idx="4325">
                  <c:v>7.69</c:v>
                </c:pt>
                <c:pt idx="4326">
                  <c:v>7.11</c:v>
                </c:pt>
                <c:pt idx="4327">
                  <c:v>7.27</c:v>
                </c:pt>
                <c:pt idx="4328">
                  <c:v>7.25</c:v>
                </c:pt>
                <c:pt idx="4329">
                  <c:v>7.44</c:v>
                </c:pt>
                <c:pt idx="4330">
                  <c:v>7.71</c:v>
                </c:pt>
                <c:pt idx="4331">
                  <c:v>8.3000000000000007</c:v>
                </c:pt>
                <c:pt idx="4332">
                  <c:v>6.17</c:v>
                </c:pt>
                <c:pt idx="4333">
                  <c:v>4.7699999999999996</c:v>
                </c:pt>
                <c:pt idx="4334">
                  <c:v>4.53</c:v>
                </c:pt>
                <c:pt idx="4335">
                  <c:v>4.2699999999999996</c:v>
                </c:pt>
                <c:pt idx="4336">
                  <c:v>4.79</c:v>
                </c:pt>
                <c:pt idx="4337">
                  <c:v>6.69</c:v>
                </c:pt>
                <c:pt idx="4338">
                  <c:v>10.65</c:v>
                </c:pt>
                <c:pt idx="4339">
                  <c:v>12.73</c:v>
                </c:pt>
                <c:pt idx="4340">
                  <c:v>12.97</c:v>
                </c:pt>
                <c:pt idx="4341">
                  <c:v>12.84</c:v>
                </c:pt>
                <c:pt idx="4342">
                  <c:v>12.19</c:v>
                </c:pt>
                <c:pt idx="4343">
                  <c:v>11.66</c:v>
                </c:pt>
                <c:pt idx="4344">
                  <c:v>11.2</c:v>
                </c:pt>
                <c:pt idx="4345">
                  <c:v>10.08</c:v>
                </c:pt>
                <c:pt idx="4346">
                  <c:v>8.82</c:v>
                </c:pt>
                <c:pt idx="4347">
                  <c:v>6.35</c:v>
                </c:pt>
                <c:pt idx="4348">
                  <c:v>3.21</c:v>
                </c:pt>
                <c:pt idx="4349">
                  <c:v>0.84</c:v>
                </c:pt>
                <c:pt idx="4350">
                  <c:v>-1.29</c:v>
                </c:pt>
                <c:pt idx="4351">
                  <c:v>-1.41</c:v>
                </c:pt>
                <c:pt idx="4352">
                  <c:v>-0.87</c:v>
                </c:pt>
                <c:pt idx="4353">
                  <c:v>-0.45</c:v>
                </c:pt>
                <c:pt idx="4354">
                  <c:v>-0.26</c:v>
                </c:pt>
                <c:pt idx="4355">
                  <c:v>0.19</c:v>
                </c:pt>
                <c:pt idx="4356">
                  <c:v>0.76</c:v>
                </c:pt>
                <c:pt idx="4357">
                  <c:v>0.95</c:v>
                </c:pt>
                <c:pt idx="4358">
                  <c:v>1.1200000000000001</c:v>
                </c:pt>
                <c:pt idx="4359">
                  <c:v>2.15</c:v>
                </c:pt>
                <c:pt idx="4360">
                  <c:v>3.33</c:v>
                </c:pt>
                <c:pt idx="4361">
                  <c:v>4.93</c:v>
                </c:pt>
                <c:pt idx="4362">
                  <c:v>7.77</c:v>
                </c:pt>
                <c:pt idx="4363">
                  <c:v>9.25</c:v>
                </c:pt>
                <c:pt idx="4364">
                  <c:v>9.83</c:v>
                </c:pt>
                <c:pt idx="4365">
                  <c:v>9.65</c:v>
                </c:pt>
                <c:pt idx="4366">
                  <c:v>9.24</c:v>
                </c:pt>
                <c:pt idx="4367">
                  <c:v>8.68</c:v>
                </c:pt>
                <c:pt idx="4368">
                  <c:v>7.91</c:v>
                </c:pt>
                <c:pt idx="4369">
                  <c:v>6.92</c:v>
                </c:pt>
                <c:pt idx="4370">
                  <c:v>5.55</c:v>
                </c:pt>
                <c:pt idx="4371">
                  <c:v>4</c:v>
                </c:pt>
                <c:pt idx="4372">
                  <c:v>2</c:v>
                </c:pt>
                <c:pt idx="4373">
                  <c:v>0.45</c:v>
                </c:pt>
                <c:pt idx="4374">
                  <c:v>-0.39</c:v>
                </c:pt>
                <c:pt idx="4375">
                  <c:v>-0.49</c:v>
                </c:pt>
                <c:pt idx="4376">
                  <c:v>-0.5</c:v>
                </c:pt>
                <c:pt idx="4377">
                  <c:v>-0.49</c:v>
                </c:pt>
                <c:pt idx="4378">
                  <c:v>0.3</c:v>
                </c:pt>
                <c:pt idx="4379">
                  <c:v>0.26</c:v>
                </c:pt>
                <c:pt idx="4380">
                  <c:v>0.93</c:v>
                </c:pt>
                <c:pt idx="4381">
                  <c:v>1.98</c:v>
                </c:pt>
                <c:pt idx="4382">
                  <c:v>2.68</c:v>
                </c:pt>
                <c:pt idx="4383">
                  <c:v>3.88</c:v>
                </c:pt>
                <c:pt idx="4384">
                  <c:v>4.41</c:v>
                </c:pt>
                <c:pt idx="4385">
                  <c:v>6.92</c:v>
                </c:pt>
                <c:pt idx="4386">
                  <c:v>8.5500000000000007</c:v>
                </c:pt>
                <c:pt idx="4387">
                  <c:v>9.65</c:v>
                </c:pt>
                <c:pt idx="4388">
                  <c:v>10.31</c:v>
                </c:pt>
                <c:pt idx="4389">
                  <c:v>10.26</c:v>
                </c:pt>
                <c:pt idx="4390">
                  <c:v>9.84</c:v>
                </c:pt>
                <c:pt idx="4391">
                  <c:v>9.24</c:v>
                </c:pt>
                <c:pt idx="4392">
                  <c:v>8.2100000000000009</c:v>
                </c:pt>
                <c:pt idx="4393">
                  <c:v>7.68</c:v>
                </c:pt>
                <c:pt idx="4394">
                  <c:v>6.43</c:v>
                </c:pt>
                <c:pt idx="4395">
                  <c:v>5.3</c:v>
                </c:pt>
                <c:pt idx="4396">
                  <c:v>4.66</c:v>
                </c:pt>
                <c:pt idx="4397">
                  <c:v>4.74</c:v>
                </c:pt>
                <c:pt idx="4398">
                  <c:v>5.01</c:v>
                </c:pt>
                <c:pt idx="4399">
                  <c:v>5.42</c:v>
                </c:pt>
                <c:pt idx="4400">
                  <c:v>5.61</c:v>
                </c:pt>
                <c:pt idx="4401">
                  <c:v>5.66</c:v>
                </c:pt>
                <c:pt idx="4402">
                  <c:v>5.71</c:v>
                </c:pt>
                <c:pt idx="4403">
                  <c:v>5.8</c:v>
                </c:pt>
                <c:pt idx="4404">
                  <c:v>5.8</c:v>
                </c:pt>
                <c:pt idx="4405">
                  <c:v>5.97</c:v>
                </c:pt>
                <c:pt idx="4406">
                  <c:v>6.05</c:v>
                </c:pt>
                <c:pt idx="4407">
                  <c:v>6.17</c:v>
                </c:pt>
                <c:pt idx="4408">
                  <c:v>6.38</c:v>
                </c:pt>
                <c:pt idx="4409">
                  <c:v>6.67</c:v>
                </c:pt>
                <c:pt idx="4410">
                  <c:v>6.9</c:v>
                </c:pt>
                <c:pt idx="4411">
                  <c:v>6.96</c:v>
                </c:pt>
                <c:pt idx="4412">
                  <c:v>6.99</c:v>
                </c:pt>
                <c:pt idx="4413">
                  <c:v>7.28</c:v>
                </c:pt>
                <c:pt idx="4414">
                  <c:v>7.4</c:v>
                </c:pt>
                <c:pt idx="4415">
                  <c:v>7.5</c:v>
                </c:pt>
                <c:pt idx="4416">
                  <c:v>7.85</c:v>
                </c:pt>
                <c:pt idx="4417">
                  <c:v>7.68</c:v>
                </c:pt>
                <c:pt idx="4418">
                  <c:v>7.75</c:v>
                </c:pt>
                <c:pt idx="4419">
                  <c:v>7.61</c:v>
                </c:pt>
                <c:pt idx="4420">
                  <c:v>7.35</c:v>
                </c:pt>
                <c:pt idx="4421">
                  <c:v>7.23</c:v>
                </c:pt>
                <c:pt idx="4422">
                  <c:v>7.34</c:v>
                </c:pt>
                <c:pt idx="4423">
                  <c:v>7.34</c:v>
                </c:pt>
                <c:pt idx="4424">
                  <c:v>7.57</c:v>
                </c:pt>
                <c:pt idx="4425">
                  <c:v>7.82</c:v>
                </c:pt>
                <c:pt idx="4426">
                  <c:v>7.84</c:v>
                </c:pt>
                <c:pt idx="4427">
                  <c:v>7.99</c:v>
                </c:pt>
                <c:pt idx="4428">
                  <c:v>8.2899999999999991</c:v>
                </c:pt>
                <c:pt idx="4429">
                  <c:v>8.52</c:v>
                </c:pt>
                <c:pt idx="4430">
                  <c:v>8.73</c:v>
                </c:pt>
                <c:pt idx="4431">
                  <c:v>8.56</c:v>
                </c:pt>
                <c:pt idx="4432">
                  <c:v>8.6300000000000008</c:v>
                </c:pt>
                <c:pt idx="4433">
                  <c:v>8.5500000000000007</c:v>
                </c:pt>
                <c:pt idx="4434">
                  <c:v>8.68</c:v>
                </c:pt>
                <c:pt idx="4435">
                  <c:v>10.59</c:v>
                </c:pt>
                <c:pt idx="4436">
                  <c:v>12.62</c:v>
                </c:pt>
                <c:pt idx="4437">
                  <c:v>13.83</c:v>
                </c:pt>
                <c:pt idx="4438">
                  <c:v>13.18</c:v>
                </c:pt>
                <c:pt idx="4439">
                  <c:v>13.24</c:v>
                </c:pt>
                <c:pt idx="4440">
                  <c:v>13.17</c:v>
                </c:pt>
                <c:pt idx="4441">
                  <c:v>11.86</c:v>
                </c:pt>
                <c:pt idx="4442">
                  <c:v>11.36</c:v>
                </c:pt>
                <c:pt idx="4443">
                  <c:v>10.56</c:v>
                </c:pt>
                <c:pt idx="4444">
                  <c:v>9.52</c:v>
                </c:pt>
                <c:pt idx="4445">
                  <c:v>9.32</c:v>
                </c:pt>
                <c:pt idx="4446">
                  <c:v>9.15</c:v>
                </c:pt>
                <c:pt idx="4447">
                  <c:v>9.42</c:v>
                </c:pt>
                <c:pt idx="4448">
                  <c:v>9.34</c:v>
                </c:pt>
                <c:pt idx="4449">
                  <c:v>9.23</c:v>
                </c:pt>
                <c:pt idx="4450">
                  <c:v>9.64</c:v>
                </c:pt>
                <c:pt idx="4451">
                  <c:v>9.57</c:v>
                </c:pt>
                <c:pt idx="4452">
                  <c:v>9.41</c:v>
                </c:pt>
                <c:pt idx="4453">
                  <c:v>9.31</c:v>
                </c:pt>
                <c:pt idx="4454">
                  <c:v>9.36</c:v>
                </c:pt>
                <c:pt idx="4455">
                  <c:v>9.56</c:v>
                </c:pt>
                <c:pt idx="4456">
                  <c:v>9.8800000000000008</c:v>
                </c:pt>
                <c:pt idx="4457">
                  <c:v>9.58</c:v>
                </c:pt>
                <c:pt idx="4458">
                  <c:v>9.66</c:v>
                </c:pt>
                <c:pt idx="4459">
                  <c:v>11.3</c:v>
                </c:pt>
                <c:pt idx="4460">
                  <c:v>11.5</c:v>
                </c:pt>
                <c:pt idx="4461">
                  <c:v>13.33</c:v>
                </c:pt>
                <c:pt idx="4462">
                  <c:v>13.51</c:v>
                </c:pt>
                <c:pt idx="4463">
                  <c:v>13.46</c:v>
                </c:pt>
                <c:pt idx="4464">
                  <c:v>13.65</c:v>
                </c:pt>
                <c:pt idx="4465">
                  <c:v>13.3</c:v>
                </c:pt>
                <c:pt idx="4466">
                  <c:v>13.01</c:v>
                </c:pt>
                <c:pt idx="4467">
                  <c:v>11.72</c:v>
                </c:pt>
                <c:pt idx="4468">
                  <c:v>12.13</c:v>
                </c:pt>
                <c:pt idx="4469">
                  <c:v>11.73</c:v>
                </c:pt>
                <c:pt idx="4470">
                  <c:v>11.54</c:v>
                </c:pt>
                <c:pt idx="4471">
                  <c:v>11.58</c:v>
                </c:pt>
                <c:pt idx="4472">
                  <c:v>11.49</c:v>
                </c:pt>
                <c:pt idx="4473">
                  <c:v>11.03</c:v>
                </c:pt>
                <c:pt idx="4474">
                  <c:v>11.27</c:v>
                </c:pt>
                <c:pt idx="4475">
                  <c:v>11.65</c:v>
                </c:pt>
                <c:pt idx="4476">
                  <c:v>11.01</c:v>
                </c:pt>
                <c:pt idx="4477">
                  <c:v>11.03</c:v>
                </c:pt>
                <c:pt idx="4478">
                  <c:v>12.46</c:v>
                </c:pt>
                <c:pt idx="4479">
                  <c:v>13.22</c:v>
                </c:pt>
                <c:pt idx="4480">
                  <c:v>13.65</c:v>
                </c:pt>
                <c:pt idx="4481">
                  <c:v>13.6</c:v>
                </c:pt>
                <c:pt idx="4482">
                  <c:v>13.27</c:v>
                </c:pt>
                <c:pt idx="4483">
                  <c:v>15.02</c:v>
                </c:pt>
                <c:pt idx="4484">
                  <c:v>15.48</c:v>
                </c:pt>
                <c:pt idx="4485">
                  <c:v>17.36</c:v>
                </c:pt>
                <c:pt idx="4486">
                  <c:v>16.579999999999998</c:v>
                </c:pt>
                <c:pt idx="4487">
                  <c:v>16.03</c:v>
                </c:pt>
                <c:pt idx="4488">
                  <c:v>15.07</c:v>
                </c:pt>
                <c:pt idx="4489">
                  <c:v>15.87</c:v>
                </c:pt>
                <c:pt idx="4490">
                  <c:v>14.83</c:v>
                </c:pt>
                <c:pt idx="4491">
                  <c:v>13.91</c:v>
                </c:pt>
                <c:pt idx="4492">
                  <c:v>12.6</c:v>
                </c:pt>
                <c:pt idx="4493">
                  <c:v>12.29</c:v>
                </c:pt>
                <c:pt idx="4494">
                  <c:v>12.58</c:v>
                </c:pt>
                <c:pt idx="4495">
                  <c:v>12.81</c:v>
                </c:pt>
                <c:pt idx="4496">
                  <c:v>13.05</c:v>
                </c:pt>
                <c:pt idx="4497">
                  <c:v>13.52</c:v>
                </c:pt>
                <c:pt idx="4498">
                  <c:v>15.05</c:v>
                </c:pt>
                <c:pt idx="4499">
                  <c:v>16.309999999999999</c:v>
                </c:pt>
                <c:pt idx="4500">
                  <c:v>16.95</c:v>
                </c:pt>
                <c:pt idx="4501">
                  <c:v>17.21</c:v>
                </c:pt>
                <c:pt idx="4502">
                  <c:v>18.190000000000001</c:v>
                </c:pt>
                <c:pt idx="4503">
                  <c:v>18.21</c:v>
                </c:pt>
                <c:pt idx="4504">
                  <c:v>18.54</c:v>
                </c:pt>
                <c:pt idx="4505">
                  <c:v>18.68</c:v>
                </c:pt>
                <c:pt idx="4506">
                  <c:v>19.16</c:v>
                </c:pt>
                <c:pt idx="4507">
                  <c:v>19.670000000000002</c:v>
                </c:pt>
                <c:pt idx="4508">
                  <c:v>19.7</c:v>
                </c:pt>
                <c:pt idx="4509">
                  <c:v>19.88</c:v>
                </c:pt>
                <c:pt idx="4510">
                  <c:v>19.03</c:v>
                </c:pt>
                <c:pt idx="4511">
                  <c:v>19</c:v>
                </c:pt>
                <c:pt idx="4512">
                  <c:v>18.329999999999998</c:v>
                </c:pt>
                <c:pt idx="4513">
                  <c:v>16.3</c:v>
                </c:pt>
                <c:pt idx="4514">
                  <c:v>15.14</c:v>
                </c:pt>
                <c:pt idx="4515">
                  <c:v>13.57</c:v>
                </c:pt>
                <c:pt idx="4516">
                  <c:v>11.6</c:v>
                </c:pt>
                <c:pt idx="4517">
                  <c:v>10.52</c:v>
                </c:pt>
                <c:pt idx="4518">
                  <c:v>10.3</c:v>
                </c:pt>
                <c:pt idx="4519">
                  <c:v>10.31</c:v>
                </c:pt>
                <c:pt idx="4520">
                  <c:v>10.210000000000001</c:v>
                </c:pt>
                <c:pt idx="4521">
                  <c:v>9.92</c:v>
                </c:pt>
                <c:pt idx="4522">
                  <c:v>8.66</c:v>
                </c:pt>
                <c:pt idx="4523">
                  <c:v>7.78</c:v>
                </c:pt>
                <c:pt idx="4524">
                  <c:v>7.46</c:v>
                </c:pt>
                <c:pt idx="4525">
                  <c:v>7.76</c:v>
                </c:pt>
                <c:pt idx="4526">
                  <c:v>7.33</c:v>
                </c:pt>
                <c:pt idx="4527">
                  <c:v>8.8000000000000007</c:v>
                </c:pt>
                <c:pt idx="4528">
                  <c:v>6.84</c:v>
                </c:pt>
                <c:pt idx="4529">
                  <c:v>7.43</c:v>
                </c:pt>
                <c:pt idx="4530">
                  <c:v>8.2899999999999991</c:v>
                </c:pt>
                <c:pt idx="4531">
                  <c:v>9.0299999999999994</c:v>
                </c:pt>
                <c:pt idx="4532">
                  <c:v>9.51</c:v>
                </c:pt>
                <c:pt idx="4533">
                  <c:v>9.5500000000000007</c:v>
                </c:pt>
                <c:pt idx="4534">
                  <c:v>10.119999999999999</c:v>
                </c:pt>
                <c:pt idx="4535">
                  <c:v>9.6</c:v>
                </c:pt>
                <c:pt idx="4536">
                  <c:v>9.36</c:v>
                </c:pt>
                <c:pt idx="4537">
                  <c:v>9.08</c:v>
                </c:pt>
                <c:pt idx="4538">
                  <c:v>8.14</c:v>
                </c:pt>
                <c:pt idx="4539">
                  <c:v>4.96</c:v>
                </c:pt>
                <c:pt idx="4540">
                  <c:v>1.72</c:v>
                </c:pt>
                <c:pt idx="4541">
                  <c:v>-0.09</c:v>
                </c:pt>
                <c:pt idx="4542">
                  <c:v>-1.1399999999999999</c:v>
                </c:pt>
                <c:pt idx="4543">
                  <c:v>-1.82</c:v>
                </c:pt>
                <c:pt idx="4544">
                  <c:v>-0.19</c:v>
                </c:pt>
                <c:pt idx="4545">
                  <c:v>-0.2</c:v>
                </c:pt>
                <c:pt idx="4546">
                  <c:v>0.45</c:v>
                </c:pt>
                <c:pt idx="4547">
                  <c:v>-0.04</c:v>
                </c:pt>
                <c:pt idx="4548">
                  <c:v>0.26</c:v>
                </c:pt>
                <c:pt idx="4549">
                  <c:v>0.91</c:v>
                </c:pt>
                <c:pt idx="4550">
                  <c:v>3.14</c:v>
                </c:pt>
                <c:pt idx="4551">
                  <c:v>2.98</c:v>
                </c:pt>
                <c:pt idx="4552">
                  <c:v>3.8</c:v>
                </c:pt>
                <c:pt idx="4553">
                  <c:v>4.5999999999999996</c:v>
                </c:pt>
                <c:pt idx="4554">
                  <c:v>6.64</c:v>
                </c:pt>
                <c:pt idx="4555">
                  <c:v>7.98</c:v>
                </c:pt>
                <c:pt idx="4556">
                  <c:v>9.09</c:v>
                </c:pt>
                <c:pt idx="4557">
                  <c:v>9.02</c:v>
                </c:pt>
                <c:pt idx="4558">
                  <c:v>8.48</c:v>
                </c:pt>
                <c:pt idx="4559">
                  <c:v>8.61</c:v>
                </c:pt>
                <c:pt idx="4560">
                  <c:v>8.25</c:v>
                </c:pt>
                <c:pt idx="4561">
                  <c:v>7.2</c:v>
                </c:pt>
                <c:pt idx="4562">
                  <c:v>6.81</c:v>
                </c:pt>
                <c:pt idx="4563">
                  <c:v>5.94</c:v>
                </c:pt>
                <c:pt idx="4564">
                  <c:v>5.14</c:v>
                </c:pt>
                <c:pt idx="4565">
                  <c:v>3.88</c:v>
                </c:pt>
                <c:pt idx="4566">
                  <c:v>2.95</c:v>
                </c:pt>
                <c:pt idx="4567">
                  <c:v>2.2599999999999998</c:v>
                </c:pt>
                <c:pt idx="4568">
                  <c:v>2.78</c:v>
                </c:pt>
                <c:pt idx="4569">
                  <c:v>4.24</c:v>
                </c:pt>
                <c:pt idx="4570">
                  <c:v>4.88</c:v>
                </c:pt>
                <c:pt idx="4571">
                  <c:v>4.9800000000000004</c:v>
                </c:pt>
                <c:pt idx="4572">
                  <c:v>5.99</c:v>
                </c:pt>
                <c:pt idx="4573">
                  <c:v>7.48</c:v>
                </c:pt>
                <c:pt idx="4574">
                  <c:v>7.32</c:v>
                </c:pt>
                <c:pt idx="4575">
                  <c:v>7.25</c:v>
                </c:pt>
                <c:pt idx="4576">
                  <c:v>7.47</c:v>
                </c:pt>
                <c:pt idx="4577">
                  <c:v>7.63</c:v>
                </c:pt>
                <c:pt idx="4578">
                  <c:v>8.48</c:v>
                </c:pt>
                <c:pt idx="4579">
                  <c:v>9.7100000000000009</c:v>
                </c:pt>
                <c:pt idx="4580">
                  <c:v>11.1</c:v>
                </c:pt>
                <c:pt idx="4581">
                  <c:v>9.7200000000000006</c:v>
                </c:pt>
                <c:pt idx="4582">
                  <c:v>10.23</c:v>
                </c:pt>
                <c:pt idx="4583">
                  <c:v>10.66</c:v>
                </c:pt>
                <c:pt idx="4584">
                  <c:v>9.3699999999999992</c:v>
                </c:pt>
                <c:pt idx="4585">
                  <c:v>8.68</c:v>
                </c:pt>
                <c:pt idx="4586">
                  <c:v>8.06</c:v>
                </c:pt>
                <c:pt idx="4587">
                  <c:v>9.5399999999999991</c:v>
                </c:pt>
                <c:pt idx="4588">
                  <c:v>9.73</c:v>
                </c:pt>
                <c:pt idx="4589">
                  <c:v>8.81</c:v>
                </c:pt>
                <c:pt idx="4590">
                  <c:v>8.85</c:v>
                </c:pt>
                <c:pt idx="4591">
                  <c:v>8.9700000000000006</c:v>
                </c:pt>
                <c:pt idx="4592">
                  <c:v>8.44</c:v>
                </c:pt>
                <c:pt idx="4593">
                  <c:v>7.95</c:v>
                </c:pt>
                <c:pt idx="4594">
                  <c:v>8.74</c:v>
                </c:pt>
                <c:pt idx="4595">
                  <c:v>9.76</c:v>
                </c:pt>
                <c:pt idx="4596">
                  <c:v>9.8699999999999992</c:v>
                </c:pt>
                <c:pt idx="4597">
                  <c:v>9.9499999999999993</c:v>
                </c:pt>
                <c:pt idx="4598">
                  <c:v>10.199999999999999</c:v>
                </c:pt>
                <c:pt idx="4599">
                  <c:v>10.23</c:v>
                </c:pt>
                <c:pt idx="4600">
                  <c:v>10.09</c:v>
                </c:pt>
                <c:pt idx="4601">
                  <c:v>10.220000000000001</c:v>
                </c:pt>
                <c:pt idx="4602">
                  <c:v>10.39</c:v>
                </c:pt>
                <c:pt idx="4603">
                  <c:v>11.51</c:v>
                </c:pt>
                <c:pt idx="4604">
                  <c:v>12.83</c:v>
                </c:pt>
                <c:pt idx="4605">
                  <c:v>13.45</c:v>
                </c:pt>
                <c:pt idx="4606">
                  <c:v>13.52</c:v>
                </c:pt>
                <c:pt idx="4607">
                  <c:v>11.96</c:v>
                </c:pt>
                <c:pt idx="4608">
                  <c:v>12.65</c:v>
                </c:pt>
                <c:pt idx="4609">
                  <c:v>12.22</c:v>
                </c:pt>
                <c:pt idx="4610">
                  <c:v>11.59</c:v>
                </c:pt>
                <c:pt idx="4611">
                  <c:v>11.34</c:v>
                </c:pt>
                <c:pt idx="4612">
                  <c:v>10.19</c:v>
                </c:pt>
                <c:pt idx="4613">
                  <c:v>9.59</c:v>
                </c:pt>
                <c:pt idx="4614">
                  <c:v>8.5399999999999991</c:v>
                </c:pt>
                <c:pt idx="4615">
                  <c:v>8.56</c:v>
                </c:pt>
                <c:pt idx="4616">
                  <c:v>8.8699999999999992</c:v>
                </c:pt>
                <c:pt idx="4617">
                  <c:v>8.93</c:v>
                </c:pt>
                <c:pt idx="4618">
                  <c:v>8.57</c:v>
                </c:pt>
                <c:pt idx="4619">
                  <c:v>8.31</c:v>
                </c:pt>
                <c:pt idx="4620">
                  <c:v>7.84</c:v>
                </c:pt>
                <c:pt idx="4621">
                  <c:v>7.86</c:v>
                </c:pt>
                <c:pt idx="4622">
                  <c:v>7.79</c:v>
                </c:pt>
                <c:pt idx="4623">
                  <c:v>7.67</c:v>
                </c:pt>
                <c:pt idx="4624">
                  <c:v>8.5399999999999991</c:v>
                </c:pt>
                <c:pt idx="4625">
                  <c:v>9.8000000000000007</c:v>
                </c:pt>
                <c:pt idx="4626">
                  <c:v>11.69</c:v>
                </c:pt>
                <c:pt idx="4627">
                  <c:v>13.13</c:v>
                </c:pt>
                <c:pt idx="4628">
                  <c:v>13.64</c:v>
                </c:pt>
                <c:pt idx="4629">
                  <c:v>13.37</c:v>
                </c:pt>
                <c:pt idx="4630">
                  <c:v>13.68</c:v>
                </c:pt>
                <c:pt idx="4631">
                  <c:v>15.67</c:v>
                </c:pt>
                <c:pt idx="4632">
                  <c:v>15.14</c:v>
                </c:pt>
                <c:pt idx="4633">
                  <c:v>14.41</c:v>
                </c:pt>
                <c:pt idx="4634">
                  <c:v>13.79</c:v>
                </c:pt>
                <c:pt idx="4635">
                  <c:v>12.5</c:v>
                </c:pt>
                <c:pt idx="4636">
                  <c:v>12.76</c:v>
                </c:pt>
                <c:pt idx="4637">
                  <c:v>12.04</c:v>
                </c:pt>
                <c:pt idx="4638">
                  <c:v>11.21</c:v>
                </c:pt>
                <c:pt idx="4639">
                  <c:v>12.51</c:v>
                </c:pt>
                <c:pt idx="4640">
                  <c:v>12.59</c:v>
                </c:pt>
                <c:pt idx="4641">
                  <c:v>12.57</c:v>
                </c:pt>
                <c:pt idx="4642">
                  <c:v>12.55</c:v>
                </c:pt>
                <c:pt idx="4643">
                  <c:v>12.75</c:v>
                </c:pt>
                <c:pt idx="4644">
                  <c:v>14.11</c:v>
                </c:pt>
                <c:pt idx="4645">
                  <c:v>14.69</c:v>
                </c:pt>
                <c:pt idx="4646">
                  <c:v>13.31</c:v>
                </c:pt>
                <c:pt idx="4647">
                  <c:v>12.44</c:v>
                </c:pt>
                <c:pt idx="4648">
                  <c:v>11.85</c:v>
                </c:pt>
                <c:pt idx="4649">
                  <c:v>12.74</c:v>
                </c:pt>
                <c:pt idx="4650">
                  <c:v>14.17</c:v>
                </c:pt>
                <c:pt idx="4651">
                  <c:v>14.6</c:v>
                </c:pt>
                <c:pt idx="4652">
                  <c:v>15.1</c:v>
                </c:pt>
                <c:pt idx="4653">
                  <c:v>15.47</c:v>
                </c:pt>
                <c:pt idx="4654">
                  <c:v>15.51</c:v>
                </c:pt>
                <c:pt idx="4655">
                  <c:v>15.01</c:v>
                </c:pt>
                <c:pt idx="4656">
                  <c:v>14.84</c:v>
                </c:pt>
                <c:pt idx="4657">
                  <c:v>14.38</c:v>
                </c:pt>
                <c:pt idx="4658">
                  <c:v>12.36</c:v>
                </c:pt>
                <c:pt idx="4659">
                  <c:v>11.35</c:v>
                </c:pt>
                <c:pt idx="4660">
                  <c:v>11.16</c:v>
                </c:pt>
                <c:pt idx="4661">
                  <c:v>11.26</c:v>
                </c:pt>
                <c:pt idx="4662">
                  <c:v>11.22</c:v>
                </c:pt>
                <c:pt idx="4663">
                  <c:v>11</c:v>
                </c:pt>
                <c:pt idx="4664">
                  <c:v>10.95</c:v>
                </c:pt>
                <c:pt idx="4665">
                  <c:v>11.44</c:v>
                </c:pt>
                <c:pt idx="4666">
                  <c:v>11.43</c:v>
                </c:pt>
                <c:pt idx="4667">
                  <c:v>11.61</c:v>
                </c:pt>
                <c:pt idx="4668">
                  <c:v>11.34</c:v>
                </c:pt>
                <c:pt idx="4669">
                  <c:v>11.06</c:v>
                </c:pt>
                <c:pt idx="4670">
                  <c:v>12.91</c:v>
                </c:pt>
                <c:pt idx="4671">
                  <c:v>13.58</c:v>
                </c:pt>
                <c:pt idx="4672">
                  <c:v>14.11</c:v>
                </c:pt>
                <c:pt idx="4673">
                  <c:v>14.63</c:v>
                </c:pt>
                <c:pt idx="4674">
                  <c:v>13.96</c:v>
                </c:pt>
                <c:pt idx="4675">
                  <c:v>14.18</c:v>
                </c:pt>
                <c:pt idx="4676">
                  <c:v>14.69</c:v>
                </c:pt>
                <c:pt idx="4677">
                  <c:v>14.91</c:v>
                </c:pt>
                <c:pt idx="4678">
                  <c:v>14.66</c:v>
                </c:pt>
                <c:pt idx="4679">
                  <c:v>14.44</c:v>
                </c:pt>
                <c:pt idx="4680">
                  <c:v>13.37</c:v>
                </c:pt>
                <c:pt idx="4681">
                  <c:v>13.26</c:v>
                </c:pt>
                <c:pt idx="4682">
                  <c:v>12.83</c:v>
                </c:pt>
                <c:pt idx="4683">
                  <c:v>11.61</c:v>
                </c:pt>
                <c:pt idx="4684">
                  <c:v>10.58</c:v>
                </c:pt>
                <c:pt idx="4685">
                  <c:v>9.77</c:v>
                </c:pt>
                <c:pt idx="4686">
                  <c:v>9.3000000000000007</c:v>
                </c:pt>
                <c:pt idx="4687">
                  <c:v>8.94</c:v>
                </c:pt>
                <c:pt idx="4688">
                  <c:v>8.91</c:v>
                </c:pt>
                <c:pt idx="4689">
                  <c:v>8.77</c:v>
                </c:pt>
                <c:pt idx="4690">
                  <c:v>9.08</c:v>
                </c:pt>
                <c:pt idx="4691">
                  <c:v>9.48</c:v>
                </c:pt>
                <c:pt idx="4692">
                  <c:v>9.8000000000000007</c:v>
                </c:pt>
                <c:pt idx="4693">
                  <c:v>10.199999999999999</c:v>
                </c:pt>
                <c:pt idx="4694">
                  <c:v>10.77</c:v>
                </c:pt>
                <c:pt idx="4695">
                  <c:v>10.89</c:v>
                </c:pt>
                <c:pt idx="4696">
                  <c:v>11.32</c:v>
                </c:pt>
                <c:pt idx="4697">
                  <c:v>11.61</c:v>
                </c:pt>
                <c:pt idx="4698">
                  <c:v>11.76</c:v>
                </c:pt>
                <c:pt idx="4699">
                  <c:v>13.37</c:v>
                </c:pt>
                <c:pt idx="4700">
                  <c:v>14.3</c:v>
                </c:pt>
                <c:pt idx="4701">
                  <c:v>14.95</c:v>
                </c:pt>
                <c:pt idx="4702">
                  <c:v>15.38</c:v>
                </c:pt>
                <c:pt idx="4703">
                  <c:v>14.44</c:v>
                </c:pt>
                <c:pt idx="4704">
                  <c:v>13.25</c:v>
                </c:pt>
                <c:pt idx="4705">
                  <c:v>12.13</c:v>
                </c:pt>
                <c:pt idx="4706">
                  <c:v>11.16</c:v>
                </c:pt>
                <c:pt idx="4707">
                  <c:v>9.81</c:v>
                </c:pt>
                <c:pt idx="4708">
                  <c:v>9.4</c:v>
                </c:pt>
                <c:pt idx="4709">
                  <c:v>8.91</c:v>
                </c:pt>
                <c:pt idx="4710">
                  <c:v>8.76</c:v>
                </c:pt>
                <c:pt idx="4711">
                  <c:v>7.6</c:v>
                </c:pt>
                <c:pt idx="4712">
                  <c:v>7.02</c:v>
                </c:pt>
                <c:pt idx="4713">
                  <c:v>7.01</c:v>
                </c:pt>
                <c:pt idx="4714">
                  <c:v>8.44</c:v>
                </c:pt>
                <c:pt idx="4715">
                  <c:v>9.86</c:v>
                </c:pt>
                <c:pt idx="4716">
                  <c:v>9</c:v>
                </c:pt>
                <c:pt idx="4717">
                  <c:v>9.1999999999999993</c:v>
                </c:pt>
                <c:pt idx="4718">
                  <c:v>9.98</c:v>
                </c:pt>
                <c:pt idx="4719">
                  <c:v>10.52</c:v>
                </c:pt>
                <c:pt idx="4720">
                  <c:v>10.17</c:v>
                </c:pt>
                <c:pt idx="4721">
                  <c:v>8.1</c:v>
                </c:pt>
                <c:pt idx="4722">
                  <c:v>8.34</c:v>
                </c:pt>
                <c:pt idx="4723">
                  <c:v>11.13</c:v>
                </c:pt>
                <c:pt idx="4724">
                  <c:v>13.34</c:v>
                </c:pt>
                <c:pt idx="4725">
                  <c:v>13.56</c:v>
                </c:pt>
                <c:pt idx="4726">
                  <c:v>13.71</c:v>
                </c:pt>
                <c:pt idx="4727">
                  <c:v>13.24</c:v>
                </c:pt>
                <c:pt idx="4728">
                  <c:v>12.71</c:v>
                </c:pt>
                <c:pt idx="4729">
                  <c:v>11.94</c:v>
                </c:pt>
                <c:pt idx="4730">
                  <c:v>10.93</c:v>
                </c:pt>
                <c:pt idx="4731">
                  <c:v>9.56</c:v>
                </c:pt>
                <c:pt idx="4732">
                  <c:v>8.1</c:v>
                </c:pt>
                <c:pt idx="4733">
                  <c:v>3.98</c:v>
                </c:pt>
                <c:pt idx="4734">
                  <c:v>0.69</c:v>
                </c:pt>
                <c:pt idx="4735">
                  <c:v>-0.37</c:v>
                </c:pt>
                <c:pt idx="4736">
                  <c:v>0.21</c:v>
                </c:pt>
                <c:pt idx="4737">
                  <c:v>0.25</c:v>
                </c:pt>
                <c:pt idx="4738">
                  <c:v>0.51</c:v>
                </c:pt>
                <c:pt idx="4739">
                  <c:v>0.96</c:v>
                </c:pt>
                <c:pt idx="4740">
                  <c:v>1.71</c:v>
                </c:pt>
                <c:pt idx="4741">
                  <c:v>3.12</c:v>
                </c:pt>
                <c:pt idx="4742">
                  <c:v>3.87</c:v>
                </c:pt>
                <c:pt idx="4743">
                  <c:v>5</c:v>
                </c:pt>
                <c:pt idx="4744">
                  <c:v>6.23</c:v>
                </c:pt>
                <c:pt idx="4745">
                  <c:v>7.62</c:v>
                </c:pt>
                <c:pt idx="4746">
                  <c:v>8.09</c:v>
                </c:pt>
                <c:pt idx="4747">
                  <c:v>8.98</c:v>
                </c:pt>
                <c:pt idx="4748">
                  <c:v>9.59</c:v>
                </c:pt>
                <c:pt idx="4749">
                  <c:v>9.68</c:v>
                </c:pt>
                <c:pt idx="4750">
                  <c:v>9.76</c:v>
                </c:pt>
                <c:pt idx="4751">
                  <c:v>9.9</c:v>
                </c:pt>
                <c:pt idx="4752">
                  <c:v>11.75</c:v>
                </c:pt>
                <c:pt idx="4753">
                  <c:v>11.06</c:v>
                </c:pt>
                <c:pt idx="4754">
                  <c:v>10.99</c:v>
                </c:pt>
                <c:pt idx="4755">
                  <c:v>10.9</c:v>
                </c:pt>
                <c:pt idx="4756">
                  <c:v>11.45</c:v>
                </c:pt>
                <c:pt idx="4757">
                  <c:v>10.55</c:v>
                </c:pt>
                <c:pt idx="4758">
                  <c:v>9.9600000000000009</c:v>
                </c:pt>
                <c:pt idx="4759">
                  <c:v>9.77</c:v>
                </c:pt>
                <c:pt idx="4760">
                  <c:v>9.73</c:v>
                </c:pt>
                <c:pt idx="4761">
                  <c:v>9.98</c:v>
                </c:pt>
                <c:pt idx="4762">
                  <c:v>10.07</c:v>
                </c:pt>
                <c:pt idx="4763">
                  <c:v>9.7200000000000006</c:v>
                </c:pt>
                <c:pt idx="4764">
                  <c:v>10.16</c:v>
                </c:pt>
                <c:pt idx="4765">
                  <c:v>10.25</c:v>
                </c:pt>
                <c:pt idx="4766">
                  <c:v>10.69</c:v>
                </c:pt>
                <c:pt idx="4767">
                  <c:v>10.51</c:v>
                </c:pt>
                <c:pt idx="4768">
                  <c:v>10.59</c:v>
                </c:pt>
                <c:pt idx="4769">
                  <c:v>11.08</c:v>
                </c:pt>
                <c:pt idx="4770">
                  <c:v>11.93</c:v>
                </c:pt>
                <c:pt idx="4771">
                  <c:v>13.35</c:v>
                </c:pt>
                <c:pt idx="4772">
                  <c:v>14.3</c:v>
                </c:pt>
                <c:pt idx="4773">
                  <c:v>16.11</c:v>
                </c:pt>
                <c:pt idx="4774">
                  <c:v>16.350000000000001</c:v>
                </c:pt>
                <c:pt idx="4775">
                  <c:v>16.350000000000001</c:v>
                </c:pt>
                <c:pt idx="4776">
                  <c:v>16.48</c:v>
                </c:pt>
                <c:pt idx="4777">
                  <c:v>15.14</c:v>
                </c:pt>
                <c:pt idx="4778">
                  <c:v>15.14</c:v>
                </c:pt>
                <c:pt idx="4779">
                  <c:v>14.1</c:v>
                </c:pt>
                <c:pt idx="4780">
                  <c:v>12.11</c:v>
                </c:pt>
                <c:pt idx="4781">
                  <c:v>9.75</c:v>
                </c:pt>
                <c:pt idx="4782">
                  <c:v>9.76</c:v>
                </c:pt>
                <c:pt idx="4783">
                  <c:v>10.029999999999999</c:v>
                </c:pt>
                <c:pt idx="4784">
                  <c:v>10.25</c:v>
                </c:pt>
                <c:pt idx="4785">
                  <c:v>11.12</c:v>
                </c:pt>
                <c:pt idx="4786">
                  <c:v>11.79</c:v>
                </c:pt>
                <c:pt idx="4787">
                  <c:v>11.69</c:v>
                </c:pt>
                <c:pt idx="4788">
                  <c:v>11.33</c:v>
                </c:pt>
                <c:pt idx="4789">
                  <c:v>11.66</c:v>
                </c:pt>
                <c:pt idx="4790">
                  <c:v>11.05</c:v>
                </c:pt>
                <c:pt idx="4791">
                  <c:v>11.11</c:v>
                </c:pt>
                <c:pt idx="4792">
                  <c:v>12.4</c:v>
                </c:pt>
                <c:pt idx="4793">
                  <c:v>13.04</c:v>
                </c:pt>
                <c:pt idx="4794">
                  <c:v>13.04</c:v>
                </c:pt>
                <c:pt idx="4795">
                  <c:v>15.06</c:v>
                </c:pt>
                <c:pt idx="4796">
                  <c:v>15.76</c:v>
                </c:pt>
                <c:pt idx="4797">
                  <c:v>16.260000000000002</c:v>
                </c:pt>
                <c:pt idx="4798">
                  <c:v>16.920000000000002</c:v>
                </c:pt>
                <c:pt idx="4799">
                  <c:v>16.02</c:v>
                </c:pt>
                <c:pt idx="4800">
                  <c:v>15.49</c:v>
                </c:pt>
                <c:pt idx="4801">
                  <c:v>16.329999999999998</c:v>
                </c:pt>
                <c:pt idx="4802">
                  <c:v>15.26</c:v>
                </c:pt>
                <c:pt idx="4803">
                  <c:v>14.14</c:v>
                </c:pt>
                <c:pt idx="4804">
                  <c:v>11.65</c:v>
                </c:pt>
                <c:pt idx="4805">
                  <c:v>8.0299999999999994</c:v>
                </c:pt>
                <c:pt idx="4806">
                  <c:v>7.46</c:v>
                </c:pt>
                <c:pt idx="4807">
                  <c:v>11.5</c:v>
                </c:pt>
                <c:pt idx="4808">
                  <c:v>11.73</c:v>
                </c:pt>
                <c:pt idx="4809">
                  <c:v>11.49</c:v>
                </c:pt>
                <c:pt idx="4810">
                  <c:v>7.51</c:v>
                </c:pt>
                <c:pt idx="4811">
                  <c:v>6.12</c:v>
                </c:pt>
                <c:pt idx="4812">
                  <c:v>5.7</c:v>
                </c:pt>
                <c:pt idx="4813">
                  <c:v>6.37</c:v>
                </c:pt>
                <c:pt idx="4814">
                  <c:v>7.07</c:v>
                </c:pt>
                <c:pt idx="4815">
                  <c:v>8.16</c:v>
                </c:pt>
                <c:pt idx="4816">
                  <c:v>8.48</c:v>
                </c:pt>
                <c:pt idx="4817">
                  <c:v>11.01</c:v>
                </c:pt>
                <c:pt idx="4818">
                  <c:v>9.8699999999999992</c:v>
                </c:pt>
                <c:pt idx="4819">
                  <c:v>12.85</c:v>
                </c:pt>
                <c:pt idx="4820">
                  <c:v>15.34</c:v>
                </c:pt>
                <c:pt idx="4821">
                  <c:v>16.739999999999998</c:v>
                </c:pt>
                <c:pt idx="4822">
                  <c:v>15.74</c:v>
                </c:pt>
                <c:pt idx="4823">
                  <c:v>14.81</c:v>
                </c:pt>
                <c:pt idx="4824">
                  <c:v>14.22</c:v>
                </c:pt>
                <c:pt idx="4825">
                  <c:v>13.33</c:v>
                </c:pt>
                <c:pt idx="4826">
                  <c:v>12.26</c:v>
                </c:pt>
                <c:pt idx="4827">
                  <c:v>10.54</c:v>
                </c:pt>
                <c:pt idx="4828">
                  <c:v>8.3000000000000007</c:v>
                </c:pt>
                <c:pt idx="4829">
                  <c:v>6.06</c:v>
                </c:pt>
                <c:pt idx="4830">
                  <c:v>5.41</c:v>
                </c:pt>
                <c:pt idx="4831">
                  <c:v>5</c:v>
                </c:pt>
                <c:pt idx="4832">
                  <c:v>4.2</c:v>
                </c:pt>
                <c:pt idx="4833">
                  <c:v>2.9</c:v>
                </c:pt>
                <c:pt idx="4834">
                  <c:v>5.05</c:v>
                </c:pt>
                <c:pt idx="4835">
                  <c:v>6.42</c:v>
                </c:pt>
                <c:pt idx="4836">
                  <c:v>6.46</c:v>
                </c:pt>
                <c:pt idx="4837">
                  <c:v>6.31</c:v>
                </c:pt>
                <c:pt idx="4838">
                  <c:v>6.18</c:v>
                </c:pt>
                <c:pt idx="4839">
                  <c:v>5.44</c:v>
                </c:pt>
                <c:pt idx="4840">
                  <c:v>5.93</c:v>
                </c:pt>
                <c:pt idx="4841">
                  <c:v>4.93</c:v>
                </c:pt>
                <c:pt idx="4842">
                  <c:v>6.31</c:v>
                </c:pt>
                <c:pt idx="4843">
                  <c:v>8.34</c:v>
                </c:pt>
                <c:pt idx="4844">
                  <c:v>9.69</c:v>
                </c:pt>
                <c:pt idx="4845">
                  <c:v>10.06</c:v>
                </c:pt>
                <c:pt idx="4846">
                  <c:v>10.72</c:v>
                </c:pt>
                <c:pt idx="4847">
                  <c:v>10.86</c:v>
                </c:pt>
                <c:pt idx="4848">
                  <c:v>10.28</c:v>
                </c:pt>
                <c:pt idx="4849">
                  <c:v>9.4499999999999993</c:v>
                </c:pt>
                <c:pt idx="4850">
                  <c:v>8.69</c:v>
                </c:pt>
                <c:pt idx="4851">
                  <c:v>7.48</c:v>
                </c:pt>
                <c:pt idx="4852">
                  <c:v>5.72</c:v>
                </c:pt>
                <c:pt idx="4853">
                  <c:v>3.72</c:v>
                </c:pt>
                <c:pt idx="4854">
                  <c:v>1.92</c:v>
                </c:pt>
                <c:pt idx="4855">
                  <c:v>1.39</c:v>
                </c:pt>
                <c:pt idx="4856">
                  <c:v>1.51</c:v>
                </c:pt>
                <c:pt idx="4857">
                  <c:v>1.65</c:v>
                </c:pt>
                <c:pt idx="4858">
                  <c:v>2.1</c:v>
                </c:pt>
                <c:pt idx="4859">
                  <c:v>2.09</c:v>
                </c:pt>
                <c:pt idx="4860">
                  <c:v>0.63</c:v>
                </c:pt>
                <c:pt idx="4861">
                  <c:v>1.82</c:v>
                </c:pt>
                <c:pt idx="4862">
                  <c:v>1.87</c:v>
                </c:pt>
                <c:pt idx="4863">
                  <c:v>2.63</c:v>
                </c:pt>
                <c:pt idx="4864">
                  <c:v>3.88</c:v>
                </c:pt>
                <c:pt idx="4865">
                  <c:v>3.66</c:v>
                </c:pt>
                <c:pt idx="4866">
                  <c:v>5.0199999999999996</c:v>
                </c:pt>
                <c:pt idx="4867">
                  <c:v>6.8</c:v>
                </c:pt>
                <c:pt idx="4868">
                  <c:v>7</c:v>
                </c:pt>
                <c:pt idx="4869">
                  <c:v>8.14</c:v>
                </c:pt>
                <c:pt idx="4870">
                  <c:v>10.029999999999999</c:v>
                </c:pt>
                <c:pt idx="4871">
                  <c:v>10.69</c:v>
                </c:pt>
                <c:pt idx="4872">
                  <c:v>8.9499999999999993</c:v>
                </c:pt>
                <c:pt idx="4873">
                  <c:v>9.27</c:v>
                </c:pt>
                <c:pt idx="4874">
                  <c:v>9.68</c:v>
                </c:pt>
                <c:pt idx="4875">
                  <c:v>9.0399999999999991</c:v>
                </c:pt>
                <c:pt idx="4876">
                  <c:v>8.23</c:v>
                </c:pt>
                <c:pt idx="4877">
                  <c:v>8.09</c:v>
                </c:pt>
                <c:pt idx="4878">
                  <c:v>9.15</c:v>
                </c:pt>
                <c:pt idx="4879">
                  <c:v>9.4600000000000009</c:v>
                </c:pt>
                <c:pt idx="4880">
                  <c:v>9.33</c:v>
                </c:pt>
                <c:pt idx="4881">
                  <c:v>9.16</c:v>
                </c:pt>
                <c:pt idx="4882">
                  <c:v>9.41</c:v>
                </c:pt>
                <c:pt idx="4883">
                  <c:v>10.61</c:v>
                </c:pt>
                <c:pt idx="4884">
                  <c:v>10.91</c:v>
                </c:pt>
                <c:pt idx="4885">
                  <c:v>10.78</c:v>
                </c:pt>
                <c:pt idx="4886">
                  <c:v>11.03</c:v>
                </c:pt>
                <c:pt idx="4887">
                  <c:v>11.45</c:v>
                </c:pt>
                <c:pt idx="4888">
                  <c:v>11.44</c:v>
                </c:pt>
                <c:pt idx="4889">
                  <c:v>11.3</c:v>
                </c:pt>
                <c:pt idx="4890">
                  <c:v>11.42</c:v>
                </c:pt>
                <c:pt idx="4891">
                  <c:v>11.86</c:v>
                </c:pt>
                <c:pt idx="4892">
                  <c:v>11.97</c:v>
                </c:pt>
                <c:pt idx="4893">
                  <c:v>12.98</c:v>
                </c:pt>
                <c:pt idx="4894">
                  <c:v>15.32</c:v>
                </c:pt>
                <c:pt idx="4895">
                  <c:v>14.74</c:v>
                </c:pt>
                <c:pt idx="4896">
                  <c:v>16.09</c:v>
                </c:pt>
                <c:pt idx="4897">
                  <c:v>16.29</c:v>
                </c:pt>
                <c:pt idx="4898">
                  <c:v>15.25</c:v>
                </c:pt>
                <c:pt idx="4899">
                  <c:v>14.43</c:v>
                </c:pt>
                <c:pt idx="4900">
                  <c:v>13.61</c:v>
                </c:pt>
                <c:pt idx="4901">
                  <c:v>12.73</c:v>
                </c:pt>
                <c:pt idx="4902">
                  <c:v>12.31</c:v>
                </c:pt>
                <c:pt idx="4903">
                  <c:v>12.73</c:v>
                </c:pt>
                <c:pt idx="4904">
                  <c:v>12.88</c:v>
                </c:pt>
                <c:pt idx="4905">
                  <c:v>12.55</c:v>
                </c:pt>
                <c:pt idx="4906">
                  <c:v>12.51</c:v>
                </c:pt>
                <c:pt idx="4907">
                  <c:v>12.47</c:v>
                </c:pt>
                <c:pt idx="4908">
                  <c:v>12.18</c:v>
                </c:pt>
                <c:pt idx="4909">
                  <c:v>11.71</c:v>
                </c:pt>
                <c:pt idx="4910">
                  <c:v>11.05</c:v>
                </c:pt>
                <c:pt idx="4911">
                  <c:v>11.37</c:v>
                </c:pt>
                <c:pt idx="4912">
                  <c:v>12.04</c:v>
                </c:pt>
                <c:pt idx="4913">
                  <c:v>12.07</c:v>
                </c:pt>
                <c:pt idx="4914">
                  <c:v>12.06</c:v>
                </c:pt>
                <c:pt idx="4915">
                  <c:v>12.54</c:v>
                </c:pt>
                <c:pt idx="4916">
                  <c:v>13.9</c:v>
                </c:pt>
                <c:pt idx="4917">
                  <c:v>14.54</c:v>
                </c:pt>
                <c:pt idx="4918">
                  <c:v>13.87</c:v>
                </c:pt>
                <c:pt idx="4919">
                  <c:v>13.49</c:v>
                </c:pt>
                <c:pt idx="4920">
                  <c:v>13.52</c:v>
                </c:pt>
                <c:pt idx="4921">
                  <c:v>13.04</c:v>
                </c:pt>
                <c:pt idx="4922">
                  <c:v>12.74</c:v>
                </c:pt>
                <c:pt idx="4923">
                  <c:v>11.4</c:v>
                </c:pt>
                <c:pt idx="4924">
                  <c:v>10.01</c:v>
                </c:pt>
                <c:pt idx="4925">
                  <c:v>8.81</c:v>
                </c:pt>
                <c:pt idx="4926">
                  <c:v>7.96</c:v>
                </c:pt>
                <c:pt idx="4927">
                  <c:v>8.9600000000000009</c:v>
                </c:pt>
                <c:pt idx="4928">
                  <c:v>9.2200000000000006</c:v>
                </c:pt>
                <c:pt idx="4929">
                  <c:v>8.9600000000000009</c:v>
                </c:pt>
                <c:pt idx="4930">
                  <c:v>8.7200000000000006</c:v>
                </c:pt>
                <c:pt idx="4931">
                  <c:v>8.18</c:v>
                </c:pt>
                <c:pt idx="4932">
                  <c:v>7.48</c:v>
                </c:pt>
                <c:pt idx="4933">
                  <c:v>6.67</c:v>
                </c:pt>
                <c:pt idx="4934">
                  <c:v>6.68</c:v>
                </c:pt>
                <c:pt idx="4935">
                  <c:v>6.26</c:v>
                </c:pt>
                <c:pt idx="4936">
                  <c:v>6.32</c:v>
                </c:pt>
                <c:pt idx="4937">
                  <c:v>6.39</c:v>
                </c:pt>
                <c:pt idx="4938">
                  <c:v>6.84</c:v>
                </c:pt>
                <c:pt idx="4939">
                  <c:v>7.4</c:v>
                </c:pt>
                <c:pt idx="4940">
                  <c:v>7.71</c:v>
                </c:pt>
                <c:pt idx="4941">
                  <c:v>7.99</c:v>
                </c:pt>
                <c:pt idx="4942">
                  <c:v>7.91</c:v>
                </c:pt>
                <c:pt idx="4943">
                  <c:v>7.62</c:v>
                </c:pt>
                <c:pt idx="4944">
                  <c:v>7.01</c:v>
                </c:pt>
                <c:pt idx="4945">
                  <c:v>6.35</c:v>
                </c:pt>
                <c:pt idx="4946">
                  <c:v>5.67</c:v>
                </c:pt>
                <c:pt idx="4947">
                  <c:v>4.5</c:v>
                </c:pt>
                <c:pt idx="4948">
                  <c:v>3.44</c:v>
                </c:pt>
                <c:pt idx="4949">
                  <c:v>2.48</c:v>
                </c:pt>
                <c:pt idx="4950">
                  <c:v>1.91</c:v>
                </c:pt>
                <c:pt idx="4951">
                  <c:v>2.09</c:v>
                </c:pt>
                <c:pt idx="4952">
                  <c:v>2.13</c:v>
                </c:pt>
                <c:pt idx="4953">
                  <c:v>2.6</c:v>
                </c:pt>
                <c:pt idx="4954">
                  <c:v>2.84</c:v>
                </c:pt>
                <c:pt idx="4955">
                  <c:v>2.76</c:v>
                </c:pt>
                <c:pt idx="4956">
                  <c:v>2.67</c:v>
                </c:pt>
                <c:pt idx="4957">
                  <c:v>2.85</c:v>
                </c:pt>
                <c:pt idx="4958">
                  <c:v>3.21</c:v>
                </c:pt>
                <c:pt idx="4959">
                  <c:v>3.42</c:v>
                </c:pt>
                <c:pt idx="4960">
                  <c:v>3.72</c:v>
                </c:pt>
                <c:pt idx="4961">
                  <c:v>4.13</c:v>
                </c:pt>
                <c:pt idx="4962">
                  <c:v>4.32</c:v>
                </c:pt>
                <c:pt idx="4963">
                  <c:v>4.8099999999999996</c:v>
                </c:pt>
                <c:pt idx="4964">
                  <c:v>6.02</c:v>
                </c:pt>
                <c:pt idx="4965">
                  <c:v>6.91</c:v>
                </c:pt>
                <c:pt idx="4966">
                  <c:v>8.19</c:v>
                </c:pt>
                <c:pt idx="4967">
                  <c:v>8.3800000000000008</c:v>
                </c:pt>
                <c:pt idx="4968">
                  <c:v>8.25</c:v>
                </c:pt>
                <c:pt idx="4969">
                  <c:v>8.52</c:v>
                </c:pt>
                <c:pt idx="4970">
                  <c:v>8.1</c:v>
                </c:pt>
                <c:pt idx="4971">
                  <c:v>8.26</c:v>
                </c:pt>
                <c:pt idx="4972">
                  <c:v>8.6199999999999992</c:v>
                </c:pt>
                <c:pt idx="4973">
                  <c:v>8.07</c:v>
                </c:pt>
                <c:pt idx="4974">
                  <c:v>8.2100000000000009</c:v>
                </c:pt>
                <c:pt idx="4975">
                  <c:v>8.85</c:v>
                </c:pt>
                <c:pt idx="4976">
                  <c:v>9.44</c:v>
                </c:pt>
                <c:pt idx="4977">
                  <c:v>9.77</c:v>
                </c:pt>
                <c:pt idx="4978">
                  <c:v>10.16</c:v>
                </c:pt>
                <c:pt idx="4979">
                  <c:v>10.41</c:v>
                </c:pt>
                <c:pt idx="4980">
                  <c:v>10.83</c:v>
                </c:pt>
                <c:pt idx="4981">
                  <c:v>10.51</c:v>
                </c:pt>
                <c:pt idx="4982">
                  <c:v>11.07</c:v>
                </c:pt>
                <c:pt idx="4983">
                  <c:v>11.27</c:v>
                </c:pt>
                <c:pt idx="4984">
                  <c:v>11.45</c:v>
                </c:pt>
                <c:pt idx="4985">
                  <c:v>11.43</c:v>
                </c:pt>
                <c:pt idx="4986">
                  <c:v>11.9</c:v>
                </c:pt>
                <c:pt idx="4987">
                  <c:v>12.18</c:v>
                </c:pt>
                <c:pt idx="4988">
                  <c:v>12.44</c:v>
                </c:pt>
                <c:pt idx="4989">
                  <c:v>12.34</c:v>
                </c:pt>
                <c:pt idx="4990">
                  <c:v>14.13</c:v>
                </c:pt>
                <c:pt idx="4991">
                  <c:v>14.06</c:v>
                </c:pt>
                <c:pt idx="4992">
                  <c:v>14.11</c:v>
                </c:pt>
                <c:pt idx="4993">
                  <c:v>13.7</c:v>
                </c:pt>
                <c:pt idx="4994">
                  <c:v>13.07</c:v>
                </c:pt>
                <c:pt idx="4995">
                  <c:v>12.6</c:v>
                </c:pt>
                <c:pt idx="4996">
                  <c:v>10.92</c:v>
                </c:pt>
                <c:pt idx="4997">
                  <c:v>9.6999999999999993</c:v>
                </c:pt>
                <c:pt idx="4998">
                  <c:v>9.75</c:v>
                </c:pt>
                <c:pt idx="4999">
                  <c:v>10.02</c:v>
                </c:pt>
                <c:pt idx="5000">
                  <c:v>9.77</c:v>
                </c:pt>
                <c:pt idx="5001">
                  <c:v>9.44</c:v>
                </c:pt>
                <c:pt idx="5002">
                  <c:v>9.18</c:v>
                </c:pt>
                <c:pt idx="5003">
                  <c:v>9.34</c:v>
                </c:pt>
                <c:pt idx="5004">
                  <c:v>9.67</c:v>
                </c:pt>
                <c:pt idx="5005">
                  <c:v>10.23</c:v>
                </c:pt>
                <c:pt idx="5006">
                  <c:v>11.11</c:v>
                </c:pt>
                <c:pt idx="5007">
                  <c:v>10.38</c:v>
                </c:pt>
                <c:pt idx="5008">
                  <c:v>11.34</c:v>
                </c:pt>
                <c:pt idx="5009">
                  <c:v>12.46</c:v>
                </c:pt>
                <c:pt idx="5010">
                  <c:v>12.44</c:v>
                </c:pt>
                <c:pt idx="5011">
                  <c:v>13.15</c:v>
                </c:pt>
                <c:pt idx="5012">
                  <c:v>13.8</c:v>
                </c:pt>
                <c:pt idx="5013">
                  <c:v>13.23</c:v>
                </c:pt>
                <c:pt idx="5014">
                  <c:v>12.77</c:v>
                </c:pt>
                <c:pt idx="5015">
                  <c:v>12.46</c:v>
                </c:pt>
                <c:pt idx="5016">
                  <c:v>13.15</c:v>
                </c:pt>
                <c:pt idx="5017">
                  <c:v>11.84</c:v>
                </c:pt>
                <c:pt idx="5018">
                  <c:v>11.19</c:v>
                </c:pt>
                <c:pt idx="5019">
                  <c:v>10.6</c:v>
                </c:pt>
                <c:pt idx="5020">
                  <c:v>9.14</c:v>
                </c:pt>
                <c:pt idx="5021">
                  <c:v>7.8</c:v>
                </c:pt>
                <c:pt idx="5022">
                  <c:v>5.24</c:v>
                </c:pt>
                <c:pt idx="5023">
                  <c:v>4</c:v>
                </c:pt>
                <c:pt idx="5024">
                  <c:v>3.78</c:v>
                </c:pt>
                <c:pt idx="5025">
                  <c:v>3.54</c:v>
                </c:pt>
                <c:pt idx="5026">
                  <c:v>3.66</c:v>
                </c:pt>
                <c:pt idx="5027">
                  <c:v>4.4400000000000004</c:v>
                </c:pt>
                <c:pt idx="5028">
                  <c:v>5.0599999999999996</c:v>
                </c:pt>
                <c:pt idx="5029">
                  <c:v>5</c:v>
                </c:pt>
                <c:pt idx="5030">
                  <c:v>5.52</c:v>
                </c:pt>
                <c:pt idx="5031">
                  <c:v>5.88</c:v>
                </c:pt>
                <c:pt idx="5032">
                  <c:v>5.91</c:v>
                </c:pt>
                <c:pt idx="5033">
                  <c:v>6.36</c:v>
                </c:pt>
                <c:pt idx="5034">
                  <c:v>6.11</c:v>
                </c:pt>
                <c:pt idx="5035">
                  <c:v>6.92</c:v>
                </c:pt>
                <c:pt idx="5036">
                  <c:v>7.95</c:v>
                </c:pt>
                <c:pt idx="5037">
                  <c:v>8.2200000000000006</c:v>
                </c:pt>
                <c:pt idx="5038">
                  <c:v>8.3800000000000008</c:v>
                </c:pt>
                <c:pt idx="5039">
                  <c:v>8.2899999999999991</c:v>
                </c:pt>
                <c:pt idx="5040">
                  <c:v>7.88</c:v>
                </c:pt>
                <c:pt idx="5041">
                  <c:v>6.98</c:v>
                </c:pt>
                <c:pt idx="5042">
                  <c:v>5.73</c:v>
                </c:pt>
                <c:pt idx="5043">
                  <c:v>4.92</c:v>
                </c:pt>
                <c:pt idx="5044">
                  <c:v>4.41</c:v>
                </c:pt>
                <c:pt idx="5045">
                  <c:v>3.9</c:v>
                </c:pt>
                <c:pt idx="5046">
                  <c:v>3.61</c:v>
                </c:pt>
                <c:pt idx="5047">
                  <c:v>3.62</c:v>
                </c:pt>
                <c:pt idx="5048">
                  <c:v>3.71</c:v>
                </c:pt>
                <c:pt idx="5049">
                  <c:v>3.72</c:v>
                </c:pt>
                <c:pt idx="5050">
                  <c:v>3.79</c:v>
                </c:pt>
                <c:pt idx="5051">
                  <c:v>3.98</c:v>
                </c:pt>
                <c:pt idx="5052">
                  <c:v>4.1900000000000004</c:v>
                </c:pt>
                <c:pt idx="5053">
                  <c:v>4.5999999999999996</c:v>
                </c:pt>
                <c:pt idx="5054">
                  <c:v>4.75</c:v>
                </c:pt>
                <c:pt idx="5055">
                  <c:v>4.8</c:v>
                </c:pt>
                <c:pt idx="5056">
                  <c:v>4.88</c:v>
                </c:pt>
                <c:pt idx="5057">
                  <c:v>4.99</c:v>
                </c:pt>
                <c:pt idx="5058">
                  <c:v>5.2</c:v>
                </c:pt>
                <c:pt idx="5059">
                  <c:v>5.6</c:v>
                </c:pt>
                <c:pt idx="5060">
                  <c:v>6.05</c:v>
                </c:pt>
                <c:pt idx="5061">
                  <c:v>6.31</c:v>
                </c:pt>
                <c:pt idx="5062">
                  <c:v>5.93</c:v>
                </c:pt>
                <c:pt idx="5063">
                  <c:v>5.75</c:v>
                </c:pt>
                <c:pt idx="5064">
                  <c:v>6.01</c:v>
                </c:pt>
                <c:pt idx="5065">
                  <c:v>4.5599999999999996</c:v>
                </c:pt>
                <c:pt idx="5066">
                  <c:v>4.05</c:v>
                </c:pt>
                <c:pt idx="5067">
                  <c:v>3.7</c:v>
                </c:pt>
                <c:pt idx="5068">
                  <c:v>3.25</c:v>
                </c:pt>
                <c:pt idx="5069">
                  <c:v>2.5499999999999998</c:v>
                </c:pt>
                <c:pt idx="5070">
                  <c:v>2.3199999999999998</c:v>
                </c:pt>
                <c:pt idx="5071">
                  <c:v>2.48</c:v>
                </c:pt>
                <c:pt idx="5072">
                  <c:v>2.64</c:v>
                </c:pt>
                <c:pt idx="5073">
                  <c:v>2.97</c:v>
                </c:pt>
                <c:pt idx="5074">
                  <c:v>2.97</c:v>
                </c:pt>
                <c:pt idx="5075">
                  <c:v>2.66</c:v>
                </c:pt>
                <c:pt idx="5076">
                  <c:v>2.37</c:v>
                </c:pt>
                <c:pt idx="5077">
                  <c:v>3.12</c:v>
                </c:pt>
                <c:pt idx="5078">
                  <c:v>2.95</c:v>
                </c:pt>
                <c:pt idx="5079">
                  <c:v>3.25</c:v>
                </c:pt>
                <c:pt idx="5080">
                  <c:v>3.34</c:v>
                </c:pt>
                <c:pt idx="5081">
                  <c:v>3.39</c:v>
                </c:pt>
                <c:pt idx="5082">
                  <c:v>4.12</c:v>
                </c:pt>
                <c:pt idx="5083">
                  <c:v>5.13</c:v>
                </c:pt>
                <c:pt idx="5084">
                  <c:v>5.95</c:v>
                </c:pt>
                <c:pt idx="5085">
                  <c:v>6.1</c:v>
                </c:pt>
                <c:pt idx="5086">
                  <c:v>6.3</c:v>
                </c:pt>
                <c:pt idx="5087">
                  <c:v>6.16</c:v>
                </c:pt>
                <c:pt idx="5088">
                  <c:v>5.88</c:v>
                </c:pt>
                <c:pt idx="5089">
                  <c:v>5.82</c:v>
                </c:pt>
                <c:pt idx="5090">
                  <c:v>5.55</c:v>
                </c:pt>
                <c:pt idx="5091">
                  <c:v>4.8600000000000003</c:v>
                </c:pt>
                <c:pt idx="5092">
                  <c:v>4.1399999999999997</c:v>
                </c:pt>
                <c:pt idx="5093">
                  <c:v>3.29</c:v>
                </c:pt>
                <c:pt idx="5094">
                  <c:v>2.71</c:v>
                </c:pt>
                <c:pt idx="5095">
                  <c:v>2.8</c:v>
                </c:pt>
                <c:pt idx="5096">
                  <c:v>2.75</c:v>
                </c:pt>
                <c:pt idx="5097">
                  <c:v>2.76</c:v>
                </c:pt>
                <c:pt idx="5098">
                  <c:v>2.75</c:v>
                </c:pt>
                <c:pt idx="5099">
                  <c:v>2.6</c:v>
                </c:pt>
                <c:pt idx="5100">
                  <c:v>2.74</c:v>
                </c:pt>
                <c:pt idx="5101">
                  <c:v>3.04</c:v>
                </c:pt>
                <c:pt idx="5102">
                  <c:v>3.62</c:v>
                </c:pt>
                <c:pt idx="5103">
                  <c:v>3.85</c:v>
                </c:pt>
                <c:pt idx="5104">
                  <c:v>3.93</c:v>
                </c:pt>
                <c:pt idx="5105">
                  <c:v>4.04</c:v>
                </c:pt>
                <c:pt idx="5106">
                  <c:v>4.1399999999999997</c:v>
                </c:pt>
                <c:pt idx="5107">
                  <c:v>4.3600000000000003</c:v>
                </c:pt>
                <c:pt idx="5108">
                  <c:v>4.66</c:v>
                </c:pt>
                <c:pt idx="5109">
                  <c:v>5.1100000000000003</c:v>
                </c:pt>
                <c:pt idx="5110">
                  <c:v>5.12</c:v>
                </c:pt>
                <c:pt idx="5111">
                  <c:v>4.72</c:v>
                </c:pt>
                <c:pt idx="5112">
                  <c:v>4.6100000000000003</c:v>
                </c:pt>
                <c:pt idx="5113">
                  <c:v>4.6500000000000004</c:v>
                </c:pt>
                <c:pt idx="5114">
                  <c:v>4.6100000000000003</c:v>
                </c:pt>
                <c:pt idx="5115">
                  <c:v>3.73</c:v>
                </c:pt>
                <c:pt idx="5116">
                  <c:v>1.6</c:v>
                </c:pt>
                <c:pt idx="5117">
                  <c:v>-0.04</c:v>
                </c:pt>
                <c:pt idx="5118">
                  <c:v>-1.62</c:v>
                </c:pt>
                <c:pt idx="5119">
                  <c:v>-1.59</c:v>
                </c:pt>
                <c:pt idx="5120">
                  <c:v>-1.96</c:v>
                </c:pt>
                <c:pt idx="5121">
                  <c:v>-1.5</c:v>
                </c:pt>
                <c:pt idx="5122">
                  <c:v>-1.5</c:v>
                </c:pt>
                <c:pt idx="5123">
                  <c:v>-1.54</c:v>
                </c:pt>
                <c:pt idx="5124">
                  <c:v>-2.15</c:v>
                </c:pt>
                <c:pt idx="5125">
                  <c:v>-1.84</c:v>
                </c:pt>
                <c:pt idx="5126">
                  <c:v>-0.62</c:v>
                </c:pt>
                <c:pt idx="5127">
                  <c:v>0.02</c:v>
                </c:pt>
                <c:pt idx="5128">
                  <c:v>1.23</c:v>
                </c:pt>
                <c:pt idx="5129">
                  <c:v>2.38</c:v>
                </c:pt>
                <c:pt idx="5130">
                  <c:v>3.1</c:v>
                </c:pt>
                <c:pt idx="5131">
                  <c:v>5.53</c:v>
                </c:pt>
                <c:pt idx="5132">
                  <c:v>8.57</c:v>
                </c:pt>
                <c:pt idx="5133">
                  <c:v>10.050000000000001</c:v>
                </c:pt>
                <c:pt idx="5134">
                  <c:v>10.59</c:v>
                </c:pt>
                <c:pt idx="5135">
                  <c:v>10.48</c:v>
                </c:pt>
                <c:pt idx="5136">
                  <c:v>9.9</c:v>
                </c:pt>
                <c:pt idx="5137">
                  <c:v>8.3000000000000007</c:v>
                </c:pt>
                <c:pt idx="5138">
                  <c:v>6.29</c:v>
                </c:pt>
                <c:pt idx="5139">
                  <c:v>4.4400000000000004</c:v>
                </c:pt>
                <c:pt idx="5140">
                  <c:v>1.53</c:v>
                </c:pt>
                <c:pt idx="5141">
                  <c:v>-1.45</c:v>
                </c:pt>
                <c:pt idx="5142">
                  <c:v>-2.87</c:v>
                </c:pt>
                <c:pt idx="5143">
                  <c:v>-1.66</c:v>
                </c:pt>
                <c:pt idx="5144">
                  <c:v>-2.68</c:v>
                </c:pt>
                <c:pt idx="5145">
                  <c:v>-2.14</c:v>
                </c:pt>
                <c:pt idx="5146">
                  <c:v>-1.71</c:v>
                </c:pt>
                <c:pt idx="5147">
                  <c:v>-1.46</c:v>
                </c:pt>
                <c:pt idx="5148">
                  <c:v>-1.04</c:v>
                </c:pt>
                <c:pt idx="5149">
                  <c:v>-0.78</c:v>
                </c:pt>
                <c:pt idx="5150">
                  <c:v>0.34</c:v>
                </c:pt>
                <c:pt idx="5151">
                  <c:v>0.16</c:v>
                </c:pt>
                <c:pt idx="5152">
                  <c:v>0.57999999999999996</c:v>
                </c:pt>
                <c:pt idx="5153">
                  <c:v>1.53</c:v>
                </c:pt>
                <c:pt idx="5154">
                  <c:v>2.61</c:v>
                </c:pt>
                <c:pt idx="5155">
                  <c:v>4.8499999999999996</c:v>
                </c:pt>
                <c:pt idx="5156">
                  <c:v>7.6</c:v>
                </c:pt>
                <c:pt idx="5157">
                  <c:v>8.4600000000000009</c:v>
                </c:pt>
                <c:pt idx="5158">
                  <c:v>8.39</c:v>
                </c:pt>
                <c:pt idx="5159">
                  <c:v>8.0500000000000007</c:v>
                </c:pt>
                <c:pt idx="5160">
                  <c:v>7.36</c:v>
                </c:pt>
                <c:pt idx="5161">
                  <c:v>6.26</c:v>
                </c:pt>
                <c:pt idx="5162">
                  <c:v>5.07</c:v>
                </c:pt>
                <c:pt idx="5163">
                  <c:v>3.71</c:v>
                </c:pt>
                <c:pt idx="5164">
                  <c:v>2.2799999999999998</c:v>
                </c:pt>
                <c:pt idx="5165">
                  <c:v>0.57999999999999996</c:v>
                </c:pt>
                <c:pt idx="5166">
                  <c:v>0.36</c:v>
                </c:pt>
                <c:pt idx="5167">
                  <c:v>-0.57999999999999996</c:v>
                </c:pt>
                <c:pt idx="5168">
                  <c:v>0.24</c:v>
                </c:pt>
                <c:pt idx="5169">
                  <c:v>-0.43</c:v>
                </c:pt>
                <c:pt idx="5170">
                  <c:v>0.38</c:v>
                </c:pt>
                <c:pt idx="5171">
                  <c:v>-0.32</c:v>
                </c:pt>
                <c:pt idx="5172">
                  <c:v>-0.04</c:v>
                </c:pt>
                <c:pt idx="5173">
                  <c:v>0.21</c:v>
                </c:pt>
                <c:pt idx="5174">
                  <c:v>-0.01</c:v>
                </c:pt>
                <c:pt idx="5175">
                  <c:v>0.14000000000000001</c:v>
                </c:pt>
                <c:pt idx="5176">
                  <c:v>0.63</c:v>
                </c:pt>
                <c:pt idx="5177">
                  <c:v>0.27</c:v>
                </c:pt>
                <c:pt idx="5178">
                  <c:v>2.0299999999999998</c:v>
                </c:pt>
                <c:pt idx="5179">
                  <c:v>4.04</c:v>
                </c:pt>
                <c:pt idx="5180">
                  <c:v>5.87</c:v>
                </c:pt>
                <c:pt idx="5181">
                  <c:v>6.89</c:v>
                </c:pt>
                <c:pt idx="5182">
                  <c:v>7.09</c:v>
                </c:pt>
                <c:pt idx="5183">
                  <c:v>7</c:v>
                </c:pt>
                <c:pt idx="5184">
                  <c:v>6.58</c:v>
                </c:pt>
                <c:pt idx="5185">
                  <c:v>5.47</c:v>
                </c:pt>
                <c:pt idx="5186">
                  <c:v>3.96</c:v>
                </c:pt>
                <c:pt idx="5187">
                  <c:v>2.42</c:v>
                </c:pt>
                <c:pt idx="5188">
                  <c:v>0.88</c:v>
                </c:pt>
                <c:pt idx="5189">
                  <c:v>-0.33</c:v>
                </c:pt>
                <c:pt idx="5190">
                  <c:v>-1.84</c:v>
                </c:pt>
                <c:pt idx="5191">
                  <c:v>-1.71</c:v>
                </c:pt>
                <c:pt idx="5192">
                  <c:v>-1.67</c:v>
                </c:pt>
                <c:pt idx="5193">
                  <c:v>-1.64</c:v>
                </c:pt>
                <c:pt idx="5194">
                  <c:v>-1.76</c:v>
                </c:pt>
                <c:pt idx="5195">
                  <c:v>-1.81</c:v>
                </c:pt>
                <c:pt idx="5196">
                  <c:v>-2.11</c:v>
                </c:pt>
                <c:pt idx="5197">
                  <c:v>-1.33</c:v>
                </c:pt>
                <c:pt idx="5198">
                  <c:v>-0.33</c:v>
                </c:pt>
                <c:pt idx="5199">
                  <c:v>-1.23</c:v>
                </c:pt>
                <c:pt idx="5200">
                  <c:v>-1.01</c:v>
                </c:pt>
                <c:pt idx="5201">
                  <c:v>1.04</c:v>
                </c:pt>
                <c:pt idx="5202">
                  <c:v>1.88</c:v>
                </c:pt>
                <c:pt idx="5203">
                  <c:v>2.2400000000000002</c:v>
                </c:pt>
                <c:pt idx="5204">
                  <c:v>2.5299999999999998</c:v>
                </c:pt>
                <c:pt idx="5205">
                  <c:v>2.86</c:v>
                </c:pt>
                <c:pt idx="5206">
                  <c:v>3.12</c:v>
                </c:pt>
                <c:pt idx="5207">
                  <c:v>3.39</c:v>
                </c:pt>
                <c:pt idx="5208">
                  <c:v>3.67</c:v>
                </c:pt>
                <c:pt idx="5209">
                  <c:v>3.57</c:v>
                </c:pt>
                <c:pt idx="5210">
                  <c:v>3.02</c:v>
                </c:pt>
                <c:pt idx="5211">
                  <c:v>1.98</c:v>
                </c:pt>
                <c:pt idx="5212">
                  <c:v>0.74</c:v>
                </c:pt>
                <c:pt idx="5213">
                  <c:v>-0.1</c:v>
                </c:pt>
                <c:pt idx="5214">
                  <c:v>-1.48</c:v>
                </c:pt>
                <c:pt idx="5215">
                  <c:v>-1.3</c:v>
                </c:pt>
                <c:pt idx="5216">
                  <c:v>-1.53</c:v>
                </c:pt>
                <c:pt idx="5217">
                  <c:v>-1.56</c:v>
                </c:pt>
                <c:pt idx="5218">
                  <c:v>-1.76</c:v>
                </c:pt>
                <c:pt idx="5219">
                  <c:v>-1.17</c:v>
                </c:pt>
                <c:pt idx="5220">
                  <c:v>-1.38</c:v>
                </c:pt>
                <c:pt idx="5221">
                  <c:v>-0.7</c:v>
                </c:pt>
                <c:pt idx="5222">
                  <c:v>-0.31</c:v>
                </c:pt>
                <c:pt idx="5223">
                  <c:v>0.38</c:v>
                </c:pt>
                <c:pt idx="5224">
                  <c:v>1.34</c:v>
                </c:pt>
                <c:pt idx="5225">
                  <c:v>2.46</c:v>
                </c:pt>
                <c:pt idx="5226">
                  <c:v>2.61</c:v>
                </c:pt>
                <c:pt idx="5227">
                  <c:v>3.73</c:v>
                </c:pt>
                <c:pt idx="5228">
                  <c:v>5.29</c:v>
                </c:pt>
                <c:pt idx="5229">
                  <c:v>6.01</c:v>
                </c:pt>
                <c:pt idx="5230">
                  <c:v>6.29</c:v>
                </c:pt>
                <c:pt idx="5231">
                  <c:v>6.04</c:v>
                </c:pt>
                <c:pt idx="5232">
                  <c:v>5.58</c:v>
                </c:pt>
                <c:pt idx="5233">
                  <c:v>4.7</c:v>
                </c:pt>
                <c:pt idx="5234">
                  <c:v>3.43</c:v>
                </c:pt>
                <c:pt idx="5235">
                  <c:v>1.81</c:v>
                </c:pt>
                <c:pt idx="5236">
                  <c:v>0.43</c:v>
                </c:pt>
                <c:pt idx="5237">
                  <c:v>0.15</c:v>
                </c:pt>
                <c:pt idx="5238">
                  <c:v>-0.33</c:v>
                </c:pt>
                <c:pt idx="5239">
                  <c:v>-0.35</c:v>
                </c:pt>
                <c:pt idx="5240">
                  <c:v>-0.42</c:v>
                </c:pt>
                <c:pt idx="5241">
                  <c:v>-0.66</c:v>
                </c:pt>
                <c:pt idx="5242">
                  <c:v>-0.28000000000000003</c:v>
                </c:pt>
                <c:pt idx="5243">
                  <c:v>0.8</c:v>
                </c:pt>
                <c:pt idx="5244">
                  <c:v>0.51</c:v>
                </c:pt>
                <c:pt idx="5245">
                  <c:v>0.23</c:v>
                </c:pt>
                <c:pt idx="5246">
                  <c:v>0.24</c:v>
                </c:pt>
                <c:pt idx="5247">
                  <c:v>0.18</c:v>
                </c:pt>
                <c:pt idx="5248">
                  <c:v>0.34</c:v>
                </c:pt>
                <c:pt idx="5249">
                  <c:v>0.77</c:v>
                </c:pt>
                <c:pt idx="5250">
                  <c:v>0.99</c:v>
                </c:pt>
                <c:pt idx="5251">
                  <c:v>1.83</c:v>
                </c:pt>
                <c:pt idx="5252">
                  <c:v>3.37</c:v>
                </c:pt>
                <c:pt idx="5253">
                  <c:v>3.91</c:v>
                </c:pt>
                <c:pt idx="5254">
                  <c:v>4.33</c:v>
                </c:pt>
                <c:pt idx="5255">
                  <c:v>3.79</c:v>
                </c:pt>
                <c:pt idx="5256">
                  <c:v>3.49</c:v>
                </c:pt>
                <c:pt idx="5257">
                  <c:v>2.6</c:v>
                </c:pt>
                <c:pt idx="5258">
                  <c:v>2.2000000000000002</c:v>
                </c:pt>
                <c:pt idx="5259">
                  <c:v>1.59</c:v>
                </c:pt>
                <c:pt idx="5260">
                  <c:v>0.82</c:v>
                </c:pt>
                <c:pt idx="5261">
                  <c:v>0.18</c:v>
                </c:pt>
                <c:pt idx="5262">
                  <c:v>-0.73</c:v>
                </c:pt>
                <c:pt idx="5263">
                  <c:v>-0.53</c:v>
                </c:pt>
                <c:pt idx="5264">
                  <c:v>-0.42</c:v>
                </c:pt>
                <c:pt idx="5265">
                  <c:v>-0.36</c:v>
                </c:pt>
                <c:pt idx="5266">
                  <c:v>0.54</c:v>
                </c:pt>
                <c:pt idx="5267">
                  <c:v>0.38</c:v>
                </c:pt>
                <c:pt idx="5268">
                  <c:v>0.2</c:v>
                </c:pt>
                <c:pt idx="5269">
                  <c:v>1.1399999999999999</c:v>
                </c:pt>
                <c:pt idx="5270">
                  <c:v>1.94</c:v>
                </c:pt>
                <c:pt idx="5271">
                  <c:v>2.1</c:v>
                </c:pt>
                <c:pt idx="5272">
                  <c:v>2.85</c:v>
                </c:pt>
                <c:pt idx="5273">
                  <c:v>2.04</c:v>
                </c:pt>
                <c:pt idx="5274">
                  <c:v>2.56</c:v>
                </c:pt>
                <c:pt idx="5275">
                  <c:v>5.53</c:v>
                </c:pt>
                <c:pt idx="5276">
                  <c:v>6.21</c:v>
                </c:pt>
                <c:pt idx="5277">
                  <c:v>6.8</c:v>
                </c:pt>
                <c:pt idx="5278">
                  <c:v>7.23</c:v>
                </c:pt>
                <c:pt idx="5279">
                  <c:v>7.45</c:v>
                </c:pt>
                <c:pt idx="5280">
                  <c:v>6.92</c:v>
                </c:pt>
                <c:pt idx="5281">
                  <c:v>6.76</c:v>
                </c:pt>
                <c:pt idx="5282">
                  <c:v>6.38</c:v>
                </c:pt>
                <c:pt idx="5283">
                  <c:v>5.97</c:v>
                </c:pt>
                <c:pt idx="5284">
                  <c:v>4.54</c:v>
                </c:pt>
                <c:pt idx="5285">
                  <c:v>2.5299999999999998</c:v>
                </c:pt>
                <c:pt idx="5286">
                  <c:v>1.38</c:v>
                </c:pt>
                <c:pt idx="5287">
                  <c:v>2.57</c:v>
                </c:pt>
                <c:pt idx="5288">
                  <c:v>3.61</c:v>
                </c:pt>
                <c:pt idx="5289">
                  <c:v>4.9000000000000004</c:v>
                </c:pt>
                <c:pt idx="5290">
                  <c:v>5.0599999999999996</c:v>
                </c:pt>
                <c:pt idx="5291">
                  <c:v>5.55</c:v>
                </c:pt>
                <c:pt idx="5292">
                  <c:v>5.82</c:v>
                </c:pt>
                <c:pt idx="5293">
                  <c:v>5.8</c:v>
                </c:pt>
                <c:pt idx="5294">
                  <c:v>6.13</c:v>
                </c:pt>
                <c:pt idx="5295">
                  <c:v>6.54</c:v>
                </c:pt>
                <c:pt idx="5296">
                  <c:v>7.04</c:v>
                </c:pt>
                <c:pt idx="5297">
                  <c:v>7.34</c:v>
                </c:pt>
                <c:pt idx="5298">
                  <c:v>6.69</c:v>
                </c:pt>
                <c:pt idx="5299">
                  <c:v>7.17</c:v>
                </c:pt>
                <c:pt idx="5300">
                  <c:v>7.68</c:v>
                </c:pt>
                <c:pt idx="5301">
                  <c:v>7.98</c:v>
                </c:pt>
                <c:pt idx="5302">
                  <c:v>8.61</c:v>
                </c:pt>
                <c:pt idx="5303">
                  <c:v>8.48</c:v>
                </c:pt>
                <c:pt idx="5304">
                  <c:v>8.69</c:v>
                </c:pt>
                <c:pt idx="5305">
                  <c:v>8.5399999999999991</c:v>
                </c:pt>
                <c:pt idx="5306">
                  <c:v>7.67</c:v>
                </c:pt>
                <c:pt idx="5307">
                  <c:v>7.26</c:v>
                </c:pt>
                <c:pt idx="5308">
                  <c:v>6.37</c:v>
                </c:pt>
                <c:pt idx="5309">
                  <c:v>5.89</c:v>
                </c:pt>
                <c:pt idx="5310">
                  <c:v>5.38</c:v>
                </c:pt>
                <c:pt idx="5311">
                  <c:v>5.28</c:v>
                </c:pt>
                <c:pt idx="5312">
                  <c:v>4.6900000000000004</c:v>
                </c:pt>
                <c:pt idx="5313">
                  <c:v>5.05</c:v>
                </c:pt>
                <c:pt idx="5314">
                  <c:v>5.08</c:v>
                </c:pt>
                <c:pt idx="5315">
                  <c:v>5.72</c:v>
                </c:pt>
                <c:pt idx="5316">
                  <c:v>6.37</c:v>
                </c:pt>
                <c:pt idx="5317">
                  <c:v>7.4</c:v>
                </c:pt>
                <c:pt idx="5318">
                  <c:v>7.41</c:v>
                </c:pt>
                <c:pt idx="5319">
                  <c:v>8.1300000000000008</c:v>
                </c:pt>
                <c:pt idx="5320">
                  <c:v>8.41</c:v>
                </c:pt>
                <c:pt idx="5321">
                  <c:v>8.6</c:v>
                </c:pt>
                <c:pt idx="5322">
                  <c:v>8.9700000000000006</c:v>
                </c:pt>
                <c:pt idx="5323">
                  <c:v>9.48</c:v>
                </c:pt>
                <c:pt idx="5324">
                  <c:v>9.9499999999999993</c:v>
                </c:pt>
                <c:pt idx="5325">
                  <c:v>10.39</c:v>
                </c:pt>
                <c:pt idx="5326">
                  <c:v>10.99</c:v>
                </c:pt>
                <c:pt idx="5327">
                  <c:v>11</c:v>
                </c:pt>
                <c:pt idx="5328">
                  <c:v>11.01</c:v>
                </c:pt>
                <c:pt idx="5329">
                  <c:v>10.39</c:v>
                </c:pt>
                <c:pt idx="5330">
                  <c:v>9.7799999999999994</c:v>
                </c:pt>
                <c:pt idx="5331">
                  <c:v>8.8800000000000008</c:v>
                </c:pt>
                <c:pt idx="5332">
                  <c:v>8.1</c:v>
                </c:pt>
                <c:pt idx="5333">
                  <c:v>7.49</c:v>
                </c:pt>
                <c:pt idx="5334">
                  <c:v>7.41</c:v>
                </c:pt>
                <c:pt idx="5335">
                  <c:v>7.48</c:v>
                </c:pt>
                <c:pt idx="5336">
                  <c:v>7.51</c:v>
                </c:pt>
                <c:pt idx="5337">
                  <c:v>7.47</c:v>
                </c:pt>
                <c:pt idx="5338">
                  <c:v>7.44</c:v>
                </c:pt>
                <c:pt idx="5339">
                  <c:v>7.48</c:v>
                </c:pt>
                <c:pt idx="5340">
                  <c:v>7.62</c:v>
                </c:pt>
                <c:pt idx="5341">
                  <c:v>7.63</c:v>
                </c:pt>
                <c:pt idx="5342">
                  <c:v>7.9</c:v>
                </c:pt>
                <c:pt idx="5343">
                  <c:v>8.0399999999999991</c:v>
                </c:pt>
                <c:pt idx="5344">
                  <c:v>8.08</c:v>
                </c:pt>
                <c:pt idx="5345">
                  <c:v>8.09</c:v>
                </c:pt>
                <c:pt idx="5346">
                  <c:v>8.43</c:v>
                </c:pt>
                <c:pt idx="5347">
                  <c:v>8.7799999999999994</c:v>
                </c:pt>
                <c:pt idx="5348">
                  <c:v>8.98</c:v>
                </c:pt>
                <c:pt idx="5349">
                  <c:v>9.39</c:v>
                </c:pt>
                <c:pt idx="5350">
                  <c:v>10.06</c:v>
                </c:pt>
                <c:pt idx="5351">
                  <c:v>11.06</c:v>
                </c:pt>
                <c:pt idx="5352">
                  <c:v>10.84</c:v>
                </c:pt>
                <c:pt idx="5353">
                  <c:v>10.47</c:v>
                </c:pt>
                <c:pt idx="5354">
                  <c:v>9.92</c:v>
                </c:pt>
                <c:pt idx="5355">
                  <c:v>9.86</c:v>
                </c:pt>
                <c:pt idx="5356">
                  <c:v>9.67</c:v>
                </c:pt>
                <c:pt idx="5357">
                  <c:v>9.3800000000000008</c:v>
                </c:pt>
                <c:pt idx="5358">
                  <c:v>9.0399999999999991</c:v>
                </c:pt>
                <c:pt idx="5359">
                  <c:v>8.9700000000000006</c:v>
                </c:pt>
                <c:pt idx="5360">
                  <c:v>6.2</c:v>
                </c:pt>
                <c:pt idx="5361">
                  <c:v>4.05</c:v>
                </c:pt>
                <c:pt idx="5362">
                  <c:v>3.57</c:v>
                </c:pt>
                <c:pt idx="5363">
                  <c:v>2.67</c:v>
                </c:pt>
                <c:pt idx="5364">
                  <c:v>2.98</c:v>
                </c:pt>
                <c:pt idx="5365">
                  <c:v>3.75</c:v>
                </c:pt>
                <c:pt idx="5366">
                  <c:v>4.1100000000000003</c:v>
                </c:pt>
                <c:pt idx="5367">
                  <c:v>4.6500000000000004</c:v>
                </c:pt>
                <c:pt idx="5368">
                  <c:v>5.23</c:v>
                </c:pt>
                <c:pt idx="5369">
                  <c:v>6.6</c:v>
                </c:pt>
                <c:pt idx="5370">
                  <c:v>9.2100000000000009</c:v>
                </c:pt>
                <c:pt idx="5371">
                  <c:v>9.7100000000000009</c:v>
                </c:pt>
                <c:pt idx="5372">
                  <c:v>12.1</c:v>
                </c:pt>
                <c:pt idx="5373">
                  <c:v>15.14</c:v>
                </c:pt>
                <c:pt idx="5374">
                  <c:v>15.37</c:v>
                </c:pt>
                <c:pt idx="5375">
                  <c:v>14.02</c:v>
                </c:pt>
                <c:pt idx="5376">
                  <c:v>13.33</c:v>
                </c:pt>
                <c:pt idx="5377">
                  <c:v>9.84</c:v>
                </c:pt>
                <c:pt idx="5378">
                  <c:v>6.27</c:v>
                </c:pt>
                <c:pt idx="5379">
                  <c:v>2.36</c:v>
                </c:pt>
                <c:pt idx="5380">
                  <c:v>-0.05</c:v>
                </c:pt>
                <c:pt idx="5381">
                  <c:v>-0.47</c:v>
                </c:pt>
                <c:pt idx="5382">
                  <c:v>-0.41</c:v>
                </c:pt>
                <c:pt idx="5383">
                  <c:v>-0.55000000000000004</c:v>
                </c:pt>
                <c:pt idx="5384">
                  <c:v>0.01</c:v>
                </c:pt>
                <c:pt idx="5385">
                  <c:v>0.49</c:v>
                </c:pt>
                <c:pt idx="5386">
                  <c:v>0.3</c:v>
                </c:pt>
                <c:pt idx="5387">
                  <c:v>0.96</c:v>
                </c:pt>
                <c:pt idx="5388">
                  <c:v>1.45</c:v>
                </c:pt>
                <c:pt idx="5389">
                  <c:v>2.5</c:v>
                </c:pt>
                <c:pt idx="5390">
                  <c:v>2.57</c:v>
                </c:pt>
                <c:pt idx="5391">
                  <c:v>3.05</c:v>
                </c:pt>
                <c:pt idx="5392">
                  <c:v>4.5</c:v>
                </c:pt>
                <c:pt idx="5393">
                  <c:v>4.9000000000000004</c:v>
                </c:pt>
                <c:pt idx="5394">
                  <c:v>6.67</c:v>
                </c:pt>
                <c:pt idx="5395">
                  <c:v>8.3000000000000007</c:v>
                </c:pt>
                <c:pt idx="5396">
                  <c:v>11.79</c:v>
                </c:pt>
                <c:pt idx="5397">
                  <c:v>13.76</c:v>
                </c:pt>
                <c:pt idx="5398">
                  <c:v>14.07</c:v>
                </c:pt>
                <c:pt idx="5399">
                  <c:v>13.69</c:v>
                </c:pt>
                <c:pt idx="5400">
                  <c:v>12.99</c:v>
                </c:pt>
                <c:pt idx="5401">
                  <c:v>12.44</c:v>
                </c:pt>
                <c:pt idx="5402">
                  <c:v>11.38</c:v>
                </c:pt>
                <c:pt idx="5403">
                  <c:v>9.3800000000000008</c:v>
                </c:pt>
                <c:pt idx="5404">
                  <c:v>6.23</c:v>
                </c:pt>
                <c:pt idx="5405">
                  <c:v>2.6</c:v>
                </c:pt>
                <c:pt idx="5406">
                  <c:v>1.1299999999999999</c:v>
                </c:pt>
                <c:pt idx="5407">
                  <c:v>0.48</c:v>
                </c:pt>
                <c:pt idx="5408">
                  <c:v>0.28000000000000003</c:v>
                </c:pt>
                <c:pt idx="5409">
                  <c:v>1.1499999999999999</c:v>
                </c:pt>
                <c:pt idx="5410">
                  <c:v>2.5099999999999998</c:v>
                </c:pt>
                <c:pt idx="5411">
                  <c:v>2.16</c:v>
                </c:pt>
                <c:pt idx="5412">
                  <c:v>3.02</c:v>
                </c:pt>
                <c:pt idx="5413">
                  <c:v>2.78</c:v>
                </c:pt>
                <c:pt idx="5414">
                  <c:v>3.68</c:v>
                </c:pt>
                <c:pt idx="5415">
                  <c:v>4.0599999999999996</c:v>
                </c:pt>
                <c:pt idx="5416">
                  <c:v>4.79</c:v>
                </c:pt>
                <c:pt idx="5417">
                  <c:v>5.68</c:v>
                </c:pt>
                <c:pt idx="5418">
                  <c:v>6.82</c:v>
                </c:pt>
                <c:pt idx="5419">
                  <c:v>8.8699999999999992</c:v>
                </c:pt>
                <c:pt idx="5420">
                  <c:v>10.6</c:v>
                </c:pt>
                <c:pt idx="5421">
                  <c:v>11.67</c:v>
                </c:pt>
                <c:pt idx="5422">
                  <c:v>12.22</c:v>
                </c:pt>
                <c:pt idx="5423">
                  <c:v>12.62</c:v>
                </c:pt>
                <c:pt idx="5424">
                  <c:v>11.64</c:v>
                </c:pt>
                <c:pt idx="5425">
                  <c:v>11.64</c:v>
                </c:pt>
                <c:pt idx="5426">
                  <c:v>10.92</c:v>
                </c:pt>
                <c:pt idx="5427">
                  <c:v>10.36</c:v>
                </c:pt>
                <c:pt idx="5428">
                  <c:v>9.66</c:v>
                </c:pt>
                <c:pt idx="5429">
                  <c:v>9.23</c:v>
                </c:pt>
                <c:pt idx="5430">
                  <c:v>9.06</c:v>
                </c:pt>
                <c:pt idx="5431">
                  <c:v>9.18</c:v>
                </c:pt>
                <c:pt idx="5432">
                  <c:v>9.07</c:v>
                </c:pt>
                <c:pt idx="5433">
                  <c:v>9.07</c:v>
                </c:pt>
                <c:pt idx="5434">
                  <c:v>9.01</c:v>
                </c:pt>
                <c:pt idx="5435">
                  <c:v>8.85</c:v>
                </c:pt>
                <c:pt idx="5436">
                  <c:v>9.14</c:v>
                </c:pt>
                <c:pt idx="5437">
                  <c:v>9.15</c:v>
                </c:pt>
                <c:pt idx="5438">
                  <c:v>9.18</c:v>
                </c:pt>
                <c:pt idx="5439">
                  <c:v>9.2899999999999991</c:v>
                </c:pt>
                <c:pt idx="5440">
                  <c:v>9.42</c:v>
                </c:pt>
                <c:pt idx="5441">
                  <c:v>9.91</c:v>
                </c:pt>
                <c:pt idx="5442">
                  <c:v>10.17</c:v>
                </c:pt>
                <c:pt idx="5443">
                  <c:v>10.45</c:v>
                </c:pt>
                <c:pt idx="5444">
                  <c:v>10.91</c:v>
                </c:pt>
                <c:pt idx="5445">
                  <c:v>11.36</c:v>
                </c:pt>
                <c:pt idx="5446">
                  <c:v>11.48</c:v>
                </c:pt>
                <c:pt idx="5447">
                  <c:v>11.35</c:v>
                </c:pt>
                <c:pt idx="5448">
                  <c:v>11.17</c:v>
                </c:pt>
                <c:pt idx="5449">
                  <c:v>11.05</c:v>
                </c:pt>
                <c:pt idx="5450">
                  <c:v>10.93</c:v>
                </c:pt>
                <c:pt idx="5451">
                  <c:v>11.06</c:v>
                </c:pt>
                <c:pt idx="5452">
                  <c:v>10.88</c:v>
                </c:pt>
                <c:pt idx="5453">
                  <c:v>10.68</c:v>
                </c:pt>
                <c:pt idx="5454">
                  <c:v>10.79</c:v>
                </c:pt>
                <c:pt idx="5455">
                  <c:v>11.27</c:v>
                </c:pt>
                <c:pt idx="5456">
                  <c:v>11.57</c:v>
                </c:pt>
                <c:pt idx="5457">
                  <c:v>11.81</c:v>
                </c:pt>
                <c:pt idx="5458">
                  <c:v>12.13</c:v>
                </c:pt>
                <c:pt idx="5459">
                  <c:v>12.25</c:v>
                </c:pt>
                <c:pt idx="5460">
                  <c:v>12.29</c:v>
                </c:pt>
                <c:pt idx="5461">
                  <c:v>12.41</c:v>
                </c:pt>
                <c:pt idx="5462">
                  <c:v>12.36</c:v>
                </c:pt>
                <c:pt idx="5463">
                  <c:v>12.43</c:v>
                </c:pt>
                <c:pt idx="5464">
                  <c:v>12.56</c:v>
                </c:pt>
                <c:pt idx="5465">
                  <c:v>12.52</c:v>
                </c:pt>
                <c:pt idx="5466">
                  <c:v>12.45</c:v>
                </c:pt>
                <c:pt idx="5467">
                  <c:v>12.35</c:v>
                </c:pt>
                <c:pt idx="5468">
                  <c:v>12.17</c:v>
                </c:pt>
                <c:pt idx="5469">
                  <c:v>12.27</c:v>
                </c:pt>
                <c:pt idx="5470">
                  <c:v>12.19</c:v>
                </c:pt>
                <c:pt idx="5471">
                  <c:v>11.81</c:v>
                </c:pt>
                <c:pt idx="5472">
                  <c:v>11.66</c:v>
                </c:pt>
                <c:pt idx="5473">
                  <c:v>11.64</c:v>
                </c:pt>
                <c:pt idx="5474">
                  <c:v>11.27</c:v>
                </c:pt>
                <c:pt idx="5475">
                  <c:v>10.56</c:v>
                </c:pt>
                <c:pt idx="5476">
                  <c:v>10.23</c:v>
                </c:pt>
                <c:pt idx="5477">
                  <c:v>10.06</c:v>
                </c:pt>
                <c:pt idx="5478">
                  <c:v>9.9700000000000006</c:v>
                </c:pt>
                <c:pt idx="5479">
                  <c:v>9.98</c:v>
                </c:pt>
                <c:pt idx="5480">
                  <c:v>9.8800000000000008</c:v>
                </c:pt>
                <c:pt idx="5481">
                  <c:v>9.9499999999999993</c:v>
                </c:pt>
                <c:pt idx="5482">
                  <c:v>9.99</c:v>
                </c:pt>
                <c:pt idx="5483">
                  <c:v>9.77</c:v>
                </c:pt>
                <c:pt idx="5484">
                  <c:v>9.6</c:v>
                </c:pt>
                <c:pt idx="5485">
                  <c:v>10.18</c:v>
                </c:pt>
                <c:pt idx="5486">
                  <c:v>10.56</c:v>
                </c:pt>
                <c:pt idx="5487">
                  <c:v>10.24</c:v>
                </c:pt>
                <c:pt idx="5488">
                  <c:v>9.5500000000000007</c:v>
                </c:pt>
                <c:pt idx="5489">
                  <c:v>10.87</c:v>
                </c:pt>
                <c:pt idx="5490">
                  <c:v>11.81</c:v>
                </c:pt>
                <c:pt idx="5491">
                  <c:v>12.13</c:v>
                </c:pt>
                <c:pt idx="5492">
                  <c:v>12.76</c:v>
                </c:pt>
                <c:pt idx="5493">
                  <c:v>13.41</c:v>
                </c:pt>
                <c:pt idx="5494">
                  <c:v>13.39</c:v>
                </c:pt>
                <c:pt idx="5495">
                  <c:v>13.26</c:v>
                </c:pt>
                <c:pt idx="5496">
                  <c:v>11.94</c:v>
                </c:pt>
                <c:pt idx="5497">
                  <c:v>10.73</c:v>
                </c:pt>
                <c:pt idx="5498">
                  <c:v>9.52</c:v>
                </c:pt>
                <c:pt idx="5499">
                  <c:v>9.25</c:v>
                </c:pt>
                <c:pt idx="5500">
                  <c:v>7.11</c:v>
                </c:pt>
                <c:pt idx="5501">
                  <c:v>6.16</c:v>
                </c:pt>
                <c:pt idx="5502">
                  <c:v>5.1100000000000003</c:v>
                </c:pt>
                <c:pt idx="5503">
                  <c:v>1.03</c:v>
                </c:pt>
                <c:pt idx="5504">
                  <c:v>1.52</c:v>
                </c:pt>
                <c:pt idx="5505">
                  <c:v>1.95</c:v>
                </c:pt>
                <c:pt idx="5506">
                  <c:v>1.58</c:v>
                </c:pt>
                <c:pt idx="5507">
                  <c:v>1.35</c:v>
                </c:pt>
                <c:pt idx="5508">
                  <c:v>1.86</c:v>
                </c:pt>
                <c:pt idx="5509">
                  <c:v>3.07</c:v>
                </c:pt>
                <c:pt idx="5510">
                  <c:v>7.13</c:v>
                </c:pt>
                <c:pt idx="5511">
                  <c:v>4.32</c:v>
                </c:pt>
                <c:pt idx="5512">
                  <c:v>3.98</c:v>
                </c:pt>
                <c:pt idx="5513">
                  <c:v>3.24</c:v>
                </c:pt>
                <c:pt idx="5514">
                  <c:v>4.74</c:v>
                </c:pt>
                <c:pt idx="5515">
                  <c:v>6.48</c:v>
                </c:pt>
                <c:pt idx="5516">
                  <c:v>9.35</c:v>
                </c:pt>
                <c:pt idx="5517">
                  <c:v>11.29</c:v>
                </c:pt>
                <c:pt idx="5518">
                  <c:v>12.65</c:v>
                </c:pt>
                <c:pt idx="5519">
                  <c:v>12.49</c:v>
                </c:pt>
                <c:pt idx="5520">
                  <c:v>12.24</c:v>
                </c:pt>
                <c:pt idx="5521">
                  <c:v>11.59</c:v>
                </c:pt>
                <c:pt idx="5522">
                  <c:v>9.48</c:v>
                </c:pt>
                <c:pt idx="5523">
                  <c:v>5.23</c:v>
                </c:pt>
                <c:pt idx="5524">
                  <c:v>1.74</c:v>
                </c:pt>
                <c:pt idx="5525">
                  <c:v>-0.08</c:v>
                </c:pt>
                <c:pt idx="5526">
                  <c:v>-0.84</c:v>
                </c:pt>
                <c:pt idx="5527">
                  <c:v>-1.66</c:v>
                </c:pt>
                <c:pt idx="5528">
                  <c:v>-0.76</c:v>
                </c:pt>
                <c:pt idx="5529">
                  <c:v>-0.51</c:v>
                </c:pt>
                <c:pt idx="5530">
                  <c:v>0.31</c:v>
                </c:pt>
                <c:pt idx="5531">
                  <c:v>0.43</c:v>
                </c:pt>
                <c:pt idx="5532">
                  <c:v>0.28000000000000003</c:v>
                </c:pt>
                <c:pt idx="5533">
                  <c:v>0.62</c:v>
                </c:pt>
                <c:pt idx="5534">
                  <c:v>1.52</c:v>
                </c:pt>
                <c:pt idx="5535">
                  <c:v>2.74</c:v>
                </c:pt>
                <c:pt idx="5536">
                  <c:v>3.3</c:v>
                </c:pt>
                <c:pt idx="5537">
                  <c:v>4.42</c:v>
                </c:pt>
                <c:pt idx="5538">
                  <c:v>5.94</c:v>
                </c:pt>
                <c:pt idx="5539">
                  <c:v>6.7</c:v>
                </c:pt>
                <c:pt idx="5540">
                  <c:v>9.92</c:v>
                </c:pt>
                <c:pt idx="5541">
                  <c:v>11.97</c:v>
                </c:pt>
                <c:pt idx="5542">
                  <c:v>12.04</c:v>
                </c:pt>
                <c:pt idx="5543">
                  <c:v>11.01</c:v>
                </c:pt>
                <c:pt idx="5544">
                  <c:v>9.2899999999999991</c:v>
                </c:pt>
                <c:pt idx="5545">
                  <c:v>6.73</c:v>
                </c:pt>
                <c:pt idx="5546">
                  <c:v>4.21</c:v>
                </c:pt>
                <c:pt idx="5547">
                  <c:v>1.28</c:v>
                </c:pt>
                <c:pt idx="5548">
                  <c:v>-0.17</c:v>
                </c:pt>
                <c:pt idx="5549">
                  <c:v>-1.88</c:v>
                </c:pt>
                <c:pt idx="5550">
                  <c:v>-2.64</c:v>
                </c:pt>
                <c:pt idx="5551">
                  <c:v>-1.1000000000000001</c:v>
                </c:pt>
                <c:pt idx="5552">
                  <c:v>-1.81</c:v>
                </c:pt>
                <c:pt idx="5553">
                  <c:v>-1.1200000000000001</c:v>
                </c:pt>
                <c:pt idx="5554">
                  <c:v>-0.57999999999999996</c:v>
                </c:pt>
                <c:pt idx="5555">
                  <c:v>-0.5</c:v>
                </c:pt>
                <c:pt idx="5556">
                  <c:v>0.53</c:v>
                </c:pt>
                <c:pt idx="5557">
                  <c:v>0.8</c:v>
                </c:pt>
                <c:pt idx="5558">
                  <c:v>0.28999999999999998</c:v>
                </c:pt>
                <c:pt idx="5559">
                  <c:v>1.23</c:v>
                </c:pt>
                <c:pt idx="5560">
                  <c:v>2.69</c:v>
                </c:pt>
                <c:pt idx="5561">
                  <c:v>2.85</c:v>
                </c:pt>
                <c:pt idx="5562">
                  <c:v>3.82</c:v>
                </c:pt>
                <c:pt idx="5563">
                  <c:v>5.22</c:v>
                </c:pt>
                <c:pt idx="5564">
                  <c:v>8.81</c:v>
                </c:pt>
                <c:pt idx="5565">
                  <c:v>10.75</c:v>
                </c:pt>
                <c:pt idx="5566">
                  <c:v>10.77</c:v>
                </c:pt>
                <c:pt idx="5567">
                  <c:v>9.92</c:v>
                </c:pt>
                <c:pt idx="5568">
                  <c:v>8.26</c:v>
                </c:pt>
                <c:pt idx="5569">
                  <c:v>5.82</c:v>
                </c:pt>
                <c:pt idx="5570">
                  <c:v>3.3</c:v>
                </c:pt>
                <c:pt idx="5571">
                  <c:v>1.61</c:v>
                </c:pt>
                <c:pt idx="5572">
                  <c:v>-0.11</c:v>
                </c:pt>
                <c:pt idx="5573">
                  <c:v>-0.62</c:v>
                </c:pt>
                <c:pt idx="5574">
                  <c:v>0.23</c:v>
                </c:pt>
                <c:pt idx="5575">
                  <c:v>0.35</c:v>
                </c:pt>
                <c:pt idx="5576">
                  <c:v>0.16</c:v>
                </c:pt>
                <c:pt idx="5577">
                  <c:v>0.19</c:v>
                </c:pt>
                <c:pt idx="5578">
                  <c:v>0.25</c:v>
                </c:pt>
                <c:pt idx="5579">
                  <c:v>0.37</c:v>
                </c:pt>
                <c:pt idx="5580">
                  <c:v>0.32</c:v>
                </c:pt>
                <c:pt idx="5581">
                  <c:v>1.27</c:v>
                </c:pt>
                <c:pt idx="5582">
                  <c:v>2.5</c:v>
                </c:pt>
                <c:pt idx="5583">
                  <c:v>3.17</c:v>
                </c:pt>
                <c:pt idx="5584">
                  <c:v>2.15</c:v>
                </c:pt>
                <c:pt idx="5585">
                  <c:v>3.1</c:v>
                </c:pt>
                <c:pt idx="5586">
                  <c:v>3.84</c:v>
                </c:pt>
                <c:pt idx="5587">
                  <c:v>5.0599999999999996</c:v>
                </c:pt>
                <c:pt idx="5588">
                  <c:v>7.61</c:v>
                </c:pt>
                <c:pt idx="5589">
                  <c:v>9.14</c:v>
                </c:pt>
                <c:pt idx="5590">
                  <c:v>9.4</c:v>
                </c:pt>
                <c:pt idx="5591">
                  <c:v>8.86</c:v>
                </c:pt>
                <c:pt idx="5592">
                  <c:v>8.58</c:v>
                </c:pt>
                <c:pt idx="5593">
                  <c:v>8.19</c:v>
                </c:pt>
                <c:pt idx="5594">
                  <c:v>7.26</c:v>
                </c:pt>
                <c:pt idx="5595">
                  <c:v>6.44</c:v>
                </c:pt>
                <c:pt idx="5596">
                  <c:v>5.55</c:v>
                </c:pt>
                <c:pt idx="5597">
                  <c:v>4.82</c:v>
                </c:pt>
                <c:pt idx="5598">
                  <c:v>4.71</c:v>
                </c:pt>
                <c:pt idx="5599">
                  <c:v>4.66</c:v>
                </c:pt>
                <c:pt idx="5600">
                  <c:v>4.8</c:v>
                </c:pt>
                <c:pt idx="5601">
                  <c:v>4.84</c:v>
                </c:pt>
                <c:pt idx="5602">
                  <c:v>4.97</c:v>
                </c:pt>
                <c:pt idx="5603">
                  <c:v>5.08</c:v>
                </c:pt>
                <c:pt idx="5604">
                  <c:v>5.23</c:v>
                </c:pt>
                <c:pt idx="5605">
                  <c:v>5.41</c:v>
                </c:pt>
                <c:pt idx="5606">
                  <c:v>5.76</c:v>
                </c:pt>
                <c:pt idx="5607">
                  <c:v>6.06</c:v>
                </c:pt>
                <c:pt idx="5608">
                  <c:v>6.3</c:v>
                </c:pt>
                <c:pt idx="5609">
                  <c:v>6.73</c:v>
                </c:pt>
                <c:pt idx="5610">
                  <c:v>6.89</c:v>
                </c:pt>
                <c:pt idx="5611">
                  <c:v>7.05</c:v>
                </c:pt>
                <c:pt idx="5612">
                  <c:v>7.1</c:v>
                </c:pt>
                <c:pt idx="5613">
                  <c:v>8.9499999999999993</c:v>
                </c:pt>
                <c:pt idx="5614">
                  <c:v>9.5</c:v>
                </c:pt>
                <c:pt idx="5615">
                  <c:v>9.5500000000000007</c:v>
                </c:pt>
                <c:pt idx="5616">
                  <c:v>9.1999999999999993</c:v>
                </c:pt>
                <c:pt idx="5617">
                  <c:v>7.08</c:v>
                </c:pt>
                <c:pt idx="5618">
                  <c:v>5.08</c:v>
                </c:pt>
                <c:pt idx="5619">
                  <c:v>3.79</c:v>
                </c:pt>
                <c:pt idx="5620">
                  <c:v>0.6</c:v>
                </c:pt>
                <c:pt idx="5621">
                  <c:v>-1.36</c:v>
                </c:pt>
                <c:pt idx="5622">
                  <c:v>-1.57</c:v>
                </c:pt>
                <c:pt idx="5623">
                  <c:v>-1.81</c:v>
                </c:pt>
                <c:pt idx="5624">
                  <c:v>-1.47</c:v>
                </c:pt>
                <c:pt idx="5625">
                  <c:v>-1.19</c:v>
                </c:pt>
                <c:pt idx="5626">
                  <c:v>-1.26</c:v>
                </c:pt>
                <c:pt idx="5627">
                  <c:v>-1.5</c:v>
                </c:pt>
                <c:pt idx="5628">
                  <c:v>0.15</c:v>
                </c:pt>
                <c:pt idx="5629">
                  <c:v>0.77</c:v>
                </c:pt>
                <c:pt idx="5630">
                  <c:v>-0.38</c:v>
                </c:pt>
                <c:pt idx="5631">
                  <c:v>0.26</c:v>
                </c:pt>
                <c:pt idx="5632">
                  <c:v>0.17</c:v>
                </c:pt>
                <c:pt idx="5633">
                  <c:v>0.51</c:v>
                </c:pt>
                <c:pt idx="5634">
                  <c:v>0.44</c:v>
                </c:pt>
                <c:pt idx="5635">
                  <c:v>1.8</c:v>
                </c:pt>
                <c:pt idx="5636">
                  <c:v>4.84</c:v>
                </c:pt>
                <c:pt idx="5637">
                  <c:v>6.42</c:v>
                </c:pt>
                <c:pt idx="5638">
                  <c:v>6.5</c:v>
                </c:pt>
                <c:pt idx="5639">
                  <c:v>5.27</c:v>
                </c:pt>
                <c:pt idx="5640">
                  <c:v>4.53</c:v>
                </c:pt>
                <c:pt idx="5641">
                  <c:v>3.42</c:v>
                </c:pt>
                <c:pt idx="5642">
                  <c:v>1.1399999999999999</c:v>
                </c:pt>
                <c:pt idx="5643">
                  <c:v>0.28000000000000003</c:v>
                </c:pt>
                <c:pt idx="5644">
                  <c:v>-0.86</c:v>
                </c:pt>
                <c:pt idx="5645">
                  <c:v>-2.64</c:v>
                </c:pt>
                <c:pt idx="5646">
                  <c:v>-2.85</c:v>
                </c:pt>
                <c:pt idx="5647">
                  <c:v>-1.91</c:v>
                </c:pt>
                <c:pt idx="5648">
                  <c:v>-3.25</c:v>
                </c:pt>
                <c:pt idx="5649">
                  <c:v>-4.13</c:v>
                </c:pt>
                <c:pt idx="5650">
                  <c:v>-3.68</c:v>
                </c:pt>
                <c:pt idx="5651">
                  <c:v>-3.46</c:v>
                </c:pt>
                <c:pt idx="5652">
                  <c:v>-3.14</c:v>
                </c:pt>
                <c:pt idx="5653">
                  <c:v>-3.3</c:v>
                </c:pt>
                <c:pt idx="5654">
                  <c:v>-2.94</c:v>
                </c:pt>
                <c:pt idx="5655">
                  <c:v>-2.73</c:v>
                </c:pt>
                <c:pt idx="5656">
                  <c:v>-1.44</c:v>
                </c:pt>
                <c:pt idx="5657">
                  <c:v>-1.32</c:v>
                </c:pt>
                <c:pt idx="5658">
                  <c:v>-0.28999999999999998</c:v>
                </c:pt>
                <c:pt idx="5659">
                  <c:v>0.24</c:v>
                </c:pt>
                <c:pt idx="5660">
                  <c:v>1.41</c:v>
                </c:pt>
                <c:pt idx="5661">
                  <c:v>3.96</c:v>
                </c:pt>
                <c:pt idx="5662">
                  <c:v>4.91</c:v>
                </c:pt>
                <c:pt idx="5663">
                  <c:v>5.12</c:v>
                </c:pt>
                <c:pt idx="5664">
                  <c:v>3.55</c:v>
                </c:pt>
                <c:pt idx="5665">
                  <c:v>1.84</c:v>
                </c:pt>
                <c:pt idx="5666">
                  <c:v>0.48</c:v>
                </c:pt>
                <c:pt idx="5667">
                  <c:v>-1.19</c:v>
                </c:pt>
                <c:pt idx="5668">
                  <c:v>-3.09</c:v>
                </c:pt>
                <c:pt idx="5669">
                  <c:v>-5.21</c:v>
                </c:pt>
                <c:pt idx="5670">
                  <c:v>-5.73</c:v>
                </c:pt>
                <c:pt idx="5671">
                  <c:v>-5.08</c:v>
                </c:pt>
                <c:pt idx="5672">
                  <c:v>-4.2300000000000004</c:v>
                </c:pt>
                <c:pt idx="5673">
                  <c:v>-4.32</c:v>
                </c:pt>
                <c:pt idx="5674">
                  <c:v>-4.72</c:v>
                </c:pt>
                <c:pt idx="5675">
                  <c:v>-4.43</c:v>
                </c:pt>
                <c:pt idx="5676">
                  <c:v>-4.8</c:v>
                </c:pt>
                <c:pt idx="5677">
                  <c:v>-3.94</c:v>
                </c:pt>
                <c:pt idx="5678">
                  <c:v>-3.02</c:v>
                </c:pt>
                <c:pt idx="5679">
                  <c:v>-2.33</c:v>
                </c:pt>
                <c:pt idx="5680">
                  <c:v>-1.63</c:v>
                </c:pt>
                <c:pt idx="5681">
                  <c:v>-1.36</c:v>
                </c:pt>
                <c:pt idx="5682">
                  <c:v>-0.51</c:v>
                </c:pt>
                <c:pt idx="5683">
                  <c:v>-0.45</c:v>
                </c:pt>
                <c:pt idx="5684">
                  <c:v>1.76</c:v>
                </c:pt>
                <c:pt idx="5685">
                  <c:v>4.28</c:v>
                </c:pt>
                <c:pt idx="5686">
                  <c:v>4.37</c:v>
                </c:pt>
                <c:pt idx="5687">
                  <c:v>3.95</c:v>
                </c:pt>
                <c:pt idx="5688">
                  <c:v>3.38</c:v>
                </c:pt>
                <c:pt idx="5689">
                  <c:v>2.52</c:v>
                </c:pt>
                <c:pt idx="5690">
                  <c:v>0.65</c:v>
                </c:pt>
                <c:pt idx="5691">
                  <c:v>0.17</c:v>
                </c:pt>
                <c:pt idx="5692">
                  <c:v>-1.27</c:v>
                </c:pt>
                <c:pt idx="5693">
                  <c:v>-2.72</c:v>
                </c:pt>
                <c:pt idx="5694">
                  <c:v>-3.49</c:v>
                </c:pt>
                <c:pt idx="5695">
                  <c:v>-3.11</c:v>
                </c:pt>
                <c:pt idx="5696">
                  <c:v>-2.75</c:v>
                </c:pt>
                <c:pt idx="5697">
                  <c:v>-2.4900000000000002</c:v>
                </c:pt>
                <c:pt idx="5698">
                  <c:v>-1.64</c:v>
                </c:pt>
                <c:pt idx="5699">
                  <c:v>-1.71</c:v>
                </c:pt>
                <c:pt idx="5700">
                  <c:v>-1.35</c:v>
                </c:pt>
                <c:pt idx="5701">
                  <c:v>-0.61</c:v>
                </c:pt>
                <c:pt idx="5702">
                  <c:v>-0.36</c:v>
                </c:pt>
                <c:pt idx="5703">
                  <c:v>-0.25</c:v>
                </c:pt>
                <c:pt idx="5704">
                  <c:v>0.11</c:v>
                </c:pt>
                <c:pt idx="5705">
                  <c:v>0.63</c:v>
                </c:pt>
                <c:pt idx="5706">
                  <c:v>0.48</c:v>
                </c:pt>
                <c:pt idx="5707">
                  <c:v>1.38</c:v>
                </c:pt>
                <c:pt idx="5708">
                  <c:v>3.51</c:v>
                </c:pt>
                <c:pt idx="5709">
                  <c:v>5.22</c:v>
                </c:pt>
                <c:pt idx="5710">
                  <c:v>5.4</c:v>
                </c:pt>
                <c:pt idx="5711">
                  <c:v>5.03</c:v>
                </c:pt>
                <c:pt idx="5712">
                  <c:v>4.51</c:v>
                </c:pt>
                <c:pt idx="5713">
                  <c:v>3.62</c:v>
                </c:pt>
                <c:pt idx="5714">
                  <c:v>2.44</c:v>
                </c:pt>
                <c:pt idx="5715">
                  <c:v>0.97</c:v>
                </c:pt>
                <c:pt idx="5716">
                  <c:v>0.02</c:v>
                </c:pt>
                <c:pt idx="5717">
                  <c:v>-0.49</c:v>
                </c:pt>
                <c:pt idx="5718">
                  <c:v>-0.55000000000000004</c:v>
                </c:pt>
                <c:pt idx="5719">
                  <c:v>-0.31</c:v>
                </c:pt>
                <c:pt idx="5720">
                  <c:v>0.59</c:v>
                </c:pt>
                <c:pt idx="5721">
                  <c:v>0.74</c:v>
                </c:pt>
                <c:pt idx="5722">
                  <c:v>0.71</c:v>
                </c:pt>
                <c:pt idx="5723">
                  <c:v>0.44</c:v>
                </c:pt>
                <c:pt idx="5724">
                  <c:v>0.27</c:v>
                </c:pt>
                <c:pt idx="5725">
                  <c:v>0.17</c:v>
                </c:pt>
                <c:pt idx="5726">
                  <c:v>0.44</c:v>
                </c:pt>
                <c:pt idx="5727">
                  <c:v>1.49</c:v>
                </c:pt>
                <c:pt idx="5728">
                  <c:v>2.41</c:v>
                </c:pt>
                <c:pt idx="5729">
                  <c:v>2.66</c:v>
                </c:pt>
                <c:pt idx="5730">
                  <c:v>2.9</c:v>
                </c:pt>
                <c:pt idx="5731">
                  <c:v>3.54</c:v>
                </c:pt>
                <c:pt idx="5732">
                  <c:v>5.05</c:v>
                </c:pt>
                <c:pt idx="5733">
                  <c:v>6.34</c:v>
                </c:pt>
                <c:pt idx="5734">
                  <c:v>6.57</c:v>
                </c:pt>
                <c:pt idx="5735">
                  <c:v>6.32</c:v>
                </c:pt>
                <c:pt idx="5736">
                  <c:v>6.39</c:v>
                </c:pt>
                <c:pt idx="5737">
                  <c:v>5.99</c:v>
                </c:pt>
                <c:pt idx="5738">
                  <c:v>4.83</c:v>
                </c:pt>
                <c:pt idx="5739">
                  <c:v>3.72</c:v>
                </c:pt>
                <c:pt idx="5740">
                  <c:v>2.2200000000000002</c:v>
                </c:pt>
                <c:pt idx="5741">
                  <c:v>0.98</c:v>
                </c:pt>
                <c:pt idx="5742">
                  <c:v>1.0900000000000001</c:v>
                </c:pt>
                <c:pt idx="5743">
                  <c:v>1.66</c:v>
                </c:pt>
                <c:pt idx="5744">
                  <c:v>1.92</c:v>
                </c:pt>
                <c:pt idx="5745">
                  <c:v>1.87</c:v>
                </c:pt>
                <c:pt idx="5746">
                  <c:v>2.44</c:v>
                </c:pt>
                <c:pt idx="5747">
                  <c:v>2.73</c:v>
                </c:pt>
                <c:pt idx="5748">
                  <c:v>3.16</c:v>
                </c:pt>
                <c:pt idx="5749">
                  <c:v>3.58</c:v>
                </c:pt>
                <c:pt idx="5750">
                  <c:v>3.39</c:v>
                </c:pt>
                <c:pt idx="5751">
                  <c:v>3.64</c:v>
                </c:pt>
                <c:pt idx="5752">
                  <c:v>4.4400000000000004</c:v>
                </c:pt>
                <c:pt idx="5753">
                  <c:v>4.9400000000000004</c:v>
                </c:pt>
                <c:pt idx="5754">
                  <c:v>4.9000000000000004</c:v>
                </c:pt>
                <c:pt idx="5755">
                  <c:v>5.13</c:v>
                </c:pt>
                <c:pt idx="5756">
                  <c:v>6.51</c:v>
                </c:pt>
                <c:pt idx="5757">
                  <c:v>7.72</c:v>
                </c:pt>
                <c:pt idx="5758">
                  <c:v>7.88</c:v>
                </c:pt>
                <c:pt idx="5759">
                  <c:v>8.3699999999999992</c:v>
                </c:pt>
                <c:pt idx="5760">
                  <c:v>8.18</c:v>
                </c:pt>
                <c:pt idx="5761">
                  <c:v>7.74</c:v>
                </c:pt>
                <c:pt idx="5762">
                  <c:v>7.27</c:v>
                </c:pt>
                <c:pt idx="5763">
                  <c:v>7.14</c:v>
                </c:pt>
                <c:pt idx="5764">
                  <c:v>6.54</c:v>
                </c:pt>
                <c:pt idx="5765">
                  <c:v>6.04</c:v>
                </c:pt>
                <c:pt idx="5766">
                  <c:v>6.05</c:v>
                </c:pt>
                <c:pt idx="5767">
                  <c:v>6.33</c:v>
                </c:pt>
                <c:pt idx="5768">
                  <c:v>6.69</c:v>
                </c:pt>
                <c:pt idx="5769">
                  <c:v>6.66</c:v>
                </c:pt>
                <c:pt idx="5770">
                  <c:v>6.85</c:v>
                </c:pt>
                <c:pt idx="5771">
                  <c:v>7.06</c:v>
                </c:pt>
                <c:pt idx="5772">
                  <c:v>7.53</c:v>
                </c:pt>
                <c:pt idx="5773">
                  <c:v>7.62</c:v>
                </c:pt>
                <c:pt idx="5774">
                  <c:v>7.91</c:v>
                </c:pt>
                <c:pt idx="5775">
                  <c:v>8.23</c:v>
                </c:pt>
                <c:pt idx="5776">
                  <c:v>8.48</c:v>
                </c:pt>
                <c:pt idx="5777">
                  <c:v>8.66</c:v>
                </c:pt>
                <c:pt idx="5778">
                  <c:v>8.8000000000000007</c:v>
                </c:pt>
                <c:pt idx="5779">
                  <c:v>8.9</c:v>
                </c:pt>
                <c:pt idx="5780">
                  <c:v>9.3699999999999992</c:v>
                </c:pt>
                <c:pt idx="5781">
                  <c:v>9.64</c:v>
                </c:pt>
                <c:pt idx="5782">
                  <c:v>9.59</c:v>
                </c:pt>
                <c:pt idx="5783">
                  <c:v>9.34</c:v>
                </c:pt>
                <c:pt idx="5784">
                  <c:v>9.0299999999999994</c:v>
                </c:pt>
                <c:pt idx="5785">
                  <c:v>8.73</c:v>
                </c:pt>
                <c:pt idx="5786">
                  <c:v>8.65</c:v>
                </c:pt>
                <c:pt idx="5787">
                  <c:v>8.32</c:v>
                </c:pt>
                <c:pt idx="5788">
                  <c:v>7.92</c:v>
                </c:pt>
                <c:pt idx="5789">
                  <c:v>7.66</c:v>
                </c:pt>
                <c:pt idx="5790">
                  <c:v>7.56</c:v>
                </c:pt>
                <c:pt idx="5791">
                  <c:v>7.35</c:v>
                </c:pt>
                <c:pt idx="5792">
                  <c:v>7.25</c:v>
                </c:pt>
                <c:pt idx="5793">
                  <c:v>7.41</c:v>
                </c:pt>
                <c:pt idx="5794">
                  <c:v>7.55</c:v>
                </c:pt>
                <c:pt idx="5795">
                  <c:v>7.83</c:v>
                </c:pt>
                <c:pt idx="5796">
                  <c:v>7.97</c:v>
                </c:pt>
                <c:pt idx="5797">
                  <c:v>7.83</c:v>
                </c:pt>
                <c:pt idx="5798">
                  <c:v>7.62</c:v>
                </c:pt>
                <c:pt idx="5799">
                  <c:v>7.74</c:v>
                </c:pt>
                <c:pt idx="5800">
                  <c:v>7.97</c:v>
                </c:pt>
                <c:pt idx="5801">
                  <c:v>8.14</c:v>
                </c:pt>
                <c:pt idx="5802">
                  <c:v>8.3800000000000008</c:v>
                </c:pt>
                <c:pt idx="5803">
                  <c:v>8.5399999999999991</c:v>
                </c:pt>
                <c:pt idx="5804">
                  <c:v>8.6999999999999993</c:v>
                </c:pt>
                <c:pt idx="5805">
                  <c:v>8.82</c:v>
                </c:pt>
                <c:pt idx="5806">
                  <c:v>8.93</c:v>
                </c:pt>
                <c:pt idx="5807">
                  <c:v>8.75</c:v>
                </c:pt>
                <c:pt idx="5808">
                  <c:v>8.83</c:v>
                </c:pt>
                <c:pt idx="5809">
                  <c:v>8.2100000000000009</c:v>
                </c:pt>
                <c:pt idx="5810">
                  <c:v>7.96</c:v>
                </c:pt>
                <c:pt idx="5811">
                  <c:v>7.04</c:v>
                </c:pt>
                <c:pt idx="5812">
                  <c:v>6.68</c:v>
                </c:pt>
                <c:pt idx="5813">
                  <c:v>6.37</c:v>
                </c:pt>
                <c:pt idx="5814">
                  <c:v>6.23</c:v>
                </c:pt>
                <c:pt idx="5815">
                  <c:v>6.29</c:v>
                </c:pt>
                <c:pt idx="5816">
                  <c:v>6.64</c:v>
                </c:pt>
                <c:pt idx="5817">
                  <c:v>6.65</c:v>
                </c:pt>
                <c:pt idx="5818">
                  <c:v>6.54</c:v>
                </c:pt>
                <c:pt idx="5819">
                  <c:v>6.82</c:v>
                </c:pt>
                <c:pt idx="5820">
                  <c:v>7.1</c:v>
                </c:pt>
                <c:pt idx="5821">
                  <c:v>7.17</c:v>
                </c:pt>
                <c:pt idx="5822">
                  <c:v>7.21</c:v>
                </c:pt>
                <c:pt idx="5823">
                  <c:v>7.36</c:v>
                </c:pt>
                <c:pt idx="5824">
                  <c:v>7.59</c:v>
                </c:pt>
                <c:pt idx="5825">
                  <c:v>7.6</c:v>
                </c:pt>
                <c:pt idx="5826">
                  <c:v>7.74</c:v>
                </c:pt>
                <c:pt idx="5827">
                  <c:v>7.87</c:v>
                </c:pt>
                <c:pt idx="5828">
                  <c:v>8</c:v>
                </c:pt>
                <c:pt idx="5829">
                  <c:v>8.24</c:v>
                </c:pt>
                <c:pt idx="5830">
                  <c:v>8.6199999999999992</c:v>
                </c:pt>
                <c:pt idx="5831">
                  <c:v>8.7100000000000009</c:v>
                </c:pt>
                <c:pt idx="5832">
                  <c:v>8.17</c:v>
                </c:pt>
                <c:pt idx="5833">
                  <c:v>7.28</c:v>
                </c:pt>
                <c:pt idx="5834">
                  <c:v>6.56</c:v>
                </c:pt>
                <c:pt idx="5835">
                  <c:v>5.88</c:v>
                </c:pt>
                <c:pt idx="5836">
                  <c:v>5.37</c:v>
                </c:pt>
                <c:pt idx="5837">
                  <c:v>4.9000000000000004</c:v>
                </c:pt>
                <c:pt idx="5838">
                  <c:v>4.5199999999999996</c:v>
                </c:pt>
                <c:pt idx="5839">
                  <c:v>4.25</c:v>
                </c:pt>
                <c:pt idx="5840">
                  <c:v>4</c:v>
                </c:pt>
                <c:pt idx="5841">
                  <c:v>4.55</c:v>
                </c:pt>
                <c:pt idx="5842">
                  <c:v>5.26</c:v>
                </c:pt>
                <c:pt idx="5843">
                  <c:v>5.56</c:v>
                </c:pt>
                <c:pt idx="5844">
                  <c:v>5.93</c:v>
                </c:pt>
                <c:pt idx="5845">
                  <c:v>6.34</c:v>
                </c:pt>
                <c:pt idx="5846">
                  <c:v>6.52</c:v>
                </c:pt>
                <c:pt idx="5847">
                  <c:v>6.49</c:v>
                </c:pt>
                <c:pt idx="5848">
                  <c:v>6.77</c:v>
                </c:pt>
                <c:pt idx="5849">
                  <c:v>6.98</c:v>
                </c:pt>
                <c:pt idx="5850">
                  <c:v>7.11</c:v>
                </c:pt>
                <c:pt idx="5851">
                  <c:v>7.03</c:v>
                </c:pt>
                <c:pt idx="5852">
                  <c:v>7.5</c:v>
                </c:pt>
                <c:pt idx="5853">
                  <c:v>7.97</c:v>
                </c:pt>
                <c:pt idx="5854">
                  <c:v>8.0399999999999991</c:v>
                </c:pt>
                <c:pt idx="5855">
                  <c:v>8.0500000000000007</c:v>
                </c:pt>
                <c:pt idx="5856">
                  <c:v>8.19</c:v>
                </c:pt>
                <c:pt idx="5857">
                  <c:v>7.57</c:v>
                </c:pt>
                <c:pt idx="5858">
                  <c:v>7.3</c:v>
                </c:pt>
                <c:pt idx="5859">
                  <c:v>6.93</c:v>
                </c:pt>
                <c:pt idx="5860">
                  <c:v>6.16</c:v>
                </c:pt>
                <c:pt idx="5861">
                  <c:v>5.96</c:v>
                </c:pt>
                <c:pt idx="5862">
                  <c:v>6.01</c:v>
                </c:pt>
                <c:pt idx="5863">
                  <c:v>6.08</c:v>
                </c:pt>
                <c:pt idx="5864">
                  <c:v>5.85</c:v>
                </c:pt>
                <c:pt idx="5865">
                  <c:v>5.59</c:v>
                </c:pt>
                <c:pt idx="5866">
                  <c:v>5.59</c:v>
                </c:pt>
                <c:pt idx="5867">
                  <c:v>5.45</c:v>
                </c:pt>
                <c:pt idx="5868">
                  <c:v>5.26</c:v>
                </c:pt>
                <c:pt idx="5869">
                  <c:v>4.91</c:v>
                </c:pt>
                <c:pt idx="5870">
                  <c:v>5.28</c:v>
                </c:pt>
                <c:pt idx="5871">
                  <c:v>5.57</c:v>
                </c:pt>
                <c:pt idx="5872">
                  <c:v>5.49</c:v>
                </c:pt>
                <c:pt idx="5873">
                  <c:v>5.69</c:v>
                </c:pt>
                <c:pt idx="5874">
                  <c:v>6.07</c:v>
                </c:pt>
                <c:pt idx="5875">
                  <c:v>6.23</c:v>
                </c:pt>
                <c:pt idx="5876">
                  <c:v>6.66</c:v>
                </c:pt>
                <c:pt idx="5877">
                  <c:v>7.05</c:v>
                </c:pt>
                <c:pt idx="5878">
                  <c:v>7.38</c:v>
                </c:pt>
                <c:pt idx="5879">
                  <c:v>7.27</c:v>
                </c:pt>
                <c:pt idx="5880">
                  <c:v>6.71</c:v>
                </c:pt>
                <c:pt idx="5881">
                  <c:v>6.08</c:v>
                </c:pt>
                <c:pt idx="5882">
                  <c:v>5.32</c:v>
                </c:pt>
                <c:pt idx="5883">
                  <c:v>4.1399999999999997</c:v>
                </c:pt>
                <c:pt idx="5884">
                  <c:v>3.37</c:v>
                </c:pt>
                <c:pt idx="5885">
                  <c:v>3.17</c:v>
                </c:pt>
                <c:pt idx="5886">
                  <c:v>2.77</c:v>
                </c:pt>
                <c:pt idx="5887">
                  <c:v>2.3199999999999998</c:v>
                </c:pt>
                <c:pt idx="5888">
                  <c:v>2.11</c:v>
                </c:pt>
                <c:pt idx="5889">
                  <c:v>2.82</c:v>
                </c:pt>
                <c:pt idx="5890">
                  <c:v>3.42</c:v>
                </c:pt>
                <c:pt idx="5891">
                  <c:v>3.7</c:v>
                </c:pt>
                <c:pt idx="5892">
                  <c:v>3.62</c:v>
                </c:pt>
                <c:pt idx="5893">
                  <c:v>4.29</c:v>
                </c:pt>
                <c:pt idx="5894">
                  <c:v>4.78</c:v>
                </c:pt>
                <c:pt idx="5895">
                  <c:v>4.9000000000000004</c:v>
                </c:pt>
                <c:pt idx="5896">
                  <c:v>4.9800000000000004</c:v>
                </c:pt>
                <c:pt idx="5897">
                  <c:v>5.5</c:v>
                </c:pt>
                <c:pt idx="5898">
                  <c:v>5.37</c:v>
                </c:pt>
                <c:pt idx="5899">
                  <c:v>5.56</c:v>
                </c:pt>
                <c:pt idx="5900">
                  <c:v>5.75</c:v>
                </c:pt>
                <c:pt idx="5901">
                  <c:v>5.66</c:v>
                </c:pt>
                <c:pt idx="5902">
                  <c:v>5.34</c:v>
                </c:pt>
                <c:pt idx="5903">
                  <c:v>4.83</c:v>
                </c:pt>
                <c:pt idx="5904">
                  <c:v>4.41</c:v>
                </c:pt>
                <c:pt idx="5905">
                  <c:v>3.79</c:v>
                </c:pt>
                <c:pt idx="5906">
                  <c:v>3.2</c:v>
                </c:pt>
                <c:pt idx="5907">
                  <c:v>2.87</c:v>
                </c:pt>
                <c:pt idx="5908">
                  <c:v>2.1800000000000002</c:v>
                </c:pt>
                <c:pt idx="5909">
                  <c:v>1.93</c:v>
                </c:pt>
                <c:pt idx="5910">
                  <c:v>1.85</c:v>
                </c:pt>
                <c:pt idx="5911">
                  <c:v>1.69</c:v>
                </c:pt>
                <c:pt idx="5912">
                  <c:v>1.43</c:v>
                </c:pt>
                <c:pt idx="5913">
                  <c:v>1.34</c:v>
                </c:pt>
                <c:pt idx="5914">
                  <c:v>1.37</c:v>
                </c:pt>
                <c:pt idx="5915">
                  <c:v>1.65</c:v>
                </c:pt>
                <c:pt idx="5916">
                  <c:v>1.63</c:v>
                </c:pt>
                <c:pt idx="5917">
                  <c:v>1.59</c:v>
                </c:pt>
                <c:pt idx="5918">
                  <c:v>1.33</c:v>
                </c:pt>
                <c:pt idx="5919">
                  <c:v>1.1499999999999999</c:v>
                </c:pt>
                <c:pt idx="5920">
                  <c:v>1.01</c:v>
                </c:pt>
                <c:pt idx="5921">
                  <c:v>1.26</c:v>
                </c:pt>
                <c:pt idx="5922">
                  <c:v>1.32</c:v>
                </c:pt>
                <c:pt idx="5923">
                  <c:v>0.72</c:v>
                </c:pt>
                <c:pt idx="5924">
                  <c:v>0.54</c:v>
                </c:pt>
                <c:pt idx="5925">
                  <c:v>2.1800000000000002</c:v>
                </c:pt>
                <c:pt idx="5926">
                  <c:v>2.23</c:v>
                </c:pt>
                <c:pt idx="5927">
                  <c:v>1.93</c:v>
                </c:pt>
                <c:pt idx="5928">
                  <c:v>1.57</c:v>
                </c:pt>
                <c:pt idx="5929">
                  <c:v>1.34</c:v>
                </c:pt>
                <c:pt idx="5930">
                  <c:v>0.6</c:v>
                </c:pt>
                <c:pt idx="5931">
                  <c:v>0.21</c:v>
                </c:pt>
                <c:pt idx="5932">
                  <c:v>-0.68</c:v>
                </c:pt>
                <c:pt idx="5933">
                  <c:v>-1.36</c:v>
                </c:pt>
                <c:pt idx="5934">
                  <c:v>-1.41</c:v>
                </c:pt>
                <c:pt idx="5935">
                  <c:v>-0.7</c:v>
                </c:pt>
                <c:pt idx="5936">
                  <c:v>-0.37</c:v>
                </c:pt>
                <c:pt idx="5937">
                  <c:v>-0.26</c:v>
                </c:pt>
                <c:pt idx="5938">
                  <c:v>0.53</c:v>
                </c:pt>
                <c:pt idx="5939">
                  <c:v>0.11</c:v>
                </c:pt>
                <c:pt idx="5940">
                  <c:v>0.39</c:v>
                </c:pt>
                <c:pt idx="5941">
                  <c:v>0.81</c:v>
                </c:pt>
                <c:pt idx="5942">
                  <c:v>1.1200000000000001</c:v>
                </c:pt>
                <c:pt idx="5943">
                  <c:v>1.37</c:v>
                </c:pt>
                <c:pt idx="5944">
                  <c:v>1.58</c:v>
                </c:pt>
                <c:pt idx="5945">
                  <c:v>1.88</c:v>
                </c:pt>
                <c:pt idx="5946">
                  <c:v>2.21</c:v>
                </c:pt>
                <c:pt idx="5947">
                  <c:v>2.52</c:v>
                </c:pt>
                <c:pt idx="5948">
                  <c:v>2.86</c:v>
                </c:pt>
                <c:pt idx="5949">
                  <c:v>3.44</c:v>
                </c:pt>
                <c:pt idx="5950">
                  <c:v>3.94</c:v>
                </c:pt>
                <c:pt idx="5951">
                  <c:v>4.25</c:v>
                </c:pt>
                <c:pt idx="5952">
                  <c:v>4.49</c:v>
                </c:pt>
                <c:pt idx="5953">
                  <c:v>4.18</c:v>
                </c:pt>
                <c:pt idx="5954">
                  <c:v>3.43</c:v>
                </c:pt>
                <c:pt idx="5955">
                  <c:v>2.84</c:v>
                </c:pt>
                <c:pt idx="5956">
                  <c:v>2.6</c:v>
                </c:pt>
                <c:pt idx="5957">
                  <c:v>2.4900000000000002</c:v>
                </c:pt>
                <c:pt idx="5958">
                  <c:v>2.67</c:v>
                </c:pt>
                <c:pt idx="5959">
                  <c:v>2.8</c:v>
                </c:pt>
                <c:pt idx="5960">
                  <c:v>2.91</c:v>
                </c:pt>
                <c:pt idx="5961">
                  <c:v>3.06</c:v>
                </c:pt>
                <c:pt idx="5962">
                  <c:v>3.03</c:v>
                </c:pt>
                <c:pt idx="5963">
                  <c:v>3.01</c:v>
                </c:pt>
                <c:pt idx="5964">
                  <c:v>3.29</c:v>
                </c:pt>
                <c:pt idx="5965">
                  <c:v>3.33</c:v>
                </c:pt>
                <c:pt idx="5966">
                  <c:v>3.26</c:v>
                </c:pt>
                <c:pt idx="5967">
                  <c:v>3.4</c:v>
                </c:pt>
                <c:pt idx="5968">
                  <c:v>3.55</c:v>
                </c:pt>
                <c:pt idx="5969">
                  <c:v>3.65</c:v>
                </c:pt>
                <c:pt idx="5970">
                  <c:v>3.72</c:v>
                </c:pt>
                <c:pt idx="5971">
                  <c:v>3.9</c:v>
                </c:pt>
                <c:pt idx="5972">
                  <c:v>4.0199999999999996</c:v>
                </c:pt>
                <c:pt idx="5973">
                  <c:v>4.2</c:v>
                </c:pt>
                <c:pt idx="5974">
                  <c:v>4.33</c:v>
                </c:pt>
                <c:pt idx="5975">
                  <c:v>4.3099999999999996</c:v>
                </c:pt>
                <c:pt idx="5976">
                  <c:v>4.37</c:v>
                </c:pt>
                <c:pt idx="5977">
                  <c:v>4.37</c:v>
                </c:pt>
                <c:pt idx="5978">
                  <c:v>4.13</c:v>
                </c:pt>
                <c:pt idx="5979">
                  <c:v>3.72</c:v>
                </c:pt>
                <c:pt idx="5980">
                  <c:v>3.36</c:v>
                </c:pt>
                <c:pt idx="5981">
                  <c:v>3.42</c:v>
                </c:pt>
                <c:pt idx="5982">
                  <c:v>3.63</c:v>
                </c:pt>
                <c:pt idx="5983">
                  <c:v>3.61</c:v>
                </c:pt>
                <c:pt idx="5984">
                  <c:v>3.42</c:v>
                </c:pt>
                <c:pt idx="5985">
                  <c:v>3.43</c:v>
                </c:pt>
                <c:pt idx="5986">
                  <c:v>3.51</c:v>
                </c:pt>
                <c:pt idx="5987">
                  <c:v>3.46</c:v>
                </c:pt>
                <c:pt idx="5988">
                  <c:v>3.31</c:v>
                </c:pt>
                <c:pt idx="5989">
                  <c:v>3.13</c:v>
                </c:pt>
                <c:pt idx="5990">
                  <c:v>2.9</c:v>
                </c:pt>
                <c:pt idx="5991">
                  <c:v>2.38</c:v>
                </c:pt>
                <c:pt idx="5992">
                  <c:v>2.27</c:v>
                </c:pt>
                <c:pt idx="5993">
                  <c:v>1.86</c:v>
                </c:pt>
                <c:pt idx="5994">
                  <c:v>0.43</c:v>
                </c:pt>
                <c:pt idx="5995">
                  <c:v>0.09</c:v>
                </c:pt>
                <c:pt idx="5996">
                  <c:v>0.2</c:v>
                </c:pt>
                <c:pt idx="5997">
                  <c:v>0.39</c:v>
                </c:pt>
                <c:pt idx="5998">
                  <c:v>0.44</c:v>
                </c:pt>
                <c:pt idx="5999">
                  <c:v>7.0000000000000007E-2</c:v>
                </c:pt>
                <c:pt idx="6000">
                  <c:v>0.23</c:v>
                </c:pt>
                <c:pt idx="6001">
                  <c:v>0.39</c:v>
                </c:pt>
                <c:pt idx="6002">
                  <c:v>-0.43</c:v>
                </c:pt>
                <c:pt idx="6003">
                  <c:v>-0.77</c:v>
                </c:pt>
                <c:pt idx="6004">
                  <c:v>-0.56000000000000005</c:v>
                </c:pt>
                <c:pt idx="6005">
                  <c:v>-0.23</c:v>
                </c:pt>
                <c:pt idx="6006">
                  <c:v>-0.18</c:v>
                </c:pt>
                <c:pt idx="6007">
                  <c:v>-1.45</c:v>
                </c:pt>
                <c:pt idx="6008">
                  <c:v>-1.81</c:v>
                </c:pt>
                <c:pt idx="6009">
                  <c:v>-1.79</c:v>
                </c:pt>
                <c:pt idx="6010">
                  <c:v>-1.7</c:v>
                </c:pt>
                <c:pt idx="6011">
                  <c:v>-0.41</c:v>
                </c:pt>
                <c:pt idx="6012">
                  <c:v>-0.28000000000000003</c:v>
                </c:pt>
                <c:pt idx="6013">
                  <c:v>-0.5</c:v>
                </c:pt>
                <c:pt idx="6014">
                  <c:v>-0.7</c:v>
                </c:pt>
                <c:pt idx="6015">
                  <c:v>-0.67</c:v>
                </c:pt>
                <c:pt idx="6016">
                  <c:v>-0.72</c:v>
                </c:pt>
                <c:pt idx="6017">
                  <c:v>0.48</c:v>
                </c:pt>
                <c:pt idx="6018">
                  <c:v>0.2</c:v>
                </c:pt>
                <c:pt idx="6019">
                  <c:v>0.66</c:v>
                </c:pt>
                <c:pt idx="6020">
                  <c:v>0.78</c:v>
                </c:pt>
                <c:pt idx="6021">
                  <c:v>0.92</c:v>
                </c:pt>
                <c:pt idx="6022">
                  <c:v>1.07</c:v>
                </c:pt>
                <c:pt idx="6023">
                  <c:v>1.17</c:v>
                </c:pt>
                <c:pt idx="6024">
                  <c:v>1.45</c:v>
                </c:pt>
                <c:pt idx="6025">
                  <c:v>1.62</c:v>
                </c:pt>
                <c:pt idx="6026">
                  <c:v>1.8</c:v>
                </c:pt>
                <c:pt idx="6027">
                  <c:v>2.0299999999999998</c:v>
                </c:pt>
                <c:pt idx="6028">
                  <c:v>2.1800000000000002</c:v>
                </c:pt>
                <c:pt idx="6029">
                  <c:v>2.33</c:v>
                </c:pt>
                <c:pt idx="6030">
                  <c:v>2.38</c:v>
                </c:pt>
                <c:pt idx="6031">
                  <c:v>2.4900000000000002</c:v>
                </c:pt>
                <c:pt idx="6032">
                  <c:v>2.58</c:v>
                </c:pt>
                <c:pt idx="6033">
                  <c:v>2.66</c:v>
                </c:pt>
                <c:pt idx="6034">
                  <c:v>2.68</c:v>
                </c:pt>
                <c:pt idx="6035">
                  <c:v>2.78</c:v>
                </c:pt>
                <c:pt idx="6036">
                  <c:v>2.88</c:v>
                </c:pt>
                <c:pt idx="6037">
                  <c:v>2.89</c:v>
                </c:pt>
                <c:pt idx="6038">
                  <c:v>3.07</c:v>
                </c:pt>
                <c:pt idx="6039">
                  <c:v>3.2</c:v>
                </c:pt>
                <c:pt idx="6040">
                  <c:v>3.2</c:v>
                </c:pt>
                <c:pt idx="6041">
                  <c:v>3.25</c:v>
                </c:pt>
                <c:pt idx="6042">
                  <c:v>3.3</c:v>
                </c:pt>
                <c:pt idx="6043">
                  <c:v>3.26</c:v>
                </c:pt>
                <c:pt idx="6044">
                  <c:v>3.23</c:v>
                </c:pt>
                <c:pt idx="6045">
                  <c:v>3.16</c:v>
                </c:pt>
                <c:pt idx="6046">
                  <c:v>3.09</c:v>
                </c:pt>
                <c:pt idx="6047">
                  <c:v>2.88</c:v>
                </c:pt>
                <c:pt idx="6048">
                  <c:v>2.66</c:v>
                </c:pt>
                <c:pt idx="6049">
                  <c:v>2.5299999999999998</c:v>
                </c:pt>
                <c:pt idx="6050">
                  <c:v>2.33</c:v>
                </c:pt>
                <c:pt idx="6051">
                  <c:v>2.3199999999999998</c:v>
                </c:pt>
                <c:pt idx="6052">
                  <c:v>2.1</c:v>
                </c:pt>
                <c:pt idx="6053">
                  <c:v>1.73</c:v>
                </c:pt>
                <c:pt idx="6054">
                  <c:v>1.52</c:v>
                </c:pt>
                <c:pt idx="6055">
                  <c:v>1.42</c:v>
                </c:pt>
                <c:pt idx="6056">
                  <c:v>1.4</c:v>
                </c:pt>
                <c:pt idx="6057">
                  <c:v>1.33</c:v>
                </c:pt>
                <c:pt idx="6058">
                  <c:v>1.35</c:v>
                </c:pt>
                <c:pt idx="6059">
                  <c:v>1.46</c:v>
                </c:pt>
                <c:pt idx="6060">
                  <c:v>1.51</c:v>
                </c:pt>
                <c:pt idx="6061">
                  <c:v>1.71</c:v>
                </c:pt>
                <c:pt idx="6062">
                  <c:v>1.85</c:v>
                </c:pt>
                <c:pt idx="6063">
                  <c:v>1.8</c:v>
                </c:pt>
                <c:pt idx="6064">
                  <c:v>1.81</c:v>
                </c:pt>
                <c:pt idx="6065">
                  <c:v>2.06</c:v>
                </c:pt>
                <c:pt idx="6066">
                  <c:v>2.17</c:v>
                </c:pt>
                <c:pt idx="6067">
                  <c:v>2.17</c:v>
                </c:pt>
                <c:pt idx="6068">
                  <c:v>2.2999999999999998</c:v>
                </c:pt>
                <c:pt idx="6069">
                  <c:v>2.4500000000000002</c:v>
                </c:pt>
                <c:pt idx="6070">
                  <c:v>2.62</c:v>
                </c:pt>
                <c:pt idx="6071">
                  <c:v>2.52</c:v>
                </c:pt>
                <c:pt idx="6072">
                  <c:v>2.31</c:v>
                </c:pt>
                <c:pt idx="6073">
                  <c:v>2.2400000000000002</c:v>
                </c:pt>
                <c:pt idx="6074">
                  <c:v>2.02</c:v>
                </c:pt>
                <c:pt idx="6075">
                  <c:v>1.34</c:v>
                </c:pt>
                <c:pt idx="6076">
                  <c:v>1.1000000000000001</c:v>
                </c:pt>
                <c:pt idx="6077">
                  <c:v>0.78</c:v>
                </c:pt>
                <c:pt idx="6078">
                  <c:v>0.55000000000000004</c:v>
                </c:pt>
                <c:pt idx="6079">
                  <c:v>0.45</c:v>
                </c:pt>
                <c:pt idx="6080">
                  <c:v>0.35</c:v>
                </c:pt>
                <c:pt idx="6081">
                  <c:v>0.36</c:v>
                </c:pt>
                <c:pt idx="6082">
                  <c:v>0.36</c:v>
                </c:pt>
                <c:pt idx="6083">
                  <c:v>0.39</c:v>
                </c:pt>
                <c:pt idx="6084">
                  <c:v>0.35</c:v>
                </c:pt>
                <c:pt idx="6085">
                  <c:v>0.23</c:v>
                </c:pt>
                <c:pt idx="6086">
                  <c:v>0.2</c:v>
                </c:pt>
                <c:pt idx="6087">
                  <c:v>0.24</c:v>
                </c:pt>
                <c:pt idx="6088">
                  <c:v>0.27</c:v>
                </c:pt>
                <c:pt idx="6089">
                  <c:v>0.3</c:v>
                </c:pt>
                <c:pt idx="6090">
                  <c:v>0.43</c:v>
                </c:pt>
                <c:pt idx="6091">
                  <c:v>0.48</c:v>
                </c:pt>
                <c:pt idx="6092">
                  <c:v>0.47</c:v>
                </c:pt>
                <c:pt idx="6093">
                  <c:v>0.59</c:v>
                </c:pt>
                <c:pt idx="6094">
                  <c:v>0.68</c:v>
                </c:pt>
                <c:pt idx="6095">
                  <c:v>0.82</c:v>
                </c:pt>
                <c:pt idx="6096">
                  <c:v>0.92</c:v>
                </c:pt>
                <c:pt idx="6097">
                  <c:v>0.88</c:v>
                </c:pt>
                <c:pt idx="6098">
                  <c:v>0.63</c:v>
                </c:pt>
                <c:pt idx="6099">
                  <c:v>0.31</c:v>
                </c:pt>
                <c:pt idx="6100">
                  <c:v>0.1</c:v>
                </c:pt>
                <c:pt idx="6101">
                  <c:v>0.56000000000000005</c:v>
                </c:pt>
                <c:pt idx="6102">
                  <c:v>0.83</c:v>
                </c:pt>
                <c:pt idx="6103">
                  <c:v>-0.27</c:v>
                </c:pt>
                <c:pt idx="6104">
                  <c:v>-1.03</c:v>
                </c:pt>
                <c:pt idx="6105">
                  <c:v>-0.74</c:v>
                </c:pt>
                <c:pt idx="6106">
                  <c:v>-1.23</c:v>
                </c:pt>
                <c:pt idx="6107">
                  <c:v>-0.85</c:v>
                </c:pt>
                <c:pt idx="6108">
                  <c:v>-0.68</c:v>
                </c:pt>
                <c:pt idx="6109">
                  <c:v>-0.39</c:v>
                </c:pt>
                <c:pt idx="6110">
                  <c:v>-0.35</c:v>
                </c:pt>
                <c:pt idx="6111">
                  <c:v>-0.39</c:v>
                </c:pt>
                <c:pt idx="6112">
                  <c:v>-0.12</c:v>
                </c:pt>
                <c:pt idx="6113">
                  <c:v>0.31</c:v>
                </c:pt>
                <c:pt idx="6114">
                  <c:v>0.42</c:v>
                </c:pt>
                <c:pt idx="6115">
                  <c:v>0.99</c:v>
                </c:pt>
                <c:pt idx="6116">
                  <c:v>1.71</c:v>
                </c:pt>
                <c:pt idx="6117">
                  <c:v>2.8</c:v>
                </c:pt>
                <c:pt idx="6118">
                  <c:v>3.2</c:v>
                </c:pt>
                <c:pt idx="6119">
                  <c:v>3.5</c:v>
                </c:pt>
                <c:pt idx="6120">
                  <c:v>3.3</c:v>
                </c:pt>
                <c:pt idx="6121">
                  <c:v>2.1</c:v>
                </c:pt>
                <c:pt idx="6122">
                  <c:v>1.38</c:v>
                </c:pt>
                <c:pt idx="6123">
                  <c:v>1.07</c:v>
                </c:pt>
                <c:pt idx="6124">
                  <c:v>0.74</c:v>
                </c:pt>
                <c:pt idx="6125">
                  <c:v>0.7</c:v>
                </c:pt>
                <c:pt idx="6126">
                  <c:v>0.57999999999999996</c:v>
                </c:pt>
                <c:pt idx="6127">
                  <c:v>0.79</c:v>
                </c:pt>
                <c:pt idx="6128">
                  <c:v>1.68</c:v>
                </c:pt>
                <c:pt idx="6129">
                  <c:v>2.23</c:v>
                </c:pt>
                <c:pt idx="6130">
                  <c:v>2.35</c:v>
                </c:pt>
                <c:pt idx="6131">
                  <c:v>2.2799999999999998</c:v>
                </c:pt>
                <c:pt idx="6132">
                  <c:v>2.16</c:v>
                </c:pt>
                <c:pt idx="6133">
                  <c:v>1.96</c:v>
                </c:pt>
                <c:pt idx="6134">
                  <c:v>1.8</c:v>
                </c:pt>
                <c:pt idx="6135">
                  <c:v>1.68</c:v>
                </c:pt>
                <c:pt idx="6136">
                  <c:v>1.59</c:v>
                </c:pt>
                <c:pt idx="6137">
                  <c:v>1.98</c:v>
                </c:pt>
                <c:pt idx="6138">
                  <c:v>2.44</c:v>
                </c:pt>
                <c:pt idx="6139">
                  <c:v>2.34</c:v>
                </c:pt>
                <c:pt idx="6140">
                  <c:v>2.3199999999999998</c:v>
                </c:pt>
                <c:pt idx="6141">
                  <c:v>2.5099999999999998</c:v>
                </c:pt>
                <c:pt idx="6142">
                  <c:v>2.12</c:v>
                </c:pt>
                <c:pt idx="6143">
                  <c:v>1.08</c:v>
                </c:pt>
                <c:pt idx="6144">
                  <c:v>0.61</c:v>
                </c:pt>
                <c:pt idx="6145">
                  <c:v>0.2</c:v>
                </c:pt>
                <c:pt idx="6146">
                  <c:v>0.05</c:v>
                </c:pt>
                <c:pt idx="6147">
                  <c:v>0.28000000000000003</c:v>
                </c:pt>
                <c:pt idx="6148">
                  <c:v>0.69</c:v>
                </c:pt>
                <c:pt idx="6149">
                  <c:v>0.8</c:v>
                </c:pt>
                <c:pt idx="6150">
                  <c:v>0.87</c:v>
                </c:pt>
                <c:pt idx="6151">
                  <c:v>0.55000000000000004</c:v>
                </c:pt>
                <c:pt idx="6152">
                  <c:v>0.56000000000000005</c:v>
                </c:pt>
                <c:pt idx="6153">
                  <c:v>0.24</c:v>
                </c:pt>
                <c:pt idx="6154">
                  <c:v>0.56999999999999995</c:v>
                </c:pt>
                <c:pt idx="6155">
                  <c:v>0.42</c:v>
                </c:pt>
                <c:pt idx="6156">
                  <c:v>7.0000000000000007E-2</c:v>
                </c:pt>
                <c:pt idx="6157">
                  <c:v>0.02</c:v>
                </c:pt>
                <c:pt idx="6158">
                  <c:v>0.09</c:v>
                </c:pt>
                <c:pt idx="6159">
                  <c:v>0.1</c:v>
                </c:pt>
                <c:pt idx="6160">
                  <c:v>7.0000000000000007E-2</c:v>
                </c:pt>
                <c:pt idx="6161">
                  <c:v>0.04</c:v>
                </c:pt>
                <c:pt idx="6162">
                  <c:v>0.38</c:v>
                </c:pt>
                <c:pt idx="6163">
                  <c:v>0.64</c:v>
                </c:pt>
                <c:pt idx="6164">
                  <c:v>0.99</c:v>
                </c:pt>
                <c:pt idx="6165">
                  <c:v>2.41</c:v>
                </c:pt>
                <c:pt idx="6166">
                  <c:v>3.27</c:v>
                </c:pt>
                <c:pt idx="6167">
                  <c:v>3.26</c:v>
                </c:pt>
                <c:pt idx="6168">
                  <c:v>2.84</c:v>
                </c:pt>
                <c:pt idx="6169">
                  <c:v>2.3199999999999998</c:v>
                </c:pt>
                <c:pt idx="6170">
                  <c:v>1.71</c:v>
                </c:pt>
                <c:pt idx="6171">
                  <c:v>0.85</c:v>
                </c:pt>
                <c:pt idx="6172">
                  <c:v>0.19</c:v>
                </c:pt>
                <c:pt idx="6173">
                  <c:v>0.36</c:v>
                </c:pt>
                <c:pt idx="6174">
                  <c:v>0.27</c:v>
                </c:pt>
                <c:pt idx="6175">
                  <c:v>0.2</c:v>
                </c:pt>
                <c:pt idx="6176">
                  <c:v>0.23</c:v>
                </c:pt>
                <c:pt idx="6177">
                  <c:v>0.08</c:v>
                </c:pt>
                <c:pt idx="6178">
                  <c:v>0.59</c:v>
                </c:pt>
                <c:pt idx="6179">
                  <c:v>1.46</c:v>
                </c:pt>
                <c:pt idx="6180">
                  <c:v>1.5</c:v>
                </c:pt>
                <c:pt idx="6181">
                  <c:v>1.84</c:v>
                </c:pt>
                <c:pt idx="6182">
                  <c:v>1.76</c:v>
                </c:pt>
                <c:pt idx="6183">
                  <c:v>1.94</c:v>
                </c:pt>
                <c:pt idx="6184">
                  <c:v>1.99</c:v>
                </c:pt>
                <c:pt idx="6185">
                  <c:v>1.67</c:v>
                </c:pt>
                <c:pt idx="6186">
                  <c:v>1.5</c:v>
                </c:pt>
                <c:pt idx="6187">
                  <c:v>1.54</c:v>
                </c:pt>
                <c:pt idx="6188">
                  <c:v>2.29</c:v>
                </c:pt>
                <c:pt idx="6189">
                  <c:v>3.76</c:v>
                </c:pt>
                <c:pt idx="6190">
                  <c:v>4.1399999999999997</c:v>
                </c:pt>
                <c:pt idx="6191">
                  <c:v>4.25</c:v>
                </c:pt>
                <c:pt idx="6192">
                  <c:v>3.51</c:v>
                </c:pt>
                <c:pt idx="6193">
                  <c:v>2.5099999999999998</c:v>
                </c:pt>
                <c:pt idx="6194">
                  <c:v>1.03</c:v>
                </c:pt>
                <c:pt idx="6195">
                  <c:v>0.19</c:v>
                </c:pt>
                <c:pt idx="6196">
                  <c:v>0.4</c:v>
                </c:pt>
                <c:pt idx="6197">
                  <c:v>0.36</c:v>
                </c:pt>
                <c:pt idx="6198">
                  <c:v>0.39</c:v>
                </c:pt>
                <c:pt idx="6199">
                  <c:v>0.48</c:v>
                </c:pt>
                <c:pt idx="6200">
                  <c:v>0.19</c:v>
                </c:pt>
                <c:pt idx="6201">
                  <c:v>0.13</c:v>
                </c:pt>
                <c:pt idx="6202">
                  <c:v>0.45</c:v>
                </c:pt>
                <c:pt idx="6203">
                  <c:v>0.81</c:v>
                </c:pt>
                <c:pt idx="6204">
                  <c:v>0.71</c:v>
                </c:pt>
                <c:pt idx="6205">
                  <c:v>0.61</c:v>
                </c:pt>
                <c:pt idx="6206">
                  <c:v>1.18</c:v>
                </c:pt>
                <c:pt idx="6207">
                  <c:v>2.25</c:v>
                </c:pt>
                <c:pt idx="6208">
                  <c:v>2.48</c:v>
                </c:pt>
                <c:pt idx="6209">
                  <c:v>2.4500000000000002</c:v>
                </c:pt>
                <c:pt idx="6210">
                  <c:v>2.29</c:v>
                </c:pt>
              </c:numCache>
            </c:numRef>
          </c:val>
          <c:smooth val="0"/>
          <c:extLst xmlns:c16r2="http://schemas.microsoft.com/office/drawing/2015/06/chart">
            <c:ext xmlns:c16="http://schemas.microsoft.com/office/drawing/2014/chart" uri="{C3380CC4-5D6E-409C-BE32-E72D297353CC}">
              <c16:uniqueId val="{00000001-10E1-4AC6-800F-98A6E85273E7}"/>
            </c:ext>
          </c:extLst>
        </c:ser>
        <c:dLbls>
          <c:showLegendKey val="0"/>
          <c:showVal val="0"/>
          <c:showCatName val="0"/>
          <c:showSerName val="0"/>
          <c:showPercent val="0"/>
          <c:showBubbleSize val="0"/>
        </c:dLbls>
        <c:marker val="1"/>
        <c:smooth val="0"/>
        <c:axId val="449614848"/>
        <c:axId val="161180480"/>
      </c:lineChart>
      <c:dateAx>
        <c:axId val="445906432"/>
        <c:scaling>
          <c:orientation val="minMax"/>
          <c:max val="45202"/>
          <c:min val="44940"/>
        </c:scaling>
        <c:delete val="0"/>
        <c:axPos val="b"/>
        <c:majorGridlines>
          <c:spPr>
            <a:ln w="9525" cap="flat" cmpd="sng" algn="ctr">
              <a:solidFill>
                <a:schemeClr val="tx1">
                  <a:lumMod val="15000"/>
                  <a:lumOff val="85000"/>
                </a:schemeClr>
              </a:solidFill>
              <a:round/>
            </a:ln>
            <a:effectLst/>
          </c:spPr>
        </c:majorGridlines>
        <c:numFmt formatCode="dd/mm/yy;@"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51755520"/>
        <c:crosses val="autoZero"/>
        <c:auto val="1"/>
        <c:lblOffset val="100"/>
        <c:baseTimeUnit val="days"/>
      </c:dateAx>
      <c:valAx>
        <c:axId val="151755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45906432"/>
        <c:crosses val="autoZero"/>
        <c:crossBetween val="between"/>
      </c:valAx>
      <c:valAx>
        <c:axId val="161180480"/>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49614848"/>
        <c:crosses val="max"/>
        <c:crossBetween val="between"/>
      </c:valAx>
      <c:dateAx>
        <c:axId val="449614848"/>
        <c:scaling>
          <c:orientation val="minMax"/>
        </c:scaling>
        <c:delete val="1"/>
        <c:axPos val="b"/>
        <c:numFmt formatCode="m/d/yyyy\ h:mm" sourceLinked="1"/>
        <c:majorTickMark val="out"/>
        <c:minorTickMark val="none"/>
        <c:tickLblPos val="nextTo"/>
        <c:crossAx val="161180480"/>
        <c:crosses val="autoZero"/>
        <c:auto val="1"/>
        <c:lblOffset val="100"/>
        <c:baseTimeUnit val="days"/>
      </c:date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'Jours contrastés'!$B$1</c:f>
              <c:strCache>
                <c:ptCount val="1"/>
                <c:pt idx="0">
                  <c:v>T° (°C) Quincey Champ</c:v>
                </c:pt>
              </c:strCache>
            </c:strRef>
          </c:tx>
          <c:spPr>
            <a:ln w="19050" cap="rnd">
              <a:noFill/>
              <a:round/>
            </a:ln>
            <a:effectLst/>
          </c:spPr>
          <c:marker>
            <c:symbol val="circle"/>
            <c:size val="5"/>
            <c:spPr>
              <a:solidFill>
                <a:schemeClr val="accent1"/>
              </a:solidFill>
              <a:ln w="9525">
                <a:solidFill>
                  <a:schemeClr val="accent1"/>
                </a:solidFill>
              </a:ln>
              <a:effectLst/>
            </c:spPr>
          </c:marker>
          <c:xVal>
            <c:numRef>
              <c:f>'Jours contrastés'!$A$2:$A$73</c:f>
              <c:numCache>
                <c:formatCode>d/m/yy\ h:mm;@</c:formatCode>
                <c:ptCount val="72"/>
                <c:pt idx="0">
                  <c:v>45084.958401388889</c:v>
                </c:pt>
                <c:pt idx="1">
                  <c:v>45084.916734837963</c:v>
                </c:pt>
                <c:pt idx="2">
                  <c:v>45084.875068287038</c:v>
                </c:pt>
                <c:pt idx="3">
                  <c:v>45084.833401736112</c:v>
                </c:pt>
                <c:pt idx="4">
                  <c:v>45084.791735185187</c:v>
                </c:pt>
                <c:pt idx="5">
                  <c:v>45084.750068634261</c:v>
                </c:pt>
                <c:pt idx="6">
                  <c:v>45084.708402083335</c:v>
                </c:pt>
                <c:pt idx="7">
                  <c:v>45084.66673553241</c:v>
                </c:pt>
                <c:pt idx="8">
                  <c:v>45084.625068981484</c:v>
                </c:pt>
                <c:pt idx="9">
                  <c:v>45084.583402430559</c:v>
                </c:pt>
                <c:pt idx="10">
                  <c:v>45084.541735879633</c:v>
                </c:pt>
                <c:pt idx="11">
                  <c:v>45084.5000693287</c:v>
                </c:pt>
                <c:pt idx="12">
                  <c:v>45084.458402777775</c:v>
                </c:pt>
                <c:pt idx="13">
                  <c:v>45084.416736226849</c:v>
                </c:pt>
                <c:pt idx="14">
                  <c:v>45084.375069675923</c:v>
                </c:pt>
                <c:pt idx="15">
                  <c:v>45084.333403124998</c:v>
                </c:pt>
                <c:pt idx="16">
                  <c:v>45084.291736574072</c:v>
                </c:pt>
                <c:pt idx="17">
                  <c:v>45084.250070023147</c:v>
                </c:pt>
                <c:pt idx="18">
                  <c:v>45084.208403472221</c:v>
                </c:pt>
                <c:pt idx="19">
                  <c:v>45084.166736921296</c:v>
                </c:pt>
                <c:pt idx="20">
                  <c:v>45084.12507037037</c:v>
                </c:pt>
                <c:pt idx="21">
                  <c:v>45084.083403819444</c:v>
                </c:pt>
                <c:pt idx="22">
                  <c:v>45084.041737268519</c:v>
                </c:pt>
                <c:pt idx="23">
                  <c:v>45084.000070717593</c:v>
                </c:pt>
                <c:pt idx="24">
                  <c:v>45083.958404166668</c:v>
                </c:pt>
                <c:pt idx="25">
                  <c:v>45083.916737615742</c:v>
                </c:pt>
                <c:pt idx="26">
                  <c:v>45083.875071064816</c:v>
                </c:pt>
                <c:pt idx="27">
                  <c:v>45083.833404513891</c:v>
                </c:pt>
                <c:pt idx="28">
                  <c:v>45083.791737962965</c:v>
                </c:pt>
                <c:pt idx="29">
                  <c:v>45083.75007141204</c:v>
                </c:pt>
                <c:pt idx="30">
                  <c:v>45083.708404861114</c:v>
                </c:pt>
                <c:pt idx="31">
                  <c:v>45083.666738310189</c:v>
                </c:pt>
                <c:pt idx="32">
                  <c:v>45083.625071759256</c:v>
                </c:pt>
                <c:pt idx="33">
                  <c:v>45083.58340520833</c:v>
                </c:pt>
                <c:pt idx="34">
                  <c:v>45083.541738657404</c:v>
                </c:pt>
                <c:pt idx="35">
                  <c:v>45083.500072106479</c:v>
                </c:pt>
                <c:pt idx="36">
                  <c:v>45083.458405555553</c:v>
                </c:pt>
                <c:pt idx="37">
                  <c:v>45083.416739004628</c:v>
                </c:pt>
                <c:pt idx="38">
                  <c:v>45083.375072453702</c:v>
                </c:pt>
                <c:pt idx="39">
                  <c:v>45083.333405902777</c:v>
                </c:pt>
                <c:pt idx="40">
                  <c:v>45083.291739351851</c:v>
                </c:pt>
                <c:pt idx="41">
                  <c:v>45083.250072800925</c:v>
                </c:pt>
                <c:pt idx="42">
                  <c:v>45083.20840625</c:v>
                </c:pt>
                <c:pt idx="43">
                  <c:v>45083.166739699074</c:v>
                </c:pt>
                <c:pt idx="44">
                  <c:v>45083.125073148149</c:v>
                </c:pt>
                <c:pt idx="45">
                  <c:v>45083.083406597223</c:v>
                </c:pt>
                <c:pt idx="46">
                  <c:v>45083.041740046297</c:v>
                </c:pt>
                <c:pt idx="47">
                  <c:v>45083.000073495372</c:v>
                </c:pt>
                <c:pt idx="48">
                  <c:v>45082.958406944446</c:v>
                </c:pt>
                <c:pt idx="49">
                  <c:v>45082.916740393521</c:v>
                </c:pt>
                <c:pt idx="50">
                  <c:v>45082.875073842595</c:v>
                </c:pt>
                <c:pt idx="51">
                  <c:v>45082.83340729167</c:v>
                </c:pt>
                <c:pt idx="52">
                  <c:v>45082.791740740744</c:v>
                </c:pt>
                <c:pt idx="53">
                  <c:v>45082.750074189818</c:v>
                </c:pt>
                <c:pt idx="54">
                  <c:v>45082.708407638886</c:v>
                </c:pt>
                <c:pt idx="55">
                  <c:v>45082.66674108796</c:v>
                </c:pt>
                <c:pt idx="56">
                  <c:v>45082.625074537034</c:v>
                </c:pt>
                <c:pt idx="57">
                  <c:v>45082.583407986109</c:v>
                </c:pt>
                <c:pt idx="58">
                  <c:v>45082.541741435183</c:v>
                </c:pt>
                <c:pt idx="59">
                  <c:v>45082.500074884258</c:v>
                </c:pt>
                <c:pt idx="60">
                  <c:v>45082.458408333332</c:v>
                </c:pt>
                <c:pt idx="61">
                  <c:v>45082.416741782406</c:v>
                </c:pt>
                <c:pt idx="62">
                  <c:v>45082.375075231481</c:v>
                </c:pt>
                <c:pt idx="63">
                  <c:v>45082.333408680555</c:v>
                </c:pt>
                <c:pt idx="64">
                  <c:v>45082.29174212963</c:v>
                </c:pt>
                <c:pt idx="65">
                  <c:v>45082.250075578704</c:v>
                </c:pt>
                <c:pt idx="66">
                  <c:v>45082.208409027779</c:v>
                </c:pt>
                <c:pt idx="67">
                  <c:v>45082.166742476853</c:v>
                </c:pt>
                <c:pt idx="68">
                  <c:v>45082.125075925927</c:v>
                </c:pt>
                <c:pt idx="69">
                  <c:v>45082.083409375002</c:v>
                </c:pt>
                <c:pt idx="70">
                  <c:v>45082.041742824076</c:v>
                </c:pt>
                <c:pt idx="71">
                  <c:v>45082.000076273151</c:v>
                </c:pt>
              </c:numCache>
            </c:numRef>
          </c:xVal>
          <c:yVal>
            <c:numRef>
              <c:f>'Jours contrastés'!$B$2:$B$73</c:f>
              <c:numCache>
                <c:formatCode>General</c:formatCode>
                <c:ptCount val="72"/>
                <c:pt idx="0">
                  <c:v>17.61</c:v>
                </c:pt>
                <c:pt idx="1">
                  <c:v>19.59</c:v>
                </c:pt>
                <c:pt idx="2">
                  <c:v>22.49</c:v>
                </c:pt>
                <c:pt idx="3">
                  <c:v>24.75</c:v>
                </c:pt>
                <c:pt idx="4">
                  <c:v>26.68</c:v>
                </c:pt>
                <c:pt idx="5">
                  <c:v>27.95</c:v>
                </c:pt>
                <c:pt idx="6">
                  <c:v>29.09</c:v>
                </c:pt>
                <c:pt idx="7">
                  <c:v>29.71</c:v>
                </c:pt>
                <c:pt idx="8">
                  <c:v>29.35</c:v>
                </c:pt>
                <c:pt idx="9">
                  <c:v>28.71</c:v>
                </c:pt>
                <c:pt idx="10">
                  <c:v>27.49</c:v>
                </c:pt>
                <c:pt idx="11">
                  <c:v>25.36</c:v>
                </c:pt>
                <c:pt idx="12">
                  <c:v>23.11</c:v>
                </c:pt>
                <c:pt idx="13">
                  <c:v>20.53</c:v>
                </c:pt>
                <c:pt idx="14">
                  <c:v>17.97</c:v>
                </c:pt>
                <c:pt idx="15">
                  <c:v>14.41</c:v>
                </c:pt>
                <c:pt idx="16">
                  <c:v>12.21</c:v>
                </c:pt>
                <c:pt idx="17">
                  <c:v>12.48</c:v>
                </c:pt>
                <c:pt idx="18">
                  <c:v>13.96</c:v>
                </c:pt>
                <c:pt idx="19">
                  <c:v>13.05</c:v>
                </c:pt>
                <c:pt idx="20">
                  <c:v>12.85</c:v>
                </c:pt>
                <c:pt idx="21">
                  <c:v>13.91</c:v>
                </c:pt>
                <c:pt idx="22">
                  <c:v>12.91</c:v>
                </c:pt>
                <c:pt idx="23">
                  <c:v>14.11</c:v>
                </c:pt>
                <c:pt idx="24">
                  <c:v>14.85</c:v>
                </c:pt>
                <c:pt idx="25">
                  <c:v>18.05</c:v>
                </c:pt>
                <c:pt idx="26">
                  <c:v>23.4</c:v>
                </c:pt>
                <c:pt idx="27">
                  <c:v>25.05</c:v>
                </c:pt>
                <c:pt idx="28">
                  <c:v>26.7</c:v>
                </c:pt>
                <c:pt idx="29">
                  <c:v>27.88</c:v>
                </c:pt>
                <c:pt idx="30">
                  <c:v>28.49</c:v>
                </c:pt>
                <c:pt idx="31">
                  <c:v>28.24</c:v>
                </c:pt>
                <c:pt idx="32">
                  <c:v>28.57</c:v>
                </c:pt>
                <c:pt idx="33">
                  <c:v>28.31</c:v>
                </c:pt>
                <c:pt idx="34">
                  <c:v>27.17</c:v>
                </c:pt>
                <c:pt idx="35">
                  <c:v>25.26</c:v>
                </c:pt>
                <c:pt idx="36">
                  <c:v>22.93</c:v>
                </c:pt>
                <c:pt idx="37">
                  <c:v>20.52</c:v>
                </c:pt>
                <c:pt idx="38">
                  <c:v>17.63</c:v>
                </c:pt>
                <c:pt idx="39">
                  <c:v>14.77</c:v>
                </c:pt>
                <c:pt idx="40">
                  <c:v>11.13</c:v>
                </c:pt>
                <c:pt idx="41">
                  <c:v>9.65</c:v>
                </c:pt>
                <c:pt idx="42">
                  <c:v>10.01</c:v>
                </c:pt>
                <c:pt idx="43">
                  <c:v>10.46</c:v>
                </c:pt>
                <c:pt idx="44">
                  <c:v>13.63</c:v>
                </c:pt>
                <c:pt idx="45">
                  <c:v>14.06</c:v>
                </c:pt>
                <c:pt idx="46">
                  <c:v>14.33</c:v>
                </c:pt>
                <c:pt idx="47">
                  <c:v>13.36</c:v>
                </c:pt>
                <c:pt idx="48">
                  <c:v>14.99</c:v>
                </c:pt>
                <c:pt idx="49">
                  <c:v>16.36</c:v>
                </c:pt>
                <c:pt idx="50">
                  <c:v>21.71</c:v>
                </c:pt>
                <c:pt idx="51">
                  <c:v>23.97</c:v>
                </c:pt>
                <c:pt idx="52">
                  <c:v>26.01</c:v>
                </c:pt>
                <c:pt idx="53">
                  <c:v>26.85</c:v>
                </c:pt>
                <c:pt idx="54">
                  <c:v>27.55</c:v>
                </c:pt>
                <c:pt idx="55">
                  <c:v>27.63</c:v>
                </c:pt>
                <c:pt idx="56">
                  <c:v>27.6</c:v>
                </c:pt>
                <c:pt idx="57">
                  <c:v>26.96</c:v>
                </c:pt>
                <c:pt idx="58">
                  <c:v>25.99</c:v>
                </c:pt>
                <c:pt idx="59">
                  <c:v>24.17</c:v>
                </c:pt>
                <c:pt idx="60">
                  <c:v>21.95</c:v>
                </c:pt>
                <c:pt idx="61">
                  <c:v>19.62</c:v>
                </c:pt>
                <c:pt idx="62">
                  <c:v>16.78</c:v>
                </c:pt>
                <c:pt idx="63">
                  <c:v>14.06</c:v>
                </c:pt>
                <c:pt idx="64">
                  <c:v>10.93</c:v>
                </c:pt>
                <c:pt idx="65">
                  <c:v>10.11</c:v>
                </c:pt>
                <c:pt idx="66">
                  <c:v>12.47</c:v>
                </c:pt>
                <c:pt idx="67">
                  <c:v>13.61</c:v>
                </c:pt>
                <c:pt idx="68">
                  <c:v>12.99</c:v>
                </c:pt>
                <c:pt idx="69">
                  <c:v>13.05</c:v>
                </c:pt>
                <c:pt idx="70">
                  <c:v>14.07</c:v>
                </c:pt>
                <c:pt idx="71">
                  <c:v>13.08</c:v>
                </c:pt>
              </c:numCache>
            </c:numRef>
          </c:yVal>
          <c:smooth val="0"/>
          <c:extLst xmlns:c16r2="http://schemas.microsoft.com/office/drawing/2015/06/chart">
            <c:ext xmlns:c16="http://schemas.microsoft.com/office/drawing/2014/chart" uri="{C3380CC4-5D6E-409C-BE32-E72D297353CC}">
              <c16:uniqueId val="{00000000-B33C-4870-ACC2-F38FEEB39B3F}"/>
            </c:ext>
          </c:extLst>
        </c:ser>
        <c:ser>
          <c:idx val="1"/>
          <c:order val="1"/>
          <c:tx>
            <c:strRef>
              <c:f>'Jours contrastés'!$C$1</c:f>
              <c:strCache>
                <c:ptCount val="1"/>
                <c:pt idx="0">
                  <c:v>T° (°C) Quincey Arbre</c:v>
                </c:pt>
              </c:strCache>
            </c:strRef>
          </c:tx>
          <c:spPr>
            <a:ln w="19050" cap="rnd">
              <a:noFill/>
              <a:round/>
            </a:ln>
            <a:effectLst/>
          </c:spPr>
          <c:marker>
            <c:symbol val="circle"/>
            <c:size val="5"/>
            <c:spPr>
              <a:solidFill>
                <a:schemeClr val="accent2"/>
              </a:solidFill>
              <a:ln w="9525">
                <a:solidFill>
                  <a:schemeClr val="accent2"/>
                </a:solidFill>
              </a:ln>
              <a:effectLst/>
            </c:spPr>
          </c:marker>
          <c:xVal>
            <c:numRef>
              <c:f>'Jours contrastés'!$A$2:$A$73</c:f>
              <c:numCache>
                <c:formatCode>d/m/yy\ h:mm;@</c:formatCode>
                <c:ptCount val="72"/>
                <c:pt idx="0">
                  <c:v>45084.958401388889</c:v>
                </c:pt>
                <c:pt idx="1">
                  <c:v>45084.916734837963</c:v>
                </c:pt>
                <c:pt idx="2">
                  <c:v>45084.875068287038</c:v>
                </c:pt>
                <c:pt idx="3">
                  <c:v>45084.833401736112</c:v>
                </c:pt>
                <c:pt idx="4">
                  <c:v>45084.791735185187</c:v>
                </c:pt>
                <c:pt idx="5">
                  <c:v>45084.750068634261</c:v>
                </c:pt>
                <c:pt idx="6">
                  <c:v>45084.708402083335</c:v>
                </c:pt>
                <c:pt idx="7">
                  <c:v>45084.66673553241</c:v>
                </c:pt>
                <c:pt idx="8">
                  <c:v>45084.625068981484</c:v>
                </c:pt>
                <c:pt idx="9">
                  <c:v>45084.583402430559</c:v>
                </c:pt>
                <c:pt idx="10">
                  <c:v>45084.541735879633</c:v>
                </c:pt>
                <c:pt idx="11">
                  <c:v>45084.5000693287</c:v>
                </c:pt>
                <c:pt idx="12">
                  <c:v>45084.458402777775</c:v>
                </c:pt>
                <c:pt idx="13">
                  <c:v>45084.416736226849</c:v>
                </c:pt>
                <c:pt idx="14">
                  <c:v>45084.375069675923</c:v>
                </c:pt>
                <c:pt idx="15">
                  <c:v>45084.333403124998</c:v>
                </c:pt>
                <c:pt idx="16">
                  <c:v>45084.291736574072</c:v>
                </c:pt>
                <c:pt idx="17">
                  <c:v>45084.250070023147</c:v>
                </c:pt>
                <c:pt idx="18">
                  <c:v>45084.208403472221</c:v>
                </c:pt>
                <c:pt idx="19">
                  <c:v>45084.166736921296</c:v>
                </c:pt>
                <c:pt idx="20">
                  <c:v>45084.12507037037</c:v>
                </c:pt>
                <c:pt idx="21">
                  <c:v>45084.083403819444</c:v>
                </c:pt>
                <c:pt idx="22">
                  <c:v>45084.041737268519</c:v>
                </c:pt>
                <c:pt idx="23">
                  <c:v>45084.000070717593</c:v>
                </c:pt>
                <c:pt idx="24">
                  <c:v>45083.958404166668</c:v>
                </c:pt>
                <c:pt idx="25">
                  <c:v>45083.916737615742</c:v>
                </c:pt>
                <c:pt idx="26">
                  <c:v>45083.875071064816</c:v>
                </c:pt>
                <c:pt idx="27">
                  <c:v>45083.833404513891</c:v>
                </c:pt>
                <c:pt idx="28">
                  <c:v>45083.791737962965</c:v>
                </c:pt>
                <c:pt idx="29">
                  <c:v>45083.75007141204</c:v>
                </c:pt>
                <c:pt idx="30">
                  <c:v>45083.708404861114</c:v>
                </c:pt>
                <c:pt idx="31">
                  <c:v>45083.666738310189</c:v>
                </c:pt>
                <c:pt idx="32">
                  <c:v>45083.625071759256</c:v>
                </c:pt>
                <c:pt idx="33">
                  <c:v>45083.58340520833</c:v>
                </c:pt>
                <c:pt idx="34">
                  <c:v>45083.541738657404</c:v>
                </c:pt>
                <c:pt idx="35">
                  <c:v>45083.500072106479</c:v>
                </c:pt>
                <c:pt idx="36">
                  <c:v>45083.458405555553</c:v>
                </c:pt>
                <c:pt idx="37">
                  <c:v>45083.416739004628</c:v>
                </c:pt>
                <c:pt idx="38">
                  <c:v>45083.375072453702</c:v>
                </c:pt>
                <c:pt idx="39">
                  <c:v>45083.333405902777</c:v>
                </c:pt>
                <c:pt idx="40">
                  <c:v>45083.291739351851</c:v>
                </c:pt>
                <c:pt idx="41">
                  <c:v>45083.250072800925</c:v>
                </c:pt>
                <c:pt idx="42">
                  <c:v>45083.20840625</c:v>
                </c:pt>
                <c:pt idx="43">
                  <c:v>45083.166739699074</c:v>
                </c:pt>
                <c:pt idx="44">
                  <c:v>45083.125073148149</c:v>
                </c:pt>
                <c:pt idx="45">
                  <c:v>45083.083406597223</c:v>
                </c:pt>
                <c:pt idx="46">
                  <c:v>45083.041740046297</c:v>
                </c:pt>
                <c:pt idx="47">
                  <c:v>45083.000073495372</c:v>
                </c:pt>
                <c:pt idx="48">
                  <c:v>45082.958406944446</c:v>
                </c:pt>
                <c:pt idx="49">
                  <c:v>45082.916740393521</c:v>
                </c:pt>
                <c:pt idx="50">
                  <c:v>45082.875073842595</c:v>
                </c:pt>
                <c:pt idx="51">
                  <c:v>45082.83340729167</c:v>
                </c:pt>
                <c:pt idx="52">
                  <c:v>45082.791740740744</c:v>
                </c:pt>
                <c:pt idx="53">
                  <c:v>45082.750074189818</c:v>
                </c:pt>
                <c:pt idx="54">
                  <c:v>45082.708407638886</c:v>
                </c:pt>
                <c:pt idx="55">
                  <c:v>45082.66674108796</c:v>
                </c:pt>
                <c:pt idx="56">
                  <c:v>45082.625074537034</c:v>
                </c:pt>
                <c:pt idx="57">
                  <c:v>45082.583407986109</c:v>
                </c:pt>
                <c:pt idx="58">
                  <c:v>45082.541741435183</c:v>
                </c:pt>
                <c:pt idx="59">
                  <c:v>45082.500074884258</c:v>
                </c:pt>
                <c:pt idx="60">
                  <c:v>45082.458408333332</c:v>
                </c:pt>
                <c:pt idx="61">
                  <c:v>45082.416741782406</c:v>
                </c:pt>
                <c:pt idx="62">
                  <c:v>45082.375075231481</c:v>
                </c:pt>
                <c:pt idx="63">
                  <c:v>45082.333408680555</c:v>
                </c:pt>
                <c:pt idx="64">
                  <c:v>45082.29174212963</c:v>
                </c:pt>
                <c:pt idx="65">
                  <c:v>45082.250075578704</c:v>
                </c:pt>
                <c:pt idx="66">
                  <c:v>45082.208409027779</c:v>
                </c:pt>
                <c:pt idx="67">
                  <c:v>45082.166742476853</c:v>
                </c:pt>
                <c:pt idx="68">
                  <c:v>45082.125075925927</c:v>
                </c:pt>
                <c:pt idx="69">
                  <c:v>45082.083409375002</c:v>
                </c:pt>
                <c:pt idx="70">
                  <c:v>45082.041742824076</c:v>
                </c:pt>
                <c:pt idx="71">
                  <c:v>45082.000076273151</c:v>
                </c:pt>
              </c:numCache>
            </c:numRef>
          </c:xVal>
          <c:yVal>
            <c:numRef>
              <c:f>'Jours contrastés'!$C$2:$C$73</c:f>
              <c:numCache>
                <c:formatCode>General</c:formatCode>
                <c:ptCount val="72"/>
                <c:pt idx="0">
                  <c:v>18.41</c:v>
                </c:pt>
                <c:pt idx="1">
                  <c:v>20.36</c:v>
                </c:pt>
                <c:pt idx="2">
                  <c:v>22.98</c:v>
                </c:pt>
                <c:pt idx="3">
                  <c:v>25.16</c:v>
                </c:pt>
                <c:pt idx="4">
                  <c:v>26.39</c:v>
                </c:pt>
                <c:pt idx="5">
                  <c:v>27.13</c:v>
                </c:pt>
                <c:pt idx="6">
                  <c:v>27.55</c:v>
                </c:pt>
                <c:pt idx="7">
                  <c:v>27.91</c:v>
                </c:pt>
                <c:pt idx="8">
                  <c:v>27.55</c:v>
                </c:pt>
                <c:pt idx="9">
                  <c:v>26.96</c:v>
                </c:pt>
                <c:pt idx="10">
                  <c:v>25.91</c:v>
                </c:pt>
                <c:pt idx="11">
                  <c:v>23.82</c:v>
                </c:pt>
                <c:pt idx="12">
                  <c:v>21.84</c:v>
                </c:pt>
                <c:pt idx="13">
                  <c:v>19.64</c:v>
                </c:pt>
                <c:pt idx="14">
                  <c:v>17.48</c:v>
                </c:pt>
                <c:pt idx="15">
                  <c:v>14.58</c:v>
                </c:pt>
                <c:pt idx="16">
                  <c:v>13.01</c:v>
                </c:pt>
                <c:pt idx="17">
                  <c:v>13.37</c:v>
                </c:pt>
                <c:pt idx="18">
                  <c:v>14.65</c:v>
                </c:pt>
                <c:pt idx="19">
                  <c:v>14.44</c:v>
                </c:pt>
                <c:pt idx="20">
                  <c:v>14.65</c:v>
                </c:pt>
                <c:pt idx="21">
                  <c:v>15.72</c:v>
                </c:pt>
                <c:pt idx="22">
                  <c:v>14.65</c:v>
                </c:pt>
                <c:pt idx="23">
                  <c:v>15.78</c:v>
                </c:pt>
                <c:pt idx="24">
                  <c:v>16.86</c:v>
                </c:pt>
                <c:pt idx="25">
                  <c:v>19.89</c:v>
                </c:pt>
                <c:pt idx="26">
                  <c:v>24.36</c:v>
                </c:pt>
                <c:pt idx="27">
                  <c:v>26.3</c:v>
                </c:pt>
                <c:pt idx="28">
                  <c:v>26.62</c:v>
                </c:pt>
                <c:pt idx="29">
                  <c:v>27.23</c:v>
                </c:pt>
                <c:pt idx="30">
                  <c:v>27.05</c:v>
                </c:pt>
                <c:pt idx="31">
                  <c:v>26.99</c:v>
                </c:pt>
                <c:pt idx="32">
                  <c:v>26.88</c:v>
                </c:pt>
                <c:pt idx="33">
                  <c:v>26.6</c:v>
                </c:pt>
                <c:pt idx="34">
                  <c:v>25.41</c:v>
                </c:pt>
                <c:pt idx="35">
                  <c:v>23.51</c:v>
                </c:pt>
                <c:pt idx="36">
                  <c:v>21.51</c:v>
                </c:pt>
                <c:pt idx="37">
                  <c:v>19.47</c:v>
                </c:pt>
                <c:pt idx="38">
                  <c:v>17.09</c:v>
                </c:pt>
                <c:pt idx="39">
                  <c:v>14.94</c:v>
                </c:pt>
                <c:pt idx="40">
                  <c:v>12.41</c:v>
                </c:pt>
                <c:pt idx="41">
                  <c:v>11.28</c:v>
                </c:pt>
                <c:pt idx="42">
                  <c:v>11.94</c:v>
                </c:pt>
                <c:pt idx="43">
                  <c:v>12.37</c:v>
                </c:pt>
                <c:pt idx="44">
                  <c:v>15.24</c:v>
                </c:pt>
                <c:pt idx="45">
                  <c:v>15.29</c:v>
                </c:pt>
                <c:pt idx="46">
                  <c:v>15.78</c:v>
                </c:pt>
                <c:pt idx="47">
                  <c:v>15.57</c:v>
                </c:pt>
                <c:pt idx="48">
                  <c:v>17.34</c:v>
                </c:pt>
                <c:pt idx="49">
                  <c:v>18.13</c:v>
                </c:pt>
                <c:pt idx="50">
                  <c:v>23.75</c:v>
                </c:pt>
                <c:pt idx="51">
                  <c:v>24.85</c:v>
                </c:pt>
                <c:pt idx="52">
                  <c:v>26.05</c:v>
                </c:pt>
                <c:pt idx="53">
                  <c:v>26.42</c:v>
                </c:pt>
                <c:pt idx="54">
                  <c:v>26.32</c:v>
                </c:pt>
                <c:pt idx="55">
                  <c:v>26.13</c:v>
                </c:pt>
                <c:pt idx="56">
                  <c:v>25.84</c:v>
                </c:pt>
                <c:pt idx="57">
                  <c:v>25.3</c:v>
                </c:pt>
                <c:pt idx="58">
                  <c:v>24.42</c:v>
                </c:pt>
                <c:pt idx="59">
                  <c:v>22.87</c:v>
                </c:pt>
                <c:pt idx="60">
                  <c:v>21.07</c:v>
                </c:pt>
                <c:pt idx="61">
                  <c:v>19.03</c:v>
                </c:pt>
                <c:pt idx="62">
                  <c:v>16.59</c:v>
                </c:pt>
                <c:pt idx="63">
                  <c:v>14.29</c:v>
                </c:pt>
                <c:pt idx="64">
                  <c:v>12</c:v>
                </c:pt>
                <c:pt idx="65">
                  <c:v>11.48</c:v>
                </c:pt>
                <c:pt idx="66">
                  <c:v>13.22</c:v>
                </c:pt>
                <c:pt idx="67">
                  <c:v>14.25</c:v>
                </c:pt>
                <c:pt idx="68">
                  <c:v>14.24</c:v>
                </c:pt>
                <c:pt idx="69">
                  <c:v>14.45</c:v>
                </c:pt>
                <c:pt idx="70">
                  <c:v>15.38</c:v>
                </c:pt>
                <c:pt idx="71">
                  <c:v>15.02</c:v>
                </c:pt>
              </c:numCache>
            </c:numRef>
          </c:yVal>
          <c:smooth val="0"/>
          <c:extLst xmlns:c16r2="http://schemas.microsoft.com/office/drawing/2015/06/chart">
            <c:ext xmlns:c16="http://schemas.microsoft.com/office/drawing/2014/chart" uri="{C3380CC4-5D6E-409C-BE32-E72D297353CC}">
              <c16:uniqueId val="{00000001-B33C-4870-ACC2-F38FEEB39B3F}"/>
            </c:ext>
          </c:extLst>
        </c:ser>
        <c:dLbls>
          <c:showLegendKey val="0"/>
          <c:showVal val="0"/>
          <c:showCatName val="0"/>
          <c:showSerName val="0"/>
          <c:showPercent val="0"/>
          <c:showBubbleSize val="0"/>
        </c:dLbls>
        <c:axId val="348357760"/>
        <c:axId val="348358336"/>
      </c:scatterChart>
      <c:valAx>
        <c:axId val="348357760"/>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48358336"/>
        <c:crosses val="autoZero"/>
        <c:crossBetween val="midCat"/>
      </c:valAx>
      <c:valAx>
        <c:axId val="348358336"/>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483577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'Quincey - Jour - Journalier'!$O$1</c:f>
              <c:strCache>
                <c:ptCount val="1"/>
                <c:pt idx="0">
                  <c:v>Gradient Hum Arbre - Champ</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25400" cap="rnd">
                <a:solidFill>
                  <a:schemeClr val="accent2"/>
                </a:solidFill>
                <a:prstDash val="solid"/>
              </a:ln>
              <a:effectLst/>
            </c:spPr>
            <c:trendlineType val="linear"/>
            <c:dispRSqr val="0"/>
            <c:dispEq val="0"/>
          </c:trendline>
          <c:xVal>
            <c:numRef>
              <c:f>'Quincey - Jour - Journalier'!$B$2:$B$259</c:f>
              <c:numCache>
                <c:formatCode>General</c:formatCode>
                <c:ptCount val="258"/>
                <c:pt idx="0">
                  <c:v>2.2388888888888889</c:v>
                </c:pt>
                <c:pt idx="1">
                  <c:v>1.8499999999999999</c:v>
                </c:pt>
                <c:pt idx="2">
                  <c:v>0.92666666666666664</c:v>
                </c:pt>
                <c:pt idx="3">
                  <c:v>2.0877777777777777</c:v>
                </c:pt>
                <c:pt idx="4">
                  <c:v>0.60999999999999988</c:v>
                </c:pt>
                <c:pt idx="5">
                  <c:v>1.931111111111111</c:v>
                </c:pt>
                <c:pt idx="6">
                  <c:v>2.5333333333333332</c:v>
                </c:pt>
                <c:pt idx="7">
                  <c:v>1.6188888888888888</c:v>
                </c:pt>
                <c:pt idx="8">
                  <c:v>-5.2222222222222232E-2</c:v>
                </c:pt>
                <c:pt idx="9">
                  <c:v>4.0233333333333334</c:v>
                </c:pt>
                <c:pt idx="10">
                  <c:v>3.5177777777777783</c:v>
                </c:pt>
                <c:pt idx="11">
                  <c:v>0.89111111111111108</c:v>
                </c:pt>
                <c:pt idx="12">
                  <c:v>3.8011111111111111</c:v>
                </c:pt>
                <c:pt idx="13">
                  <c:v>5.61</c:v>
                </c:pt>
                <c:pt idx="14">
                  <c:v>7.3522222222222222</c:v>
                </c:pt>
                <c:pt idx="15">
                  <c:v>7.0811111111111105</c:v>
                </c:pt>
                <c:pt idx="16">
                  <c:v>7.9544444444444444</c:v>
                </c:pt>
                <c:pt idx="17">
                  <c:v>8.7644444444444449</c:v>
                </c:pt>
                <c:pt idx="18">
                  <c:v>7.431111111111111</c:v>
                </c:pt>
                <c:pt idx="19">
                  <c:v>4.4450000000000003</c:v>
                </c:pt>
                <c:pt idx="20">
                  <c:v>2.6981818181818182</c:v>
                </c:pt>
                <c:pt idx="21">
                  <c:v>1.2363636363636363</c:v>
                </c:pt>
                <c:pt idx="22">
                  <c:v>0.46399999999999986</c:v>
                </c:pt>
                <c:pt idx="23">
                  <c:v>2.3681818181818182</c:v>
                </c:pt>
                <c:pt idx="24">
                  <c:v>5.0820000000000007</c:v>
                </c:pt>
                <c:pt idx="25">
                  <c:v>7.5849999999999991</c:v>
                </c:pt>
                <c:pt idx="26">
                  <c:v>5.3400000000000007</c:v>
                </c:pt>
                <c:pt idx="27">
                  <c:v>5.6145454545454543</c:v>
                </c:pt>
                <c:pt idx="28">
                  <c:v>7.7399999999999984</c:v>
                </c:pt>
                <c:pt idx="29">
                  <c:v>10.24</c:v>
                </c:pt>
                <c:pt idx="30">
                  <c:v>11.298888888888889</c:v>
                </c:pt>
                <c:pt idx="31">
                  <c:v>11.06</c:v>
                </c:pt>
                <c:pt idx="32">
                  <c:v>10.874545454545455</c:v>
                </c:pt>
                <c:pt idx="33">
                  <c:v>9.9509090909090911</c:v>
                </c:pt>
                <c:pt idx="34">
                  <c:v>7.9545454545454541</c:v>
                </c:pt>
                <c:pt idx="35">
                  <c:v>9.8790909090909107</c:v>
                </c:pt>
                <c:pt idx="36">
                  <c:v>9.5809090909090902</c:v>
                </c:pt>
                <c:pt idx="37">
                  <c:v>7.5045454545454557</c:v>
                </c:pt>
                <c:pt idx="38">
                  <c:v>5.6518181818181814</c:v>
                </c:pt>
                <c:pt idx="39">
                  <c:v>2.3227272727272732</c:v>
                </c:pt>
                <c:pt idx="40">
                  <c:v>3.5818181818181816</c:v>
                </c:pt>
                <c:pt idx="41">
                  <c:v>2.1181818181818182</c:v>
                </c:pt>
                <c:pt idx="42">
                  <c:v>3.9990909090909086</c:v>
                </c:pt>
                <c:pt idx="43">
                  <c:v>5.2836363636363641</c:v>
                </c:pt>
                <c:pt idx="44">
                  <c:v>5.9845454545454553</c:v>
                </c:pt>
                <c:pt idx="45">
                  <c:v>3.3772727272727279</c:v>
                </c:pt>
                <c:pt idx="46">
                  <c:v>5.16</c:v>
                </c:pt>
                <c:pt idx="47">
                  <c:v>4.5890909090909089</c:v>
                </c:pt>
                <c:pt idx="48">
                  <c:v>6.3881818181818177</c:v>
                </c:pt>
                <c:pt idx="49">
                  <c:v>11.020000000000001</c:v>
                </c:pt>
                <c:pt idx="50">
                  <c:v>12.438181818181818</c:v>
                </c:pt>
                <c:pt idx="51">
                  <c:v>7.9572727272727262</c:v>
                </c:pt>
                <c:pt idx="52">
                  <c:v>5.69</c:v>
                </c:pt>
                <c:pt idx="53">
                  <c:v>12.116363636363637</c:v>
                </c:pt>
                <c:pt idx="54">
                  <c:v>14.156363636363636</c:v>
                </c:pt>
                <c:pt idx="55">
                  <c:v>8.9336363636363654</c:v>
                </c:pt>
                <c:pt idx="56">
                  <c:v>7.498333333333334</c:v>
                </c:pt>
                <c:pt idx="57">
                  <c:v>11.479166666666666</c:v>
                </c:pt>
                <c:pt idx="58">
                  <c:v>13.734999999999999</c:v>
                </c:pt>
                <c:pt idx="59">
                  <c:v>13.801666666666668</c:v>
                </c:pt>
                <c:pt idx="60">
                  <c:v>10.508181818181818</c:v>
                </c:pt>
                <c:pt idx="61">
                  <c:v>9.2825000000000006</c:v>
                </c:pt>
                <c:pt idx="62">
                  <c:v>11.804615384615385</c:v>
                </c:pt>
                <c:pt idx="63">
                  <c:v>12.363333333333335</c:v>
                </c:pt>
                <c:pt idx="64">
                  <c:v>13.221666666666666</c:v>
                </c:pt>
                <c:pt idx="65">
                  <c:v>13.444999999999999</c:v>
                </c:pt>
                <c:pt idx="66">
                  <c:v>11.380769230769232</c:v>
                </c:pt>
                <c:pt idx="67">
                  <c:v>9.538333333333334</c:v>
                </c:pt>
                <c:pt idx="68">
                  <c:v>6.9223076923076929</c:v>
                </c:pt>
                <c:pt idx="69">
                  <c:v>6.7792307692307689</c:v>
                </c:pt>
                <c:pt idx="70">
                  <c:v>16.323076923076925</c:v>
                </c:pt>
                <c:pt idx="71">
                  <c:v>14.683846153846154</c:v>
                </c:pt>
                <c:pt idx="72">
                  <c:v>12.295384615384616</c:v>
                </c:pt>
                <c:pt idx="73">
                  <c:v>11.313846153846153</c:v>
                </c:pt>
                <c:pt idx="74">
                  <c:v>7.4116666666666662</c:v>
                </c:pt>
                <c:pt idx="75">
                  <c:v>7.683076923076924</c:v>
                </c:pt>
                <c:pt idx="76">
                  <c:v>6.22</c:v>
                </c:pt>
                <c:pt idx="77">
                  <c:v>8.634615384615385</c:v>
                </c:pt>
                <c:pt idx="78">
                  <c:v>10.293076923076923</c:v>
                </c:pt>
                <c:pt idx="79">
                  <c:v>9.7576923076923077</c:v>
                </c:pt>
                <c:pt idx="80">
                  <c:v>10.376153846153848</c:v>
                </c:pt>
                <c:pt idx="81">
                  <c:v>11.242857142857144</c:v>
                </c:pt>
                <c:pt idx="82">
                  <c:v>13.143076923076924</c:v>
                </c:pt>
                <c:pt idx="83">
                  <c:v>11.340000000000002</c:v>
                </c:pt>
                <c:pt idx="84">
                  <c:v>11.134615384615383</c:v>
                </c:pt>
                <c:pt idx="85">
                  <c:v>10.317692307692308</c:v>
                </c:pt>
                <c:pt idx="86">
                  <c:v>8.4049999999999994</c:v>
                </c:pt>
                <c:pt idx="87">
                  <c:v>10.026923076923076</c:v>
                </c:pt>
                <c:pt idx="88">
                  <c:v>8.7892307692307696</c:v>
                </c:pt>
                <c:pt idx="89">
                  <c:v>10.364999999999998</c:v>
                </c:pt>
                <c:pt idx="90">
                  <c:v>11.424999999999999</c:v>
                </c:pt>
                <c:pt idx="91">
                  <c:v>12.487142857142857</c:v>
                </c:pt>
                <c:pt idx="92">
                  <c:v>7.3535714285714286</c:v>
                </c:pt>
                <c:pt idx="93">
                  <c:v>7.9828571428571422</c:v>
                </c:pt>
                <c:pt idx="94">
                  <c:v>12.688571428571427</c:v>
                </c:pt>
                <c:pt idx="95">
                  <c:v>12.002142857142857</c:v>
                </c:pt>
                <c:pt idx="96">
                  <c:v>9.8935714285714287</c:v>
                </c:pt>
                <c:pt idx="97">
                  <c:v>9.1950000000000021</c:v>
                </c:pt>
                <c:pt idx="98">
                  <c:v>9.7799999999999994</c:v>
                </c:pt>
                <c:pt idx="99">
                  <c:v>14.808571428571428</c:v>
                </c:pt>
                <c:pt idx="100">
                  <c:v>17.604285714285716</c:v>
                </c:pt>
                <c:pt idx="101">
                  <c:v>12.108571428571427</c:v>
                </c:pt>
                <c:pt idx="102">
                  <c:v>13.895000000000001</c:v>
                </c:pt>
                <c:pt idx="103">
                  <c:v>14.544</c:v>
                </c:pt>
                <c:pt idx="104">
                  <c:v>13.40266666666667</c:v>
                </c:pt>
                <c:pt idx="105">
                  <c:v>15.065333333333337</c:v>
                </c:pt>
                <c:pt idx="106">
                  <c:v>18.295333333333335</c:v>
                </c:pt>
                <c:pt idx="107">
                  <c:v>15.102666666666668</c:v>
                </c:pt>
                <c:pt idx="108">
                  <c:v>17.492666666666665</c:v>
                </c:pt>
                <c:pt idx="109">
                  <c:v>16.053333333333331</c:v>
                </c:pt>
                <c:pt idx="110">
                  <c:v>15.959285714285713</c:v>
                </c:pt>
                <c:pt idx="111">
                  <c:v>14.163333333333332</c:v>
                </c:pt>
                <c:pt idx="112">
                  <c:v>11.805714285714286</c:v>
                </c:pt>
                <c:pt idx="113">
                  <c:v>14.19</c:v>
                </c:pt>
                <c:pt idx="114">
                  <c:v>13.126666666666667</c:v>
                </c:pt>
                <c:pt idx="115">
                  <c:v>15.753999999999996</c:v>
                </c:pt>
                <c:pt idx="116">
                  <c:v>13.140000000000002</c:v>
                </c:pt>
                <c:pt idx="117">
                  <c:v>12.628666666666666</c:v>
                </c:pt>
                <c:pt idx="118">
                  <c:v>12.384666666666668</c:v>
                </c:pt>
                <c:pt idx="119">
                  <c:v>13.392666666666665</c:v>
                </c:pt>
                <c:pt idx="120">
                  <c:v>13.099374999999998</c:v>
                </c:pt>
                <c:pt idx="121">
                  <c:v>15.449375000000002</c:v>
                </c:pt>
                <c:pt idx="122">
                  <c:v>17.573333333333331</c:v>
                </c:pt>
                <c:pt idx="123">
                  <c:v>18.850666666666665</c:v>
                </c:pt>
                <c:pt idx="124">
                  <c:v>17.996666666666666</c:v>
                </c:pt>
                <c:pt idx="125">
                  <c:v>15.327333333333332</c:v>
                </c:pt>
                <c:pt idx="126">
                  <c:v>14.510000000000002</c:v>
                </c:pt>
                <c:pt idx="127">
                  <c:v>16.276874999999997</c:v>
                </c:pt>
                <c:pt idx="128">
                  <c:v>18.471249999999998</c:v>
                </c:pt>
                <c:pt idx="129">
                  <c:v>19.153750000000002</c:v>
                </c:pt>
                <c:pt idx="130">
                  <c:v>20.635625000000001</c:v>
                </c:pt>
                <c:pt idx="131">
                  <c:v>20.754999999999999</c:v>
                </c:pt>
                <c:pt idx="132">
                  <c:v>19.185625000000002</c:v>
                </c:pt>
                <c:pt idx="133">
                  <c:v>20.893125000000001</c:v>
                </c:pt>
                <c:pt idx="134">
                  <c:v>22.512499999999999</c:v>
                </c:pt>
                <c:pt idx="135">
                  <c:v>18.124375000000001</c:v>
                </c:pt>
                <c:pt idx="136">
                  <c:v>19.760625000000001</c:v>
                </c:pt>
                <c:pt idx="137">
                  <c:v>21.353124999999999</c:v>
                </c:pt>
                <c:pt idx="138">
                  <c:v>21.993125000000003</c:v>
                </c:pt>
                <c:pt idx="139">
                  <c:v>22.856249999999999</c:v>
                </c:pt>
                <c:pt idx="140">
                  <c:v>23.268125000000001</c:v>
                </c:pt>
                <c:pt idx="141">
                  <c:v>23.516875000000002</c:v>
                </c:pt>
                <c:pt idx="142">
                  <c:v>24.508125</c:v>
                </c:pt>
                <c:pt idx="143">
                  <c:v>22.364999999999998</c:v>
                </c:pt>
                <c:pt idx="144">
                  <c:v>23.628571428571433</c:v>
                </c:pt>
                <c:pt idx="145">
                  <c:v>23.057500000000001</c:v>
                </c:pt>
                <c:pt idx="146">
                  <c:v>23.584374999999998</c:v>
                </c:pt>
                <c:pt idx="147">
                  <c:v>23.518749999999997</c:v>
                </c:pt>
                <c:pt idx="148">
                  <c:v>23.553750000000001</c:v>
                </c:pt>
                <c:pt idx="149">
                  <c:v>24.241875</c:v>
                </c:pt>
                <c:pt idx="150">
                  <c:v>24.982500000000002</c:v>
                </c:pt>
                <c:pt idx="151">
                  <c:v>22.800714285714285</c:v>
                </c:pt>
                <c:pt idx="152">
                  <c:v>21.095624999999998</c:v>
                </c:pt>
                <c:pt idx="153">
                  <c:v>22.512500000000003</c:v>
                </c:pt>
                <c:pt idx="154">
                  <c:v>24.255999999999993</c:v>
                </c:pt>
                <c:pt idx="155">
                  <c:v>19.2</c:v>
                </c:pt>
                <c:pt idx="156">
                  <c:v>22.846874999999997</c:v>
                </c:pt>
                <c:pt idx="157">
                  <c:v>25.449374999999996</c:v>
                </c:pt>
                <c:pt idx="158">
                  <c:v>27.361250000000002</c:v>
                </c:pt>
                <c:pt idx="159">
                  <c:v>21.807500000000001</c:v>
                </c:pt>
                <c:pt idx="160">
                  <c:v>20.473749999999999</c:v>
                </c:pt>
                <c:pt idx="161">
                  <c:v>21.821874999999999</c:v>
                </c:pt>
                <c:pt idx="162">
                  <c:v>22.413124999999997</c:v>
                </c:pt>
                <c:pt idx="163">
                  <c:v>20.676666666666666</c:v>
                </c:pt>
                <c:pt idx="164">
                  <c:v>20.554285714285708</c:v>
                </c:pt>
                <c:pt idx="165">
                  <c:v>20.274374999999999</c:v>
                </c:pt>
                <c:pt idx="166">
                  <c:v>19.135000000000005</c:v>
                </c:pt>
                <c:pt idx="167">
                  <c:v>20.161249999999999</c:v>
                </c:pt>
                <c:pt idx="168">
                  <c:v>18.333750000000002</c:v>
                </c:pt>
                <c:pt idx="169">
                  <c:v>21.276875</c:v>
                </c:pt>
                <c:pt idx="170">
                  <c:v>23.451874999999994</c:v>
                </c:pt>
                <c:pt idx="171">
                  <c:v>29.122500000000002</c:v>
                </c:pt>
                <c:pt idx="172">
                  <c:v>23.774999999999999</c:v>
                </c:pt>
                <c:pt idx="173">
                  <c:v>24.4375</c:v>
                </c:pt>
                <c:pt idx="174">
                  <c:v>26.709999999999997</c:v>
                </c:pt>
                <c:pt idx="175">
                  <c:v>22.57375</c:v>
                </c:pt>
                <c:pt idx="176">
                  <c:v>21.360624999999999</c:v>
                </c:pt>
                <c:pt idx="177">
                  <c:v>23.754375000000003</c:v>
                </c:pt>
                <c:pt idx="178">
                  <c:v>20.856666666666669</c:v>
                </c:pt>
                <c:pt idx="179">
                  <c:v>20.979375000000001</c:v>
                </c:pt>
                <c:pt idx="180">
                  <c:v>21.2075</c:v>
                </c:pt>
                <c:pt idx="181">
                  <c:v>23.470000000000002</c:v>
                </c:pt>
                <c:pt idx="182">
                  <c:v>22.560000000000002</c:v>
                </c:pt>
                <c:pt idx="183">
                  <c:v>21.694666666666663</c:v>
                </c:pt>
                <c:pt idx="184">
                  <c:v>19.507333333333332</c:v>
                </c:pt>
                <c:pt idx="185">
                  <c:v>21.591999999999999</c:v>
                </c:pt>
                <c:pt idx="186">
                  <c:v>21.860000000000003</c:v>
                </c:pt>
                <c:pt idx="187">
                  <c:v>20.726666666666667</c:v>
                </c:pt>
                <c:pt idx="188">
                  <c:v>16.208666666666666</c:v>
                </c:pt>
                <c:pt idx="189">
                  <c:v>19.536666666666672</c:v>
                </c:pt>
                <c:pt idx="190">
                  <c:v>20.918000000000003</c:v>
                </c:pt>
                <c:pt idx="191">
                  <c:v>19.288000000000004</c:v>
                </c:pt>
                <c:pt idx="192">
                  <c:v>21.112666666666669</c:v>
                </c:pt>
                <c:pt idx="193">
                  <c:v>19.802666666666667</c:v>
                </c:pt>
                <c:pt idx="194">
                  <c:v>20.01857142857143</c:v>
                </c:pt>
                <c:pt idx="195">
                  <c:v>19.386666666666667</c:v>
                </c:pt>
                <c:pt idx="196">
                  <c:v>20.749285714285712</c:v>
                </c:pt>
                <c:pt idx="197">
                  <c:v>17.321999999999999</c:v>
                </c:pt>
                <c:pt idx="198">
                  <c:v>17.743999999999996</c:v>
                </c:pt>
                <c:pt idx="199">
                  <c:v>17.023333333333333</c:v>
                </c:pt>
                <c:pt idx="200">
                  <c:v>16.592666666666666</c:v>
                </c:pt>
                <c:pt idx="201">
                  <c:v>18.113999999999997</c:v>
                </c:pt>
                <c:pt idx="202">
                  <c:v>19.970000000000002</c:v>
                </c:pt>
                <c:pt idx="203">
                  <c:v>20.28533333333333</c:v>
                </c:pt>
                <c:pt idx="204">
                  <c:v>22.657999999999998</c:v>
                </c:pt>
                <c:pt idx="205">
                  <c:v>24.190714285714279</c:v>
                </c:pt>
                <c:pt idx="206">
                  <c:v>21.386428571428571</c:v>
                </c:pt>
                <c:pt idx="207">
                  <c:v>20.726000000000003</c:v>
                </c:pt>
                <c:pt idx="208">
                  <c:v>22.612666666666666</c:v>
                </c:pt>
                <c:pt idx="209">
                  <c:v>22.477142857142862</c:v>
                </c:pt>
                <c:pt idx="210">
                  <c:v>24.463076923076922</c:v>
                </c:pt>
                <c:pt idx="211">
                  <c:v>23.417857142857144</c:v>
                </c:pt>
                <c:pt idx="212">
                  <c:v>26.486428571428569</c:v>
                </c:pt>
                <c:pt idx="213">
                  <c:v>24.342857142857145</c:v>
                </c:pt>
                <c:pt idx="214">
                  <c:v>26.612857142857141</c:v>
                </c:pt>
                <c:pt idx="215">
                  <c:v>25.817142857142851</c:v>
                </c:pt>
                <c:pt idx="216">
                  <c:v>26.810714285714283</c:v>
                </c:pt>
                <c:pt idx="217">
                  <c:v>26.150714285714283</c:v>
                </c:pt>
                <c:pt idx="218">
                  <c:v>23.261428571428574</c:v>
                </c:pt>
                <c:pt idx="219">
                  <c:v>22.976153846153846</c:v>
                </c:pt>
                <c:pt idx="220">
                  <c:v>19.26071428571429</c:v>
                </c:pt>
                <c:pt idx="221">
                  <c:v>18.764615384615382</c:v>
                </c:pt>
                <c:pt idx="222">
                  <c:v>16.973571428571429</c:v>
                </c:pt>
                <c:pt idx="223">
                  <c:v>18.126923076923074</c:v>
                </c:pt>
                <c:pt idx="224">
                  <c:v>16.543076923076924</c:v>
                </c:pt>
                <c:pt idx="225">
                  <c:v>17.321538461538463</c:v>
                </c:pt>
                <c:pt idx="226">
                  <c:v>21.216923076923077</c:v>
                </c:pt>
                <c:pt idx="227">
                  <c:v>24.738461538461536</c:v>
                </c:pt>
                <c:pt idx="228">
                  <c:v>25.886153846153846</c:v>
                </c:pt>
                <c:pt idx="229">
                  <c:v>24.453076923076928</c:v>
                </c:pt>
                <c:pt idx="230">
                  <c:v>27.221538461538465</c:v>
                </c:pt>
                <c:pt idx="231">
                  <c:v>26.823846153846155</c:v>
                </c:pt>
                <c:pt idx="232">
                  <c:v>26.498461538461534</c:v>
                </c:pt>
                <c:pt idx="233">
                  <c:v>28.573846153846151</c:v>
                </c:pt>
                <c:pt idx="234">
                  <c:v>28.700769230769229</c:v>
                </c:pt>
                <c:pt idx="235">
                  <c:v>27.982307692307693</c:v>
                </c:pt>
                <c:pt idx="236">
                  <c:v>25.789230769230773</c:v>
                </c:pt>
                <c:pt idx="237">
                  <c:v>19.155833333333334</c:v>
                </c:pt>
                <c:pt idx="238">
                  <c:v>20.485833333333336</c:v>
                </c:pt>
                <c:pt idx="239">
                  <c:v>20.681538461538462</c:v>
                </c:pt>
                <c:pt idx="240">
                  <c:v>22.593846153846151</c:v>
                </c:pt>
                <c:pt idx="241">
                  <c:v>21.537500000000005</c:v>
                </c:pt>
                <c:pt idx="242">
                  <c:v>23.576666666666668</c:v>
                </c:pt>
                <c:pt idx="243">
                  <c:v>21.380833333333328</c:v>
                </c:pt>
                <c:pt idx="244">
                  <c:v>18.64083333333333</c:v>
                </c:pt>
                <c:pt idx="245">
                  <c:v>22.263333333333332</c:v>
                </c:pt>
                <c:pt idx="246">
                  <c:v>16.963333333333335</c:v>
                </c:pt>
                <c:pt idx="247">
                  <c:v>14.530833333333332</c:v>
                </c:pt>
                <c:pt idx="248">
                  <c:v>14.950000000000001</c:v>
                </c:pt>
                <c:pt idx="249">
                  <c:v>15.398333333333332</c:v>
                </c:pt>
                <c:pt idx="250">
                  <c:v>17.662500000000005</c:v>
                </c:pt>
                <c:pt idx="251">
                  <c:v>17.996666666666666</c:v>
                </c:pt>
                <c:pt idx="252">
                  <c:v>20.464166666666664</c:v>
                </c:pt>
                <c:pt idx="253">
                  <c:v>20.907500000000002</c:v>
                </c:pt>
                <c:pt idx="254">
                  <c:v>19.494166666666668</c:v>
                </c:pt>
                <c:pt idx="255">
                  <c:v>17.022499999999997</c:v>
                </c:pt>
                <c:pt idx="256">
                  <c:v>20.337499999999999</c:v>
                </c:pt>
                <c:pt idx="257">
                  <c:v>21.301666666666666</c:v>
                </c:pt>
              </c:numCache>
            </c:numRef>
          </c:xVal>
          <c:yVal>
            <c:numRef>
              <c:f>'Quincey - Jour - Journalier'!$O$2:$O$259</c:f>
              <c:numCache>
                <c:formatCode>General</c:formatCode>
                <c:ptCount val="258"/>
                <c:pt idx="0">
                  <c:v>-1.3400000000000034</c:v>
                </c:pt>
                <c:pt idx="1">
                  <c:v>-9.7600000000000051</c:v>
                </c:pt>
                <c:pt idx="2">
                  <c:v>-4.9100000000000108</c:v>
                </c:pt>
                <c:pt idx="3">
                  <c:v>0.74000000000000909</c:v>
                </c:pt>
                <c:pt idx="4">
                  <c:v>1.1099999999999994</c:v>
                </c:pt>
                <c:pt idx="5">
                  <c:v>0.36000000000001364</c:v>
                </c:pt>
                <c:pt idx="6">
                  <c:v>-9.9999999999994316E-2</c:v>
                </c:pt>
                <c:pt idx="7">
                  <c:v>-4.8400000000000034</c:v>
                </c:pt>
                <c:pt idx="8">
                  <c:v>-3.5600000000000023</c:v>
                </c:pt>
                <c:pt idx="9">
                  <c:v>0.84000000000000341</c:v>
                </c:pt>
                <c:pt idx="10">
                  <c:v>0.98999999999999488</c:v>
                </c:pt>
                <c:pt idx="11">
                  <c:v>-1.8400000000000176</c:v>
                </c:pt>
                <c:pt idx="12">
                  <c:v>-3.9900000000000091</c:v>
                </c:pt>
                <c:pt idx="13">
                  <c:v>-9.8100000000000023</c:v>
                </c:pt>
                <c:pt idx="14">
                  <c:v>2.0400000000000063</c:v>
                </c:pt>
                <c:pt idx="15">
                  <c:v>-0.51000000000000512</c:v>
                </c:pt>
                <c:pt idx="16">
                  <c:v>-0.95000000000000284</c:v>
                </c:pt>
                <c:pt idx="17">
                  <c:v>-4.6000000000000085</c:v>
                </c:pt>
                <c:pt idx="18">
                  <c:v>-0.46000000000000796</c:v>
                </c:pt>
                <c:pt idx="19">
                  <c:v>0.10999999999999943</c:v>
                </c:pt>
                <c:pt idx="20">
                  <c:v>2.279999999999994</c:v>
                </c:pt>
                <c:pt idx="21">
                  <c:v>4.6499999999999986</c:v>
                </c:pt>
                <c:pt idx="22">
                  <c:v>1.480000000000004</c:v>
                </c:pt>
                <c:pt idx="23">
                  <c:v>-2.5300000000000082</c:v>
                </c:pt>
                <c:pt idx="24">
                  <c:v>-6.1999999999999886</c:v>
                </c:pt>
                <c:pt idx="25">
                  <c:v>-7.460000000000008</c:v>
                </c:pt>
                <c:pt idx="26">
                  <c:v>-5.7000000000000028</c:v>
                </c:pt>
                <c:pt idx="27">
                  <c:v>-6.779999999999994</c:v>
                </c:pt>
                <c:pt idx="28">
                  <c:v>-4.480000000000004</c:v>
                </c:pt>
                <c:pt idx="29">
                  <c:v>0.96999999999999886</c:v>
                </c:pt>
                <c:pt idx="30">
                  <c:v>-5.9999999999999858</c:v>
                </c:pt>
                <c:pt idx="31">
                  <c:v>1.6599999999999966</c:v>
                </c:pt>
                <c:pt idx="32">
                  <c:v>2.279999999999994</c:v>
                </c:pt>
                <c:pt idx="33">
                  <c:v>-3.710000000000008</c:v>
                </c:pt>
                <c:pt idx="34">
                  <c:v>-4.8700000000000117</c:v>
                </c:pt>
                <c:pt idx="35">
                  <c:v>-5.2399999999999949</c:v>
                </c:pt>
                <c:pt idx="36">
                  <c:v>-5.4099999999999966</c:v>
                </c:pt>
                <c:pt idx="37">
                  <c:v>-6.539999999999992</c:v>
                </c:pt>
                <c:pt idx="38">
                  <c:v>-1.3799999999999955</c:v>
                </c:pt>
                <c:pt idx="39">
                  <c:v>1.6499999999999986</c:v>
                </c:pt>
                <c:pt idx="40">
                  <c:v>1.7100000000000009</c:v>
                </c:pt>
                <c:pt idx="41">
                  <c:v>1.3300000000000054</c:v>
                </c:pt>
                <c:pt idx="42">
                  <c:v>2.4499999999999886</c:v>
                </c:pt>
                <c:pt idx="43">
                  <c:v>0.66000000000000369</c:v>
                </c:pt>
                <c:pt idx="44">
                  <c:v>-4.019999999999996</c:v>
                </c:pt>
                <c:pt idx="45">
                  <c:v>-2.5300000000000011</c:v>
                </c:pt>
                <c:pt idx="46">
                  <c:v>3.6099999999999923</c:v>
                </c:pt>
                <c:pt idx="47">
                  <c:v>1.4200000000000017</c:v>
                </c:pt>
                <c:pt idx="48">
                  <c:v>1.7800000000000011</c:v>
                </c:pt>
                <c:pt idx="49">
                  <c:v>-5.3800000000000097</c:v>
                </c:pt>
                <c:pt idx="50">
                  <c:v>-1.1600000000000108</c:v>
                </c:pt>
                <c:pt idx="51">
                  <c:v>-2.2199999999999989</c:v>
                </c:pt>
                <c:pt idx="52">
                  <c:v>4.1600000000000037</c:v>
                </c:pt>
                <c:pt idx="53">
                  <c:v>-2.6400000000000006</c:v>
                </c:pt>
                <c:pt idx="54">
                  <c:v>0.80999999999998806</c:v>
                </c:pt>
                <c:pt idx="55">
                  <c:v>-0.14999999999999147</c:v>
                </c:pt>
                <c:pt idx="56">
                  <c:v>-3.4999999999999929</c:v>
                </c:pt>
                <c:pt idx="57">
                  <c:v>-0.96000000000000085</c:v>
                </c:pt>
                <c:pt idx="58">
                  <c:v>-1.1499999999999915</c:v>
                </c:pt>
                <c:pt idx="59">
                  <c:v>1.4699999999999989</c:v>
                </c:pt>
                <c:pt idx="60">
                  <c:v>-3.6800000000000068</c:v>
                </c:pt>
                <c:pt idx="61">
                  <c:v>-2.789999999999992</c:v>
                </c:pt>
                <c:pt idx="62">
                  <c:v>0.76000000000000512</c:v>
                </c:pt>
                <c:pt idx="63">
                  <c:v>0.28999999999999204</c:v>
                </c:pt>
                <c:pt idx="64">
                  <c:v>-0.66999999999998749</c:v>
                </c:pt>
                <c:pt idx="65">
                  <c:v>-0.74000000000000909</c:v>
                </c:pt>
                <c:pt idx="66">
                  <c:v>1.0699999999999932</c:v>
                </c:pt>
                <c:pt idx="67">
                  <c:v>0.93999999999999773</c:v>
                </c:pt>
                <c:pt idx="68">
                  <c:v>3.5999999999999943</c:v>
                </c:pt>
                <c:pt idx="69">
                  <c:v>-4.3699999999999974</c:v>
                </c:pt>
                <c:pt idx="70">
                  <c:v>-0.18999999999999773</c:v>
                </c:pt>
                <c:pt idx="71">
                  <c:v>1.7700000000000102</c:v>
                </c:pt>
                <c:pt idx="72">
                  <c:v>1.2400000000000091</c:v>
                </c:pt>
                <c:pt idx="73">
                  <c:v>-0.56999999999997897</c:v>
                </c:pt>
                <c:pt idx="74">
                  <c:v>-3.7200000000000131</c:v>
                </c:pt>
                <c:pt idx="75">
                  <c:v>1.5</c:v>
                </c:pt>
                <c:pt idx="76">
                  <c:v>-0.46000000000000796</c:v>
                </c:pt>
                <c:pt idx="77">
                  <c:v>-3.6799999999999997</c:v>
                </c:pt>
                <c:pt idx="78">
                  <c:v>0.96000000000000796</c:v>
                </c:pt>
                <c:pt idx="79">
                  <c:v>-3.1599999999999966</c:v>
                </c:pt>
                <c:pt idx="80">
                  <c:v>-3.9699999999999847</c:v>
                </c:pt>
                <c:pt idx="81">
                  <c:v>-5.4499999999999886</c:v>
                </c:pt>
                <c:pt idx="82">
                  <c:v>-3.789999999999992</c:v>
                </c:pt>
                <c:pt idx="83">
                  <c:v>1.2899999999999991</c:v>
                </c:pt>
                <c:pt idx="84">
                  <c:v>0.19000000000000483</c:v>
                </c:pt>
                <c:pt idx="85">
                  <c:v>0.15000000000001279</c:v>
                </c:pt>
                <c:pt idx="86">
                  <c:v>-2.9099999999999966</c:v>
                </c:pt>
                <c:pt idx="87">
                  <c:v>-3.5</c:v>
                </c:pt>
                <c:pt idx="88">
                  <c:v>3.0499999999999972</c:v>
                </c:pt>
                <c:pt idx="89">
                  <c:v>-2.2399999999999949</c:v>
                </c:pt>
                <c:pt idx="90">
                  <c:v>2.3799999999999955</c:v>
                </c:pt>
                <c:pt idx="91">
                  <c:v>-3.9200000000000088</c:v>
                </c:pt>
                <c:pt idx="92">
                  <c:v>0.90000000000001279</c:v>
                </c:pt>
                <c:pt idx="93">
                  <c:v>-3.8900000000000006</c:v>
                </c:pt>
                <c:pt idx="94">
                  <c:v>-5.2099999999999937</c:v>
                </c:pt>
                <c:pt idx="95">
                  <c:v>0.29000000000000625</c:v>
                </c:pt>
                <c:pt idx="96">
                  <c:v>-1.1599999999999966</c:v>
                </c:pt>
                <c:pt idx="97">
                  <c:v>-1.0099999999999767</c:v>
                </c:pt>
                <c:pt idx="98">
                  <c:v>-3.2099999999999937</c:v>
                </c:pt>
                <c:pt idx="99">
                  <c:v>-1.1200000000000045</c:v>
                </c:pt>
                <c:pt idx="100">
                  <c:v>-5.25</c:v>
                </c:pt>
                <c:pt idx="101">
                  <c:v>-2.3999999999999915</c:v>
                </c:pt>
                <c:pt idx="102">
                  <c:v>-3.2099999999999937</c:v>
                </c:pt>
                <c:pt idx="103">
                  <c:v>0.21999999999999886</c:v>
                </c:pt>
                <c:pt idx="104">
                  <c:v>-3.3199999999999932</c:v>
                </c:pt>
                <c:pt idx="105">
                  <c:v>-1.7600000000000122</c:v>
                </c:pt>
                <c:pt idx="106">
                  <c:v>-1.039999999999992</c:v>
                </c:pt>
                <c:pt idx="107">
                  <c:v>-3.6000000000000085</c:v>
                </c:pt>
                <c:pt idx="108">
                  <c:v>-3.6299999999999812</c:v>
                </c:pt>
                <c:pt idx="109">
                  <c:v>-3.6000000000000085</c:v>
                </c:pt>
                <c:pt idx="110">
                  <c:v>-4.6000000000000085</c:v>
                </c:pt>
                <c:pt idx="111">
                  <c:v>-4.2399999999999949</c:v>
                </c:pt>
                <c:pt idx="112">
                  <c:v>-3.8200000000000074</c:v>
                </c:pt>
                <c:pt idx="113">
                  <c:v>-1.7000000000000028</c:v>
                </c:pt>
                <c:pt idx="114">
                  <c:v>-4.3400000000000034</c:v>
                </c:pt>
                <c:pt idx="115">
                  <c:v>-3.1800000000000068</c:v>
                </c:pt>
                <c:pt idx="116">
                  <c:v>-5.9200000000000017</c:v>
                </c:pt>
                <c:pt idx="117">
                  <c:v>-3.3799999999999955</c:v>
                </c:pt>
                <c:pt idx="118">
                  <c:v>3.9299999999999926</c:v>
                </c:pt>
                <c:pt idx="119">
                  <c:v>-1.8600000000000065</c:v>
                </c:pt>
                <c:pt idx="120">
                  <c:v>-0.47999999999999687</c:v>
                </c:pt>
                <c:pt idx="121">
                  <c:v>-1.7800000000000082</c:v>
                </c:pt>
                <c:pt idx="122">
                  <c:v>0.28999999999999915</c:v>
                </c:pt>
                <c:pt idx="123">
                  <c:v>0.21000000000000796</c:v>
                </c:pt>
                <c:pt idx="124">
                  <c:v>-3.4399999999999977</c:v>
                </c:pt>
                <c:pt idx="125">
                  <c:v>-1.2999999999999972</c:v>
                </c:pt>
                <c:pt idx="126">
                  <c:v>-2.7800000000000011</c:v>
                </c:pt>
                <c:pt idx="127">
                  <c:v>-1.3700000000000045</c:v>
                </c:pt>
                <c:pt idx="128">
                  <c:v>-3.5300000000000082</c:v>
                </c:pt>
                <c:pt idx="129">
                  <c:v>-4.2100000000000009</c:v>
                </c:pt>
                <c:pt idx="130">
                  <c:v>-8.0499999999999972</c:v>
                </c:pt>
                <c:pt idx="131">
                  <c:v>-6.1000000000000014</c:v>
                </c:pt>
                <c:pt idx="132">
                  <c:v>-3.3900000000000077</c:v>
                </c:pt>
                <c:pt idx="133">
                  <c:v>-6.8100000000000094</c:v>
                </c:pt>
                <c:pt idx="134">
                  <c:v>-7.6099999999999994</c:v>
                </c:pt>
                <c:pt idx="135">
                  <c:v>-6.3799999999999883</c:v>
                </c:pt>
                <c:pt idx="136">
                  <c:v>-8.6800000000000139</c:v>
                </c:pt>
                <c:pt idx="137">
                  <c:v>-7.8899999999999935</c:v>
                </c:pt>
                <c:pt idx="138">
                  <c:v>-11.399999999999999</c:v>
                </c:pt>
                <c:pt idx="139">
                  <c:v>-11.940000000000005</c:v>
                </c:pt>
                <c:pt idx="140">
                  <c:v>-8.6200000000000045</c:v>
                </c:pt>
                <c:pt idx="141">
                  <c:v>-7.4199999999999875</c:v>
                </c:pt>
                <c:pt idx="142">
                  <c:v>-8.7899999999999991</c:v>
                </c:pt>
                <c:pt idx="143">
                  <c:v>-9.68</c:v>
                </c:pt>
                <c:pt idx="144">
                  <c:v>-9.2699999999999818</c:v>
                </c:pt>
                <c:pt idx="145">
                  <c:v>-8.2600000000000051</c:v>
                </c:pt>
                <c:pt idx="146">
                  <c:v>-12.380000000000003</c:v>
                </c:pt>
                <c:pt idx="147">
                  <c:v>-14.379999999999995</c:v>
                </c:pt>
                <c:pt idx="148">
                  <c:v>-14.969999999999992</c:v>
                </c:pt>
                <c:pt idx="149">
                  <c:v>-9.0899999999999963</c:v>
                </c:pt>
                <c:pt idx="150">
                  <c:v>-9.4799999999999898</c:v>
                </c:pt>
                <c:pt idx="151">
                  <c:v>-8.6099999999999923</c:v>
                </c:pt>
                <c:pt idx="152">
                  <c:v>-10.859999999999992</c:v>
                </c:pt>
                <c:pt idx="153">
                  <c:v>-8.4200000000000088</c:v>
                </c:pt>
                <c:pt idx="154">
                  <c:v>-11.849999999999994</c:v>
                </c:pt>
                <c:pt idx="155">
                  <c:v>-6.0499999999999972</c:v>
                </c:pt>
                <c:pt idx="156">
                  <c:v>-10.129999999999988</c:v>
                </c:pt>
                <c:pt idx="157">
                  <c:v>-9.6900000000000048</c:v>
                </c:pt>
                <c:pt idx="158">
                  <c:v>-8.1300000000000097</c:v>
                </c:pt>
                <c:pt idx="159">
                  <c:v>-3.9400000000000048</c:v>
                </c:pt>
                <c:pt idx="160">
                  <c:v>-8.5599999999999952</c:v>
                </c:pt>
                <c:pt idx="161">
                  <c:v>-11.089999999999989</c:v>
                </c:pt>
                <c:pt idx="162">
                  <c:v>-9.18</c:v>
                </c:pt>
                <c:pt idx="163">
                  <c:v>-6.3500000000000085</c:v>
                </c:pt>
                <c:pt idx="164">
                  <c:v>-6.8600000000000065</c:v>
                </c:pt>
                <c:pt idx="165">
                  <c:v>-1.4799999999999969</c:v>
                </c:pt>
                <c:pt idx="166">
                  <c:v>-5.2499999999999858</c:v>
                </c:pt>
                <c:pt idx="167">
                  <c:v>-6.93</c:v>
                </c:pt>
                <c:pt idx="168">
                  <c:v>-1.8299999999999983</c:v>
                </c:pt>
                <c:pt idx="169">
                  <c:v>-6.7099999999999937</c:v>
                </c:pt>
                <c:pt idx="170">
                  <c:v>-4.5800000000000054</c:v>
                </c:pt>
                <c:pt idx="171">
                  <c:v>-2.6400000000000077</c:v>
                </c:pt>
                <c:pt idx="172">
                  <c:v>-4.6499999999999915</c:v>
                </c:pt>
                <c:pt idx="173">
                  <c:v>-5.9699999999999989</c:v>
                </c:pt>
                <c:pt idx="174">
                  <c:v>-8.0099999999999909</c:v>
                </c:pt>
                <c:pt idx="175">
                  <c:v>-1.7199999999999918</c:v>
                </c:pt>
                <c:pt idx="176">
                  <c:v>-6.7000000000000028</c:v>
                </c:pt>
                <c:pt idx="177">
                  <c:v>-4.1799999999999926</c:v>
                </c:pt>
                <c:pt idx="178">
                  <c:v>-2.9500000000000028</c:v>
                </c:pt>
                <c:pt idx="179">
                  <c:v>-1.0599999999999952</c:v>
                </c:pt>
                <c:pt idx="180">
                  <c:v>-4.1400000000000077</c:v>
                </c:pt>
                <c:pt idx="181">
                  <c:v>-2.6200000000000045</c:v>
                </c:pt>
                <c:pt idx="182">
                  <c:v>-3.1699999999999946</c:v>
                </c:pt>
                <c:pt idx="183">
                  <c:v>-7.3900000000000006</c:v>
                </c:pt>
                <c:pt idx="184">
                  <c:v>-3.5200000000000031</c:v>
                </c:pt>
                <c:pt idx="185">
                  <c:v>-4.32</c:v>
                </c:pt>
                <c:pt idx="186">
                  <c:v>-2.3699999999999903</c:v>
                </c:pt>
                <c:pt idx="187">
                  <c:v>-4.7100000000000009</c:v>
                </c:pt>
                <c:pt idx="188">
                  <c:v>-6.1299999999999812</c:v>
                </c:pt>
                <c:pt idx="189">
                  <c:v>-6.5600000000000023</c:v>
                </c:pt>
                <c:pt idx="190">
                  <c:v>-0.76000000000000512</c:v>
                </c:pt>
                <c:pt idx="191">
                  <c:v>-5.5899999999999892</c:v>
                </c:pt>
                <c:pt idx="192">
                  <c:v>-5.9499999999999886</c:v>
                </c:pt>
                <c:pt idx="193">
                  <c:v>-0.82000000000000739</c:v>
                </c:pt>
                <c:pt idx="194">
                  <c:v>0.11999999999999744</c:v>
                </c:pt>
                <c:pt idx="195">
                  <c:v>-5.2899999999999991</c:v>
                </c:pt>
                <c:pt idx="196">
                  <c:v>-5.0900000000000105</c:v>
                </c:pt>
                <c:pt idx="197">
                  <c:v>-4.3500000000000085</c:v>
                </c:pt>
                <c:pt idx="198">
                  <c:v>-6.6900000000000119</c:v>
                </c:pt>
                <c:pt idx="199">
                  <c:v>-5.789999999999992</c:v>
                </c:pt>
                <c:pt idx="200">
                  <c:v>-0.24999999999999289</c:v>
                </c:pt>
                <c:pt idx="201">
                  <c:v>-2.3800000000000026</c:v>
                </c:pt>
                <c:pt idx="202">
                  <c:v>-6.2999999999999901</c:v>
                </c:pt>
                <c:pt idx="203">
                  <c:v>-1.8100000000000023</c:v>
                </c:pt>
                <c:pt idx="204">
                  <c:v>-6.2399999999999949</c:v>
                </c:pt>
                <c:pt idx="205">
                  <c:v>-7.9099999999999895</c:v>
                </c:pt>
                <c:pt idx="206">
                  <c:v>-4.7399999999999949</c:v>
                </c:pt>
                <c:pt idx="207">
                  <c:v>-6.5599999999999952</c:v>
                </c:pt>
                <c:pt idx="208">
                  <c:v>-7.2599999999999838</c:v>
                </c:pt>
                <c:pt idx="209">
                  <c:v>-5.8599999999999994</c:v>
                </c:pt>
                <c:pt idx="210">
                  <c:v>-3.0399999999999991</c:v>
                </c:pt>
                <c:pt idx="211">
                  <c:v>-5.4300000000000068</c:v>
                </c:pt>
                <c:pt idx="212">
                  <c:v>-7.8799999999999883</c:v>
                </c:pt>
                <c:pt idx="213">
                  <c:v>-3.019999999999996</c:v>
                </c:pt>
                <c:pt idx="214">
                  <c:v>-3.7000000000000099</c:v>
                </c:pt>
                <c:pt idx="215">
                  <c:v>-0.39999999999999147</c:v>
                </c:pt>
                <c:pt idx="216">
                  <c:v>-2.9500000000000028</c:v>
                </c:pt>
                <c:pt idx="217">
                  <c:v>-7.9800000000000111</c:v>
                </c:pt>
                <c:pt idx="218">
                  <c:v>-4.7000000000000028</c:v>
                </c:pt>
                <c:pt idx="219">
                  <c:v>-4.9699999999999989</c:v>
                </c:pt>
                <c:pt idx="220">
                  <c:v>-5.5799999999999983</c:v>
                </c:pt>
                <c:pt idx="221">
                  <c:v>-7.3299999999999983</c:v>
                </c:pt>
                <c:pt idx="222">
                  <c:v>-6.0399999999999991</c:v>
                </c:pt>
                <c:pt idx="223">
                  <c:v>-7.0499999999999901</c:v>
                </c:pt>
                <c:pt idx="224">
                  <c:v>-4.509999999999998</c:v>
                </c:pt>
                <c:pt idx="225">
                  <c:v>-4.3599999999999923</c:v>
                </c:pt>
                <c:pt idx="226">
                  <c:v>-1.9099999999999966</c:v>
                </c:pt>
                <c:pt idx="227">
                  <c:v>-7.730000000000004</c:v>
                </c:pt>
                <c:pt idx="228">
                  <c:v>-7.3200000000000074</c:v>
                </c:pt>
                <c:pt idx="229">
                  <c:v>-7.3899999999999935</c:v>
                </c:pt>
                <c:pt idx="230">
                  <c:v>-1.240000000000002</c:v>
                </c:pt>
                <c:pt idx="231">
                  <c:v>-5.9200000000000088</c:v>
                </c:pt>
                <c:pt idx="232">
                  <c:v>-4.5100000000000193</c:v>
                </c:pt>
                <c:pt idx="233">
                  <c:v>-4.970000000000006</c:v>
                </c:pt>
                <c:pt idx="234">
                  <c:v>-7.2199999999999989</c:v>
                </c:pt>
                <c:pt idx="235">
                  <c:v>-4.8800000000000026</c:v>
                </c:pt>
                <c:pt idx="236">
                  <c:v>0.13000000000000256</c:v>
                </c:pt>
                <c:pt idx="237">
                  <c:v>-5.5200000000000102</c:v>
                </c:pt>
                <c:pt idx="238">
                  <c:v>-2.269999999999996</c:v>
                </c:pt>
                <c:pt idx="239">
                  <c:v>-6.07</c:v>
                </c:pt>
                <c:pt idx="240">
                  <c:v>-6.7600000000000122</c:v>
                </c:pt>
                <c:pt idx="241">
                  <c:v>-5.029999999999994</c:v>
                </c:pt>
                <c:pt idx="242">
                  <c:v>-6.93</c:v>
                </c:pt>
                <c:pt idx="243">
                  <c:v>-4.5500000000000043</c:v>
                </c:pt>
                <c:pt idx="244">
                  <c:v>-5.1400000000000077</c:v>
                </c:pt>
                <c:pt idx="245">
                  <c:v>-2.5699999999999932</c:v>
                </c:pt>
                <c:pt idx="246">
                  <c:v>-4.7600000000000051</c:v>
                </c:pt>
                <c:pt idx="247">
                  <c:v>-2.4999999999999858</c:v>
                </c:pt>
                <c:pt idx="248">
                  <c:v>-2.0500000000000043</c:v>
                </c:pt>
                <c:pt idx="249">
                  <c:v>-6.7000000000000099</c:v>
                </c:pt>
                <c:pt idx="250">
                  <c:v>-3.5200000000000031</c:v>
                </c:pt>
                <c:pt idx="251">
                  <c:v>-5.4099999999999966</c:v>
                </c:pt>
                <c:pt idx="252">
                  <c:v>-7.3200000000000074</c:v>
                </c:pt>
                <c:pt idx="253">
                  <c:v>-4.4199999999999875</c:v>
                </c:pt>
                <c:pt idx="254">
                  <c:v>-2.9699999999999989</c:v>
                </c:pt>
                <c:pt idx="255">
                  <c:v>-5.490000000000002</c:v>
                </c:pt>
                <c:pt idx="256">
                  <c:v>-6.8299999999999983</c:v>
                </c:pt>
                <c:pt idx="257">
                  <c:v>-7.0799999999999912</c:v>
                </c:pt>
              </c:numCache>
            </c:numRef>
          </c:yVal>
          <c:smooth val="0"/>
          <c:extLst xmlns:c16r2="http://schemas.microsoft.com/office/drawing/2015/06/chart">
            <c:ext xmlns:c16="http://schemas.microsoft.com/office/drawing/2014/chart" uri="{C3380CC4-5D6E-409C-BE32-E72D297353CC}">
              <c16:uniqueId val="{00000000-D4E9-4B28-B7F6-D674DACB2AFC}"/>
            </c:ext>
          </c:extLst>
        </c:ser>
        <c:dLbls>
          <c:showLegendKey val="0"/>
          <c:showVal val="0"/>
          <c:showCatName val="0"/>
          <c:showSerName val="0"/>
          <c:showPercent val="0"/>
          <c:showBubbleSize val="0"/>
        </c:dLbls>
        <c:axId val="395922240"/>
        <c:axId val="395922816"/>
      </c:scatterChart>
      <c:valAx>
        <c:axId val="395922240"/>
        <c:scaling>
          <c:orientation val="minMax"/>
          <c:max val="3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395922816"/>
        <c:crosses val="autoZero"/>
        <c:crossBetween val="midCat"/>
      </c:valAx>
      <c:valAx>
        <c:axId val="395922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39592224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'Quincey - Jour - Journalier'!$N$1</c:f>
              <c:strCache>
                <c:ptCount val="1"/>
                <c:pt idx="0">
                  <c:v>Gradient t°C Arbre - Champ</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25400" cap="rnd">
                <a:solidFill>
                  <a:schemeClr val="accent2"/>
                </a:solidFill>
                <a:prstDash val="solid"/>
              </a:ln>
              <a:effectLst/>
            </c:spPr>
            <c:trendlineType val="linear"/>
            <c:dispRSqr val="0"/>
            <c:dispEq val="0"/>
          </c:trendline>
          <c:xVal>
            <c:numRef>
              <c:f>'Quincey - Jour - Journalier'!$B$2:$B$259</c:f>
              <c:numCache>
                <c:formatCode>General</c:formatCode>
                <c:ptCount val="258"/>
                <c:pt idx="0">
                  <c:v>2.2388888888888889</c:v>
                </c:pt>
                <c:pt idx="1">
                  <c:v>1.8499999999999999</c:v>
                </c:pt>
                <c:pt idx="2">
                  <c:v>0.92666666666666664</c:v>
                </c:pt>
                <c:pt idx="3">
                  <c:v>2.0877777777777777</c:v>
                </c:pt>
                <c:pt idx="4">
                  <c:v>0.60999999999999988</c:v>
                </c:pt>
                <c:pt idx="5">
                  <c:v>1.931111111111111</c:v>
                </c:pt>
                <c:pt idx="6">
                  <c:v>2.5333333333333332</c:v>
                </c:pt>
                <c:pt idx="7">
                  <c:v>1.6188888888888888</c:v>
                </c:pt>
                <c:pt idx="8">
                  <c:v>-5.2222222222222232E-2</c:v>
                </c:pt>
                <c:pt idx="9">
                  <c:v>4.0233333333333334</c:v>
                </c:pt>
                <c:pt idx="10">
                  <c:v>3.5177777777777783</c:v>
                </c:pt>
                <c:pt idx="11">
                  <c:v>0.89111111111111108</c:v>
                </c:pt>
                <c:pt idx="12">
                  <c:v>3.8011111111111111</c:v>
                </c:pt>
                <c:pt idx="13">
                  <c:v>5.61</c:v>
                </c:pt>
                <c:pt idx="14">
                  <c:v>7.3522222222222222</c:v>
                </c:pt>
                <c:pt idx="15">
                  <c:v>7.0811111111111105</c:v>
                </c:pt>
                <c:pt idx="16">
                  <c:v>7.9544444444444444</c:v>
                </c:pt>
                <c:pt idx="17">
                  <c:v>8.7644444444444449</c:v>
                </c:pt>
                <c:pt idx="18">
                  <c:v>7.431111111111111</c:v>
                </c:pt>
                <c:pt idx="19">
                  <c:v>4.4450000000000003</c:v>
                </c:pt>
                <c:pt idx="20">
                  <c:v>2.6981818181818182</c:v>
                </c:pt>
                <c:pt idx="21">
                  <c:v>1.2363636363636363</c:v>
                </c:pt>
                <c:pt idx="22">
                  <c:v>0.46399999999999986</c:v>
                </c:pt>
                <c:pt idx="23">
                  <c:v>2.3681818181818182</c:v>
                </c:pt>
                <c:pt idx="24">
                  <c:v>5.0820000000000007</c:v>
                </c:pt>
                <c:pt idx="25">
                  <c:v>7.5849999999999991</c:v>
                </c:pt>
                <c:pt idx="26">
                  <c:v>5.3400000000000007</c:v>
                </c:pt>
                <c:pt idx="27">
                  <c:v>5.6145454545454543</c:v>
                </c:pt>
                <c:pt idx="28">
                  <c:v>7.7399999999999984</c:v>
                </c:pt>
                <c:pt idx="29">
                  <c:v>10.24</c:v>
                </c:pt>
                <c:pt idx="30">
                  <c:v>11.298888888888889</c:v>
                </c:pt>
                <c:pt idx="31">
                  <c:v>11.06</c:v>
                </c:pt>
                <c:pt idx="32">
                  <c:v>10.874545454545455</c:v>
                </c:pt>
                <c:pt idx="33">
                  <c:v>9.9509090909090911</c:v>
                </c:pt>
                <c:pt idx="34">
                  <c:v>7.9545454545454541</c:v>
                </c:pt>
                <c:pt idx="35">
                  <c:v>9.8790909090909107</c:v>
                </c:pt>
                <c:pt idx="36">
                  <c:v>9.5809090909090902</c:v>
                </c:pt>
                <c:pt idx="37">
                  <c:v>7.5045454545454557</c:v>
                </c:pt>
                <c:pt idx="38">
                  <c:v>5.6518181818181814</c:v>
                </c:pt>
                <c:pt idx="39">
                  <c:v>2.3227272727272732</c:v>
                </c:pt>
                <c:pt idx="40">
                  <c:v>3.5818181818181816</c:v>
                </c:pt>
                <c:pt idx="41">
                  <c:v>2.1181818181818182</c:v>
                </c:pt>
                <c:pt idx="42">
                  <c:v>3.9990909090909086</c:v>
                </c:pt>
                <c:pt idx="43">
                  <c:v>5.2836363636363641</c:v>
                </c:pt>
                <c:pt idx="44">
                  <c:v>5.9845454545454553</c:v>
                </c:pt>
                <c:pt idx="45">
                  <c:v>3.3772727272727279</c:v>
                </c:pt>
                <c:pt idx="46">
                  <c:v>5.16</c:v>
                </c:pt>
                <c:pt idx="47">
                  <c:v>4.5890909090909089</c:v>
                </c:pt>
                <c:pt idx="48">
                  <c:v>6.3881818181818177</c:v>
                </c:pt>
                <c:pt idx="49">
                  <c:v>11.020000000000001</c:v>
                </c:pt>
                <c:pt idx="50">
                  <c:v>12.438181818181818</c:v>
                </c:pt>
                <c:pt idx="51">
                  <c:v>7.9572727272727262</c:v>
                </c:pt>
                <c:pt idx="52">
                  <c:v>5.69</c:v>
                </c:pt>
                <c:pt idx="53">
                  <c:v>12.116363636363637</c:v>
                </c:pt>
                <c:pt idx="54">
                  <c:v>14.156363636363636</c:v>
                </c:pt>
                <c:pt idx="55">
                  <c:v>8.9336363636363654</c:v>
                </c:pt>
                <c:pt idx="56">
                  <c:v>7.498333333333334</c:v>
                </c:pt>
                <c:pt idx="57">
                  <c:v>11.479166666666666</c:v>
                </c:pt>
                <c:pt idx="58">
                  <c:v>13.734999999999999</c:v>
                </c:pt>
                <c:pt idx="59">
                  <c:v>13.801666666666668</c:v>
                </c:pt>
                <c:pt idx="60">
                  <c:v>10.508181818181818</c:v>
                </c:pt>
                <c:pt idx="61">
                  <c:v>9.2825000000000006</c:v>
                </c:pt>
                <c:pt idx="62">
                  <c:v>11.804615384615385</c:v>
                </c:pt>
                <c:pt idx="63">
                  <c:v>12.363333333333335</c:v>
                </c:pt>
                <c:pt idx="64">
                  <c:v>13.221666666666666</c:v>
                </c:pt>
                <c:pt idx="65">
                  <c:v>13.444999999999999</c:v>
                </c:pt>
                <c:pt idx="66">
                  <c:v>11.380769230769232</c:v>
                </c:pt>
                <c:pt idx="67">
                  <c:v>9.538333333333334</c:v>
                </c:pt>
                <c:pt idx="68">
                  <c:v>6.9223076923076929</c:v>
                </c:pt>
                <c:pt idx="69">
                  <c:v>6.7792307692307689</c:v>
                </c:pt>
                <c:pt idx="70">
                  <c:v>16.323076923076925</c:v>
                </c:pt>
                <c:pt idx="71">
                  <c:v>14.683846153846154</c:v>
                </c:pt>
                <c:pt idx="72">
                  <c:v>12.295384615384616</c:v>
                </c:pt>
                <c:pt idx="73">
                  <c:v>11.313846153846153</c:v>
                </c:pt>
                <c:pt idx="74">
                  <c:v>7.4116666666666662</c:v>
                </c:pt>
                <c:pt idx="75">
                  <c:v>7.683076923076924</c:v>
                </c:pt>
                <c:pt idx="76">
                  <c:v>6.22</c:v>
                </c:pt>
                <c:pt idx="77">
                  <c:v>8.634615384615385</c:v>
                </c:pt>
                <c:pt idx="78">
                  <c:v>10.293076923076923</c:v>
                </c:pt>
                <c:pt idx="79">
                  <c:v>9.7576923076923077</c:v>
                </c:pt>
                <c:pt idx="80">
                  <c:v>10.376153846153848</c:v>
                </c:pt>
                <c:pt idx="81">
                  <c:v>11.242857142857144</c:v>
                </c:pt>
                <c:pt idx="82">
                  <c:v>13.143076923076924</c:v>
                </c:pt>
                <c:pt idx="83">
                  <c:v>11.340000000000002</c:v>
                </c:pt>
                <c:pt idx="84">
                  <c:v>11.134615384615383</c:v>
                </c:pt>
                <c:pt idx="85">
                  <c:v>10.317692307692308</c:v>
                </c:pt>
                <c:pt idx="86">
                  <c:v>8.4049999999999994</c:v>
                </c:pt>
                <c:pt idx="87">
                  <c:v>10.026923076923076</c:v>
                </c:pt>
                <c:pt idx="88">
                  <c:v>8.7892307692307696</c:v>
                </c:pt>
                <c:pt idx="89">
                  <c:v>10.364999999999998</c:v>
                </c:pt>
                <c:pt idx="90">
                  <c:v>11.424999999999999</c:v>
                </c:pt>
                <c:pt idx="91">
                  <c:v>12.487142857142857</c:v>
                </c:pt>
                <c:pt idx="92">
                  <c:v>7.3535714285714286</c:v>
                </c:pt>
                <c:pt idx="93">
                  <c:v>7.9828571428571422</c:v>
                </c:pt>
                <c:pt idx="94">
                  <c:v>12.688571428571427</c:v>
                </c:pt>
                <c:pt idx="95">
                  <c:v>12.002142857142857</c:v>
                </c:pt>
                <c:pt idx="96">
                  <c:v>9.8935714285714287</c:v>
                </c:pt>
                <c:pt idx="97">
                  <c:v>9.1950000000000021</c:v>
                </c:pt>
                <c:pt idx="98">
                  <c:v>9.7799999999999994</c:v>
                </c:pt>
                <c:pt idx="99">
                  <c:v>14.808571428571428</c:v>
                </c:pt>
                <c:pt idx="100">
                  <c:v>17.604285714285716</c:v>
                </c:pt>
                <c:pt idx="101">
                  <c:v>12.108571428571427</c:v>
                </c:pt>
                <c:pt idx="102">
                  <c:v>13.895000000000001</c:v>
                </c:pt>
                <c:pt idx="103">
                  <c:v>14.544</c:v>
                </c:pt>
                <c:pt idx="104">
                  <c:v>13.40266666666667</c:v>
                </c:pt>
                <c:pt idx="105">
                  <c:v>15.065333333333337</c:v>
                </c:pt>
                <c:pt idx="106">
                  <c:v>18.295333333333335</c:v>
                </c:pt>
                <c:pt idx="107">
                  <c:v>15.102666666666668</c:v>
                </c:pt>
                <c:pt idx="108">
                  <c:v>17.492666666666665</c:v>
                </c:pt>
                <c:pt idx="109">
                  <c:v>16.053333333333331</c:v>
                </c:pt>
                <c:pt idx="110">
                  <c:v>15.959285714285713</c:v>
                </c:pt>
                <c:pt idx="111">
                  <c:v>14.163333333333332</c:v>
                </c:pt>
                <c:pt idx="112">
                  <c:v>11.805714285714286</c:v>
                </c:pt>
                <c:pt idx="113">
                  <c:v>14.19</c:v>
                </c:pt>
                <c:pt idx="114">
                  <c:v>13.126666666666667</c:v>
                </c:pt>
                <c:pt idx="115">
                  <c:v>15.753999999999996</c:v>
                </c:pt>
                <c:pt idx="116">
                  <c:v>13.140000000000002</c:v>
                </c:pt>
                <c:pt idx="117">
                  <c:v>12.628666666666666</c:v>
                </c:pt>
                <c:pt idx="118">
                  <c:v>12.384666666666668</c:v>
                </c:pt>
                <c:pt idx="119">
                  <c:v>13.392666666666665</c:v>
                </c:pt>
                <c:pt idx="120">
                  <c:v>13.099374999999998</c:v>
                </c:pt>
                <c:pt idx="121">
                  <c:v>15.449375000000002</c:v>
                </c:pt>
                <c:pt idx="122">
                  <c:v>17.573333333333331</c:v>
                </c:pt>
                <c:pt idx="123">
                  <c:v>18.850666666666665</c:v>
                </c:pt>
                <c:pt idx="124">
                  <c:v>17.996666666666666</c:v>
                </c:pt>
                <c:pt idx="125">
                  <c:v>15.327333333333332</c:v>
                </c:pt>
                <c:pt idx="126">
                  <c:v>14.510000000000002</c:v>
                </c:pt>
                <c:pt idx="127">
                  <c:v>16.276874999999997</c:v>
                </c:pt>
                <c:pt idx="128">
                  <c:v>18.471249999999998</c:v>
                </c:pt>
                <c:pt idx="129">
                  <c:v>19.153750000000002</c:v>
                </c:pt>
                <c:pt idx="130">
                  <c:v>20.635625000000001</c:v>
                </c:pt>
                <c:pt idx="131">
                  <c:v>20.754999999999999</c:v>
                </c:pt>
                <c:pt idx="132">
                  <c:v>19.185625000000002</c:v>
                </c:pt>
                <c:pt idx="133">
                  <c:v>20.893125000000001</c:v>
                </c:pt>
                <c:pt idx="134">
                  <c:v>22.512499999999999</c:v>
                </c:pt>
                <c:pt idx="135">
                  <c:v>18.124375000000001</c:v>
                </c:pt>
                <c:pt idx="136">
                  <c:v>19.760625000000001</c:v>
                </c:pt>
                <c:pt idx="137">
                  <c:v>21.353124999999999</c:v>
                </c:pt>
                <c:pt idx="138">
                  <c:v>21.993125000000003</c:v>
                </c:pt>
                <c:pt idx="139">
                  <c:v>22.856249999999999</c:v>
                </c:pt>
                <c:pt idx="140">
                  <c:v>23.268125000000001</c:v>
                </c:pt>
                <c:pt idx="141">
                  <c:v>23.516875000000002</c:v>
                </c:pt>
                <c:pt idx="142">
                  <c:v>24.508125</c:v>
                </c:pt>
                <c:pt idx="143">
                  <c:v>22.364999999999998</c:v>
                </c:pt>
                <c:pt idx="144">
                  <c:v>23.628571428571433</c:v>
                </c:pt>
                <c:pt idx="145">
                  <c:v>23.057500000000001</c:v>
                </c:pt>
                <c:pt idx="146">
                  <c:v>23.584374999999998</c:v>
                </c:pt>
                <c:pt idx="147">
                  <c:v>23.518749999999997</c:v>
                </c:pt>
                <c:pt idx="148">
                  <c:v>23.553750000000001</c:v>
                </c:pt>
                <c:pt idx="149">
                  <c:v>24.241875</c:v>
                </c:pt>
                <c:pt idx="150">
                  <c:v>24.982500000000002</c:v>
                </c:pt>
                <c:pt idx="151">
                  <c:v>22.800714285714285</c:v>
                </c:pt>
                <c:pt idx="152">
                  <c:v>21.095624999999998</c:v>
                </c:pt>
                <c:pt idx="153">
                  <c:v>22.512500000000003</c:v>
                </c:pt>
                <c:pt idx="154">
                  <c:v>24.255999999999993</c:v>
                </c:pt>
                <c:pt idx="155">
                  <c:v>19.2</c:v>
                </c:pt>
                <c:pt idx="156">
                  <c:v>22.846874999999997</c:v>
                </c:pt>
                <c:pt idx="157">
                  <c:v>25.449374999999996</c:v>
                </c:pt>
                <c:pt idx="158">
                  <c:v>27.361250000000002</c:v>
                </c:pt>
                <c:pt idx="159">
                  <c:v>21.807500000000001</c:v>
                </c:pt>
                <c:pt idx="160">
                  <c:v>20.473749999999999</c:v>
                </c:pt>
                <c:pt idx="161">
                  <c:v>21.821874999999999</c:v>
                </c:pt>
                <c:pt idx="162">
                  <c:v>22.413124999999997</c:v>
                </c:pt>
                <c:pt idx="163">
                  <c:v>20.676666666666666</c:v>
                </c:pt>
                <c:pt idx="164">
                  <c:v>20.554285714285708</c:v>
                </c:pt>
                <c:pt idx="165">
                  <c:v>20.274374999999999</c:v>
                </c:pt>
                <c:pt idx="166">
                  <c:v>19.135000000000005</c:v>
                </c:pt>
                <c:pt idx="167">
                  <c:v>20.161249999999999</c:v>
                </c:pt>
                <c:pt idx="168">
                  <c:v>18.333750000000002</c:v>
                </c:pt>
                <c:pt idx="169">
                  <c:v>21.276875</c:v>
                </c:pt>
                <c:pt idx="170">
                  <c:v>23.451874999999994</c:v>
                </c:pt>
                <c:pt idx="171">
                  <c:v>29.122500000000002</c:v>
                </c:pt>
                <c:pt idx="172">
                  <c:v>23.774999999999999</c:v>
                </c:pt>
                <c:pt idx="173">
                  <c:v>24.4375</c:v>
                </c:pt>
                <c:pt idx="174">
                  <c:v>26.709999999999997</c:v>
                </c:pt>
                <c:pt idx="175">
                  <c:v>22.57375</c:v>
                </c:pt>
                <c:pt idx="176">
                  <c:v>21.360624999999999</c:v>
                </c:pt>
                <c:pt idx="177">
                  <c:v>23.754375000000003</c:v>
                </c:pt>
                <c:pt idx="178">
                  <c:v>20.856666666666669</c:v>
                </c:pt>
                <c:pt idx="179">
                  <c:v>20.979375000000001</c:v>
                </c:pt>
                <c:pt idx="180">
                  <c:v>21.2075</c:v>
                </c:pt>
                <c:pt idx="181">
                  <c:v>23.470000000000002</c:v>
                </c:pt>
                <c:pt idx="182">
                  <c:v>22.560000000000002</c:v>
                </c:pt>
                <c:pt idx="183">
                  <c:v>21.694666666666663</c:v>
                </c:pt>
                <c:pt idx="184">
                  <c:v>19.507333333333332</c:v>
                </c:pt>
                <c:pt idx="185">
                  <c:v>21.591999999999999</c:v>
                </c:pt>
                <c:pt idx="186">
                  <c:v>21.860000000000003</c:v>
                </c:pt>
                <c:pt idx="187">
                  <c:v>20.726666666666667</c:v>
                </c:pt>
                <c:pt idx="188">
                  <c:v>16.208666666666666</c:v>
                </c:pt>
                <c:pt idx="189">
                  <c:v>19.536666666666672</c:v>
                </c:pt>
                <c:pt idx="190">
                  <c:v>20.918000000000003</c:v>
                </c:pt>
                <c:pt idx="191">
                  <c:v>19.288000000000004</c:v>
                </c:pt>
                <c:pt idx="192">
                  <c:v>21.112666666666669</c:v>
                </c:pt>
                <c:pt idx="193">
                  <c:v>19.802666666666667</c:v>
                </c:pt>
                <c:pt idx="194">
                  <c:v>20.01857142857143</c:v>
                </c:pt>
                <c:pt idx="195">
                  <c:v>19.386666666666667</c:v>
                </c:pt>
                <c:pt idx="196">
                  <c:v>20.749285714285712</c:v>
                </c:pt>
                <c:pt idx="197">
                  <c:v>17.321999999999999</c:v>
                </c:pt>
                <c:pt idx="198">
                  <c:v>17.743999999999996</c:v>
                </c:pt>
                <c:pt idx="199">
                  <c:v>17.023333333333333</c:v>
                </c:pt>
                <c:pt idx="200">
                  <c:v>16.592666666666666</c:v>
                </c:pt>
                <c:pt idx="201">
                  <c:v>18.113999999999997</c:v>
                </c:pt>
                <c:pt idx="202">
                  <c:v>19.970000000000002</c:v>
                </c:pt>
                <c:pt idx="203">
                  <c:v>20.28533333333333</c:v>
                </c:pt>
                <c:pt idx="204">
                  <c:v>22.657999999999998</c:v>
                </c:pt>
                <c:pt idx="205">
                  <c:v>24.190714285714279</c:v>
                </c:pt>
                <c:pt idx="206">
                  <c:v>21.386428571428571</c:v>
                </c:pt>
                <c:pt idx="207">
                  <c:v>20.726000000000003</c:v>
                </c:pt>
                <c:pt idx="208">
                  <c:v>22.612666666666666</c:v>
                </c:pt>
                <c:pt idx="209">
                  <c:v>22.477142857142862</c:v>
                </c:pt>
                <c:pt idx="210">
                  <c:v>24.463076923076922</c:v>
                </c:pt>
                <c:pt idx="211">
                  <c:v>23.417857142857144</c:v>
                </c:pt>
                <c:pt idx="212">
                  <c:v>26.486428571428569</c:v>
                </c:pt>
                <c:pt idx="213">
                  <c:v>24.342857142857145</c:v>
                </c:pt>
                <c:pt idx="214">
                  <c:v>26.612857142857141</c:v>
                </c:pt>
                <c:pt idx="215">
                  <c:v>25.817142857142851</c:v>
                </c:pt>
                <c:pt idx="216">
                  <c:v>26.810714285714283</c:v>
                </c:pt>
                <c:pt idx="217">
                  <c:v>26.150714285714283</c:v>
                </c:pt>
                <c:pt idx="218">
                  <c:v>23.261428571428574</c:v>
                </c:pt>
                <c:pt idx="219">
                  <c:v>22.976153846153846</c:v>
                </c:pt>
                <c:pt idx="220">
                  <c:v>19.26071428571429</c:v>
                </c:pt>
                <c:pt idx="221">
                  <c:v>18.764615384615382</c:v>
                </c:pt>
                <c:pt idx="222">
                  <c:v>16.973571428571429</c:v>
                </c:pt>
                <c:pt idx="223">
                  <c:v>18.126923076923074</c:v>
                </c:pt>
                <c:pt idx="224">
                  <c:v>16.543076923076924</c:v>
                </c:pt>
                <c:pt idx="225">
                  <c:v>17.321538461538463</c:v>
                </c:pt>
                <c:pt idx="226">
                  <c:v>21.216923076923077</c:v>
                </c:pt>
                <c:pt idx="227">
                  <c:v>24.738461538461536</c:v>
                </c:pt>
                <c:pt idx="228">
                  <c:v>25.886153846153846</c:v>
                </c:pt>
                <c:pt idx="229">
                  <c:v>24.453076923076928</c:v>
                </c:pt>
                <c:pt idx="230">
                  <c:v>27.221538461538465</c:v>
                </c:pt>
                <c:pt idx="231">
                  <c:v>26.823846153846155</c:v>
                </c:pt>
                <c:pt idx="232">
                  <c:v>26.498461538461534</c:v>
                </c:pt>
                <c:pt idx="233">
                  <c:v>28.573846153846151</c:v>
                </c:pt>
                <c:pt idx="234">
                  <c:v>28.700769230769229</c:v>
                </c:pt>
                <c:pt idx="235">
                  <c:v>27.982307692307693</c:v>
                </c:pt>
                <c:pt idx="236">
                  <c:v>25.789230769230773</c:v>
                </c:pt>
                <c:pt idx="237">
                  <c:v>19.155833333333334</c:v>
                </c:pt>
                <c:pt idx="238">
                  <c:v>20.485833333333336</c:v>
                </c:pt>
                <c:pt idx="239">
                  <c:v>20.681538461538462</c:v>
                </c:pt>
                <c:pt idx="240">
                  <c:v>22.593846153846151</c:v>
                </c:pt>
                <c:pt idx="241">
                  <c:v>21.537500000000005</c:v>
                </c:pt>
                <c:pt idx="242">
                  <c:v>23.576666666666668</c:v>
                </c:pt>
                <c:pt idx="243">
                  <c:v>21.380833333333328</c:v>
                </c:pt>
                <c:pt idx="244">
                  <c:v>18.64083333333333</c:v>
                </c:pt>
                <c:pt idx="245">
                  <c:v>22.263333333333332</c:v>
                </c:pt>
                <c:pt idx="246">
                  <c:v>16.963333333333335</c:v>
                </c:pt>
                <c:pt idx="247">
                  <c:v>14.530833333333332</c:v>
                </c:pt>
                <c:pt idx="248">
                  <c:v>14.950000000000001</c:v>
                </c:pt>
                <c:pt idx="249">
                  <c:v>15.398333333333332</c:v>
                </c:pt>
                <c:pt idx="250">
                  <c:v>17.662500000000005</c:v>
                </c:pt>
                <c:pt idx="251">
                  <c:v>17.996666666666666</c:v>
                </c:pt>
                <c:pt idx="252">
                  <c:v>20.464166666666664</c:v>
                </c:pt>
                <c:pt idx="253">
                  <c:v>20.907500000000002</c:v>
                </c:pt>
                <c:pt idx="254">
                  <c:v>19.494166666666668</c:v>
                </c:pt>
                <c:pt idx="255">
                  <c:v>17.022499999999997</c:v>
                </c:pt>
                <c:pt idx="256">
                  <c:v>20.337499999999999</c:v>
                </c:pt>
                <c:pt idx="257">
                  <c:v>21.301666666666666</c:v>
                </c:pt>
              </c:numCache>
            </c:numRef>
          </c:xVal>
          <c:yVal>
            <c:numRef>
              <c:f>'Quincey - Jour - Journalier'!$N$2:$N$259</c:f>
              <c:numCache>
                <c:formatCode>General</c:formatCode>
                <c:ptCount val="258"/>
                <c:pt idx="0">
                  <c:v>2.0000000000000462E-2</c:v>
                </c:pt>
                <c:pt idx="1">
                  <c:v>0</c:v>
                </c:pt>
                <c:pt idx="2">
                  <c:v>6.0000000000000053E-2</c:v>
                </c:pt>
                <c:pt idx="3">
                  <c:v>0.28000000000000025</c:v>
                </c:pt>
                <c:pt idx="4">
                  <c:v>0.12</c:v>
                </c:pt>
                <c:pt idx="5">
                  <c:v>8.9999999999999858E-2</c:v>
                </c:pt>
                <c:pt idx="6">
                  <c:v>9.9999999999997868E-3</c:v>
                </c:pt>
                <c:pt idx="7">
                  <c:v>-1.0000000000000231E-2</c:v>
                </c:pt>
                <c:pt idx="8">
                  <c:v>4.0000000000000036E-2</c:v>
                </c:pt>
                <c:pt idx="9">
                  <c:v>5.9999999999999609E-2</c:v>
                </c:pt>
                <c:pt idx="10">
                  <c:v>0.20999999999999996</c:v>
                </c:pt>
                <c:pt idx="11">
                  <c:v>5.0000000000000266E-2</c:v>
                </c:pt>
                <c:pt idx="12">
                  <c:v>1.9999999999999574E-2</c:v>
                </c:pt>
                <c:pt idx="13">
                  <c:v>4.0000000000000036E-2</c:v>
                </c:pt>
                <c:pt idx="14">
                  <c:v>-1.9999999999998685E-2</c:v>
                </c:pt>
                <c:pt idx="15">
                  <c:v>9.9999999999997868E-3</c:v>
                </c:pt>
                <c:pt idx="16">
                  <c:v>-1.9999999999998685E-2</c:v>
                </c:pt>
                <c:pt idx="17">
                  <c:v>4.0000000000000036E-2</c:v>
                </c:pt>
                <c:pt idx="18">
                  <c:v>0.41999999999999993</c:v>
                </c:pt>
                <c:pt idx="19">
                  <c:v>4.9999999999999822E-2</c:v>
                </c:pt>
                <c:pt idx="20">
                  <c:v>0.12999999999999989</c:v>
                </c:pt>
                <c:pt idx="21">
                  <c:v>4.9999999999999822E-2</c:v>
                </c:pt>
                <c:pt idx="22">
                  <c:v>0.2099999999999973</c:v>
                </c:pt>
                <c:pt idx="23">
                  <c:v>-0.13999999999999879</c:v>
                </c:pt>
                <c:pt idx="24">
                  <c:v>-0.10000000000000142</c:v>
                </c:pt>
                <c:pt idx="25">
                  <c:v>-8.9999999999999858E-2</c:v>
                </c:pt>
                <c:pt idx="26">
                  <c:v>6.0000000000002274E-2</c:v>
                </c:pt>
                <c:pt idx="27">
                  <c:v>-0.23000000000000043</c:v>
                </c:pt>
                <c:pt idx="28">
                  <c:v>-0.57000000000000028</c:v>
                </c:pt>
                <c:pt idx="29">
                  <c:v>8.9999999999999858E-2</c:v>
                </c:pt>
                <c:pt idx="30">
                  <c:v>2.000000000000135E-2</c:v>
                </c:pt>
                <c:pt idx="31">
                  <c:v>-4.0000000000000924E-2</c:v>
                </c:pt>
                <c:pt idx="32">
                  <c:v>-0.25999999999999801</c:v>
                </c:pt>
                <c:pt idx="33">
                  <c:v>-0.24000000000000021</c:v>
                </c:pt>
                <c:pt idx="34">
                  <c:v>-9.9999999999999645E-2</c:v>
                </c:pt>
                <c:pt idx="35">
                  <c:v>-2.9999999999999361E-2</c:v>
                </c:pt>
                <c:pt idx="36">
                  <c:v>1.0000000000000675E-2</c:v>
                </c:pt>
                <c:pt idx="37">
                  <c:v>4.0000000000000036E-2</c:v>
                </c:pt>
                <c:pt idx="38">
                  <c:v>0.40000000000000036</c:v>
                </c:pt>
                <c:pt idx="39">
                  <c:v>-6.0000000000000497E-2</c:v>
                </c:pt>
                <c:pt idx="40">
                  <c:v>9.9999999999997868E-3</c:v>
                </c:pt>
                <c:pt idx="41">
                  <c:v>0.12999999999999989</c:v>
                </c:pt>
                <c:pt idx="42">
                  <c:v>6.0000000000000497E-2</c:v>
                </c:pt>
                <c:pt idx="43">
                  <c:v>-0.10000000000000231</c:v>
                </c:pt>
                <c:pt idx="44">
                  <c:v>-7.0000000000002061E-2</c:v>
                </c:pt>
                <c:pt idx="45">
                  <c:v>4.9999999999998934E-2</c:v>
                </c:pt>
                <c:pt idx="46">
                  <c:v>0</c:v>
                </c:pt>
                <c:pt idx="47">
                  <c:v>-6.9999999999999396E-2</c:v>
                </c:pt>
                <c:pt idx="48">
                  <c:v>-5.0000000000002487E-2</c:v>
                </c:pt>
                <c:pt idx="49">
                  <c:v>6.0000000000000497E-2</c:v>
                </c:pt>
                <c:pt idx="50">
                  <c:v>1.9999999999997797E-2</c:v>
                </c:pt>
                <c:pt idx="51">
                  <c:v>-0.10999999999999943</c:v>
                </c:pt>
                <c:pt idx="52">
                  <c:v>-1.9999999999999574E-2</c:v>
                </c:pt>
                <c:pt idx="53">
                  <c:v>5.0000000000001599E-2</c:v>
                </c:pt>
                <c:pt idx="54">
                  <c:v>1.000000000000334E-2</c:v>
                </c:pt>
                <c:pt idx="55">
                  <c:v>-5.9999999999999609E-2</c:v>
                </c:pt>
                <c:pt idx="56">
                  <c:v>-8.9999999999998082E-2</c:v>
                </c:pt>
                <c:pt idx="57">
                  <c:v>-6.9999999999998508E-2</c:v>
                </c:pt>
                <c:pt idx="58">
                  <c:v>-0.10999999999999943</c:v>
                </c:pt>
                <c:pt idx="59">
                  <c:v>-2.9999999999999361E-2</c:v>
                </c:pt>
                <c:pt idx="60">
                  <c:v>-3.0000000000001137E-2</c:v>
                </c:pt>
                <c:pt idx="61">
                  <c:v>-0.78000000000000114</c:v>
                </c:pt>
                <c:pt idx="62">
                  <c:v>-2.0000000000000462E-2</c:v>
                </c:pt>
                <c:pt idx="63">
                  <c:v>-9.9999999999997868E-3</c:v>
                </c:pt>
                <c:pt idx="64">
                  <c:v>1.9999999999999574E-2</c:v>
                </c:pt>
                <c:pt idx="65">
                  <c:v>3.0000000000001137E-2</c:v>
                </c:pt>
                <c:pt idx="66">
                  <c:v>-2.9999999999999361E-2</c:v>
                </c:pt>
                <c:pt idx="67">
                  <c:v>-4.9999999999998934E-2</c:v>
                </c:pt>
                <c:pt idx="68">
                  <c:v>0.3199999999999994</c:v>
                </c:pt>
                <c:pt idx="69">
                  <c:v>-0.30000000000000071</c:v>
                </c:pt>
                <c:pt idx="70">
                  <c:v>-3.9999999999997371E-2</c:v>
                </c:pt>
                <c:pt idx="71">
                  <c:v>9.9999999999997868E-3</c:v>
                </c:pt>
                <c:pt idx="72">
                  <c:v>9.9999999999999645E-2</c:v>
                </c:pt>
                <c:pt idx="73">
                  <c:v>-5.0000000000000711E-2</c:v>
                </c:pt>
                <c:pt idx="74">
                  <c:v>6.0000000000000497E-2</c:v>
                </c:pt>
                <c:pt idx="75">
                  <c:v>-2.0000000000000462E-2</c:v>
                </c:pt>
                <c:pt idx="76">
                  <c:v>9.9999999999999645E-2</c:v>
                </c:pt>
                <c:pt idx="77">
                  <c:v>0.13999999999999879</c:v>
                </c:pt>
                <c:pt idx="78">
                  <c:v>-7.9999999999999183E-2</c:v>
                </c:pt>
                <c:pt idx="79">
                  <c:v>-0.15999999999999925</c:v>
                </c:pt>
                <c:pt idx="80">
                  <c:v>-0.37999999999999901</c:v>
                </c:pt>
                <c:pt idx="81">
                  <c:v>-0.28000000000000114</c:v>
                </c:pt>
                <c:pt idx="82">
                  <c:v>-0.18999999999999773</c:v>
                </c:pt>
                <c:pt idx="83">
                  <c:v>-8.0000000000000071E-2</c:v>
                </c:pt>
                <c:pt idx="84">
                  <c:v>-1.9999999999999574E-2</c:v>
                </c:pt>
                <c:pt idx="85">
                  <c:v>-0.19999999999999929</c:v>
                </c:pt>
                <c:pt idx="86">
                  <c:v>-0.17000000000000082</c:v>
                </c:pt>
                <c:pt idx="87">
                  <c:v>9.9999999999999645E-2</c:v>
                </c:pt>
                <c:pt idx="88">
                  <c:v>0.14000000000000057</c:v>
                </c:pt>
                <c:pt idx="89">
                  <c:v>0.21000000000000085</c:v>
                </c:pt>
                <c:pt idx="90">
                  <c:v>-0.12999999999999989</c:v>
                </c:pt>
                <c:pt idx="91">
                  <c:v>-5.0000000000000711E-2</c:v>
                </c:pt>
                <c:pt idx="92">
                  <c:v>0.25999999999999801</c:v>
                </c:pt>
                <c:pt idx="93">
                  <c:v>-0.17999999999999972</c:v>
                </c:pt>
                <c:pt idx="94">
                  <c:v>-0.10000000000000142</c:v>
                </c:pt>
                <c:pt idx="95">
                  <c:v>-9.0000000000001634E-2</c:v>
                </c:pt>
                <c:pt idx="96">
                  <c:v>-0.12000000000000011</c:v>
                </c:pt>
                <c:pt idx="97">
                  <c:v>0.33999999999999986</c:v>
                </c:pt>
                <c:pt idx="98">
                  <c:v>-0.19999999999999929</c:v>
                </c:pt>
                <c:pt idx="99">
                  <c:v>0.28999999999999915</c:v>
                </c:pt>
                <c:pt idx="100">
                  <c:v>-0.38000000000000078</c:v>
                </c:pt>
                <c:pt idx="101">
                  <c:v>-0.34999999999999964</c:v>
                </c:pt>
                <c:pt idx="102">
                  <c:v>0</c:v>
                </c:pt>
                <c:pt idx="103">
                  <c:v>-0.44000000000000128</c:v>
                </c:pt>
                <c:pt idx="104">
                  <c:v>-0.78999999999999915</c:v>
                </c:pt>
                <c:pt idx="105">
                  <c:v>-0.6499999999999968</c:v>
                </c:pt>
                <c:pt idx="106">
                  <c:v>-0.28000000000000114</c:v>
                </c:pt>
                <c:pt idx="107">
                  <c:v>-1.1099999999999994</c:v>
                </c:pt>
                <c:pt idx="108">
                  <c:v>-0.41000000000000014</c:v>
                </c:pt>
                <c:pt idx="109">
                  <c:v>2.000000000000135E-2</c:v>
                </c:pt>
                <c:pt idx="110">
                  <c:v>-0.28999999999999915</c:v>
                </c:pt>
                <c:pt idx="111">
                  <c:v>0.17999999999999972</c:v>
                </c:pt>
                <c:pt idx="112">
                  <c:v>-0.42999999999999794</c:v>
                </c:pt>
                <c:pt idx="113">
                  <c:v>8.9999999999999858E-2</c:v>
                </c:pt>
                <c:pt idx="114">
                  <c:v>-0.24000000000000021</c:v>
                </c:pt>
                <c:pt idx="115">
                  <c:v>-1.1000000000000014</c:v>
                </c:pt>
                <c:pt idx="116">
                  <c:v>-0.52000000000000135</c:v>
                </c:pt>
                <c:pt idx="117">
                  <c:v>0.31999999999999673</c:v>
                </c:pt>
                <c:pt idx="118">
                  <c:v>8.0000000000001847E-2</c:v>
                </c:pt>
                <c:pt idx="119">
                  <c:v>-0.77000000000000135</c:v>
                </c:pt>
                <c:pt idx="120">
                  <c:v>-0.92999999999999794</c:v>
                </c:pt>
                <c:pt idx="121">
                  <c:v>-0.65000000000000213</c:v>
                </c:pt>
                <c:pt idx="122">
                  <c:v>-0.59999999999999964</c:v>
                </c:pt>
                <c:pt idx="123">
                  <c:v>0.41999999999999993</c:v>
                </c:pt>
                <c:pt idx="124">
                  <c:v>-0.41999999999999993</c:v>
                </c:pt>
                <c:pt idx="125">
                  <c:v>-0.33000000000000007</c:v>
                </c:pt>
                <c:pt idx="126">
                  <c:v>-0.87000000000000277</c:v>
                </c:pt>
                <c:pt idx="127">
                  <c:v>-0.43000000000000149</c:v>
                </c:pt>
                <c:pt idx="128">
                  <c:v>-1.2100000000000009</c:v>
                </c:pt>
                <c:pt idx="129">
                  <c:v>-1.5899999999999999</c:v>
                </c:pt>
                <c:pt idx="130">
                  <c:v>-2.6499999999999968</c:v>
                </c:pt>
                <c:pt idx="131">
                  <c:v>-1.5400000000000027</c:v>
                </c:pt>
                <c:pt idx="132">
                  <c:v>-1.2100000000000009</c:v>
                </c:pt>
                <c:pt idx="133">
                  <c:v>-2.0299999999999994</c:v>
                </c:pt>
                <c:pt idx="134">
                  <c:v>-2.240000000000002</c:v>
                </c:pt>
                <c:pt idx="135">
                  <c:v>-1.879999999999999</c:v>
                </c:pt>
                <c:pt idx="136">
                  <c:v>-2.1999999999999993</c:v>
                </c:pt>
                <c:pt idx="137">
                  <c:v>-2.3200000000000021</c:v>
                </c:pt>
                <c:pt idx="138">
                  <c:v>-2.5799999999999983</c:v>
                </c:pt>
                <c:pt idx="139">
                  <c:v>-2.9700000000000006</c:v>
                </c:pt>
                <c:pt idx="140">
                  <c:v>-2.5999999999999996</c:v>
                </c:pt>
                <c:pt idx="141">
                  <c:v>-2.6699999999999982</c:v>
                </c:pt>
                <c:pt idx="142">
                  <c:v>-2.4800000000000004</c:v>
                </c:pt>
                <c:pt idx="143">
                  <c:v>-2.3200000000000003</c:v>
                </c:pt>
                <c:pt idx="144">
                  <c:v>-1.2699999999999996</c:v>
                </c:pt>
                <c:pt idx="145">
                  <c:v>-0.86999999999999744</c:v>
                </c:pt>
                <c:pt idx="146">
                  <c:v>-3.120000000000001</c:v>
                </c:pt>
                <c:pt idx="147">
                  <c:v>-3.0699999999999967</c:v>
                </c:pt>
                <c:pt idx="148">
                  <c:v>-2.2599999999999998</c:v>
                </c:pt>
                <c:pt idx="149">
                  <c:v>-2.1500000000000021</c:v>
                </c:pt>
                <c:pt idx="150">
                  <c:v>-2.7199999999999989</c:v>
                </c:pt>
                <c:pt idx="151">
                  <c:v>-1.2099999999999973</c:v>
                </c:pt>
                <c:pt idx="152">
                  <c:v>-2.2900000000000009</c:v>
                </c:pt>
                <c:pt idx="153">
                  <c:v>-1.5400000000000009</c:v>
                </c:pt>
                <c:pt idx="154">
                  <c:v>-1.2299999999999969</c:v>
                </c:pt>
                <c:pt idx="155">
                  <c:v>-0.26999999999999957</c:v>
                </c:pt>
                <c:pt idx="156">
                  <c:v>-1.629999999999999</c:v>
                </c:pt>
                <c:pt idx="157">
                  <c:v>-1.8199999999999967</c:v>
                </c:pt>
                <c:pt idx="158">
                  <c:v>-1.6799999999999926</c:v>
                </c:pt>
                <c:pt idx="159">
                  <c:v>-0.91000000000000014</c:v>
                </c:pt>
                <c:pt idx="160">
                  <c:v>-1.2300000000000004</c:v>
                </c:pt>
                <c:pt idx="161">
                  <c:v>-1.509999999999998</c:v>
                </c:pt>
                <c:pt idx="162">
                  <c:v>-1.2599999999999998</c:v>
                </c:pt>
                <c:pt idx="163">
                  <c:v>-0.91000000000000014</c:v>
                </c:pt>
                <c:pt idx="164">
                  <c:v>-0.40000000000000036</c:v>
                </c:pt>
                <c:pt idx="165">
                  <c:v>-0.55999999999999872</c:v>
                </c:pt>
                <c:pt idx="166">
                  <c:v>-0.45000000000000107</c:v>
                </c:pt>
                <c:pt idx="167">
                  <c:v>-0.77999999999999581</c:v>
                </c:pt>
                <c:pt idx="168">
                  <c:v>-0.47000000000000064</c:v>
                </c:pt>
                <c:pt idx="169">
                  <c:v>-0.52000000000000313</c:v>
                </c:pt>
                <c:pt idx="170">
                  <c:v>-0.78999999999999915</c:v>
                </c:pt>
                <c:pt idx="171">
                  <c:v>-0.37000000000000099</c:v>
                </c:pt>
                <c:pt idx="172">
                  <c:v>-0.73999999999999844</c:v>
                </c:pt>
                <c:pt idx="173">
                  <c:v>-0.79999999999999893</c:v>
                </c:pt>
                <c:pt idx="174">
                  <c:v>-1.0500000000000043</c:v>
                </c:pt>
                <c:pt idx="175">
                  <c:v>-0.80000000000000071</c:v>
                </c:pt>
                <c:pt idx="176">
                  <c:v>-1.1300000000000008</c:v>
                </c:pt>
                <c:pt idx="177">
                  <c:v>-0.47000000000000242</c:v>
                </c:pt>
                <c:pt idx="178">
                  <c:v>-9.9999999999980105E-3</c:v>
                </c:pt>
                <c:pt idx="179">
                  <c:v>-0.3100000000000005</c:v>
                </c:pt>
                <c:pt idx="180">
                  <c:v>-0.79999999999999893</c:v>
                </c:pt>
                <c:pt idx="181">
                  <c:v>0.16999999999999815</c:v>
                </c:pt>
                <c:pt idx="182">
                  <c:v>-0.52000000000000135</c:v>
                </c:pt>
                <c:pt idx="183">
                  <c:v>-1.1599999999999984</c:v>
                </c:pt>
                <c:pt idx="184">
                  <c:v>-0.42999999999999794</c:v>
                </c:pt>
                <c:pt idx="185">
                  <c:v>-0.58000000000000007</c:v>
                </c:pt>
                <c:pt idx="186">
                  <c:v>-0.25999999999999801</c:v>
                </c:pt>
                <c:pt idx="187">
                  <c:v>-0.46999999999999886</c:v>
                </c:pt>
                <c:pt idx="188">
                  <c:v>-0.16000000000000014</c:v>
                </c:pt>
                <c:pt idx="189">
                  <c:v>-0.85999999999999943</c:v>
                </c:pt>
                <c:pt idx="190">
                  <c:v>-0.12000000000000099</c:v>
                </c:pt>
                <c:pt idx="191">
                  <c:v>0</c:v>
                </c:pt>
                <c:pt idx="192">
                  <c:v>-0.10000000000000142</c:v>
                </c:pt>
                <c:pt idx="193">
                  <c:v>-0.2699999999999978</c:v>
                </c:pt>
                <c:pt idx="194">
                  <c:v>-8.9999999999999858E-2</c:v>
                </c:pt>
                <c:pt idx="195">
                  <c:v>-0.38999999999999702</c:v>
                </c:pt>
                <c:pt idx="196">
                  <c:v>-8.9999999999999858E-2</c:v>
                </c:pt>
                <c:pt idx="197">
                  <c:v>-0.15000000000000036</c:v>
                </c:pt>
                <c:pt idx="198">
                  <c:v>-0.65000000000000213</c:v>
                </c:pt>
                <c:pt idx="199">
                  <c:v>-0.42999999999999972</c:v>
                </c:pt>
                <c:pt idx="200">
                  <c:v>-0.22999999999999865</c:v>
                </c:pt>
                <c:pt idx="201">
                  <c:v>-0.7099999999999973</c:v>
                </c:pt>
                <c:pt idx="202">
                  <c:v>-0.65999999999999837</c:v>
                </c:pt>
                <c:pt idx="203">
                  <c:v>-0.42999999999999972</c:v>
                </c:pt>
                <c:pt idx="204">
                  <c:v>-0.55999999999999872</c:v>
                </c:pt>
                <c:pt idx="205">
                  <c:v>-0.97000000000000064</c:v>
                </c:pt>
                <c:pt idx="206">
                  <c:v>-0.21999999999999886</c:v>
                </c:pt>
                <c:pt idx="207">
                  <c:v>-0.66999999999999993</c:v>
                </c:pt>
                <c:pt idx="208">
                  <c:v>-0.41999999999999993</c:v>
                </c:pt>
                <c:pt idx="209">
                  <c:v>-0.28000000000000114</c:v>
                </c:pt>
                <c:pt idx="210">
                  <c:v>-0.25999999999999801</c:v>
                </c:pt>
                <c:pt idx="211">
                  <c:v>-9.9999999999980105E-3</c:v>
                </c:pt>
                <c:pt idx="212">
                  <c:v>-0.64999999999999858</c:v>
                </c:pt>
                <c:pt idx="213">
                  <c:v>-0.58999999999999631</c:v>
                </c:pt>
                <c:pt idx="214">
                  <c:v>0.98999999999999844</c:v>
                </c:pt>
                <c:pt idx="215">
                  <c:v>1.2199999999999989</c:v>
                </c:pt>
                <c:pt idx="216">
                  <c:v>-0.41000000000000014</c:v>
                </c:pt>
                <c:pt idx="217">
                  <c:v>-1.0300000000000011</c:v>
                </c:pt>
                <c:pt idx="218">
                  <c:v>-0.71999999999999886</c:v>
                </c:pt>
                <c:pt idx="219">
                  <c:v>-0.60999999999999943</c:v>
                </c:pt>
                <c:pt idx="220">
                  <c:v>-0.49000000000000021</c:v>
                </c:pt>
                <c:pt idx="221">
                  <c:v>-0.48000000000000043</c:v>
                </c:pt>
                <c:pt idx="222">
                  <c:v>-0.28999999999999737</c:v>
                </c:pt>
                <c:pt idx="223">
                  <c:v>0.89000000000000057</c:v>
                </c:pt>
                <c:pt idx="224">
                  <c:v>-0.29999999999999893</c:v>
                </c:pt>
                <c:pt idx="225">
                  <c:v>-2.9999999999997584E-2</c:v>
                </c:pt>
                <c:pt idx="226">
                  <c:v>0</c:v>
                </c:pt>
                <c:pt idx="227">
                  <c:v>-0.17000000000000526</c:v>
                </c:pt>
                <c:pt idx="228">
                  <c:v>-0.17000000000000171</c:v>
                </c:pt>
                <c:pt idx="229">
                  <c:v>-0.29000000000000092</c:v>
                </c:pt>
                <c:pt idx="230">
                  <c:v>1.6999999999999993</c:v>
                </c:pt>
                <c:pt idx="231">
                  <c:v>-0.17999999999999972</c:v>
                </c:pt>
                <c:pt idx="232">
                  <c:v>-0.43999999999999773</c:v>
                </c:pt>
                <c:pt idx="233">
                  <c:v>0.40999999999999659</c:v>
                </c:pt>
                <c:pt idx="234">
                  <c:v>-0.30999999999999517</c:v>
                </c:pt>
                <c:pt idx="235">
                  <c:v>-5.9999999999998721E-2</c:v>
                </c:pt>
                <c:pt idx="236">
                  <c:v>1.4100000000000037</c:v>
                </c:pt>
                <c:pt idx="237">
                  <c:v>-0.21000000000000085</c:v>
                </c:pt>
                <c:pt idx="238">
                  <c:v>0.98000000000000043</c:v>
                </c:pt>
                <c:pt idx="239">
                  <c:v>9.0000000000001634E-2</c:v>
                </c:pt>
                <c:pt idx="240">
                  <c:v>-0.12999999999999901</c:v>
                </c:pt>
                <c:pt idx="241">
                  <c:v>-9.0000000000001634E-2</c:v>
                </c:pt>
                <c:pt idx="242">
                  <c:v>-8.0000000000001847E-2</c:v>
                </c:pt>
                <c:pt idx="243">
                  <c:v>0.14000000000000057</c:v>
                </c:pt>
                <c:pt idx="244">
                  <c:v>-0.16999999999999993</c:v>
                </c:pt>
                <c:pt idx="245">
                  <c:v>-0.26000000000000156</c:v>
                </c:pt>
                <c:pt idx="246">
                  <c:v>-1.9999999999999574E-2</c:v>
                </c:pt>
                <c:pt idx="247">
                  <c:v>-8.9999999999998082E-2</c:v>
                </c:pt>
                <c:pt idx="248">
                  <c:v>-0.2300000000000022</c:v>
                </c:pt>
                <c:pt idx="249">
                  <c:v>-0.30999999999999694</c:v>
                </c:pt>
                <c:pt idx="250">
                  <c:v>1.1099999999999994</c:v>
                </c:pt>
                <c:pt idx="251">
                  <c:v>-0.21000000000000085</c:v>
                </c:pt>
                <c:pt idx="252">
                  <c:v>-0.32999999999999829</c:v>
                </c:pt>
                <c:pt idx="253">
                  <c:v>-0.11999999999999744</c:v>
                </c:pt>
                <c:pt idx="254">
                  <c:v>-0.17000000000000171</c:v>
                </c:pt>
                <c:pt idx="255">
                  <c:v>-0.16999999999999993</c:v>
                </c:pt>
                <c:pt idx="256">
                  <c:v>1.0000000000001563E-2</c:v>
                </c:pt>
                <c:pt idx="257">
                  <c:v>-0.39000000000000057</c:v>
                </c:pt>
              </c:numCache>
            </c:numRef>
          </c:yVal>
          <c:smooth val="0"/>
          <c:extLst xmlns:c16r2="http://schemas.microsoft.com/office/drawing/2015/06/chart">
            <c:ext xmlns:c16="http://schemas.microsoft.com/office/drawing/2014/chart" uri="{C3380CC4-5D6E-409C-BE32-E72D297353CC}">
              <c16:uniqueId val="{00000000-4865-40E6-BE67-53B90E3D36DD}"/>
            </c:ext>
          </c:extLst>
        </c:ser>
        <c:dLbls>
          <c:showLegendKey val="0"/>
          <c:showVal val="0"/>
          <c:showCatName val="0"/>
          <c:showSerName val="0"/>
          <c:showPercent val="0"/>
          <c:showBubbleSize val="0"/>
        </c:dLbls>
        <c:axId val="395924544"/>
        <c:axId val="395925120"/>
      </c:scatterChart>
      <c:valAx>
        <c:axId val="395924544"/>
        <c:scaling>
          <c:orientation val="minMax"/>
          <c:max val="35"/>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395925120"/>
        <c:crosses val="autoZero"/>
        <c:crossBetween val="midCat"/>
      </c:valAx>
      <c:valAx>
        <c:axId val="395925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39592454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'Quincey -Nuit - Journalier'!$L$1</c:f>
              <c:strCache>
                <c:ptCount val="1"/>
                <c:pt idx="0">
                  <c:v>Gradient t°C Arbre - Champ</c:v>
                </c:pt>
              </c:strCache>
            </c:strRef>
          </c:tx>
          <c:spPr>
            <a:ln w="25400" cap="rnd">
              <a:noFill/>
              <a:round/>
            </a:ln>
            <a:effectLst/>
          </c:spPr>
          <c:marker>
            <c:symbol val="circle"/>
            <c:size val="5"/>
            <c:spPr>
              <a:solidFill>
                <a:schemeClr val="accent1"/>
              </a:solidFill>
              <a:ln w="9525">
                <a:solidFill>
                  <a:schemeClr val="accent1"/>
                </a:solidFill>
              </a:ln>
              <a:effectLst/>
            </c:spPr>
          </c:marker>
          <c:xVal>
            <c:numRef>
              <c:f>'Quincey -Nuit - Journalier'!$A$2:$A$259</c:f>
              <c:numCache>
                <c:formatCode>m/d/yyyy</c:formatCode>
                <c:ptCount val="258"/>
                <c:pt idx="0">
                  <c:v>44944</c:v>
                </c:pt>
                <c:pt idx="1">
                  <c:v>44945</c:v>
                </c:pt>
                <c:pt idx="2">
                  <c:v>44946</c:v>
                </c:pt>
                <c:pt idx="3">
                  <c:v>44947</c:v>
                </c:pt>
                <c:pt idx="4">
                  <c:v>44948</c:v>
                </c:pt>
                <c:pt idx="5">
                  <c:v>44949</c:v>
                </c:pt>
                <c:pt idx="6">
                  <c:v>44950</c:v>
                </c:pt>
                <c:pt idx="7">
                  <c:v>44951</c:v>
                </c:pt>
                <c:pt idx="8">
                  <c:v>44952</c:v>
                </c:pt>
                <c:pt idx="9">
                  <c:v>44953</c:v>
                </c:pt>
                <c:pt idx="10">
                  <c:v>44954</c:v>
                </c:pt>
                <c:pt idx="11">
                  <c:v>44955</c:v>
                </c:pt>
                <c:pt idx="12">
                  <c:v>44956</c:v>
                </c:pt>
                <c:pt idx="13">
                  <c:v>44957</c:v>
                </c:pt>
                <c:pt idx="14">
                  <c:v>44958</c:v>
                </c:pt>
                <c:pt idx="15">
                  <c:v>44959</c:v>
                </c:pt>
                <c:pt idx="16">
                  <c:v>44960</c:v>
                </c:pt>
                <c:pt idx="17">
                  <c:v>44961</c:v>
                </c:pt>
                <c:pt idx="18">
                  <c:v>44962</c:v>
                </c:pt>
                <c:pt idx="19">
                  <c:v>44963</c:v>
                </c:pt>
                <c:pt idx="20">
                  <c:v>44964</c:v>
                </c:pt>
                <c:pt idx="21">
                  <c:v>44965</c:v>
                </c:pt>
                <c:pt idx="22">
                  <c:v>44966</c:v>
                </c:pt>
                <c:pt idx="23">
                  <c:v>44967</c:v>
                </c:pt>
                <c:pt idx="24">
                  <c:v>44968</c:v>
                </c:pt>
                <c:pt idx="25">
                  <c:v>44969</c:v>
                </c:pt>
                <c:pt idx="26">
                  <c:v>44970</c:v>
                </c:pt>
                <c:pt idx="27">
                  <c:v>44971</c:v>
                </c:pt>
                <c:pt idx="28">
                  <c:v>44972</c:v>
                </c:pt>
                <c:pt idx="29">
                  <c:v>44973</c:v>
                </c:pt>
                <c:pt idx="30">
                  <c:v>44974</c:v>
                </c:pt>
                <c:pt idx="31">
                  <c:v>44975</c:v>
                </c:pt>
                <c:pt idx="32">
                  <c:v>44976</c:v>
                </c:pt>
                <c:pt idx="33">
                  <c:v>44977</c:v>
                </c:pt>
                <c:pt idx="34">
                  <c:v>44978</c:v>
                </c:pt>
                <c:pt idx="35">
                  <c:v>44979</c:v>
                </c:pt>
                <c:pt idx="36">
                  <c:v>44980</c:v>
                </c:pt>
                <c:pt idx="37">
                  <c:v>44981</c:v>
                </c:pt>
                <c:pt idx="38">
                  <c:v>44982</c:v>
                </c:pt>
                <c:pt idx="39">
                  <c:v>44983</c:v>
                </c:pt>
                <c:pt idx="40">
                  <c:v>44984</c:v>
                </c:pt>
                <c:pt idx="41">
                  <c:v>44985</c:v>
                </c:pt>
                <c:pt idx="42">
                  <c:v>44986</c:v>
                </c:pt>
                <c:pt idx="43">
                  <c:v>44987</c:v>
                </c:pt>
                <c:pt idx="44">
                  <c:v>44988</c:v>
                </c:pt>
                <c:pt idx="45">
                  <c:v>44989</c:v>
                </c:pt>
                <c:pt idx="46">
                  <c:v>44990</c:v>
                </c:pt>
                <c:pt idx="47">
                  <c:v>44991</c:v>
                </c:pt>
                <c:pt idx="48">
                  <c:v>44992</c:v>
                </c:pt>
                <c:pt idx="49">
                  <c:v>44993</c:v>
                </c:pt>
                <c:pt idx="50">
                  <c:v>44994</c:v>
                </c:pt>
                <c:pt idx="51">
                  <c:v>44995</c:v>
                </c:pt>
                <c:pt idx="52">
                  <c:v>44996</c:v>
                </c:pt>
                <c:pt idx="53">
                  <c:v>44997</c:v>
                </c:pt>
                <c:pt idx="54">
                  <c:v>44998</c:v>
                </c:pt>
                <c:pt idx="55">
                  <c:v>44999</c:v>
                </c:pt>
                <c:pt idx="56">
                  <c:v>45000</c:v>
                </c:pt>
                <c:pt idx="57">
                  <c:v>45001</c:v>
                </c:pt>
                <c:pt idx="58">
                  <c:v>45002</c:v>
                </c:pt>
                <c:pt idx="59">
                  <c:v>45003</c:v>
                </c:pt>
                <c:pt idx="60">
                  <c:v>45004</c:v>
                </c:pt>
                <c:pt idx="61">
                  <c:v>45005</c:v>
                </c:pt>
                <c:pt idx="62">
                  <c:v>45006</c:v>
                </c:pt>
                <c:pt idx="63">
                  <c:v>45007</c:v>
                </c:pt>
                <c:pt idx="64">
                  <c:v>45008</c:v>
                </c:pt>
                <c:pt idx="65">
                  <c:v>45009</c:v>
                </c:pt>
                <c:pt idx="66">
                  <c:v>45010</c:v>
                </c:pt>
                <c:pt idx="67">
                  <c:v>45011</c:v>
                </c:pt>
                <c:pt idx="68">
                  <c:v>45012</c:v>
                </c:pt>
                <c:pt idx="69">
                  <c:v>45013</c:v>
                </c:pt>
                <c:pt idx="70">
                  <c:v>45014</c:v>
                </c:pt>
                <c:pt idx="71">
                  <c:v>45015</c:v>
                </c:pt>
                <c:pt idx="72">
                  <c:v>45016</c:v>
                </c:pt>
                <c:pt idx="73">
                  <c:v>45017</c:v>
                </c:pt>
                <c:pt idx="74">
                  <c:v>45018</c:v>
                </c:pt>
                <c:pt idx="75">
                  <c:v>45019</c:v>
                </c:pt>
                <c:pt idx="76">
                  <c:v>45020</c:v>
                </c:pt>
                <c:pt idx="77">
                  <c:v>45021</c:v>
                </c:pt>
                <c:pt idx="78">
                  <c:v>45022</c:v>
                </c:pt>
                <c:pt idx="79">
                  <c:v>45023</c:v>
                </c:pt>
                <c:pt idx="80">
                  <c:v>45024</c:v>
                </c:pt>
                <c:pt idx="81">
                  <c:v>45025</c:v>
                </c:pt>
                <c:pt idx="82">
                  <c:v>45026</c:v>
                </c:pt>
                <c:pt idx="83">
                  <c:v>45027</c:v>
                </c:pt>
                <c:pt idx="84">
                  <c:v>45028</c:v>
                </c:pt>
                <c:pt idx="85">
                  <c:v>45029</c:v>
                </c:pt>
                <c:pt idx="86">
                  <c:v>45030</c:v>
                </c:pt>
                <c:pt idx="87">
                  <c:v>45031</c:v>
                </c:pt>
                <c:pt idx="88">
                  <c:v>45032</c:v>
                </c:pt>
                <c:pt idx="89">
                  <c:v>45033</c:v>
                </c:pt>
                <c:pt idx="90">
                  <c:v>45034</c:v>
                </c:pt>
                <c:pt idx="91">
                  <c:v>45035</c:v>
                </c:pt>
                <c:pt idx="92">
                  <c:v>45036</c:v>
                </c:pt>
                <c:pt idx="93">
                  <c:v>45037</c:v>
                </c:pt>
                <c:pt idx="94">
                  <c:v>45038</c:v>
                </c:pt>
                <c:pt idx="95">
                  <c:v>45039</c:v>
                </c:pt>
                <c:pt idx="96">
                  <c:v>45040</c:v>
                </c:pt>
                <c:pt idx="97">
                  <c:v>45041</c:v>
                </c:pt>
                <c:pt idx="98">
                  <c:v>45042</c:v>
                </c:pt>
                <c:pt idx="99">
                  <c:v>45043</c:v>
                </c:pt>
                <c:pt idx="100">
                  <c:v>45044</c:v>
                </c:pt>
                <c:pt idx="101">
                  <c:v>45045</c:v>
                </c:pt>
                <c:pt idx="102">
                  <c:v>45046</c:v>
                </c:pt>
                <c:pt idx="103">
                  <c:v>45047</c:v>
                </c:pt>
                <c:pt idx="104">
                  <c:v>45048</c:v>
                </c:pt>
                <c:pt idx="105">
                  <c:v>45049</c:v>
                </c:pt>
                <c:pt idx="106">
                  <c:v>45050</c:v>
                </c:pt>
                <c:pt idx="107">
                  <c:v>45051</c:v>
                </c:pt>
                <c:pt idx="108">
                  <c:v>45052</c:v>
                </c:pt>
                <c:pt idx="109">
                  <c:v>45053</c:v>
                </c:pt>
                <c:pt idx="110">
                  <c:v>45054</c:v>
                </c:pt>
                <c:pt idx="111">
                  <c:v>45055</c:v>
                </c:pt>
                <c:pt idx="112">
                  <c:v>45056</c:v>
                </c:pt>
                <c:pt idx="113">
                  <c:v>45057</c:v>
                </c:pt>
                <c:pt idx="114">
                  <c:v>45058</c:v>
                </c:pt>
                <c:pt idx="115">
                  <c:v>45059</c:v>
                </c:pt>
                <c:pt idx="116">
                  <c:v>45060</c:v>
                </c:pt>
                <c:pt idx="117">
                  <c:v>45061</c:v>
                </c:pt>
                <c:pt idx="118">
                  <c:v>45062</c:v>
                </c:pt>
                <c:pt idx="119">
                  <c:v>45063</c:v>
                </c:pt>
                <c:pt idx="120">
                  <c:v>45064</c:v>
                </c:pt>
                <c:pt idx="121">
                  <c:v>45065</c:v>
                </c:pt>
                <c:pt idx="122">
                  <c:v>45066</c:v>
                </c:pt>
                <c:pt idx="123">
                  <c:v>45067</c:v>
                </c:pt>
                <c:pt idx="124">
                  <c:v>45068</c:v>
                </c:pt>
                <c:pt idx="125">
                  <c:v>45069</c:v>
                </c:pt>
                <c:pt idx="126">
                  <c:v>45070</c:v>
                </c:pt>
                <c:pt idx="127">
                  <c:v>45071</c:v>
                </c:pt>
                <c:pt idx="128">
                  <c:v>45072</c:v>
                </c:pt>
                <c:pt idx="129">
                  <c:v>45073</c:v>
                </c:pt>
                <c:pt idx="130">
                  <c:v>45074</c:v>
                </c:pt>
                <c:pt idx="131">
                  <c:v>45075</c:v>
                </c:pt>
                <c:pt idx="132">
                  <c:v>45076</c:v>
                </c:pt>
                <c:pt idx="133">
                  <c:v>45077</c:v>
                </c:pt>
                <c:pt idx="134">
                  <c:v>45078</c:v>
                </c:pt>
                <c:pt idx="135">
                  <c:v>45079</c:v>
                </c:pt>
                <c:pt idx="136">
                  <c:v>45080</c:v>
                </c:pt>
                <c:pt idx="137">
                  <c:v>45081</c:v>
                </c:pt>
                <c:pt idx="138">
                  <c:v>45082</c:v>
                </c:pt>
                <c:pt idx="139">
                  <c:v>45083</c:v>
                </c:pt>
                <c:pt idx="140">
                  <c:v>45084</c:v>
                </c:pt>
                <c:pt idx="141">
                  <c:v>45085</c:v>
                </c:pt>
                <c:pt idx="142">
                  <c:v>45086</c:v>
                </c:pt>
                <c:pt idx="143">
                  <c:v>45087</c:v>
                </c:pt>
                <c:pt idx="144">
                  <c:v>45088</c:v>
                </c:pt>
                <c:pt idx="145">
                  <c:v>45089</c:v>
                </c:pt>
                <c:pt idx="146">
                  <c:v>45090</c:v>
                </c:pt>
                <c:pt idx="147">
                  <c:v>45091</c:v>
                </c:pt>
                <c:pt idx="148">
                  <c:v>45092</c:v>
                </c:pt>
                <c:pt idx="149">
                  <c:v>45093</c:v>
                </c:pt>
                <c:pt idx="150">
                  <c:v>45094</c:v>
                </c:pt>
                <c:pt idx="151">
                  <c:v>45095</c:v>
                </c:pt>
                <c:pt idx="152">
                  <c:v>45096</c:v>
                </c:pt>
                <c:pt idx="153">
                  <c:v>45097</c:v>
                </c:pt>
                <c:pt idx="154">
                  <c:v>45098</c:v>
                </c:pt>
                <c:pt idx="155">
                  <c:v>45099</c:v>
                </c:pt>
                <c:pt idx="156">
                  <c:v>45100</c:v>
                </c:pt>
                <c:pt idx="157">
                  <c:v>45101</c:v>
                </c:pt>
                <c:pt idx="158">
                  <c:v>45102</c:v>
                </c:pt>
                <c:pt idx="159">
                  <c:v>45103</c:v>
                </c:pt>
                <c:pt idx="160">
                  <c:v>45104</c:v>
                </c:pt>
                <c:pt idx="161">
                  <c:v>45105</c:v>
                </c:pt>
                <c:pt idx="162">
                  <c:v>45106</c:v>
                </c:pt>
                <c:pt idx="163">
                  <c:v>45107</c:v>
                </c:pt>
                <c:pt idx="164">
                  <c:v>45108</c:v>
                </c:pt>
                <c:pt idx="165">
                  <c:v>45109</c:v>
                </c:pt>
                <c:pt idx="166">
                  <c:v>45110</c:v>
                </c:pt>
                <c:pt idx="167">
                  <c:v>45111</c:v>
                </c:pt>
                <c:pt idx="168">
                  <c:v>45112</c:v>
                </c:pt>
                <c:pt idx="169">
                  <c:v>45113</c:v>
                </c:pt>
                <c:pt idx="170">
                  <c:v>45114</c:v>
                </c:pt>
                <c:pt idx="171">
                  <c:v>45115</c:v>
                </c:pt>
                <c:pt idx="172">
                  <c:v>45116</c:v>
                </c:pt>
                <c:pt idx="173">
                  <c:v>45117</c:v>
                </c:pt>
                <c:pt idx="174">
                  <c:v>45118</c:v>
                </c:pt>
                <c:pt idx="175">
                  <c:v>45119</c:v>
                </c:pt>
                <c:pt idx="176">
                  <c:v>45120</c:v>
                </c:pt>
                <c:pt idx="177">
                  <c:v>45121</c:v>
                </c:pt>
                <c:pt idx="178">
                  <c:v>45122</c:v>
                </c:pt>
                <c:pt idx="179">
                  <c:v>45123</c:v>
                </c:pt>
                <c:pt idx="180">
                  <c:v>45124</c:v>
                </c:pt>
                <c:pt idx="181">
                  <c:v>45125</c:v>
                </c:pt>
                <c:pt idx="182">
                  <c:v>45126</c:v>
                </c:pt>
                <c:pt idx="183">
                  <c:v>45127</c:v>
                </c:pt>
                <c:pt idx="184">
                  <c:v>45128</c:v>
                </c:pt>
                <c:pt idx="185">
                  <c:v>45129</c:v>
                </c:pt>
                <c:pt idx="186">
                  <c:v>45130</c:v>
                </c:pt>
                <c:pt idx="187">
                  <c:v>45131</c:v>
                </c:pt>
                <c:pt idx="188">
                  <c:v>45132</c:v>
                </c:pt>
                <c:pt idx="189">
                  <c:v>45133</c:v>
                </c:pt>
                <c:pt idx="190">
                  <c:v>45134</c:v>
                </c:pt>
                <c:pt idx="191">
                  <c:v>45135</c:v>
                </c:pt>
                <c:pt idx="192">
                  <c:v>45136</c:v>
                </c:pt>
                <c:pt idx="193">
                  <c:v>45137</c:v>
                </c:pt>
                <c:pt idx="194">
                  <c:v>45138</c:v>
                </c:pt>
                <c:pt idx="195">
                  <c:v>45139</c:v>
                </c:pt>
                <c:pt idx="196">
                  <c:v>45140</c:v>
                </c:pt>
                <c:pt idx="197">
                  <c:v>45141</c:v>
                </c:pt>
                <c:pt idx="198">
                  <c:v>45142</c:v>
                </c:pt>
                <c:pt idx="199">
                  <c:v>45143</c:v>
                </c:pt>
                <c:pt idx="200">
                  <c:v>45144</c:v>
                </c:pt>
                <c:pt idx="201">
                  <c:v>45145</c:v>
                </c:pt>
                <c:pt idx="202">
                  <c:v>45146</c:v>
                </c:pt>
                <c:pt idx="203">
                  <c:v>45147</c:v>
                </c:pt>
                <c:pt idx="204">
                  <c:v>45148</c:v>
                </c:pt>
                <c:pt idx="205">
                  <c:v>45149</c:v>
                </c:pt>
                <c:pt idx="206">
                  <c:v>45150</c:v>
                </c:pt>
                <c:pt idx="207">
                  <c:v>45151</c:v>
                </c:pt>
                <c:pt idx="208">
                  <c:v>45152</c:v>
                </c:pt>
                <c:pt idx="209">
                  <c:v>45153</c:v>
                </c:pt>
                <c:pt idx="210">
                  <c:v>45154</c:v>
                </c:pt>
                <c:pt idx="211">
                  <c:v>45155</c:v>
                </c:pt>
                <c:pt idx="212">
                  <c:v>45156</c:v>
                </c:pt>
                <c:pt idx="213">
                  <c:v>45157</c:v>
                </c:pt>
                <c:pt idx="214">
                  <c:v>45158</c:v>
                </c:pt>
                <c:pt idx="215">
                  <c:v>45159</c:v>
                </c:pt>
                <c:pt idx="216">
                  <c:v>45160</c:v>
                </c:pt>
                <c:pt idx="217">
                  <c:v>45161</c:v>
                </c:pt>
                <c:pt idx="218">
                  <c:v>45162</c:v>
                </c:pt>
                <c:pt idx="219">
                  <c:v>45163</c:v>
                </c:pt>
                <c:pt idx="220">
                  <c:v>45164</c:v>
                </c:pt>
                <c:pt idx="221">
                  <c:v>45165</c:v>
                </c:pt>
                <c:pt idx="222">
                  <c:v>45166</c:v>
                </c:pt>
                <c:pt idx="223">
                  <c:v>45167</c:v>
                </c:pt>
                <c:pt idx="224">
                  <c:v>45168</c:v>
                </c:pt>
                <c:pt idx="225">
                  <c:v>45169</c:v>
                </c:pt>
                <c:pt idx="226">
                  <c:v>45170</c:v>
                </c:pt>
                <c:pt idx="227">
                  <c:v>45171</c:v>
                </c:pt>
                <c:pt idx="228">
                  <c:v>45172</c:v>
                </c:pt>
                <c:pt idx="229">
                  <c:v>45173</c:v>
                </c:pt>
                <c:pt idx="230">
                  <c:v>45174</c:v>
                </c:pt>
                <c:pt idx="231">
                  <c:v>45175</c:v>
                </c:pt>
                <c:pt idx="232">
                  <c:v>45176</c:v>
                </c:pt>
                <c:pt idx="233">
                  <c:v>45177</c:v>
                </c:pt>
                <c:pt idx="234">
                  <c:v>45178</c:v>
                </c:pt>
                <c:pt idx="235">
                  <c:v>45179</c:v>
                </c:pt>
                <c:pt idx="236">
                  <c:v>45180</c:v>
                </c:pt>
                <c:pt idx="237">
                  <c:v>45181</c:v>
                </c:pt>
                <c:pt idx="238">
                  <c:v>45182</c:v>
                </c:pt>
                <c:pt idx="239">
                  <c:v>45183</c:v>
                </c:pt>
                <c:pt idx="240">
                  <c:v>45184</c:v>
                </c:pt>
                <c:pt idx="241">
                  <c:v>45185</c:v>
                </c:pt>
                <c:pt idx="242">
                  <c:v>45186</c:v>
                </c:pt>
                <c:pt idx="243">
                  <c:v>45187</c:v>
                </c:pt>
                <c:pt idx="244">
                  <c:v>45188</c:v>
                </c:pt>
                <c:pt idx="245">
                  <c:v>45189</c:v>
                </c:pt>
                <c:pt idx="246">
                  <c:v>45190</c:v>
                </c:pt>
                <c:pt idx="247">
                  <c:v>45191</c:v>
                </c:pt>
                <c:pt idx="248">
                  <c:v>45192</c:v>
                </c:pt>
                <c:pt idx="249">
                  <c:v>45193</c:v>
                </c:pt>
                <c:pt idx="250">
                  <c:v>45194</c:v>
                </c:pt>
                <c:pt idx="251">
                  <c:v>45195</c:v>
                </c:pt>
                <c:pt idx="252">
                  <c:v>45196</c:v>
                </c:pt>
                <c:pt idx="253">
                  <c:v>45197</c:v>
                </c:pt>
                <c:pt idx="254">
                  <c:v>45198</c:v>
                </c:pt>
                <c:pt idx="255">
                  <c:v>45199</c:v>
                </c:pt>
                <c:pt idx="256">
                  <c:v>45200</c:v>
                </c:pt>
                <c:pt idx="257">
                  <c:v>45201</c:v>
                </c:pt>
              </c:numCache>
            </c:numRef>
          </c:xVal>
          <c:yVal>
            <c:numRef>
              <c:f>'Quincey -Nuit - Journalier'!$L$2:$L$259</c:f>
              <c:numCache>
                <c:formatCode>General</c:formatCode>
                <c:ptCount val="258"/>
                <c:pt idx="0">
                  <c:v>5.0000000000000266E-2</c:v>
                </c:pt>
                <c:pt idx="1">
                  <c:v>2.9999999999999805E-2</c:v>
                </c:pt>
                <c:pt idx="2">
                  <c:v>9.000000000000008E-2</c:v>
                </c:pt>
                <c:pt idx="3">
                  <c:v>0.16000000000000014</c:v>
                </c:pt>
                <c:pt idx="4">
                  <c:v>3.0000000000000027E-2</c:v>
                </c:pt>
                <c:pt idx="5">
                  <c:v>1.0000000000000231E-2</c:v>
                </c:pt>
                <c:pt idx="6">
                  <c:v>-1.0000000000000231E-2</c:v>
                </c:pt>
                <c:pt idx="7">
                  <c:v>8.0000000000000071E-2</c:v>
                </c:pt>
                <c:pt idx="8">
                  <c:v>-0.11000000000000032</c:v>
                </c:pt>
                <c:pt idx="9">
                  <c:v>-1.0000000000000231E-2</c:v>
                </c:pt>
                <c:pt idx="10">
                  <c:v>5.0000000000000711E-2</c:v>
                </c:pt>
                <c:pt idx="11">
                  <c:v>5.9999999999999831E-2</c:v>
                </c:pt>
                <c:pt idx="12">
                  <c:v>2.9999999999999361E-2</c:v>
                </c:pt>
                <c:pt idx="13">
                  <c:v>4.0000000000000036E-2</c:v>
                </c:pt>
                <c:pt idx="14">
                  <c:v>0</c:v>
                </c:pt>
                <c:pt idx="15">
                  <c:v>0</c:v>
                </c:pt>
                <c:pt idx="16">
                  <c:v>2.0000000000000462E-2</c:v>
                </c:pt>
                <c:pt idx="17">
                  <c:v>5.0000000000000711E-2</c:v>
                </c:pt>
                <c:pt idx="18">
                  <c:v>-0.12000000000000011</c:v>
                </c:pt>
                <c:pt idx="19">
                  <c:v>-4.9999999999999822E-2</c:v>
                </c:pt>
                <c:pt idx="20">
                  <c:v>0.12999999999999989</c:v>
                </c:pt>
                <c:pt idx="21">
                  <c:v>0.54999999999999982</c:v>
                </c:pt>
                <c:pt idx="22">
                  <c:v>0.28000000000000025</c:v>
                </c:pt>
                <c:pt idx="23">
                  <c:v>0.11999999999999922</c:v>
                </c:pt>
                <c:pt idx="24">
                  <c:v>0.10000000000000053</c:v>
                </c:pt>
                <c:pt idx="25">
                  <c:v>0.20999999999999996</c:v>
                </c:pt>
                <c:pt idx="26">
                  <c:v>-0.10999999999999943</c:v>
                </c:pt>
                <c:pt idx="27">
                  <c:v>0.47000000000000064</c:v>
                </c:pt>
                <c:pt idx="28">
                  <c:v>0.3100000000000005</c:v>
                </c:pt>
                <c:pt idx="29">
                  <c:v>0</c:v>
                </c:pt>
                <c:pt idx="30">
                  <c:v>-1.0000000000001563E-2</c:v>
                </c:pt>
                <c:pt idx="31">
                  <c:v>0</c:v>
                </c:pt>
                <c:pt idx="32">
                  <c:v>0.28000000000000114</c:v>
                </c:pt>
                <c:pt idx="33">
                  <c:v>1.0899999999999999</c:v>
                </c:pt>
                <c:pt idx="34">
                  <c:v>0.40999999999999837</c:v>
                </c:pt>
                <c:pt idx="35">
                  <c:v>-1.9999999999998685E-2</c:v>
                </c:pt>
                <c:pt idx="36">
                  <c:v>-6.0000000000000497E-2</c:v>
                </c:pt>
                <c:pt idx="37">
                  <c:v>0.22000000000000064</c:v>
                </c:pt>
                <c:pt idx="38">
                  <c:v>4.9999999999999822E-2</c:v>
                </c:pt>
                <c:pt idx="39">
                  <c:v>2.9999999999999805E-2</c:v>
                </c:pt>
                <c:pt idx="40">
                  <c:v>0.16000000000000014</c:v>
                </c:pt>
                <c:pt idx="41">
                  <c:v>0.12000000000000099</c:v>
                </c:pt>
                <c:pt idx="42">
                  <c:v>0.12999999999999989</c:v>
                </c:pt>
                <c:pt idx="43">
                  <c:v>0.34000000000000075</c:v>
                </c:pt>
                <c:pt idx="44">
                  <c:v>-0.33999999999999986</c:v>
                </c:pt>
                <c:pt idx="45">
                  <c:v>-0.16000000000000014</c:v>
                </c:pt>
                <c:pt idx="46">
                  <c:v>1.9999999999999574E-2</c:v>
                </c:pt>
                <c:pt idx="47">
                  <c:v>1.0000000000000675E-2</c:v>
                </c:pt>
                <c:pt idx="48">
                  <c:v>-2.0000000000000018E-2</c:v>
                </c:pt>
                <c:pt idx="49">
                  <c:v>-1.0000000000001563E-2</c:v>
                </c:pt>
                <c:pt idx="50">
                  <c:v>2.9999999999999361E-2</c:v>
                </c:pt>
                <c:pt idx="51">
                  <c:v>2.0000000000000462E-2</c:v>
                </c:pt>
                <c:pt idx="52">
                  <c:v>1.9999999999998685E-2</c:v>
                </c:pt>
                <c:pt idx="53">
                  <c:v>9.9999999999997868E-3</c:v>
                </c:pt>
                <c:pt idx="54">
                  <c:v>4.0000000000000924E-2</c:v>
                </c:pt>
                <c:pt idx="55">
                  <c:v>0.17999999999999972</c:v>
                </c:pt>
                <c:pt idx="56">
                  <c:v>6.0000000000000497E-2</c:v>
                </c:pt>
                <c:pt idx="57">
                  <c:v>6.0000000000000497E-2</c:v>
                </c:pt>
                <c:pt idx="58">
                  <c:v>3.9999999999999147E-2</c:v>
                </c:pt>
                <c:pt idx="59">
                  <c:v>4.0000000000000924E-2</c:v>
                </c:pt>
                <c:pt idx="60">
                  <c:v>7.0000000000000284E-2</c:v>
                </c:pt>
                <c:pt idx="61">
                  <c:v>0.24999999999999911</c:v>
                </c:pt>
                <c:pt idx="62">
                  <c:v>3.9999999999999147E-2</c:v>
                </c:pt>
                <c:pt idx="63">
                  <c:v>2.9999999999999361E-2</c:v>
                </c:pt>
                <c:pt idx="64">
                  <c:v>-1.0000000000001563E-2</c:v>
                </c:pt>
                <c:pt idx="65">
                  <c:v>7.0000000000001172E-2</c:v>
                </c:pt>
                <c:pt idx="66">
                  <c:v>4.0000000000000036E-2</c:v>
                </c:pt>
                <c:pt idx="67">
                  <c:v>-3.0000000000001137E-2</c:v>
                </c:pt>
                <c:pt idx="68">
                  <c:v>-0.17999999999999972</c:v>
                </c:pt>
                <c:pt idx="69">
                  <c:v>2.9999999999998472E-2</c:v>
                </c:pt>
                <c:pt idx="70">
                  <c:v>5.0000000000000711E-2</c:v>
                </c:pt>
                <c:pt idx="71">
                  <c:v>3.9999999999999147E-2</c:v>
                </c:pt>
                <c:pt idx="72">
                  <c:v>2.9999999999999361E-2</c:v>
                </c:pt>
                <c:pt idx="73">
                  <c:v>4.9999999999998934E-2</c:v>
                </c:pt>
                <c:pt idx="74">
                  <c:v>-1.0000000000000675E-2</c:v>
                </c:pt>
                <c:pt idx="75">
                  <c:v>0.24000000000000021</c:v>
                </c:pt>
                <c:pt idx="76">
                  <c:v>0.10000000000000053</c:v>
                </c:pt>
                <c:pt idx="77">
                  <c:v>-0.27000000000000135</c:v>
                </c:pt>
                <c:pt idx="78">
                  <c:v>-7.9999999999999183E-2</c:v>
                </c:pt>
                <c:pt idx="79">
                  <c:v>9.0000000000000746E-2</c:v>
                </c:pt>
                <c:pt idx="80">
                  <c:v>0.10999999999999854</c:v>
                </c:pt>
                <c:pt idx="81">
                  <c:v>0.63999999999999879</c:v>
                </c:pt>
                <c:pt idx="82">
                  <c:v>-2.000000000000135E-2</c:v>
                </c:pt>
                <c:pt idx="83">
                  <c:v>1.9999999999999574E-2</c:v>
                </c:pt>
                <c:pt idx="84">
                  <c:v>8.0000000000000071E-2</c:v>
                </c:pt>
                <c:pt idx="85">
                  <c:v>9.9999999999997868E-3</c:v>
                </c:pt>
                <c:pt idx="86">
                  <c:v>0</c:v>
                </c:pt>
                <c:pt idx="87">
                  <c:v>-6.9999999999999396E-2</c:v>
                </c:pt>
                <c:pt idx="88">
                  <c:v>-0.32000000000000028</c:v>
                </c:pt>
                <c:pt idx="89">
                  <c:v>-0.15000000000000036</c:v>
                </c:pt>
                <c:pt idx="90">
                  <c:v>-4.0000000000000036E-2</c:v>
                </c:pt>
                <c:pt idx="91">
                  <c:v>8.0000000000000071E-2</c:v>
                </c:pt>
                <c:pt idx="92">
                  <c:v>-0.19000000000000039</c:v>
                </c:pt>
                <c:pt idx="93">
                  <c:v>7.0000000000000284E-2</c:v>
                </c:pt>
                <c:pt idx="94">
                  <c:v>8.0000000000000071E-2</c:v>
                </c:pt>
                <c:pt idx="95">
                  <c:v>9.9999999999988987E-3</c:v>
                </c:pt>
                <c:pt idx="96">
                  <c:v>-0.5</c:v>
                </c:pt>
                <c:pt idx="97">
                  <c:v>-0.13999999999999968</c:v>
                </c:pt>
                <c:pt idx="98">
                  <c:v>-0.24000000000000021</c:v>
                </c:pt>
                <c:pt idx="99">
                  <c:v>0.24000000000000199</c:v>
                </c:pt>
                <c:pt idx="100">
                  <c:v>-0.28000000000000291</c:v>
                </c:pt>
                <c:pt idx="101">
                  <c:v>-0.4399999999999995</c:v>
                </c:pt>
                <c:pt idx="102">
                  <c:v>0.16000000000000192</c:v>
                </c:pt>
                <c:pt idx="103">
                  <c:v>0.66999999999999993</c:v>
                </c:pt>
                <c:pt idx="104">
                  <c:v>0.88999999999999968</c:v>
                </c:pt>
                <c:pt idx="105">
                  <c:v>0.44000000000000039</c:v>
                </c:pt>
                <c:pt idx="106">
                  <c:v>-3.9999999999997371E-2</c:v>
                </c:pt>
                <c:pt idx="107">
                  <c:v>-0.28000000000000114</c:v>
                </c:pt>
                <c:pt idx="108">
                  <c:v>0.63000000000000078</c:v>
                </c:pt>
                <c:pt idx="109">
                  <c:v>0.39000000000000057</c:v>
                </c:pt>
                <c:pt idx="110">
                  <c:v>6.0000000000000497E-2</c:v>
                </c:pt>
                <c:pt idx="111">
                  <c:v>0.13000000000000256</c:v>
                </c:pt>
                <c:pt idx="112">
                  <c:v>-0.17000000000000171</c:v>
                </c:pt>
                <c:pt idx="113">
                  <c:v>-0.32999999999999829</c:v>
                </c:pt>
                <c:pt idx="114">
                  <c:v>-0.16999999999999815</c:v>
                </c:pt>
                <c:pt idx="115">
                  <c:v>-0.15000000000000036</c:v>
                </c:pt>
                <c:pt idx="116">
                  <c:v>0.69999999999999929</c:v>
                </c:pt>
                <c:pt idx="117">
                  <c:v>4.9999999999998046E-2</c:v>
                </c:pt>
                <c:pt idx="118">
                  <c:v>-1.1900000000000004</c:v>
                </c:pt>
                <c:pt idx="119">
                  <c:v>6.0000000000000497E-2</c:v>
                </c:pt>
                <c:pt idx="120">
                  <c:v>-0.32999999999999918</c:v>
                </c:pt>
                <c:pt idx="121">
                  <c:v>-0.53000000000000114</c:v>
                </c:pt>
                <c:pt idx="122">
                  <c:v>-8.9999999999998082E-2</c:v>
                </c:pt>
                <c:pt idx="123">
                  <c:v>0.57000000000000028</c:v>
                </c:pt>
                <c:pt idx="124">
                  <c:v>-0.13000000000000256</c:v>
                </c:pt>
                <c:pt idx="125">
                  <c:v>-0.72000000000000064</c:v>
                </c:pt>
                <c:pt idx="126">
                  <c:v>0.39999999999999947</c:v>
                </c:pt>
                <c:pt idx="127">
                  <c:v>0.56999999999999851</c:v>
                </c:pt>
                <c:pt idx="128">
                  <c:v>0.34999999999999964</c:v>
                </c:pt>
                <c:pt idx="129">
                  <c:v>-0.36999999999999922</c:v>
                </c:pt>
                <c:pt idx="130">
                  <c:v>0.67999999999999972</c:v>
                </c:pt>
                <c:pt idx="131">
                  <c:v>-8.0000000000000071E-2</c:v>
                </c:pt>
                <c:pt idx="132">
                  <c:v>-0.32000000000000028</c:v>
                </c:pt>
                <c:pt idx="133">
                  <c:v>0.66999999999999815</c:v>
                </c:pt>
                <c:pt idx="134">
                  <c:v>-0.64000000000000057</c:v>
                </c:pt>
                <c:pt idx="135">
                  <c:v>0.65000000000000213</c:v>
                </c:pt>
                <c:pt idx="136">
                  <c:v>0.33000000000000007</c:v>
                </c:pt>
                <c:pt idx="137">
                  <c:v>1.3399999999999999</c:v>
                </c:pt>
                <c:pt idx="138">
                  <c:v>-0.16000000000000014</c:v>
                </c:pt>
                <c:pt idx="139">
                  <c:v>0.25</c:v>
                </c:pt>
                <c:pt idx="140">
                  <c:v>-0.41999999999999993</c:v>
                </c:pt>
                <c:pt idx="141">
                  <c:v>0.63000000000000078</c:v>
                </c:pt>
                <c:pt idx="142">
                  <c:v>-0.7900000000000027</c:v>
                </c:pt>
                <c:pt idx="143">
                  <c:v>-5.0000000000000711E-2</c:v>
                </c:pt>
                <c:pt idx="144">
                  <c:v>-0.22999999999999687</c:v>
                </c:pt>
                <c:pt idx="145">
                  <c:v>-0.58000000000000007</c:v>
                </c:pt>
                <c:pt idx="146">
                  <c:v>-0.22000000000000064</c:v>
                </c:pt>
                <c:pt idx="147">
                  <c:v>-0.39000000000000057</c:v>
                </c:pt>
                <c:pt idx="148">
                  <c:v>5.0000000000002487E-2</c:v>
                </c:pt>
                <c:pt idx="149">
                  <c:v>0.40999999999999659</c:v>
                </c:pt>
                <c:pt idx="150">
                  <c:v>0.4399999999999995</c:v>
                </c:pt>
                <c:pt idx="151">
                  <c:v>-0.18000000000000149</c:v>
                </c:pt>
                <c:pt idx="152">
                  <c:v>-0.25999999999999979</c:v>
                </c:pt>
                <c:pt idx="153">
                  <c:v>-0.35000000000000142</c:v>
                </c:pt>
                <c:pt idx="154">
                  <c:v>0.12999999999999901</c:v>
                </c:pt>
                <c:pt idx="155">
                  <c:v>-7.0000000000000284E-2</c:v>
                </c:pt>
                <c:pt idx="156">
                  <c:v>-0.58999999999999986</c:v>
                </c:pt>
                <c:pt idx="157">
                  <c:v>-0.17000000000000171</c:v>
                </c:pt>
                <c:pt idx="158">
                  <c:v>0.50000000000000355</c:v>
                </c:pt>
                <c:pt idx="159">
                  <c:v>-0.30000000000000071</c:v>
                </c:pt>
                <c:pt idx="160">
                  <c:v>-1.0000000000001563E-2</c:v>
                </c:pt>
                <c:pt idx="161">
                  <c:v>0.16999999999999815</c:v>
                </c:pt>
                <c:pt idx="162">
                  <c:v>3.0000000000001137E-2</c:v>
                </c:pt>
                <c:pt idx="163">
                  <c:v>0.22000000000000064</c:v>
                </c:pt>
                <c:pt idx="164">
                  <c:v>-1.9999999999999574E-2</c:v>
                </c:pt>
                <c:pt idx="165">
                  <c:v>0.26999999999999957</c:v>
                </c:pt>
                <c:pt idx="166">
                  <c:v>0.29999999999999893</c:v>
                </c:pt>
                <c:pt idx="167">
                  <c:v>-4.00000000000027E-2</c:v>
                </c:pt>
                <c:pt idx="168">
                  <c:v>1.9999999999999574E-2</c:v>
                </c:pt>
                <c:pt idx="169">
                  <c:v>0.33000000000000185</c:v>
                </c:pt>
                <c:pt idx="170">
                  <c:v>0.16000000000000014</c:v>
                </c:pt>
                <c:pt idx="171">
                  <c:v>0.72000000000000242</c:v>
                </c:pt>
                <c:pt idx="172">
                  <c:v>0.23999999999999844</c:v>
                </c:pt>
                <c:pt idx="173">
                  <c:v>-0.51000000000000156</c:v>
                </c:pt>
                <c:pt idx="174">
                  <c:v>-2.9999999999997584E-2</c:v>
                </c:pt>
                <c:pt idx="175">
                  <c:v>6.0000000000000497E-2</c:v>
                </c:pt>
                <c:pt idx="176">
                  <c:v>-0.19000000000000128</c:v>
                </c:pt>
                <c:pt idx="177">
                  <c:v>0.23000000000000043</c:v>
                </c:pt>
                <c:pt idx="178">
                  <c:v>-9.9999999999997868E-3</c:v>
                </c:pt>
                <c:pt idx="179">
                  <c:v>0.1899999999999995</c:v>
                </c:pt>
                <c:pt idx="180">
                  <c:v>-0.17000000000000171</c:v>
                </c:pt>
                <c:pt idx="181">
                  <c:v>-0.29000000000000092</c:v>
                </c:pt>
                <c:pt idx="182">
                  <c:v>-4.00000000000027E-2</c:v>
                </c:pt>
                <c:pt idx="183">
                  <c:v>0.25</c:v>
                </c:pt>
                <c:pt idx="184">
                  <c:v>0.57000000000000028</c:v>
                </c:pt>
                <c:pt idx="185">
                  <c:v>0.16999999999999815</c:v>
                </c:pt>
                <c:pt idx="186">
                  <c:v>5.0000000000000711E-2</c:v>
                </c:pt>
                <c:pt idx="187">
                  <c:v>-1.9999999999999574E-2</c:v>
                </c:pt>
                <c:pt idx="188">
                  <c:v>-0.26999999999999957</c:v>
                </c:pt>
                <c:pt idx="189">
                  <c:v>-0.11999999999999744</c:v>
                </c:pt>
                <c:pt idx="190">
                  <c:v>7.9999999999998295E-2</c:v>
                </c:pt>
                <c:pt idx="191">
                  <c:v>8.0000000000001847E-2</c:v>
                </c:pt>
                <c:pt idx="192">
                  <c:v>5.0000000000000711E-2</c:v>
                </c:pt>
                <c:pt idx="193">
                  <c:v>3.0000000000001137E-2</c:v>
                </c:pt>
                <c:pt idx="194">
                  <c:v>1.9999999999996021E-2</c:v>
                </c:pt>
                <c:pt idx="195">
                  <c:v>2.9999999999997584E-2</c:v>
                </c:pt>
                <c:pt idx="196">
                  <c:v>6.9999999999998508E-2</c:v>
                </c:pt>
                <c:pt idx="197">
                  <c:v>-6.0000000000000497E-2</c:v>
                </c:pt>
                <c:pt idx="198">
                  <c:v>-0.17999999999999972</c:v>
                </c:pt>
                <c:pt idx="199">
                  <c:v>-9.9999999999997868E-3</c:v>
                </c:pt>
                <c:pt idx="200">
                  <c:v>8.0000000000000071E-2</c:v>
                </c:pt>
                <c:pt idx="201">
                  <c:v>0.78000000000000114</c:v>
                </c:pt>
                <c:pt idx="202">
                  <c:v>-0.12000000000000277</c:v>
                </c:pt>
                <c:pt idx="203">
                  <c:v>0.16999999999999815</c:v>
                </c:pt>
                <c:pt idx="204">
                  <c:v>0.11999999999999922</c:v>
                </c:pt>
                <c:pt idx="205">
                  <c:v>-0.17999999999999972</c:v>
                </c:pt>
                <c:pt idx="206">
                  <c:v>0.10999999999999766</c:v>
                </c:pt>
                <c:pt idx="207">
                  <c:v>0.13000000000000078</c:v>
                </c:pt>
                <c:pt idx="208">
                  <c:v>0.24000000000000199</c:v>
                </c:pt>
                <c:pt idx="209">
                  <c:v>1.9999999999999574E-2</c:v>
                </c:pt>
                <c:pt idx="210">
                  <c:v>0.17999999999999972</c:v>
                </c:pt>
                <c:pt idx="211">
                  <c:v>0.68999999999999773</c:v>
                </c:pt>
                <c:pt idx="212">
                  <c:v>0.12999999999999901</c:v>
                </c:pt>
                <c:pt idx="213">
                  <c:v>-0.16000000000000369</c:v>
                </c:pt>
                <c:pt idx="214">
                  <c:v>0.39000000000000057</c:v>
                </c:pt>
                <c:pt idx="215">
                  <c:v>0.45000000000000284</c:v>
                </c:pt>
                <c:pt idx="216">
                  <c:v>2.9999999999997584E-2</c:v>
                </c:pt>
                <c:pt idx="217">
                  <c:v>8.0000000000001847E-2</c:v>
                </c:pt>
                <c:pt idx="218">
                  <c:v>9.9999999999980105E-3</c:v>
                </c:pt>
                <c:pt idx="219">
                  <c:v>-0.46999999999999709</c:v>
                </c:pt>
                <c:pt idx="220">
                  <c:v>-6.9999999999998508E-2</c:v>
                </c:pt>
                <c:pt idx="221">
                  <c:v>-0.11999999999999922</c:v>
                </c:pt>
                <c:pt idx="222">
                  <c:v>0.16999999999999993</c:v>
                </c:pt>
                <c:pt idx="223">
                  <c:v>0.34999999999999964</c:v>
                </c:pt>
                <c:pt idx="224">
                  <c:v>3.9999999999999147E-2</c:v>
                </c:pt>
                <c:pt idx="225">
                  <c:v>3.9999999999999147E-2</c:v>
                </c:pt>
                <c:pt idx="226">
                  <c:v>0.33999999999999986</c:v>
                </c:pt>
                <c:pt idx="227">
                  <c:v>0.18000000000000149</c:v>
                </c:pt>
                <c:pt idx="228">
                  <c:v>4.0000000000000924E-2</c:v>
                </c:pt>
                <c:pt idx="229">
                  <c:v>7.0000000000000284E-2</c:v>
                </c:pt>
                <c:pt idx="230">
                  <c:v>0.27999999999999758</c:v>
                </c:pt>
                <c:pt idx="231">
                  <c:v>0.69999999999999929</c:v>
                </c:pt>
                <c:pt idx="232">
                  <c:v>0.32000000000000028</c:v>
                </c:pt>
                <c:pt idx="233">
                  <c:v>0.4599999999999973</c:v>
                </c:pt>
                <c:pt idx="234">
                  <c:v>0.29000000000000092</c:v>
                </c:pt>
                <c:pt idx="235">
                  <c:v>0.16000000000000014</c:v>
                </c:pt>
                <c:pt idx="236">
                  <c:v>0.13000000000000256</c:v>
                </c:pt>
                <c:pt idx="237">
                  <c:v>-0.11000000000000298</c:v>
                </c:pt>
                <c:pt idx="238">
                  <c:v>-0.11000000000000298</c:v>
                </c:pt>
                <c:pt idx="239">
                  <c:v>0.20999999999999908</c:v>
                </c:pt>
                <c:pt idx="240">
                  <c:v>0.16000000000000014</c:v>
                </c:pt>
                <c:pt idx="241">
                  <c:v>-0.10999999999999766</c:v>
                </c:pt>
                <c:pt idx="242">
                  <c:v>0.10000000000000142</c:v>
                </c:pt>
                <c:pt idx="243">
                  <c:v>-7.0000000000002061E-2</c:v>
                </c:pt>
                <c:pt idx="244">
                  <c:v>-9.9999999999980105E-3</c:v>
                </c:pt>
                <c:pt idx="245">
                  <c:v>0.19000000000000128</c:v>
                </c:pt>
                <c:pt idx="246">
                  <c:v>-4.0000000000000924E-2</c:v>
                </c:pt>
                <c:pt idx="247">
                  <c:v>3.0000000000001137E-2</c:v>
                </c:pt>
                <c:pt idx="248">
                  <c:v>6.9999999999999396E-2</c:v>
                </c:pt>
                <c:pt idx="249">
                  <c:v>0.13999999999999879</c:v>
                </c:pt>
                <c:pt idx="250">
                  <c:v>0.28000000000000114</c:v>
                </c:pt>
                <c:pt idx="251">
                  <c:v>0.18000000000000149</c:v>
                </c:pt>
                <c:pt idx="252">
                  <c:v>-3.0000000000001137E-2</c:v>
                </c:pt>
                <c:pt idx="253">
                  <c:v>-5.9999999999998721E-2</c:v>
                </c:pt>
                <c:pt idx="254">
                  <c:v>-0.11000000000000298</c:v>
                </c:pt>
                <c:pt idx="255">
                  <c:v>-3.0000000000001137E-2</c:v>
                </c:pt>
                <c:pt idx="256">
                  <c:v>0.33999999999999986</c:v>
                </c:pt>
                <c:pt idx="257">
                  <c:v>-0.20000000000000284</c:v>
                </c:pt>
              </c:numCache>
            </c:numRef>
          </c:yVal>
          <c:smooth val="0"/>
          <c:extLst xmlns:c16r2="http://schemas.microsoft.com/office/drawing/2015/06/chart">
            <c:ext xmlns:c16="http://schemas.microsoft.com/office/drawing/2014/chart" uri="{C3380CC4-5D6E-409C-BE32-E72D297353CC}">
              <c16:uniqueId val="{00000000-D429-4739-B6AC-10D002E9D828}"/>
            </c:ext>
          </c:extLst>
        </c:ser>
        <c:dLbls>
          <c:showLegendKey val="0"/>
          <c:showVal val="0"/>
          <c:showCatName val="0"/>
          <c:showSerName val="0"/>
          <c:showPercent val="0"/>
          <c:showBubbleSize val="0"/>
        </c:dLbls>
        <c:axId val="395938048"/>
        <c:axId val="395938624"/>
      </c:scatterChart>
      <c:scatterChart>
        <c:scatterStyle val="lineMarker"/>
        <c:varyColors val="0"/>
        <c:ser>
          <c:idx val="0"/>
          <c:order val="0"/>
          <c:tx>
            <c:strRef>
              <c:f>'Quincey -Nuit - Journalier'!$B$1</c:f>
              <c:strCache>
                <c:ptCount val="1"/>
                <c:pt idx="0">
                  <c:v>Moyenne nocturne température</c:v>
                </c:pt>
              </c:strCache>
            </c:strRef>
          </c:tx>
          <c:spPr>
            <a:ln w="25400" cap="rnd">
              <a:noFill/>
              <a:round/>
            </a:ln>
            <a:effectLst/>
          </c:spPr>
          <c:marker>
            <c:symbol val="circle"/>
            <c:size val="5"/>
            <c:spPr>
              <a:solidFill>
                <a:schemeClr val="accent2"/>
              </a:solidFill>
              <a:ln w="9525">
                <a:solidFill>
                  <a:schemeClr val="accent2"/>
                </a:solidFill>
              </a:ln>
              <a:effectLst/>
            </c:spPr>
          </c:marker>
          <c:xVal>
            <c:numRef>
              <c:f>'Quincey -Nuit - Journalier'!$A$2:$A$259</c:f>
              <c:numCache>
                <c:formatCode>m/d/yyyy</c:formatCode>
                <c:ptCount val="258"/>
                <c:pt idx="0">
                  <c:v>44944</c:v>
                </c:pt>
                <c:pt idx="1">
                  <c:v>44945</c:v>
                </c:pt>
                <c:pt idx="2">
                  <c:v>44946</c:v>
                </c:pt>
                <c:pt idx="3">
                  <c:v>44947</c:v>
                </c:pt>
                <c:pt idx="4">
                  <c:v>44948</c:v>
                </c:pt>
                <c:pt idx="5">
                  <c:v>44949</c:v>
                </c:pt>
                <c:pt idx="6">
                  <c:v>44950</c:v>
                </c:pt>
                <c:pt idx="7">
                  <c:v>44951</c:v>
                </c:pt>
                <c:pt idx="8">
                  <c:v>44952</c:v>
                </c:pt>
                <c:pt idx="9">
                  <c:v>44953</c:v>
                </c:pt>
                <c:pt idx="10">
                  <c:v>44954</c:v>
                </c:pt>
                <c:pt idx="11">
                  <c:v>44955</c:v>
                </c:pt>
                <c:pt idx="12">
                  <c:v>44956</c:v>
                </c:pt>
                <c:pt idx="13">
                  <c:v>44957</c:v>
                </c:pt>
                <c:pt idx="14">
                  <c:v>44958</c:v>
                </c:pt>
                <c:pt idx="15">
                  <c:v>44959</c:v>
                </c:pt>
                <c:pt idx="16">
                  <c:v>44960</c:v>
                </c:pt>
                <c:pt idx="17">
                  <c:v>44961</c:v>
                </c:pt>
                <c:pt idx="18">
                  <c:v>44962</c:v>
                </c:pt>
                <c:pt idx="19">
                  <c:v>44963</c:v>
                </c:pt>
                <c:pt idx="20">
                  <c:v>44964</c:v>
                </c:pt>
                <c:pt idx="21">
                  <c:v>44965</c:v>
                </c:pt>
                <c:pt idx="22">
                  <c:v>44966</c:v>
                </c:pt>
                <c:pt idx="23">
                  <c:v>44967</c:v>
                </c:pt>
                <c:pt idx="24">
                  <c:v>44968</c:v>
                </c:pt>
                <c:pt idx="25">
                  <c:v>44969</c:v>
                </c:pt>
                <c:pt idx="26">
                  <c:v>44970</c:v>
                </c:pt>
                <c:pt idx="27">
                  <c:v>44971</c:v>
                </c:pt>
                <c:pt idx="28">
                  <c:v>44972</c:v>
                </c:pt>
                <c:pt idx="29">
                  <c:v>44973</c:v>
                </c:pt>
                <c:pt idx="30">
                  <c:v>44974</c:v>
                </c:pt>
                <c:pt idx="31">
                  <c:v>44975</c:v>
                </c:pt>
                <c:pt idx="32">
                  <c:v>44976</c:v>
                </c:pt>
                <c:pt idx="33">
                  <c:v>44977</c:v>
                </c:pt>
                <c:pt idx="34">
                  <c:v>44978</c:v>
                </c:pt>
                <c:pt idx="35">
                  <c:v>44979</c:v>
                </c:pt>
                <c:pt idx="36">
                  <c:v>44980</c:v>
                </c:pt>
                <c:pt idx="37">
                  <c:v>44981</c:v>
                </c:pt>
                <c:pt idx="38">
                  <c:v>44982</c:v>
                </c:pt>
                <c:pt idx="39">
                  <c:v>44983</c:v>
                </c:pt>
                <c:pt idx="40">
                  <c:v>44984</c:v>
                </c:pt>
                <c:pt idx="41">
                  <c:v>44985</c:v>
                </c:pt>
                <c:pt idx="42">
                  <c:v>44986</c:v>
                </c:pt>
                <c:pt idx="43">
                  <c:v>44987</c:v>
                </c:pt>
                <c:pt idx="44">
                  <c:v>44988</c:v>
                </c:pt>
                <c:pt idx="45">
                  <c:v>44989</c:v>
                </c:pt>
                <c:pt idx="46">
                  <c:v>44990</c:v>
                </c:pt>
                <c:pt idx="47">
                  <c:v>44991</c:v>
                </c:pt>
                <c:pt idx="48">
                  <c:v>44992</c:v>
                </c:pt>
                <c:pt idx="49">
                  <c:v>44993</c:v>
                </c:pt>
                <c:pt idx="50">
                  <c:v>44994</c:v>
                </c:pt>
                <c:pt idx="51">
                  <c:v>44995</c:v>
                </c:pt>
                <c:pt idx="52">
                  <c:v>44996</c:v>
                </c:pt>
                <c:pt idx="53">
                  <c:v>44997</c:v>
                </c:pt>
                <c:pt idx="54">
                  <c:v>44998</c:v>
                </c:pt>
                <c:pt idx="55">
                  <c:v>44999</c:v>
                </c:pt>
                <c:pt idx="56">
                  <c:v>45000</c:v>
                </c:pt>
                <c:pt idx="57">
                  <c:v>45001</c:v>
                </c:pt>
                <c:pt idx="58">
                  <c:v>45002</c:v>
                </c:pt>
                <c:pt idx="59">
                  <c:v>45003</c:v>
                </c:pt>
                <c:pt idx="60">
                  <c:v>45004</c:v>
                </c:pt>
                <c:pt idx="61">
                  <c:v>45005</c:v>
                </c:pt>
                <c:pt idx="62">
                  <c:v>45006</c:v>
                </c:pt>
                <c:pt idx="63">
                  <c:v>45007</c:v>
                </c:pt>
                <c:pt idx="64">
                  <c:v>45008</c:v>
                </c:pt>
                <c:pt idx="65">
                  <c:v>45009</c:v>
                </c:pt>
                <c:pt idx="66">
                  <c:v>45010</c:v>
                </c:pt>
                <c:pt idx="67">
                  <c:v>45011</c:v>
                </c:pt>
                <c:pt idx="68">
                  <c:v>45012</c:v>
                </c:pt>
                <c:pt idx="69">
                  <c:v>45013</c:v>
                </c:pt>
                <c:pt idx="70">
                  <c:v>45014</c:v>
                </c:pt>
                <c:pt idx="71">
                  <c:v>45015</c:v>
                </c:pt>
                <c:pt idx="72">
                  <c:v>45016</c:v>
                </c:pt>
                <c:pt idx="73">
                  <c:v>45017</c:v>
                </c:pt>
                <c:pt idx="74">
                  <c:v>45018</c:v>
                </c:pt>
                <c:pt idx="75">
                  <c:v>45019</c:v>
                </c:pt>
                <c:pt idx="76">
                  <c:v>45020</c:v>
                </c:pt>
                <c:pt idx="77">
                  <c:v>45021</c:v>
                </c:pt>
                <c:pt idx="78">
                  <c:v>45022</c:v>
                </c:pt>
                <c:pt idx="79">
                  <c:v>45023</c:v>
                </c:pt>
                <c:pt idx="80">
                  <c:v>45024</c:v>
                </c:pt>
                <c:pt idx="81">
                  <c:v>45025</c:v>
                </c:pt>
                <c:pt idx="82">
                  <c:v>45026</c:v>
                </c:pt>
                <c:pt idx="83">
                  <c:v>45027</c:v>
                </c:pt>
                <c:pt idx="84">
                  <c:v>45028</c:v>
                </c:pt>
                <c:pt idx="85">
                  <c:v>45029</c:v>
                </c:pt>
                <c:pt idx="86">
                  <c:v>45030</c:v>
                </c:pt>
                <c:pt idx="87">
                  <c:v>45031</c:v>
                </c:pt>
                <c:pt idx="88">
                  <c:v>45032</c:v>
                </c:pt>
                <c:pt idx="89">
                  <c:v>45033</c:v>
                </c:pt>
                <c:pt idx="90">
                  <c:v>45034</c:v>
                </c:pt>
                <c:pt idx="91">
                  <c:v>45035</c:v>
                </c:pt>
                <c:pt idx="92">
                  <c:v>45036</c:v>
                </c:pt>
                <c:pt idx="93">
                  <c:v>45037</c:v>
                </c:pt>
                <c:pt idx="94">
                  <c:v>45038</c:v>
                </c:pt>
                <c:pt idx="95">
                  <c:v>45039</c:v>
                </c:pt>
                <c:pt idx="96">
                  <c:v>45040</c:v>
                </c:pt>
                <c:pt idx="97">
                  <c:v>45041</c:v>
                </c:pt>
                <c:pt idx="98">
                  <c:v>45042</c:v>
                </c:pt>
                <c:pt idx="99">
                  <c:v>45043</c:v>
                </c:pt>
                <c:pt idx="100">
                  <c:v>45044</c:v>
                </c:pt>
                <c:pt idx="101">
                  <c:v>45045</c:v>
                </c:pt>
                <c:pt idx="102">
                  <c:v>45046</c:v>
                </c:pt>
                <c:pt idx="103">
                  <c:v>45047</c:v>
                </c:pt>
                <c:pt idx="104">
                  <c:v>45048</c:v>
                </c:pt>
                <c:pt idx="105">
                  <c:v>45049</c:v>
                </c:pt>
                <c:pt idx="106">
                  <c:v>45050</c:v>
                </c:pt>
                <c:pt idx="107">
                  <c:v>45051</c:v>
                </c:pt>
                <c:pt idx="108">
                  <c:v>45052</c:v>
                </c:pt>
                <c:pt idx="109">
                  <c:v>45053</c:v>
                </c:pt>
                <c:pt idx="110">
                  <c:v>45054</c:v>
                </c:pt>
                <c:pt idx="111">
                  <c:v>45055</c:v>
                </c:pt>
                <c:pt idx="112">
                  <c:v>45056</c:v>
                </c:pt>
                <c:pt idx="113">
                  <c:v>45057</c:v>
                </c:pt>
                <c:pt idx="114">
                  <c:v>45058</c:v>
                </c:pt>
                <c:pt idx="115">
                  <c:v>45059</c:v>
                </c:pt>
                <c:pt idx="116">
                  <c:v>45060</c:v>
                </c:pt>
                <c:pt idx="117">
                  <c:v>45061</c:v>
                </c:pt>
                <c:pt idx="118">
                  <c:v>45062</c:v>
                </c:pt>
                <c:pt idx="119">
                  <c:v>45063</c:v>
                </c:pt>
                <c:pt idx="120">
                  <c:v>45064</c:v>
                </c:pt>
                <c:pt idx="121">
                  <c:v>45065</c:v>
                </c:pt>
                <c:pt idx="122">
                  <c:v>45066</c:v>
                </c:pt>
                <c:pt idx="123">
                  <c:v>45067</c:v>
                </c:pt>
                <c:pt idx="124">
                  <c:v>45068</c:v>
                </c:pt>
                <c:pt idx="125">
                  <c:v>45069</c:v>
                </c:pt>
                <c:pt idx="126">
                  <c:v>45070</c:v>
                </c:pt>
                <c:pt idx="127">
                  <c:v>45071</c:v>
                </c:pt>
                <c:pt idx="128">
                  <c:v>45072</c:v>
                </c:pt>
                <c:pt idx="129">
                  <c:v>45073</c:v>
                </c:pt>
                <c:pt idx="130">
                  <c:v>45074</c:v>
                </c:pt>
                <c:pt idx="131">
                  <c:v>45075</c:v>
                </c:pt>
                <c:pt idx="132">
                  <c:v>45076</c:v>
                </c:pt>
                <c:pt idx="133">
                  <c:v>45077</c:v>
                </c:pt>
                <c:pt idx="134">
                  <c:v>45078</c:v>
                </c:pt>
                <c:pt idx="135">
                  <c:v>45079</c:v>
                </c:pt>
                <c:pt idx="136">
                  <c:v>45080</c:v>
                </c:pt>
                <c:pt idx="137">
                  <c:v>45081</c:v>
                </c:pt>
                <c:pt idx="138">
                  <c:v>45082</c:v>
                </c:pt>
                <c:pt idx="139">
                  <c:v>45083</c:v>
                </c:pt>
                <c:pt idx="140">
                  <c:v>45084</c:v>
                </c:pt>
                <c:pt idx="141">
                  <c:v>45085</c:v>
                </c:pt>
                <c:pt idx="142">
                  <c:v>45086</c:v>
                </c:pt>
                <c:pt idx="143">
                  <c:v>45087</c:v>
                </c:pt>
                <c:pt idx="144">
                  <c:v>45088</c:v>
                </c:pt>
                <c:pt idx="145">
                  <c:v>45089</c:v>
                </c:pt>
                <c:pt idx="146">
                  <c:v>45090</c:v>
                </c:pt>
                <c:pt idx="147">
                  <c:v>45091</c:v>
                </c:pt>
                <c:pt idx="148">
                  <c:v>45092</c:v>
                </c:pt>
                <c:pt idx="149">
                  <c:v>45093</c:v>
                </c:pt>
                <c:pt idx="150">
                  <c:v>45094</c:v>
                </c:pt>
                <c:pt idx="151">
                  <c:v>45095</c:v>
                </c:pt>
                <c:pt idx="152">
                  <c:v>45096</c:v>
                </c:pt>
                <c:pt idx="153">
                  <c:v>45097</c:v>
                </c:pt>
                <c:pt idx="154">
                  <c:v>45098</c:v>
                </c:pt>
                <c:pt idx="155">
                  <c:v>45099</c:v>
                </c:pt>
                <c:pt idx="156">
                  <c:v>45100</c:v>
                </c:pt>
                <c:pt idx="157">
                  <c:v>45101</c:v>
                </c:pt>
                <c:pt idx="158">
                  <c:v>45102</c:v>
                </c:pt>
                <c:pt idx="159">
                  <c:v>45103</c:v>
                </c:pt>
                <c:pt idx="160">
                  <c:v>45104</c:v>
                </c:pt>
                <c:pt idx="161">
                  <c:v>45105</c:v>
                </c:pt>
                <c:pt idx="162">
                  <c:v>45106</c:v>
                </c:pt>
                <c:pt idx="163">
                  <c:v>45107</c:v>
                </c:pt>
                <c:pt idx="164">
                  <c:v>45108</c:v>
                </c:pt>
                <c:pt idx="165">
                  <c:v>45109</c:v>
                </c:pt>
                <c:pt idx="166">
                  <c:v>45110</c:v>
                </c:pt>
                <c:pt idx="167">
                  <c:v>45111</c:v>
                </c:pt>
                <c:pt idx="168">
                  <c:v>45112</c:v>
                </c:pt>
                <c:pt idx="169">
                  <c:v>45113</c:v>
                </c:pt>
                <c:pt idx="170">
                  <c:v>45114</c:v>
                </c:pt>
                <c:pt idx="171">
                  <c:v>45115</c:v>
                </c:pt>
                <c:pt idx="172">
                  <c:v>45116</c:v>
                </c:pt>
                <c:pt idx="173">
                  <c:v>45117</c:v>
                </c:pt>
                <c:pt idx="174">
                  <c:v>45118</c:v>
                </c:pt>
                <c:pt idx="175">
                  <c:v>45119</c:v>
                </c:pt>
                <c:pt idx="176">
                  <c:v>45120</c:v>
                </c:pt>
                <c:pt idx="177">
                  <c:v>45121</c:v>
                </c:pt>
                <c:pt idx="178">
                  <c:v>45122</c:v>
                </c:pt>
                <c:pt idx="179">
                  <c:v>45123</c:v>
                </c:pt>
                <c:pt idx="180">
                  <c:v>45124</c:v>
                </c:pt>
                <c:pt idx="181">
                  <c:v>45125</c:v>
                </c:pt>
                <c:pt idx="182">
                  <c:v>45126</c:v>
                </c:pt>
                <c:pt idx="183">
                  <c:v>45127</c:v>
                </c:pt>
                <c:pt idx="184">
                  <c:v>45128</c:v>
                </c:pt>
                <c:pt idx="185">
                  <c:v>45129</c:v>
                </c:pt>
                <c:pt idx="186">
                  <c:v>45130</c:v>
                </c:pt>
                <c:pt idx="187">
                  <c:v>45131</c:v>
                </c:pt>
                <c:pt idx="188">
                  <c:v>45132</c:v>
                </c:pt>
                <c:pt idx="189">
                  <c:v>45133</c:v>
                </c:pt>
                <c:pt idx="190">
                  <c:v>45134</c:v>
                </c:pt>
                <c:pt idx="191">
                  <c:v>45135</c:v>
                </c:pt>
                <c:pt idx="192">
                  <c:v>45136</c:v>
                </c:pt>
                <c:pt idx="193">
                  <c:v>45137</c:v>
                </c:pt>
                <c:pt idx="194">
                  <c:v>45138</c:v>
                </c:pt>
                <c:pt idx="195">
                  <c:v>45139</c:v>
                </c:pt>
                <c:pt idx="196">
                  <c:v>45140</c:v>
                </c:pt>
                <c:pt idx="197">
                  <c:v>45141</c:v>
                </c:pt>
                <c:pt idx="198">
                  <c:v>45142</c:v>
                </c:pt>
                <c:pt idx="199">
                  <c:v>45143</c:v>
                </c:pt>
                <c:pt idx="200">
                  <c:v>45144</c:v>
                </c:pt>
                <c:pt idx="201">
                  <c:v>45145</c:v>
                </c:pt>
                <c:pt idx="202">
                  <c:v>45146</c:v>
                </c:pt>
                <c:pt idx="203">
                  <c:v>45147</c:v>
                </c:pt>
                <c:pt idx="204">
                  <c:v>45148</c:v>
                </c:pt>
                <c:pt idx="205">
                  <c:v>45149</c:v>
                </c:pt>
                <c:pt idx="206">
                  <c:v>45150</c:v>
                </c:pt>
                <c:pt idx="207">
                  <c:v>45151</c:v>
                </c:pt>
                <c:pt idx="208">
                  <c:v>45152</c:v>
                </c:pt>
                <c:pt idx="209">
                  <c:v>45153</c:v>
                </c:pt>
                <c:pt idx="210">
                  <c:v>45154</c:v>
                </c:pt>
                <c:pt idx="211">
                  <c:v>45155</c:v>
                </c:pt>
                <c:pt idx="212">
                  <c:v>45156</c:v>
                </c:pt>
                <c:pt idx="213">
                  <c:v>45157</c:v>
                </c:pt>
                <c:pt idx="214">
                  <c:v>45158</c:v>
                </c:pt>
                <c:pt idx="215">
                  <c:v>45159</c:v>
                </c:pt>
                <c:pt idx="216">
                  <c:v>45160</c:v>
                </c:pt>
                <c:pt idx="217">
                  <c:v>45161</c:v>
                </c:pt>
                <c:pt idx="218">
                  <c:v>45162</c:v>
                </c:pt>
                <c:pt idx="219">
                  <c:v>45163</c:v>
                </c:pt>
                <c:pt idx="220">
                  <c:v>45164</c:v>
                </c:pt>
                <c:pt idx="221">
                  <c:v>45165</c:v>
                </c:pt>
                <c:pt idx="222">
                  <c:v>45166</c:v>
                </c:pt>
                <c:pt idx="223">
                  <c:v>45167</c:v>
                </c:pt>
                <c:pt idx="224">
                  <c:v>45168</c:v>
                </c:pt>
                <c:pt idx="225">
                  <c:v>45169</c:v>
                </c:pt>
                <c:pt idx="226">
                  <c:v>45170</c:v>
                </c:pt>
                <c:pt idx="227">
                  <c:v>45171</c:v>
                </c:pt>
                <c:pt idx="228">
                  <c:v>45172</c:v>
                </c:pt>
                <c:pt idx="229">
                  <c:v>45173</c:v>
                </c:pt>
                <c:pt idx="230">
                  <c:v>45174</c:v>
                </c:pt>
                <c:pt idx="231">
                  <c:v>45175</c:v>
                </c:pt>
                <c:pt idx="232">
                  <c:v>45176</c:v>
                </c:pt>
                <c:pt idx="233">
                  <c:v>45177</c:v>
                </c:pt>
                <c:pt idx="234">
                  <c:v>45178</c:v>
                </c:pt>
                <c:pt idx="235">
                  <c:v>45179</c:v>
                </c:pt>
                <c:pt idx="236">
                  <c:v>45180</c:v>
                </c:pt>
                <c:pt idx="237">
                  <c:v>45181</c:v>
                </c:pt>
                <c:pt idx="238">
                  <c:v>45182</c:v>
                </c:pt>
                <c:pt idx="239">
                  <c:v>45183</c:v>
                </c:pt>
                <c:pt idx="240">
                  <c:v>45184</c:v>
                </c:pt>
                <c:pt idx="241">
                  <c:v>45185</c:v>
                </c:pt>
                <c:pt idx="242">
                  <c:v>45186</c:v>
                </c:pt>
                <c:pt idx="243">
                  <c:v>45187</c:v>
                </c:pt>
                <c:pt idx="244">
                  <c:v>45188</c:v>
                </c:pt>
                <c:pt idx="245">
                  <c:v>45189</c:v>
                </c:pt>
                <c:pt idx="246">
                  <c:v>45190</c:v>
                </c:pt>
                <c:pt idx="247">
                  <c:v>45191</c:v>
                </c:pt>
                <c:pt idx="248">
                  <c:v>45192</c:v>
                </c:pt>
                <c:pt idx="249">
                  <c:v>45193</c:v>
                </c:pt>
                <c:pt idx="250">
                  <c:v>45194</c:v>
                </c:pt>
                <c:pt idx="251">
                  <c:v>45195</c:v>
                </c:pt>
                <c:pt idx="252">
                  <c:v>45196</c:v>
                </c:pt>
                <c:pt idx="253">
                  <c:v>45197</c:v>
                </c:pt>
                <c:pt idx="254">
                  <c:v>45198</c:v>
                </c:pt>
                <c:pt idx="255">
                  <c:v>45199</c:v>
                </c:pt>
                <c:pt idx="256">
                  <c:v>45200</c:v>
                </c:pt>
                <c:pt idx="257">
                  <c:v>45201</c:v>
                </c:pt>
              </c:numCache>
            </c:numRef>
          </c:xVal>
          <c:yVal>
            <c:numRef>
              <c:f>'Quincey -Nuit - Journalier'!$B$2:$B$259</c:f>
              <c:numCache>
                <c:formatCode>General</c:formatCode>
                <c:ptCount val="258"/>
                <c:pt idx="0">
                  <c:v>1.2573333333333332</c:v>
                </c:pt>
                <c:pt idx="1">
                  <c:v>0.50124999999999997</c:v>
                </c:pt>
                <c:pt idx="2">
                  <c:v>1.8786666666666667</c:v>
                </c:pt>
                <c:pt idx="3">
                  <c:v>-0.11933333333333336</c:v>
                </c:pt>
                <c:pt idx="4">
                  <c:v>0.36199999999999999</c:v>
                </c:pt>
                <c:pt idx="5">
                  <c:v>1.7240000000000002</c:v>
                </c:pt>
                <c:pt idx="6">
                  <c:v>2.9233333333333338</c:v>
                </c:pt>
                <c:pt idx="7">
                  <c:v>-0.53933333333333344</c:v>
                </c:pt>
                <c:pt idx="8">
                  <c:v>2.508666666666667</c:v>
                </c:pt>
                <c:pt idx="9">
                  <c:v>3.3066666666666662</c:v>
                </c:pt>
                <c:pt idx="10">
                  <c:v>0.84266666666666667</c:v>
                </c:pt>
                <c:pt idx="11">
                  <c:v>1.3253333333333335</c:v>
                </c:pt>
                <c:pt idx="12">
                  <c:v>4.1260000000000003</c:v>
                </c:pt>
                <c:pt idx="13">
                  <c:v>5.7153333333333336</c:v>
                </c:pt>
                <c:pt idx="14">
                  <c:v>5.9206666666666665</c:v>
                </c:pt>
                <c:pt idx="15">
                  <c:v>7.1206666666666685</c:v>
                </c:pt>
                <c:pt idx="16">
                  <c:v>7.855999999999999</c:v>
                </c:pt>
                <c:pt idx="17">
                  <c:v>7.6760000000000002</c:v>
                </c:pt>
                <c:pt idx="18">
                  <c:v>3.5935714285714275</c:v>
                </c:pt>
                <c:pt idx="19">
                  <c:v>1.5071428571428576</c:v>
                </c:pt>
                <c:pt idx="20">
                  <c:v>-0.89769230769230768</c:v>
                </c:pt>
                <c:pt idx="21">
                  <c:v>-3.1399999999999997</c:v>
                </c:pt>
                <c:pt idx="22">
                  <c:v>-2.1385714285714288</c:v>
                </c:pt>
                <c:pt idx="23">
                  <c:v>-0.27</c:v>
                </c:pt>
                <c:pt idx="24">
                  <c:v>5.7059999999999995</c:v>
                </c:pt>
                <c:pt idx="25">
                  <c:v>1.7484615384615387</c:v>
                </c:pt>
                <c:pt idx="26">
                  <c:v>0.94769230769230772</c:v>
                </c:pt>
                <c:pt idx="27">
                  <c:v>1.7946153846153845</c:v>
                </c:pt>
                <c:pt idx="28">
                  <c:v>3.2500000000000004</c:v>
                </c:pt>
                <c:pt idx="29">
                  <c:v>10.319999999999999</c:v>
                </c:pt>
                <c:pt idx="30">
                  <c:v>12.183571428571428</c:v>
                </c:pt>
                <c:pt idx="31">
                  <c:v>9.3761538461538443</c:v>
                </c:pt>
                <c:pt idx="32">
                  <c:v>3.5599999999999996</c:v>
                </c:pt>
                <c:pt idx="33">
                  <c:v>2.7038461538461545</c:v>
                </c:pt>
                <c:pt idx="34">
                  <c:v>5.5153846153846153</c:v>
                </c:pt>
                <c:pt idx="35">
                  <c:v>7.8423076923076938</c:v>
                </c:pt>
                <c:pt idx="36">
                  <c:v>6.9684615384615389</c:v>
                </c:pt>
                <c:pt idx="37">
                  <c:v>5.7092307692307696</c:v>
                </c:pt>
                <c:pt idx="38">
                  <c:v>1.382307692307692</c:v>
                </c:pt>
                <c:pt idx="39">
                  <c:v>0.32153846153846161</c:v>
                </c:pt>
                <c:pt idx="40">
                  <c:v>6.2307692307692536E-2</c:v>
                </c:pt>
                <c:pt idx="41">
                  <c:v>-0.72615384615384615</c:v>
                </c:pt>
                <c:pt idx="42">
                  <c:v>0.50461538461538458</c:v>
                </c:pt>
                <c:pt idx="43">
                  <c:v>-0.1076923076923077</c:v>
                </c:pt>
                <c:pt idx="44">
                  <c:v>-3.3846153846153686E-2</c:v>
                </c:pt>
                <c:pt idx="45">
                  <c:v>3.3369230769230764</c:v>
                </c:pt>
                <c:pt idx="46">
                  <c:v>3.183846153846154</c:v>
                </c:pt>
                <c:pt idx="47">
                  <c:v>4.4484615384615376</c:v>
                </c:pt>
                <c:pt idx="48">
                  <c:v>5.0907692307692312</c:v>
                </c:pt>
                <c:pt idx="49">
                  <c:v>10.656153846153849</c:v>
                </c:pt>
                <c:pt idx="50">
                  <c:v>10.713076923076922</c:v>
                </c:pt>
                <c:pt idx="51">
                  <c:v>3.1961538461538472</c:v>
                </c:pt>
                <c:pt idx="52">
                  <c:v>7.5446153846153852</c:v>
                </c:pt>
                <c:pt idx="53">
                  <c:v>12.166153846153845</c:v>
                </c:pt>
                <c:pt idx="54">
                  <c:v>10.627692307692307</c:v>
                </c:pt>
                <c:pt idx="55">
                  <c:v>2.8049999999999997</c:v>
                </c:pt>
                <c:pt idx="56">
                  <c:v>5.7058333333333335</c:v>
                </c:pt>
                <c:pt idx="57">
                  <c:v>8.8633333333333333</c:v>
                </c:pt>
                <c:pt idx="58">
                  <c:v>11.961666666666666</c:v>
                </c:pt>
                <c:pt idx="59">
                  <c:v>10.602307692307694</c:v>
                </c:pt>
                <c:pt idx="60">
                  <c:v>3.8791666666666664</c:v>
                </c:pt>
                <c:pt idx="61">
                  <c:v>9.0641666666666669</c:v>
                </c:pt>
                <c:pt idx="62">
                  <c:v>10.235454545454544</c:v>
                </c:pt>
                <c:pt idx="63">
                  <c:v>12.6</c:v>
                </c:pt>
                <c:pt idx="64">
                  <c:v>13.144615384615385</c:v>
                </c:pt>
                <c:pt idx="65">
                  <c:v>8.7154545454545467</c:v>
                </c:pt>
                <c:pt idx="66">
                  <c:v>9.5675000000000008</c:v>
                </c:pt>
                <c:pt idx="67">
                  <c:v>5.8966666666666674</c:v>
                </c:pt>
                <c:pt idx="68">
                  <c:v>1.2627272727272729</c:v>
                </c:pt>
                <c:pt idx="69">
                  <c:v>8.4090909090909083</c:v>
                </c:pt>
                <c:pt idx="70">
                  <c:v>16.229090909090914</c:v>
                </c:pt>
                <c:pt idx="71">
                  <c:v>11.99909090909091</c:v>
                </c:pt>
                <c:pt idx="72">
                  <c:v>9.4818181818181841</c:v>
                </c:pt>
                <c:pt idx="73">
                  <c:v>8.1672727272727279</c:v>
                </c:pt>
                <c:pt idx="74">
                  <c:v>6.0116666666666658</c:v>
                </c:pt>
                <c:pt idx="75">
                  <c:v>1.8072727272727278</c:v>
                </c:pt>
                <c:pt idx="76">
                  <c:v>0.94909090909090921</c:v>
                </c:pt>
                <c:pt idx="77">
                  <c:v>6.29</c:v>
                </c:pt>
                <c:pt idx="78">
                  <c:v>7.4859999999999998</c:v>
                </c:pt>
                <c:pt idx="79">
                  <c:v>4.21</c:v>
                </c:pt>
                <c:pt idx="80">
                  <c:v>4.1130000000000004</c:v>
                </c:pt>
                <c:pt idx="81">
                  <c:v>5.4599999999999991</c:v>
                </c:pt>
                <c:pt idx="82">
                  <c:v>10.672727272727274</c:v>
                </c:pt>
                <c:pt idx="83">
                  <c:v>8.9854545454545462</c:v>
                </c:pt>
                <c:pt idx="84">
                  <c:v>7.5609090909090915</c:v>
                </c:pt>
                <c:pt idx="85">
                  <c:v>6.0920000000000005</c:v>
                </c:pt>
                <c:pt idx="86">
                  <c:v>7.8136363636363635</c:v>
                </c:pt>
                <c:pt idx="87">
                  <c:v>5.5290909090909084</c:v>
                </c:pt>
                <c:pt idx="88">
                  <c:v>5.3490000000000002</c:v>
                </c:pt>
                <c:pt idx="89">
                  <c:v>8.4550000000000001</c:v>
                </c:pt>
                <c:pt idx="90">
                  <c:v>6.6650000000000009</c:v>
                </c:pt>
                <c:pt idx="91">
                  <c:v>8.4360000000000017</c:v>
                </c:pt>
                <c:pt idx="92">
                  <c:v>1.8800000000000001</c:v>
                </c:pt>
                <c:pt idx="93">
                  <c:v>6.2730000000000015</c:v>
                </c:pt>
                <c:pt idx="94">
                  <c:v>10.865</c:v>
                </c:pt>
                <c:pt idx="95">
                  <c:v>9.1490000000000009</c:v>
                </c:pt>
                <c:pt idx="96">
                  <c:v>7.2220000000000013</c:v>
                </c:pt>
                <c:pt idx="97">
                  <c:v>2.2130000000000001</c:v>
                </c:pt>
                <c:pt idx="98">
                  <c:v>8.8290000000000006</c:v>
                </c:pt>
                <c:pt idx="99">
                  <c:v>14.55</c:v>
                </c:pt>
                <c:pt idx="100">
                  <c:v>11.989999999999998</c:v>
                </c:pt>
                <c:pt idx="101">
                  <c:v>8.947000000000001</c:v>
                </c:pt>
                <c:pt idx="102">
                  <c:v>10.297999999999998</c:v>
                </c:pt>
                <c:pt idx="103">
                  <c:v>8.0977777777777789</c:v>
                </c:pt>
                <c:pt idx="104">
                  <c:v>7.2266666666666657</c:v>
                </c:pt>
                <c:pt idx="105">
                  <c:v>8.8522222222222222</c:v>
                </c:pt>
                <c:pt idx="106">
                  <c:v>13.234444444444444</c:v>
                </c:pt>
                <c:pt idx="107">
                  <c:v>13.044444444444444</c:v>
                </c:pt>
                <c:pt idx="108">
                  <c:v>12.037777777777778</c:v>
                </c:pt>
                <c:pt idx="109">
                  <c:v>14.10222222222222</c:v>
                </c:pt>
                <c:pt idx="110">
                  <c:v>14.209</c:v>
                </c:pt>
                <c:pt idx="111">
                  <c:v>11.642222222222223</c:v>
                </c:pt>
                <c:pt idx="112">
                  <c:v>9.7439999999999998</c:v>
                </c:pt>
                <c:pt idx="113">
                  <c:v>9.2311111111111117</c:v>
                </c:pt>
                <c:pt idx="114">
                  <c:v>11.294444444444444</c:v>
                </c:pt>
                <c:pt idx="115">
                  <c:v>8.086666666666666</c:v>
                </c:pt>
                <c:pt idx="116">
                  <c:v>9.8066666666666666</c:v>
                </c:pt>
                <c:pt idx="117">
                  <c:v>8.93888888888889</c:v>
                </c:pt>
                <c:pt idx="118">
                  <c:v>6.5744444444444445</c:v>
                </c:pt>
                <c:pt idx="119">
                  <c:v>6.9037499999999996</c:v>
                </c:pt>
                <c:pt idx="120">
                  <c:v>8.3212500000000009</c:v>
                </c:pt>
                <c:pt idx="121">
                  <c:v>12.428888888888888</c:v>
                </c:pt>
                <c:pt idx="122">
                  <c:v>13.976666666666667</c:v>
                </c:pt>
                <c:pt idx="123">
                  <c:v>13.399999999999999</c:v>
                </c:pt>
                <c:pt idx="124">
                  <c:v>13.754444444444443</c:v>
                </c:pt>
                <c:pt idx="125">
                  <c:v>8.90625</c:v>
                </c:pt>
                <c:pt idx="126">
                  <c:v>8.4324999999999992</c:v>
                </c:pt>
                <c:pt idx="127">
                  <c:v>11.321250000000001</c:v>
                </c:pt>
                <c:pt idx="128">
                  <c:v>12.92625</c:v>
                </c:pt>
                <c:pt idx="129">
                  <c:v>11.944999999999999</c:v>
                </c:pt>
                <c:pt idx="130">
                  <c:v>13.306250000000002</c:v>
                </c:pt>
                <c:pt idx="131">
                  <c:v>14.483749999999999</c:v>
                </c:pt>
                <c:pt idx="132">
                  <c:v>13.364999999999998</c:v>
                </c:pt>
                <c:pt idx="133">
                  <c:v>12.93125</c:v>
                </c:pt>
                <c:pt idx="134">
                  <c:v>13.633750000000001</c:v>
                </c:pt>
                <c:pt idx="135">
                  <c:v>10.43125</c:v>
                </c:pt>
                <c:pt idx="136">
                  <c:v>12.451249999999998</c:v>
                </c:pt>
                <c:pt idx="137">
                  <c:v>13.694999999999999</c:v>
                </c:pt>
                <c:pt idx="138">
                  <c:v>13.4</c:v>
                </c:pt>
                <c:pt idx="139">
                  <c:v>14.21125</c:v>
                </c:pt>
                <c:pt idx="140">
                  <c:v>14.8025</c:v>
                </c:pt>
                <c:pt idx="141">
                  <c:v>14.873750000000001</c:v>
                </c:pt>
                <c:pt idx="142">
                  <c:v>17.213750000000001</c:v>
                </c:pt>
                <c:pt idx="143">
                  <c:v>19.225000000000001</c:v>
                </c:pt>
                <c:pt idx="144">
                  <c:v>16.925000000000001</c:v>
                </c:pt>
                <c:pt idx="145">
                  <c:v>15.003749999999998</c:v>
                </c:pt>
                <c:pt idx="146">
                  <c:v>12.742499999999998</c:v>
                </c:pt>
                <c:pt idx="147">
                  <c:v>14.762500000000001</c:v>
                </c:pt>
                <c:pt idx="148">
                  <c:v>13.368749999999999</c:v>
                </c:pt>
                <c:pt idx="149">
                  <c:v>14.3675</c:v>
                </c:pt>
                <c:pt idx="150">
                  <c:v>17.542222222222225</c:v>
                </c:pt>
                <c:pt idx="151">
                  <c:v>17.257777777777779</c:v>
                </c:pt>
                <c:pt idx="152">
                  <c:v>16.674999999999997</c:v>
                </c:pt>
                <c:pt idx="153">
                  <c:v>17.533750000000001</c:v>
                </c:pt>
                <c:pt idx="154">
                  <c:v>18.776000000000003</c:v>
                </c:pt>
                <c:pt idx="155">
                  <c:v>15.158749999999998</c:v>
                </c:pt>
                <c:pt idx="156">
                  <c:v>16.018749999999997</c:v>
                </c:pt>
                <c:pt idx="157">
                  <c:v>17.060000000000002</c:v>
                </c:pt>
                <c:pt idx="158">
                  <c:v>20.795000000000002</c:v>
                </c:pt>
                <c:pt idx="159">
                  <c:v>14.02</c:v>
                </c:pt>
                <c:pt idx="160">
                  <c:v>13.785000000000002</c:v>
                </c:pt>
                <c:pt idx="161">
                  <c:v>16.491250000000001</c:v>
                </c:pt>
                <c:pt idx="162">
                  <c:v>17.063333333333333</c:v>
                </c:pt>
                <c:pt idx="163">
                  <c:v>16.677777777777777</c:v>
                </c:pt>
                <c:pt idx="164">
                  <c:v>16.368749999999999</c:v>
                </c:pt>
                <c:pt idx="165">
                  <c:v>17.193750000000001</c:v>
                </c:pt>
                <c:pt idx="166">
                  <c:v>14.715</c:v>
                </c:pt>
                <c:pt idx="167">
                  <c:v>16.096250000000001</c:v>
                </c:pt>
                <c:pt idx="168">
                  <c:v>13.145</c:v>
                </c:pt>
                <c:pt idx="169">
                  <c:v>13.9175</c:v>
                </c:pt>
                <c:pt idx="170">
                  <c:v>19.83625</c:v>
                </c:pt>
                <c:pt idx="171">
                  <c:v>20.0625</c:v>
                </c:pt>
                <c:pt idx="172">
                  <c:v>20.16375</c:v>
                </c:pt>
                <c:pt idx="173">
                  <c:v>17.498750000000001</c:v>
                </c:pt>
                <c:pt idx="174">
                  <c:v>22.76125</c:v>
                </c:pt>
                <c:pt idx="175">
                  <c:v>15.290000000000003</c:v>
                </c:pt>
                <c:pt idx="176">
                  <c:v>14.032500000000001</c:v>
                </c:pt>
                <c:pt idx="177">
                  <c:v>23.321111111111108</c:v>
                </c:pt>
                <c:pt idx="178">
                  <c:v>17.164999999999999</c:v>
                </c:pt>
                <c:pt idx="179">
                  <c:v>17.161249999999999</c:v>
                </c:pt>
                <c:pt idx="180">
                  <c:v>13.644444444444446</c:v>
                </c:pt>
                <c:pt idx="181">
                  <c:v>16.646666666666665</c:v>
                </c:pt>
                <c:pt idx="182">
                  <c:v>15.317777777777779</c:v>
                </c:pt>
                <c:pt idx="183">
                  <c:v>17.537777777777777</c:v>
                </c:pt>
                <c:pt idx="184">
                  <c:v>13.38111111111111</c:v>
                </c:pt>
                <c:pt idx="185">
                  <c:v>19.237777777777776</c:v>
                </c:pt>
                <c:pt idx="186">
                  <c:v>18.668888888888887</c:v>
                </c:pt>
                <c:pt idx="187">
                  <c:v>16.676666666666666</c:v>
                </c:pt>
                <c:pt idx="188">
                  <c:v>12.816666666666668</c:v>
                </c:pt>
                <c:pt idx="189">
                  <c:v>18.198888888888892</c:v>
                </c:pt>
                <c:pt idx="190">
                  <c:v>17.757777777777779</c:v>
                </c:pt>
                <c:pt idx="191">
                  <c:v>19.709999999999997</c:v>
                </c:pt>
                <c:pt idx="192">
                  <c:v>16.940000000000001</c:v>
                </c:pt>
                <c:pt idx="193">
                  <c:v>17.736666666666665</c:v>
                </c:pt>
                <c:pt idx="194">
                  <c:v>17.788</c:v>
                </c:pt>
                <c:pt idx="195">
                  <c:v>17.204999999999998</c:v>
                </c:pt>
                <c:pt idx="196">
                  <c:v>17.102222222222224</c:v>
                </c:pt>
                <c:pt idx="197">
                  <c:v>14.907777777777776</c:v>
                </c:pt>
                <c:pt idx="198">
                  <c:v>13.712222222222222</c:v>
                </c:pt>
                <c:pt idx="199">
                  <c:v>14.647777777777776</c:v>
                </c:pt>
                <c:pt idx="200">
                  <c:v>11.986666666666668</c:v>
                </c:pt>
                <c:pt idx="201">
                  <c:v>13.496666666666668</c:v>
                </c:pt>
                <c:pt idx="202">
                  <c:v>17.608888888888888</c:v>
                </c:pt>
                <c:pt idx="203">
                  <c:v>14.271111111111111</c:v>
                </c:pt>
                <c:pt idx="204">
                  <c:v>15.554444444444446</c:v>
                </c:pt>
                <c:pt idx="205">
                  <c:v>18.593</c:v>
                </c:pt>
                <c:pt idx="206">
                  <c:v>16.186</c:v>
                </c:pt>
                <c:pt idx="207">
                  <c:v>14.206666666666667</c:v>
                </c:pt>
                <c:pt idx="208">
                  <c:v>18.824444444444445</c:v>
                </c:pt>
                <c:pt idx="209">
                  <c:v>17.931000000000004</c:v>
                </c:pt>
                <c:pt idx="210">
                  <c:v>19.562000000000001</c:v>
                </c:pt>
                <c:pt idx="211">
                  <c:v>19.774000000000001</c:v>
                </c:pt>
                <c:pt idx="212">
                  <c:v>23.053000000000004</c:v>
                </c:pt>
                <c:pt idx="213">
                  <c:v>19.297999999999998</c:v>
                </c:pt>
                <c:pt idx="214">
                  <c:v>20.563000000000006</c:v>
                </c:pt>
                <c:pt idx="215">
                  <c:v>20.433999999999997</c:v>
                </c:pt>
                <c:pt idx="216">
                  <c:v>19.738</c:v>
                </c:pt>
                <c:pt idx="217">
                  <c:v>21.84</c:v>
                </c:pt>
                <c:pt idx="218">
                  <c:v>20.33818181818182</c:v>
                </c:pt>
                <c:pt idx="219">
                  <c:v>16.583000000000002</c:v>
                </c:pt>
                <c:pt idx="220">
                  <c:v>14.460909090909093</c:v>
                </c:pt>
                <c:pt idx="221">
                  <c:v>13.922000000000002</c:v>
                </c:pt>
                <c:pt idx="222">
                  <c:v>12.553636363636365</c:v>
                </c:pt>
                <c:pt idx="223">
                  <c:v>10.694545454545455</c:v>
                </c:pt>
                <c:pt idx="224">
                  <c:v>13.089090909090912</c:v>
                </c:pt>
                <c:pt idx="225">
                  <c:v>17.748181818181816</c:v>
                </c:pt>
                <c:pt idx="226">
                  <c:v>15.03</c:v>
                </c:pt>
                <c:pt idx="227">
                  <c:v>19.091818181818184</c:v>
                </c:pt>
                <c:pt idx="228">
                  <c:v>18.544545454545453</c:v>
                </c:pt>
                <c:pt idx="229">
                  <c:v>18.108181818181819</c:v>
                </c:pt>
                <c:pt idx="230">
                  <c:v>19.042727272727269</c:v>
                </c:pt>
                <c:pt idx="231">
                  <c:v>16.811818181818182</c:v>
                </c:pt>
                <c:pt idx="232">
                  <c:v>18.208181818181817</c:v>
                </c:pt>
                <c:pt idx="233">
                  <c:v>19.27</c:v>
                </c:pt>
                <c:pt idx="234">
                  <c:v>18.88818181818182</c:v>
                </c:pt>
                <c:pt idx="235">
                  <c:v>19.223636363636363</c:v>
                </c:pt>
                <c:pt idx="236">
                  <c:v>19.354545454545452</c:v>
                </c:pt>
                <c:pt idx="237">
                  <c:v>17.515000000000001</c:v>
                </c:pt>
                <c:pt idx="238">
                  <c:v>16.185833333333338</c:v>
                </c:pt>
                <c:pt idx="239">
                  <c:v>14.401818181818181</c:v>
                </c:pt>
                <c:pt idx="240">
                  <c:v>15.906363636363636</c:v>
                </c:pt>
                <c:pt idx="241">
                  <c:v>15.958333333333334</c:v>
                </c:pt>
                <c:pt idx="242">
                  <c:v>19.229166666666668</c:v>
                </c:pt>
                <c:pt idx="243">
                  <c:v>16.232499999999998</c:v>
                </c:pt>
                <c:pt idx="244">
                  <c:v>17.782499999999995</c:v>
                </c:pt>
                <c:pt idx="245">
                  <c:v>19.40583333333333</c:v>
                </c:pt>
                <c:pt idx="246">
                  <c:v>13.259166666666665</c:v>
                </c:pt>
                <c:pt idx="247">
                  <c:v>11.32</c:v>
                </c:pt>
                <c:pt idx="248">
                  <c:v>7.5583333333333327</c:v>
                </c:pt>
                <c:pt idx="249">
                  <c:v>9.2641666666666662</c:v>
                </c:pt>
                <c:pt idx="250">
                  <c:v>10.902500000000002</c:v>
                </c:pt>
                <c:pt idx="251">
                  <c:v>12.881666666666666</c:v>
                </c:pt>
                <c:pt idx="252">
                  <c:v>19.994166666666668</c:v>
                </c:pt>
                <c:pt idx="253">
                  <c:v>17.173333333333332</c:v>
                </c:pt>
                <c:pt idx="254">
                  <c:v>12.481666666666667</c:v>
                </c:pt>
                <c:pt idx="255">
                  <c:v>11.800833333333335</c:v>
                </c:pt>
                <c:pt idx="256">
                  <c:v>13.656666666666666</c:v>
                </c:pt>
                <c:pt idx="257">
                  <c:v>20.205833333333334</c:v>
                </c:pt>
              </c:numCache>
            </c:numRef>
          </c:yVal>
          <c:smooth val="0"/>
          <c:extLst xmlns:c16r2="http://schemas.microsoft.com/office/drawing/2015/06/chart">
            <c:ext xmlns:c16="http://schemas.microsoft.com/office/drawing/2014/chart" uri="{C3380CC4-5D6E-409C-BE32-E72D297353CC}">
              <c16:uniqueId val="{00000001-D429-4739-B6AC-10D002E9D828}"/>
            </c:ext>
          </c:extLst>
        </c:ser>
        <c:dLbls>
          <c:showLegendKey val="0"/>
          <c:showVal val="0"/>
          <c:showCatName val="0"/>
          <c:showSerName val="0"/>
          <c:showPercent val="0"/>
          <c:showBubbleSize val="0"/>
        </c:dLbls>
        <c:axId val="395939776"/>
        <c:axId val="395939200"/>
      </c:scatterChart>
      <c:valAx>
        <c:axId val="395938048"/>
        <c:scaling>
          <c:orientation val="minMax"/>
          <c:max val="45205"/>
          <c:min val="4493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5938624"/>
        <c:crosses val="autoZero"/>
        <c:crossBetween val="midCat"/>
      </c:valAx>
      <c:valAx>
        <c:axId val="39593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38048"/>
        <c:crosses val="autoZero"/>
        <c:crossBetween val="midCat"/>
      </c:valAx>
      <c:valAx>
        <c:axId val="395939200"/>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39776"/>
        <c:crosses val="max"/>
        <c:crossBetween val="midCat"/>
      </c:valAx>
      <c:valAx>
        <c:axId val="395939776"/>
        <c:scaling>
          <c:orientation val="minMax"/>
          <c:max val="45205"/>
          <c:min val="44930"/>
        </c:scaling>
        <c:delete val="0"/>
        <c:axPos val="t"/>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39200"/>
        <c:crosses val="max"/>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'Orbigny - Jour - Journalier'!$H$1</c:f>
              <c:strCache>
                <c:ptCount val="1"/>
                <c:pt idx="0">
                  <c:v>Gradient t°C Arbre - Champ</c:v>
                </c:pt>
              </c:strCache>
            </c:strRef>
          </c:tx>
          <c:spPr>
            <a:ln w="25400" cap="rnd">
              <a:noFill/>
              <a:round/>
            </a:ln>
            <a:effectLst/>
          </c:spPr>
          <c:marker>
            <c:symbol val="circle"/>
            <c:size val="5"/>
            <c:spPr>
              <a:solidFill>
                <a:schemeClr val="accent1"/>
              </a:solidFill>
              <a:ln w="9525">
                <a:solidFill>
                  <a:schemeClr val="accent1"/>
                </a:solidFill>
              </a:ln>
              <a:effectLst/>
            </c:spPr>
          </c:marker>
          <c:xVal>
            <c:numRef>
              <c:f>'Orbigny - Jour - Journalier'!$A$2:$A$461</c:f>
              <c:numCache>
                <c:formatCode>m/d/yyyy</c:formatCode>
                <c:ptCount val="460"/>
                <c:pt idx="0">
                  <c:v>44758</c:v>
                </c:pt>
                <c:pt idx="1">
                  <c:v>44759</c:v>
                </c:pt>
                <c:pt idx="2">
                  <c:v>44760</c:v>
                </c:pt>
                <c:pt idx="3">
                  <c:v>44761</c:v>
                </c:pt>
                <c:pt idx="4">
                  <c:v>44762</c:v>
                </c:pt>
                <c:pt idx="5">
                  <c:v>44763</c:v>
                </c:pt>
                <c:pt idx="6">
                  <c:v>44764</c:v>
                </c:pt>
                <c:pt idx="7">
                  <c:v>44765</c:v>
                </c:pt>
                <c:pt idx="8">
                  <c:v>44766</c:v>
                </c:pt>
                <c:pt idx="9">
                  <c:v>44767</c:v>
                </c:pt>
                <c:pt idx="10">
                  <c:v>44768</c:v>
                </c:pt>
                <c:pt idx="11">
                  <c:v>44769</c:v>
                </c:pt>
                <c:pt idx="12">
                  <c:v>44770</c:v>
                </c:pt>
                <c:pt idx="13">
                  <c:v>44771</c:v>
                </c:pt>
                <c:pt idx="14">
                  <c:v>44772</c:v>
                </c:pt>
                <c:pt idx="15">
                  <c:v>44773</c:v>
                </c:pt>
                <c:pt idx="16">
                  <c:v>44774</c:v>
                </c:pt>
                <c:pt idx="17">
                  <c:v>44775</c:v>
                </c:pt>
                <c:pt idx="18">
                  <c:v>44776</c:v>
                </c:pt>
                <c:pt idx="19">
                  <c:v>44777</c:v>
                </c:pt>
                <c:pt idx="20">
                  <c:v>44778</c:v>
                </c:pt>
                <c:pt idx="21">
                  <c:v>44779</c:v>
                </c:pt>
                <c:pt idx="22">
                  <c:v>44780</c:v>
                </c:pt>
                <c:pt idx="23">
                  <c:v>44781</c:v>
                </c:pt>
                <c:pt idx="24">
                  <c:v>44782</c:v>
                </c:pt>
                <c:pt idx="25">
                  <c:v>44783</c:v>
                </c:pt>
                <c:pt idx="26">
                  <c:v>44784</c:v>
                </c:pt>
                <c:pt idx="27">
                  <c:v>44785</c:v>
                </c:pt>
                <c:pt idx="28">
                  <c:v>44786</c:v>
                </c:pt>
                <c:pt idx="29">
                  <c:v>44787</c:v>
                </c:pt>
                <c:pt idx="30">
                  <c:v>44788</c:v>
                </c:pt>
                <c:pt idx="31">
                  <c:v>44789</c:v>
                </c:pt>
                <c:pt idx="32">
                  <c:v>44790</c:v>
                </c:pt>
                <c:pt idx="33">
                  <c:v>44791</c:v>
                </c:pt>
                <c:pt idx="34">
                  <c:v>44792</c:v>
                </c:pt>
                <c:pt idx="35">
                  <c:v>44793</c:v>
                </c:pt>
                <c:pt idx="36">
                  <c:v>44794</c:v>
                </c:pt>
                <c:pt idx="37">
                  <c:v>44795</c:v>
                </c:pt>
                <c:pt idx="38">
                  <c:v>44796</c:v>
                </c:pt>
                <c:pt idx="39">
                  <c:v>44797</c:v>
                </c:pt>
                <c:pt idx="40">
                  <c:v>44798</c:v>
                </c:pt>
                <c:pt idx="41">
                  <c:v>44799</c:v>
                </c:pt>
                <c:pt idx="42">
                  <c:v>44800</c:v>
                </c:pt>
                <c:pt idx="43">
                  <c:v>44801</c:v>
                </c:pt>
                <c:pt idx="44">
                  <c:v>44802</c:v>
                </c:pt>
                <c:pt idx="45">
                  <c:v>44803</c:v>
                </c:pt>
                <c:pt idx="46">
                  <c:v>44804</c:v>
                </c:pt>
                <c:pt idx="47">
                  <c:v>44805</c:v>
                </c:pt>
                <c:pt idx="48">
                  <c:v>44806</c:v>
                </c:pt>
                <c:pt idx="49">
                  <c:v>44807</c:v>
                </c:pt>
                <c:pt idx="50">
                  <c:v>44808</c:v>
                </c:pt>
                <c:pt idx="51">
                  <c:v>44809</c:v>
                </c:pt>
                <c:pt idx="52">
                  <c:v>44810</c:v>
                </c:pt>
                <c:pt idx="53">
                  <c:v>44811</c:v>
                </c:pt>
                <c:pt idx="54">
                  <c:v>44812</c:v>
                </c:pt>
                <c:pt idx="55">
                  <c:v>44813</c:v>
                </c:pt>
                <c:pt idx="56">
                  <c:v>44814</c:v>
                </c:pt>
                <c:pt idx="57">
                  <c:v>44815</c:v>
                </c:pt>
                <c:pt idx="58">
                  <c:v>44816</c:v>
                </c:pt>
                <c:pt idx="59">
                  <c:v>44817</c:v>
                </c:pt>
                <c:pt idx="60">
                  <c:v>44818</c:v>
                </c:pt>
                <c:pt idx="61">
                  <c:v>44819</c:v>
                </c:pt>
                <c:pt idx="62">
                  <c:v>44820</c:v>
                </c:pt>
                <c:pt idx="63">
                  <c:v>44821</c:v>
                </c:pt>
                <c:pt idx="64">
                  <c:v>44822</c:v>
                </c:pt>
                <c:pt idx="65">
                  <c:v>44823</c:v>
                </c:pt>
                <c:pt idx="66">
                  <c:v>44824</c:v>
                </c:pt>
                <c:pt idx="67">
                  <c:v>44825</c:v>
                </c:pt>
                <c:pt idx="68">
                  <c:v>44826</c:v>
                </c:pt>
                <c:pt idx="69">
                  <c:v>44827</c:v>
                </c:pt>
                <c:pt idx="70">
                  <c:v>44828</c:v>
                </c:pt>
                <c:pt idx="71">
                  <c:v>44829</c:v>
                </c:pt>
                <c:pt idx="72">
                  <c:v>44830</c:v>
                </c:pt>
                <c:pt idx="73">
                  <c:v>44831</c:v>
                </c:pt>
                <c:pt idx="74">
                  <c:v>44832</c:v>
                </c:pt>
                <c:pt idx="75">
                  <c:v>44833</c:v>
                </c:pt>
                <c:pt idx="76">
                  <c:v>44834</c:v>
                </c:pt>
                <c:pt idx="77">
                  <c:v>44835</c:v>
                </c:pt>
                <c:pt idx="78">
                  <c:v>44836</c:v>
                </c:pt>
                <c:pt idx="79">
                  <c:v>44837</c:v>
                </c:pt>
                <c:pt idx="80">
                  <c:v>44838</c:v>
                </c:pt>
                <c:pt idx="81">
                  <c:v>44839</c:v>
                </c:pt>
                <c:pt idx="82">
                  <c:v>44840</c:v>
                </c:pt>
                <c:pt idx="83">
                  <c:v>44841</c:v>
                </c:pt>
                <c:pt idx="84">
                  <c:v>44842</c:v>
                </c:pt>
                <c:pt idx="85">
                  <c:v>44843</c:v>
                </c:pt>
                <c:pt idx="86">
                  <c:v>44844</c:v>
                </c:pt>
                <c:pt idx="87">
                  <c:v>44845</c:v>
                </c:pt>
                <c:pt idx="88">
                  <c:v>44846</c:v>
                </c:pt>
                <c:pt idx="89">
                  <c:v>44847</c:v>
                </c:pt>
                <c:pt idx="90">
                  <c:v>44848</c:v>
                </c:pt>
                <c:pt idx="91">
                  <c:v>44849</c:v>
                </c:pt>
                <c:pt idx="92">
                  <c:v>44850</c:v>
                </c:pt>
                <c:pt idx="93">
                  <c:v>44851</c:v>
                </c:pt>
                <c:pt idx="94">
                  <c:v>44852</c:v>
                </c:pt>
                <c:pt idx="95">
                  <c:v>44853</c:v>
                </c:pt>
                <c:pt idx="96">
                  <c:v>44854</c:v>
                </c:pt>
                <c:pt idx="97">
                  <c:v>44855</c:v>
                </c:pt>
                <c:pt idx="98">
                  <c:v>44856</c:v>
                </c:pt>
                <c:pt idx="99">
                  <c:v>44857</c:v>
                </c:pt>
                <c:pt idx="100">
                  <c:v>44858</c:v>
                </c:pt>
                <c:pt idx="101">
                  <c:v>44859</c:v>
                </c:pt>
                <c:pt idx="102">
                  <c:v>44860</c:v>
                </c:pt>
                <c:pt idx="103">
                  <c:v>44861</c:v>
                </c:pt>
                <c:pt idx="104">
                  <c:v>44862</c:v>
                </c:pt>
                <c:pt idx="105">
                  <c:v>44863</c:v>
                </c:pt>
                <c:pt idx="106">
                  <c:v>44864</c:v>
                </c:pt>
                <c:pt idx="107">
                  <c:v>44865</c:v>
                </c:pt>
                <c:pt idx="108">
                  <c:v>44866</c:v>
                </c:pt>
                <c:pt idx="109">
                  <c:v>44867</c:v>
                </c:pt>
                <c:pt idx="110">
                  <c:v>44868</c:v>
                </c:pt>
                <c:pt idx="111">
                  <c:v>44869</c:v>
                </c:pt>
                <c:pt idx="112">
                  <c:v>44870</c:v>
                </c:pt>
                <c:pt idx="113">
                  <c:v>44871</c:v>
                </c:pt>
                <c:pt idx="114">
                  <c:v>44872</c:v>
                </c:pt>
                <c:pt idx="115">
                  <c:v>44873</c:v>
                </c:pt>
                <c:pt idx="116">
                  <c:v>44874</c:v>
                </c:pt>
                <c:pt idx="117">
                  <c:v>44875</c:v>
                </c:pt>
                <c:pt idx="118">
                  <c:v>44876</c:v>
                </c:pt>
                <c:pt idx="119">
                  <c:v>44877</c:v>
                </c:pt>
                <c:pt idx="120">
                  <c:v>44878</c:v>
                </c:pt>
                <c:pt idx="121">
                  <c:v>44879</c:v>
                </c:pt>
                <c:pt idx="122">
                  <c:v>44880</c:v>
                </c:pt>
                <c:pt idx="123">
                  <c:v>44881</c:v>
                </c:pt>
                <c:pt idx="124">
                  <c:v>44882</c:v>
                </c:pt>
                <c:pt idx="125">
                  <c:v>44883</c:v>
                </c:pt>
                <c:pt idx="126">
                  <c:v>44884</c:v>
                </c:pt>
                <c:pt idx="127">
                  <c:v>44885</c:v>
                </c:pt>
                <c:pt idx="128">
                  <c:v>44886</c:v>
                </c:pt>
                <c:pt idx="129">
                  <c:v>44887</c:v>
                </c:pt>
                <c:pt idx="130">
                  <c:v>44888</c:v>
                </c:pt>
                <c:pt idx="131">
                  <c:v>44889</c:v>
                </c:pt>
                <c:pt idx="132">
                  <c:v>44890</c:v>
                </c:pt>
                <c:pt idx="133">
                  <c:v>44891</c:v>
                </c:pt>
                <c:pt idx="134">
                  <c:v>44892</c:v>
                </c:pt>
                <c:pt idx="135">
                  <c:v>44893</c:v>
                </c:pt>
                <c:pt idx="136">
                  <c:v>44894</c:v>
                </c:pt>
                <c:pt idx="137">
                  <c:v>44895</c:v>
                </c:pt>
                <c:pt idx="138">
                  <c:v>44896</c:v>
                </c:pt>
                <c:pt idx="139">
                  <c:v>44897</c:v>
                </c:pt>
                <c:pt idx="140">
                  <c:v>44898</c:v>
                </c:pt>
                <c:pt idx="141">
                  <c:v>44899</c:v>
                </c:pt>
                <c:pt idx="142">
                  <c:v>44900</c:v>
                </c:pt>
                <c:pt idx="143">
                  <c:v>44901</c:v>
                </c:pt>
                <c:pt idx="144">
                  <c:v>44902</c:v>
                </c:pt>
                <c:pt idx="145">
                  <c:v>44903</c:v>
                </c:pt>
                <c:pt idx="146">
                  <c:v>44904</c:v>
                </c:pt>
                <c:pt idx="147">
                  <c:v>44905</c:v>
                </c:pt>
                <c:pt idx="148">
                  <c:v>44906</c:v>
                </c:pt>
                <c:pt idx="149">
                  <c:v>44907</c:v>
                </c:pt>
                <c:pt idx="150">
                  <c:v>44908</c:v>
                </c:pt>
                <c:pt idx="151">
                  <c:v>44909</c:v>
                </c:pt>
                <c:pt idx="152">
                  <c:v>44910</c:v>
                </c:pt>
                <c:pt idx="153">
                  <c:v>44911</c:v>
                </c:pt>
                <c:pt idx="154">
                  <c:v>44912</c:v>
                </c:pt>
                <c:pt idx="155">
                  <c:v>44913</c:v>
                </c:pt>
                <c:pt idx="156">
                  <c:v>44914</c:v>
                </c:pt>
                <c:pt idx="157">
                  <c:v>44915</c:v>
                </c:pt>
                <c:pt idx="158">
                  <c:v>44916</c:v>
                </c:pt>
                <c:pt idx="159">
                  <c:v>44917</c:v>
                </c:pt>
                <c:pt idx="160">
                  <c:v>44918</c:v>
                </c:pt>
                <c:pt idx="161">
                  <c:v>44919</c:v>
                </c:pt>
                <c:pt idx="162">
                  <c:v>44920</c:v>
                </c:pt>
                <c:pt idx="163">
                  <c:v>44921</c:v>
                </c:pt>
                <c:pt idx="164">
                  <c:v>44922</c:v>
                </c:pt>
                <c:pt idx="165">
                  <c:v>44923</c:v>
                </c:pt>
                <c:pt idx="166">
                  <c:v>44924</c:v>
                </c:pt>
                <c:pt idx="167">
                  <c:v>44925</c:v>
                </c:pt>
                <c:pt idx="168">
                  <c:v>44926</c:v>
                </c:pt>
                <c:pt idx="169">
                  <c:v>44927</c:v>
                </c:pt>
                <c:pt idx="170">
                  <c:v>44928</c:v>
                </c:pt>
                <c:pt idx="171">
                  <c:v>44929</c:v>
                </c:pt>
                <c:pt idx="172">
                  <c:v>44930</c:v>
                </c:pt>
                <c:pt idx="173">
                  <c:v>44931</c:v>
                </c:pt>
                <c:pt idx="174">
                  <c:v>44932</c:v>
                </c:pt>
                <c:pt idx="175">
                  <c:v>44933</c:v>
                </c:pt>
                <c:pt idx="176">
                  <c:v>44934</c:v>
                </c:pt>
                <c:pt idx="177">
                  <c:v>44935</c:v>
                </c:pt>
                <c:pt idx="178">
                  <c:v>44936</c:v>
                </c:pt>
                <c:pt idx="179">
                  <c:v>44937</c:v>
                </c:pt>
                <c:pt idx="180">
                  <c:v>44938</c:v>
                </c:pt>
                <c:pt idx="181">
                  <c:v>44939</c:v>
                </c:pt>
                <c:pt idx="182">
                  <c:v>44940</c:v>
                </c:pt>
                <c:pt idx="183">
                  <c:v>44941</c:v>
                </c:pt>
                <c:pt idx="184">
                  <c:v>44942</c:v>
                </c:pt>
                <c:pt idx="185">
                  <c:v>44943</c:v>
                </c:pt>
                <c:pt idx="186">
                  <c:v>44944</c:v>
                </c:pt>
                <c:pt idx="187">
                  <c:v>44945</c:v>
                </c:pt>
                <c:pt idx="188">
                  <c:v>44946</c:v>
                </c:pt>
                <c:pt idx="189">
                  <c:v>44947</c:v>
                </c:pt>
                <c:pt idx="190">
                  <c:v>44948</c:v>
                </c:pt>
                <c:pt idx="191">
                  <c:v>44949</c:v>
                </c:pt>
                <c:pt idx="192">
                  <c:v>44950</c:v>
                </c:pt>
                <c:pt idx="193">
                  <c:v>44951</c:v>
                </c:pt>
                <c:pt idx="194">
                  <c:v>44952</c:v>
                </c:pt>
                <c:pt idx="195">
                  <c:v>44953</c:v>
                </c:pt>
                <c:pt idx="196">
                  <c:v>44954</c:v>
                </c:pt>
                <c:pt idx="197">
                  <c:v>44955</c:v>
                </c:pt>
                <c:pt idx="198">
                  <c:v>44956</c:v>
                </c:pt>
                <c:pt idx="199">
                  <c:v>44957</c:v>
                </c:pt>
                <c:pt idx="200">
                  <c:v>44958</c:v>
                </c:pt>
                <c:pt idx="201">
                  <c:v>44959</c:v>
                </c:pt>
                <c:pt idx="202">
                  <c:v>44960</c:v>
                </c:pt>
                <c:pt idx="203">
                  <c:v>44961</c:v>
                </c:pt>
                <c:pt idx="204">
                  <c:v>44962</c:v>
                </c:pt>
                <c:pt idx="205">
                  <c:v>44963</c:v>
                </c:pt>
                <c:pt idx="206">
                  <c:v>44964</c:v>
                </c:pt>
                <c:pt idx="207">
                  <c:v>44965</c:v>
                </c:pt>
                <c:pt idx="208">
                  <c:v>44966</c:v>
                </c:pt>
                <c:pt idx="209">
                  <c:v>44967</c:v>
                </c:pt>
                <c:pt idx="210">
                  <c:v>44968</c:v>
                </c:pt>
                <c:pt idx="211">
                  <c:v>44969</c:v>
                </c:pt>
                <c:pt idx="212">
                  <c:v>44970</c:v>
                </c:pt>
                <c:pt idx="213">
                  <c:v>44971</c:v>
                </c:pt>
                <c:pt idx="214">
                  <c:v>44972</c:v>
                </c:pt>
                <c:pt idx="215">
                  <c:v>44973</c:v>
                </c:pt>
                <c:pt idx="216">
                  <c:v>44974</c:v>
                </c:pt>
                <c:pt idx="217">
                  <c:v>44975</c:v>
                </c:pt>
                <c:pt idx="218">
                  <c:v>44976</c:v>
                </c:pt>
                <c:pt idx="219">
                  <c:v>44977</c:v>
                </c:pt>
                <c:pt idx="220">
                  <c:v>44978</c:v>
                </c:pt>
                <c:pt idx="221">
                  <c:v>44979</c:v>
                </c:pt>
                <c:pt idx="222">
                  <c:v>44980</c:v>
                </c:pt>
                <c:pt idx="223">
                  <c:v>44981</c:v>
                </c:pt>
                <c:pt idx="224">
                  <c:v>44982</c:v>
                </c:pt>
                <c:pt idx="225">
                  <c:v>44983</c:v>
                </c:pt>
                <c:pt idx="226">
                  <c:v>44984</c:v>
                </c:pt>
                <c:pt idx="227">
                  <c:v>44985</c:v>
                </c:pt>
                <c:pt idx="228">
                  <c:v>44986</c:v>
                </c:pt>
                <c:pt idx="229">
                  <c:v>44987</c:v>
                </c:pt>
                <c:pt idx="230">
                  <c:v>44988</c:v>
                </c:pt>
                <c:pt idx="231">
                  <c:v>44989</c:v>
                </c:pt>
                <c:pt idx="232">
                  <c:v>44990</c:v>
                </c:pt>
                <c:pt idx="233">
                  <c:v>44991</c:v>
                </c:pt>
                <c:pt idx="234">
                  <c:v>44992</c:v>
                </c:pt>
                <c:pt idx="235">
                  <c:v>44993</c:v>
                </c:pt>
                <c:pt idx="236">
                  <c:v>44994</c:v>
                </c:pt>
                <c:pt idx="237">
                  <c:v>44995</c:v>
                </c:pt>
                <c:pt idx="238">
                  <c:v>44996</c:v>
                </c:pt>
                <c:pt idx="239">
                  <c:v>44997</c:v>
                </c:pt>
                <c:pt idx="240">
                  <c:v>44998</c:v>
                </c:pt>
                <c:pt idx="241">
                  <c:v>44999</c:v>
                </c:pt>
                <c:pt idx="242">
                  <c:v>45000</c:v>
                </c:pt>
                <c:pt idx="243">
                  <c:v>45001</c:v>
                </c:pt>
                <c:pt idx="244">
                  <c:v>45002</c:v>
                </c:pt>
                <c:pt idx="245">
                  <c:v>45003</c:v>
                </c:pt>
                <c:pt idx="246">
                  <c:v>45004</c:v>
                </c:pt>
                <c:pt idx="247">
                  <c:v>45005</c:v>
                </c:pt>
                <c:pt idx="248">
                  <c:v>45006</c:v>
                </c:pt>
                <c:pt idx="249">
                  <c:v>45007</c:v>
                </c:pt>
                <c:pt idx="250">
                  <c:v>45008</c:v>
                </c:pt>
                <c:pt idx="251">
                  <c:v>45009</c:v>
                </c:pt>
                <c:pt idx="252">
                  <c:v>45010</c:v>
                </c:pt>
                <c:pt idx="253">
                  <c:v>45011</c:v>
                </c:pt>
                <c:pt idx="254">
                  <c:v>45012</c:v>
                </c:pt>
                <c:pt idx="255">
                  <c:v>45013</c:v>
                </c:pt>
                <c:pt idx="256">
                  <c:v>45014</c:v>
                </c:pt>
                <c:pt idx="257">
                  <c:v>45015</c:v>
                </c:pt>
                <c:pt idx="258">
                  <c:v>45016</c:v>
                </c:pt>
                <c:pt idx="259">
                  <c:v>45017</c:v>
                </c:pt>
                <c:pt idx="260">
                  <c:v>45018</c:v>
                </c:pt>
                <c:pt idx="261">
                  <c:v>45019</c:v>
                </c:pt>
                <c:pt idx="262">
                  <c:v>45020</c:v>
                </c:pt>
                <c:pt idx="263">
                  <c:v>45021</c:v>
                </c:pt>
                <c:pt idx="264">
                  <c:v>45022</c:v>
                </c:pt>
                <c:pt idx="265">
                  <c:v>45023</c:v>
                </c:pt>
                <c:pt idx="266">
                  <c:v>45024</c:v>
                </c:pt>
                <c:pt idx="267">
                  <c:v>45025</c:v>
                </c:pt>
                <c:pt idx="268">
                  <c:v>45026</c:v>
                </c:pt>
                <c:pt idx="269">
                  <c:v>45027</c:v>
                </c:pt>
                <c:pt idx="270">
                  <c:v>45028</c:v>
                </c:pt>
                <c:pt idx="271">
                  <c:v>45029</c:v>
                </c:pt>
                <c:pt idx="272">
                  <c:v>45030</c:v>
                </c:pt>
                <c:pt idx="273">
                  <c:v>45031</c:v>
                </c:pt>
                <c:pt idx="274">
                  <c:v>45032</c:v>
                </c:pt>
                <c:pt idx="275">
                  <c:v>45033</c:v>
                </c:pt>
                <c:pt idx="276">
                  <c:v>45034</c:v>
                </c:pt>
                <c:pt idx="277">
                  <c:v>45035</c:v>
                </c:pt>
                <c:pt idx="278">
                  <c:v>45036</c:v>
                </c:pt>
                <c:pt idx="279">
                  <c:v>45037</c:v>
                </c:pt>
                <c:pt idx="280">
                  <c:v>45038</c:v>
                </c:pt>
                <c:pt idx="281">
                  <c:v>45039</c:v>
                </c:pt>
                <c:pt idx="282">
                  <c:v>45040</c:v>
                </c:pt>
                <c:pt idx="283">
                  <c:v>45041</c:v>
                </c:pt>
                <c:pt idx="284">
                  <c:v>45042</c:v>
                </c:pt>
                <c:pt idx="285">
                  <c:v>45043</c:v>
                </c:pt>
                <c:pt idx="286">
                  <c:v>45044</c:v>
                </c:pt>
                <c:pt idx="287">
                  <c:v>45045</c:v>
                </c:pt>
                <c:pt idx="288">
                  <c:v>45046</c:v>
                </c:pt>
                <c:pt idx="289">
                  <c:v>45047</c:v>
                </c:pt>
                <c:pt idx="290">
                  <c:v>45048</c:v>
                </c:pt>
                <c:pt idx="291">
                  <c:v>45049</c:v>
                </c:pt>
                <c:pt idx="292">
                  <c:v>45050</c:v>
                </c:pt>
                <c:pt idx="293">
                  <c:v>45051</c:v>
                </c:pt>
                <c:pt idx="294">
                  <c:v>45052</c:v>
                </c:pt>
                <c:pt idx="295">
                  <c:v>45053</c:v>
                </c:pt>
                <c:pt idx="296">
                  <c:v>45054</c:v>
                </c:pt>
                <c:pt idx="297">
                  <c:v>45055</c:v>
                </c:pt>
                <c:pt idx="298">
                  <c:v>45056</c:v>
                </c:pt>
                <c:pt idx="299">
                  <c:v>45057</c:v>
                </c:pt>
                <c:pt idx="300">
                  <c:v>45058</c:v>
                </c:pt>
                <c:pt idx="301">
                  <c:v>45059</c:v>
                </c:pt>
                <c:pt idx="302">
                  <c:v>45060</c:v>
                </c:pt>
                <c:pt idx="303">
                  <c:v>45061</c:v>
                </c:pt>
                <c:pt idx="304">
                  <c:v>45062</c:v>
                </c:pt>
                <c:pt idx="305">
                  <c:v>45063</c:v>
                </c:pt>
                <c:pt idx="306">
                  <c:v>45064</c:v>
                </c:pt>
                <c:pt idx="307">
                  <c:v>45065</c:v>
                </c:pt>
                <c:pt idx="308">
                  <c:v>45066</c:v>
                </c:pt>
                <c:pt idx="309">
                  <c:v>45067</c:v>
                </c:pt>
                <c:pt idx="310">
                  <c:v>45068</c:v>
                </c:pt>
                <c:pt idx="311">
                  <c:v>45069</c:v>
                </c:pt>
                <c:pt idx="312">
                  <c:v>45070</c:v>
                </c:pt>
                <c:pt idx="313">
                  <c:v>45071</c:v>
                </c:pt>
                <c:pt idx="314">
                  <c:v>45072</c:v>
                </c:pt>
                <c:pt idx="315">
                  <c:v>45073</c:v>
                </c:pt>
                <c:pt idx="316">
                  <c:v>45074</c:v>
                </c:pt>
                <c:pt idx="317">
                  <c:v>45075</c:v>
                </c:pt>
                <c:pt idx="318">
                  <c:v>45076</c:v>
                </c:pt>
                <c:pt idx="319">
                  <c:v>45077</c:v>
                </c:pt>
                <c:pt idx="320">
                  <c:v>45078</c:v>
                </c:pt>
                <c:pt idx="321">
                  <c:v>45079</c:v>
                </c:pt>
                <c:pt idx="322">
                  <c:v>45080</c:v>
                </c:pt>
                <c:pt idx="323">
                  <c:v>45081</c:v>
                </c:pt>
                <c:pt idx="324">
                  <c:v>45082</c:v>
                </c:pt>
                <c:pt idx="325">
                  <c:v>45083</c:v>
                </c:pt>
                <c:pt idx="326">
                  <c:v>45084</c:v>
                </c:pt>
                <c:pt idx="327">
                  <c:v>45085</c:v>
                </c:pt>
                <c:pt idx="328">
                  <c:v>45086</c:v>
                </c:pt>
                <c:pt idx="329">
                  <c:v>45087</c:v>
                </c:pt>
                <c:pt idx="330">
                  <c:v>45088</c:v>
                </c:pt>
                <c:pt idx="331">
                  <c:v>45089</c:v>
                </c:pt>
                <c:pt idx="332">
                  <c:v>45090</c:v>
                </c:pt>
                <c:pt idx="333">
                  <c:v>45091</c:v>
                </c:pt>
                <c:pt idx="334">
                  <c:v>45092</c:v>
                </c:pt>
                <c:pt idx="335">
                  <c:v>45093</c:v>
                </c:pt>
                <c:pt idx="336">
                  <c:v>45094</c:v>
                </c:pt>
                <c:pt idx="337">
                  <c:v>45095</c:v>
                </c:pt>
                <c:pt idx="338">
                  <c:v>45096</c:v>
                </c:pt>
                <c:pt idx="339">
                  <c:v>45097</c:v>
                </c:pt>
                <c:pt idx="340">
                  <c:v>45098</c:v>
                </c:pt>
                <c:pt idx="341">
                  <c:v>45099</c:v>
                </c:pt>
                <c:pt idx="342">
                  <c:v>45100</c:v>
                </c:pt>
                <c:pt idx="343">
                  <c:v>45101</c:v>
                </c:pt>
                <c:pt idx="344">
                  <c:v>45102</c:v>
                </c:pt>
                <c:pt idx="345">
                  <c:v>45103</c:v>
                </c:pt>
                <c:pt idx="346">
                  <c:v>45104</c:v>
                </c:pt>
                <c:pt idx="347">
                  <c:v>45105</c:v>
                </c:pt>
                <c:pt idx="348">
                  <c:v>45106</c:v>
                </c:pt>
                <c:pt idx="349">
                  <c:v>45107</c:v>
                </c:pt>
                <c:pt idx="350">
                  <c:v>45108</c:v>
                </c:pt>
                <c:pt idx="351">
                  <c:v>45109</c:v>
                </c:pt>
                <c:pt idx="352">
                  <c:v>45110</c:v>
                </c:pt>
                <c:pt idx="353">
                  <c:v>45111</c:v>
                </c:pt>
                <c:pt idx="354">
                  <c:v>45112</c:v>
                </c:pt>
                <c:pt idx="355">
                  <c:v>45113</c:v>
                </c:pt>
                <c:pt idx="356">
                  <c:v>45114</c:v>
                </c:pt>
                <c:pt idx="357">
                  <c:v>45115</c:v>
                </c:pt>
                <c:pt idx="358">
                  <c:v>45116</c:v>
                </c:pt>
                <c:pt idx="359">
                  <c:v>45117</c:v>
                </c:pt>
                <c:pt idx="360">
                  <c:v>45118</c:v>
                </c:pt>
                <c:pt idx="361">
                  <c:v>45119</c:v>
                </c:pt>
                <c:pt idx="362">
                  <c:v>45120</c:v>
                </c:pt>
                <c:pt idx="363">
                  <c:v>45121</c:v>
                </c:pt>
                <c:pt idx="364">
                  <c:v>45122</c:v>
                </c:pt>
                <c:pt idx="365">
                  <c:v>45123</c:v>
                </c:pt>
                <c:pt idx="366">
                  <c:v>45124</c:v>
                </c:pt>
                <c:pt idx="367">
                  <c:v>45125</c:v>
                </c:pt>
                <c:pt idx="368">
                  <c:v>45126</c:v>
                </c:pt>
                <c:pt idx="369">
                  <c:v>45127</c:v>
                </c:pt>
                <c:pt idx="370">
                  <c:v>45128</c:v>
                </c:pt>
                <c:pt idx="371">
                  <c:v>45129</c:v>
                </c:pt>
                <c:pt idx="372">
                  <c:v>45130</c:v>
                </c:pt>
                <c:pt idx="373">
                  <c:v>45131</c:v>
                </c:pt>
                <c:pt idx="374">
                  <c:v>45132</c:v>
                </c:pt>
                <c:pt idx="375">
                  <c:v>45133</c:v>
                </c:pt>
                <c:pt idx="376">
                  <c:v>45134</c:v>
                </c:pt>
                <c:pt idx="377">
                  <c:v>45135</c:v>
                </c:pt>
                <c:pt idx="378">
                  <c:v>45136</c:v>
                </c:pt>
                <c:pt idx="379">
                  <c:v>45137</c:v>
                </c:pt>
                <c:pt idx="380">
                  <c:v>45138</c:v>
                </c:pt>
                <c:pt idx="381">
                  <c:v>45139</c:v>
                </c:pt>
                <c:pt idx="382">
                  <c:v>45140</c:v>
                </c:pt>
                <c:pt idx="383">
                  <c:v>45141</c:v>
                </c:pt>
                <c:pt idx="384">
                  <c:v>45142</c:v>
                </c:pt>
                <c:pt idx="385">
                  <c:v>45143</c:v>
                </c:pt>
                <c:pt idx="386">
                  <c:v>45144</c:v>
                </c:pt>
                <c:pt idx="387">
                  <c:v>45145</c:v>
                </c:pt>
                <c:pt idx="388">
                  <c:v>45146</c:v>
                </c:pt>
                <c:pt idx="389">
                  <c:v>45147</c:v>
                </c:pt>
                <c:pt idx="390">
                  <c:v>45148</c:v>
                </c:pt>
                <c:pt idx="391">
                  <c:v>45149</c:v>
                </c:pt>
                <c:pt idx="392">
                  <c:v>45150</c:v>
                </c:pt>
                <c:pt idx="393">
                  <c:v>45151</c:v>
                </c:pt>
                <c:pt idx="394">
                  <c:v>45152</c:v>
                </c:pt>
                <c:pt idx="395">
                  <c:v>45153</c:v>
                </c:pt>
                <c:pt idx="396">
                  <c:v>45154</c:v>
                </c:pt>
                <c:pt idx="397">
                  <c:v>45155</c:v>
                </c:pt>
                <c:pt idx="398">
                  <c:v>45156</c:v>
                </c:pt>
                <c:pt idx="399">
                  <c:v>45157</c:v>
                </c:pt>
                <c:pt idx="400">
                  <c:v>45158</c:v>
                </c:pt>
                <c:pt idx="401">
                  <c:v>45159</c:v>
                </c:pt>
                <c:pt idx="402">
                  <c:v>45160</c:v>
                </c:pt>
                <c:pt idx="403">
                  <c:v>45161</c:v>
                </c:pt>
                <c:pt idx="404">
                  <c:v>45162</c:v>
                </c:pt>
                <c:pt idx="405">
                  <c:v>45163</c:v>
                </c:pt>
                <c:pt idx="406">
                  <c:v>45164</c:v>
                </c:pt>
                <c:pt idx="407">
                  <c:v>45165</c:v>
                </c:pt>
                <c:pt idx="408">
                  <c:v>45166</c:v>
                </c:pt>
                <c:pt idx="409">
                  <c:v>45167</c:v>
                </c:pt>
                <c:pt idx="410">
                  <c:v>45168</c:v>
                </c:pt>
                <c:pt idx="411">
                  <c:v>45169</c:v>
                </c:pt>
                <c:pt idx="412">
                  <c:v>45170</c:v>
                </c:pt>
                <c:pt idx="413">
                  <c:v>45171</c:v>
                </c:pt>
                <c:pt idx="414">
                  <c:v>45172</c:v>
                </c:pt>
                <c:pt idx="415">
                  <c:v>45173</c:v>
                </c:pt>
                <c:pt idx="416">
                  <c:v>45174</c:v>
                </c:pt>
                <c:pt idx="417">
                  <c:v>45175</c:v>
                </c:pt>
                <c:pt idx="418">
                  <c:v>45176</c:v>
                </c:pt>
                <c:pt idx="419">
                  <c:v>45177</c:v>
                </c:pt>
                <c:pt idx="420">
                  <c:v>45178</c:v>
                </c:pt>
                <c:pt idx="421">
                  <c:v>45179</c:v>
                </c:pt>
                <c:pt idx="422">
                  <c:v>45180</c:v>
                </c:pt>
                <c:pt idx="423">
                  <c:v>45181</c:v>
                </c:pt>
                <c:pt idx="424">
                  <c:v>45182</c:v>
                </c:pt>
                <c:pt idx="425">
                  <c:v>45183</c:v>
                </c:pt>
                <c:pt idx="426">
                  <c:v>45184</c:v>
                </c:pt>
                <c:pt idx="427">
                  <c:v>45185</c:v>
                </c:pt>
                <c:pt idx="428">
                  <c:v>45186</c:v>
                </c:pt>
                <c:pt idx="429">
                  <c:v>45187</c:v>
                </c:pt>
                <c:pt idx="430">
                  <c:v>45188</c:v>
                </c:pt>
                <c:pt idx="431">
                  <c:v>45189</c:v>
                </c:pt>
                <c:pt idx="432">
                  <c:v>45190</c:v>
                </c:pt>
                <c:pt idx="433">
                  <c:v>45191</c:v>
                </c:pt>
                <c:pt idx="434">
                  <c:v>45192</c:v>
                </c:pt>
                <c:pt idx="435">
                  <c:v>45193</c:v>
                </c:pt>
                <c:pt idx="436">
                  <c:v>45194</c:v>
                </c:pt>
                <c:pt idx="437">
                  <c:v>45195</c:v>
                </c:pt>
                <c:pt idx="438">
                  <c:v>45196</c:v>
                </c:pt>
                <c:pt idx="439">
                  <c:v>45197</c:v>
                </c:pt>
                <c:pt idx="440">
                  <c:v>45198</c:v>
                </c:pt>
                <c:pt idx="441">
                  <c:v>45199</c:v>
                </c:pt>
                <c:pt idx="442">
                  <c:v>45200</c:v>
                </c:pt>
                <c:pt idx="443">
                  <c:v>45201</c:v>
                </c:pt>
                <c:pt idx="444">
                  <c:v>45202</c:v>
                </c:pt>
                <c:pt idx="445">
                  <c:v>45203</c:v>
                </c:pt>
                <c:pt idx="446">
                  <c:v>45204</c:v>
                </c:pt>
                <c:pt idx="447">
                  <c:v>45205</c:v>
                </c:pt>
                <c:pt idx="448">
                  <c:v>45206</c:v>
                </c:pt>
                <c:pt idx="449">
                  <c:v>45207</c:v>
                </c:pt>
                <c:pt idx="450">
                  <c:v>45208</c:v>
                </c:pt>
                <c:pt idx="451">
                  <c:v>45209</c:v>
                </c:pt>
                <c:pt idx="452">
                  <c:v>45210</c:v>
                </c:pt>
                <c:pt idx="453">
                  <c:v>45211</c:v>
                </c:pt>
                <c:pt idx="454">
                  <c:v>45212</c:v>
                </c:pt>
                <c:pt idx="455">
                  <c:v>45213</c:v>
                </c:pt>
                <c:pt idx="456">
                  <c:v>45214</c:v>
                </c:pt>
                <c:pt idx="457">
                  <c:v>45215</c:v>
                </c:pt>
                <c:pt idx="458">
                  <c:v>45216</c:v>
                </c:pt>
                <c:pt idx="459">
                  <c:v>45217</c:v>
                </c:pt>
              </c:numCache>
            </c:numRef>
          </c:xVal>
          <c:yVal>
            <c:numRef>
              <c:f>'Orbigny - Jour - Journalier'!$H$2:$H$461</c:f>
              <c:numCache>
                <c:formatCode>General</c:formatCode>
                <c:ptCount val="460"/>
                <c:pt idx="0">
                  <c:v>-1.9999999999999574E-2</c:v>
                </c:pt>
                <c:pt idx="1">
                  <c:v>4.9999999999998934E-2</c:v>
                </c:pt>
                <c:pt idx="2">
                  <c:v>-4.9999999999997158E-2</c:v>
                </c:pt>
                <c:pt idx="3">
                  <c:v>-0.41000000000000369</c:v>
                </c:pt>
                <c:pt idx="4">
                  <c:v>1.0499999999999972</c:v>
                </c:pt>
                <c:pt idx="5">
                  <c:v>-0.15999999999999837</c:v>
                </c:pt>
                <c:pt idx="6">
                  <c:v>-2.0899999999999981</c:v>
                </c:pt>
                <c:pt idx="7">
                  <c:v>-8.9999999999996305E-2</c:v>
                </c:pt>
                <c:pt idx="8">
                  <c:v>-1.870000000000001</c:v>
                </c:pt>
                <c:pt idx="9">
                  <c:v>-2</c:v>
                </c:pt>
                <c:pt idx="10">
                  <c:v>-0.84999999999999787</c:v>
                </c:pt>
                <c:pt idx="11">
                  <c:v>-0.5600000000000005</c:v>
                </c:pt>
                <c:pt idx="12">
                  <c:v>-1.0300000000000011</c:v>
                </c:pt>
                <c:pt idx="13">
                  <c:v>-0.2099999999999973</c:v>
                </c:pt>
                <c:pt idx="14">
                  <c:v>-2.25</c:v>
                </c:pt>
                <c:pt idx="15">
                  <c:v>-0.39000000000000057</c:v>
                </c:pt>
                <c:pt idx="16">
                  <c:v>-0.90999999999999837</c:v>
                </c:pt>
                <c:pt idx="17">
                  <c:v>-0.85999999999999943</c:v>
                </c:pt>
                <c:pt idx="18">
                  <c:v>-1.7699999999999996</c:v>
                </c:pt>
                <c:pt idx="19">
                  <c:v>-0.30999999999999872</c:v>
                </c:pt>
                <c:pt idx="20">
                  <c:v>-3.9999999999995595E-2</c:v>
                </c:pt>
                <c:pt idx="21">
                  <c:v>-1.9999999999999574E-2</c:v>
                </c:pt>
                <c:pt idx="22">
                  <c:v>-0.47000000000000064</c:v>
                </c:pt>
                <c:pt idx="23">
                  <c:v>-0.91000000000000014</c:v>
                </c:pt>
                <c:pt idx="24">
                  <c:v>-0.54000000000000092</c:v>
                </c:pt>
                <c:pt idx="25">
                  <c:v>-0.55999999999999872</c:v>
                </c:pt>
                <c:pt idx="26">
                  <c:v>-0.16000000000000014</c:v>
                </c:pt>
                <c:pt idx="27">
                  <c:v>-0.46000000000000085</c:v>
                </c:pt>
                <c:pt idx="28">
                  <c:v>0.16999999999999993</c:v>
                </c:pt>
                <c:pt idx="29">
                  <c:v>-0.76999999999999602</c:v>
                </c:pt>
                <c:pt idx="30">
                  <c:v>0.10000000000000142</c:v>
                </c:pt>
                <c:pt idx="31">
                  <c:v>-0.58000000000000185</c:v>
                </c:pt>
                <c:pt idx="32">
                  <c:v>-0.48000000000000043</c:v>
                </c:pt>
                <c:pt idx="33">
                  <c:v>-0.21999999999999886</c:v>
                </c:pt>
                <c:pt idx="34">
                  <c:v>0.21999999999999886</c:v>
                </c:pt>
                <c:pt idx="35">
                  <c:v>0.13999999999999702</c:v>
                </c:pt>
                <c:pt idx="36">
                  <c:v>-0.47999999999999865</c:v>
                </c:pt>
                <c:pt idx="37">
                  <c:v>-7.0000000000002061E-2</c:v>
                </c:pt>
                <c:pt idx="38">
                  <c:v>-1</c:v>
                </c:pt>
                <c:pt idx="39">
                  <c:v>-0.67999999999999972</c:v>
                </c:pt>
                <c:pt idx="40">
                  <c:v>-3.0000000000001137E-2</c:v>
                </c:pt>
                <c:pt idx="41">
                  <c:v>0.28000000000000469</c:v>
                </c:pt>
                <c:pt idx="42">
                  <c:v>-2.9999999999999361E-2</c:v>
                </c:pt>
                <c:pt idx="43">
                  <c:v>-5.9999999999998721E-2</c:v>
                </c:pt>
                <c:pt idx="44">
                  <c:v>7.0000000000000284E-2</c:v>
                </c:pt>
                <c:pt idx="45">
                  <c:v>0.11000000000000298</c:v>
                </c:pt>
                <c:pt idx="46">
                  <c:v>-0.26999999999999957</c:v>
                </c:pt>
                <c:pt idx="47">
                  <c:v>0.19000000000000306</c:v>
                </c:pt>
                <c:pt idx="48">
                  <c:v>0.37999999999999901</c:v>
                </c:pt>
                <c:pt idx="49">
                  <c:v>-0.2699999999999978</c:v>
                </c:pt>
                <c:pt idx="50">
                  <c:v>0.12999999999999901</c:v>
                </c:pt>
                <c:pt idx="51">
                  <c:v>-0.15000000000000036</c:v>
                </c:pt>
                <c:pt idx="52">
                  <c:v>7.0000000000000284E-2</c:v>
                </c:pt>
                <c:pt idx="53">
                  <c:v>-0.75999999999999979</c:v>
                </c:pt>
                <c:pt idx="54">
                  <c:v>-0.25</c:v>
                </c:pt>
                <c:pt idx="55">
                  <c:v>-0.15000000000000036</c:v>
                </c:pt>
                <c:pt idx="56">
                  <c:v>-0.17999999999999794</c:v>
                </c:pt>
                <c:pt idx="57">
                  <c:v>-0.32999999999999652</c:v>
                </c:pt>
                <c:pt idx="58">
                  <c:v>-0.72000000000000242</c:v>
                </c:pt>
                <c:pt idx="59">
                  <c:v>-8.0000000000000071E-2</c:v>
                </c:pt>
                <c:pt idx="60">
                  <c:v>-1.1699999999999982</c:v>
                </c:pt>
                <c:pt idx="61">
                  <c:v>-0.53999999999999915</c:v>
                </c:pt>
                <c:pt idx="62">
                  <c:v>-2.9999999999997584E-2</c:v>
                </c:pt>
                <c:pt idx="63">
                  <c:v>-1.1099999999999994</c:v>
                </c:pt>
                <c:pt idx="64">
                  <c:v>-1.2200000000000024</c:v>
                </c:pt>
                <c:pt idx="65">
                  <c:v>-7.0000000000000284E-2</c:v>
                </c:pt>
                <c:pt idx="66">
                  <c:v>-0.69000000000000128</c:v>
                </c:pt>
                <c:pt idx="67">
                  <c:v>-0.66999999999999993</c:v>
                </c:pt>
                <c:pt idx="68">
                  <c:v>-0.50999999999999801</c:v>
                </c:pt>
                <c:pt idx="69">
                  <c:v>-0.59999999999999787</c:v>
                </c:pt>
                <c:pt idx="70">
                  <c:v>-0.16000000000000014</c:v>
                </c:pt>
                <c:pt idx="71">
                  <c:v>-0.52999999999999847</c:v>
                </c:pt>
                <c:pt idx="72">
                  <c:v>-0.19000000000000128</c:v>
                </c:pt>
                <c:pt idx="73">
                  <c:v>-0.38999999999999968</c:v>
                </c:pt>
                <c:pt idx="74">
                  <c:v>-2.000000000000135E-2</c:v>
                </c:pt>
                <c:pt idx="75">
                  <c:v>-0.25000000000000089</c:v>
                </c:pt>
                <c:pt idx="76">
                  <c:v>4.9999999999998934E-2</c:v>
                </c:pt>
                <c:pt idx="77">
                  <c:v>2.9999999999999361E-2</c:v>
                </c:pt>
                <c:pt idx="78">
                  <c:v>-0.46000000000000085</c:v>
                </c:pt>
                <c:pt idx="79">
                  <c:v>-7.0000000000000284E-2</c:v>
                </c:pt>
                <c:pt idx="80">
                  <c:v>0.14999999999999858</c:v>
                </c:pt>
                <c:pt idx="81">
                  <c:v>2.0000000000003126E-2</c:v>
                </c:pt>
                <c:pt idx="82">
                  <c:v>0</c:v>
                </c:pt>
                <c:pt idx="83">
                  <c:v>0.42999999999999972</c:v>
                </c:pt>
                <c:pt idx="84">
                  <c:v>-0.1899999999999995</c:v>
                </c:pt>
                <c:pt idx="85">
                  <c:v>0.25000000000000355</c:v>
                </c:pt>
                <c:pt idx="86">
                  <c:v>-0.88999999999999702</c:v>
                </c:pt>
                <c:pt idx="87">
                  <c:v>0.12000000000000099</c:v>
                </c:pt>
                <c:pt idx="88">
                  <c:v>-0.17999999999999616</c:v>
                </c:pt>
                <c:pt idx="89">
                  <c:v>-0.48000000000000043</c:v>
                </c:pt>
                <c:pt idx="90">
                  <c:v>6.0000000000000497E-2</c:v>
                </c:pt>
                <c:pt idx="91">
                  <c:v>-0.13000000000000078</c:v>
                </c:pt>
                <c:pt idx="92">
                  <c:v>-0.46999999999999886</c:v>
                </c:pt>
                <c:pt idx="93">
                  <c:v>1.9999999999999574E-2</c:v>
                </c:pt>
                <c:pt idx="94">
                  <c:v>0.15000000000000036</c:v>
                </c:pt>
                <c:pt idx="95">
                  <c:v>-0.25</c:v>
                </c:pt>
                <c:pt idx="96">
                  <c:v>2.000000000000135E-2</c:v>
                </c:pt>
                <c:pt idx="97">
                  <c:v>7.0000000000000284E-2</c:v>
                </c:pt>
                <c:pt idx="98">
                  <c:v>-3.9999999999997371E-2</c:v>
                </c:pt>
                <c:pt idx="99">
                  <c:v>-0.97000000000000064</c:v>
                </c:pt>
                <c:pt idx="100">
                  <c:v>-0.8100000000000005</c:v>
                </c:pt>
                <c:pt idx="101">
                  <c:v>-2.2100000000000009</c:v>
                </c:pt>
                <c:pt idx="102">
                  <c:v>-0.25000000000000178</c:v>
                </c:pt>
                <c:pt idx="103">
                  <c:v>-0.62999999999999901</c:v>
                </c:pt>
                <c:pt idx="104">
                  <c:v>0.12999999999999901</c:v>
                </c:pt>
                <c:pt idx="105">
                  <c:v>6.0000000000000497E-2</c:v>
                </c:pt>
                <c:pt idx="106">
                  <c:v>-0.95000000000000107</c:v>
                </c:pt>
                <c:pt idx="107">
                  <c:v>-0.26000000000000334</c:v>
                </c:pt>
                <c:pt idx="108">
                  <c:v>0.88999999999999879</c:v>
                </c:pt>
                <c:pt idx="109">
                  <c:v>-0.13000000000000078</c:v>
                </c:pt>
                <c:pt idx="110">
                  <c:v>-0.54</c:v>
                </c:pt>
                <c:pt idx="111">
                  <c:v>-0.34999999999999876</c:v>
                </c:pt>
                <c:pt idx="112">
                  <c:v>3.0000000000001137E-2</c:v>
                </c:pt>
                <c:pt idx="113">
                  <c:v>-0.19999999999999929</c:v>
                </c:pt>
                <c:pt idx="114">
                  <c:v>-0.29000000000000181</c:v>
                </c:pt>
                <c:pt idx="115">
                  <c:v>-0.63000000000000256</c:v>
                </c:pt>
                <c:pt idx="116">
                  <c:v>-0.40000000000000036</c:v>
                </c:pt>
                <c:pt idx="117">
                  <c:v>-2.000000000000135E-2</c:v>
                </c:pt>
                <c:pt idx="118">
                  <c:v>-0.61000000000000121</c:v>
                </c:pt>
                <c:pt idx="119">
                  <c:v>-5.0000000000001599E-2</c:v>
                </c:pt>
                <c:pt idx="120">
                  <c:v>-0.11999999999999966</c:v>
                </c:pt>
                <c:pt idx="121">
                  <c:v>-1.04</c:v>
                </c:pt>
                <c:pt idx="122">
                  <c:v>-0.24999999999999822</c:v>
                </c:pt>
                <c:pt idx="123">
                  <c:v>0.12999999999999989</c:v>
                </c:pt>
                <c:pt idx="124">
                  <c:v>-5.9999999999998721E-2</c:v>
                </c:pt>
                <c:pt idx="125">
                  <c:v>4.9999999999999822E-2</c:v>
                </c:pt>
                <c:pt idx="126">
                  <c:v>-4.9999999999999822E-2</c:v>
                </c:pt>
                <c:pt idx="127">
                  <c:v>7.0000000000000284E-2</c:v>
                </c:pt>
                <c:pt idx="128">
                  <c:v>-0.21999999999999975</c:v>
                </c:pt>
                <c:pt idx="129">
                  <c:v>-0.26000000000000068</c:v>
                </c:pt>
                <c:pt idx="130">
                  <c:v>0.71000000000000085</c:v>
                </c:pt>
                <c:pt idx="131">
                  <c:v>0.16000000000000014</c:v>
                </c:pt>
                <c:pt idx="132">
                  <c:v>-0.25</c:v>
                </c:pt>
                <c:pt idx="133">
                  <c:v>-0.30999999999999961</c:v>
                </c:pt>
                <c:pt idx="134">
                  <c:v>-9.0000000000000746E-2</c:v>
                </c:pt>
                <c:pt idx="135">
                  <c:v>2.9999999999999361E-2</c:v>
                </c:pt>
                <c:pt idx="136">
                  <c:v>-0.14000000000000057</c:v>
                </c:pt>
                <c:pt idx="137">
                  <c:v>-0.33000000000000007</c:v>
                </c:pt>
                <c:pt idx="138">
                  <c:v>0.47999999999999954</c:v>
                </c:pt>
                <c:pt idx="139">
                  <c:v>-0.12000000000000033</c:v>
                </c:pt>
                <c:pt idx="140">
                  <c:v>-0.32000000000000028</c:v>
                </c:pt>
                <c:pt idx="141">
                  <c:v>-0.18000000000000016</c:v>
                </c:pt>
                <c:pt idx="142">
                  <c:v>-4.99999999999996E-2</c:v>
                </c:pt>
                <c:pt idx="143">
                  <c:v>0</c:v>
                </c:pt>
                <c:pt idx="144">
                  <c:v>-0.58999999999999986</c:v>
                </c:pt>
                <c:pt idx="145">
                  <c:v>-0.36000000000000032</c:v>
                </c:pt>
                <c:pt idx="146">
                  <c:v>-0.29999999999999982</c:v>
                </c:pt>
                <c:pt idx="147">
                  <c:v>0.41999999999999993</c:v>
                </c:pt>
                <c:pt idx="148">
                  <c:v>-2.0000000000000018E-2</c:v>
                </c:pt>
                <c:pt idx="149">
                  <c:v>-0.55999999999999961</c:v>
                </c:pt>
                <c:pt idx="150">
                  <c:v>-1.0499999999999998</c:v>
                </c:pt>
                <c:pt idx="151">
                  <c:v>-9.000000000000008E-2</c:v>
                </c:pt>
                <c:pt idx="152">
                  <c:v>0.1399999999999999</c:v>
                </c:pt>
                <c:pt idx="153">
                  <c:v>1.0400000000000009</c:v>
                </c:pt>
                <c:pt idx="154">
                  <c:v>-0.72999999999999954</c:v>
                </c:pt>
                <c:pt idx="155">
                  <c:v>2.9999999999999361E-2</c:v>
                </c:pt>
                <c:pt idx="156">
                  <c:v>-0.37000000000000011</c:v>
                </c:pt>
                <c:pt idx="157">
                  <c:v>-0.23000000000000043</c:v>
                </c:pt>
                <c:pt idx="158">
                  <c:v>-0.24999999999999822</c:v>
                </c:pt>
                <c:pt idx="159">
                  <c:v>7.0000000000002061E-2</c:v>
                </c:pt>
                <c:pt idx="160">
                  <c:v>-5.9999999999998721E-2</c:v>
                </c:pt>
                <c:pt idx="161">
                  <c:v>-0.27999999999999936</c:v>
                </c:pt>
                <c:pt idx="162">
                  <c:v>-7.0000000000000284E-2</c:v>
                </c:pt>
                <c:pt idx="163">
                  <c:v>-4.9999999999998934E-2</c:v>
                </c:pt>
                <c:pt idx="164">
                  <c:v>0.1800000000000006</c:v>
                </c:pt>
                <c:pt idx="165">
                  <c:v>-4.0000000000000036E-2</c:v>
                </c:pt>
                <c:pt idx="166">
                  <c:v>-0.13999999999999968</c:v>
                </c:pt>
                <c:pt idx="167">
                  <c:v>0.26999999999999957</c:v>
                </c:pt>
                <c:pt idx="168">
                  <c:v>-8.0000000000000071E-2</c:v>
                </c:pt>
                <c:pt idx="169">
                  <c:v>-0.16000000000000014</c:v>
                </c:pt>
                <c:pt idx="170">
                  <c:v>-0.53000000000000025</c:v>
                </c:pt>
                <c:pt idx="171">
                  <c:v>-0.12000000000000011</c:v>
                </c:pt>
                <c:pt idx="172">
                  <c:v>4.0000000000000924E-2</c:v>
                </c:pt>
                <c:pt idx="173">
                  <c:v>-0.19999999999999929</c:v>
                </c:pt>
                <c:pt idx="174">
                  <c:v>-9.9999999999999645E-2</c:v>
                </c:pt>
                <c:pt idx="175">
                  <c:v>-0.19999999999999929</c:v>
                </c:pt>
                <c:pt idx="176">
                  <c:v>-3.0000000000000249E-2</c:v>
                </c:pt>
                <c:pt idx="177">
                  <c:v>0.16000000000000014</c:v>
                </c:pt>
                <c:pt idx="178">
                  <c:v>0.13000000000000034</c:v>
                </c:pt>
                <c:pt idx="179">
                  <c:v>-1.0000000000000675E-2</c:v>
                </c:pt>
                <c:pt idx="180">
                  <c:v>-0.15000000000000036</c:v>
                </c:pt>
                <c:pt idx="181">
                  <c:v>0.83999999999999986</c:v>
                </c:pt>
                <c:pt idx="182">
                  <c:v>6.9999999999999396E-2</c:v>
                </c:pt>
                <c:pt idx="183">
                  <c:v>-0.13000000000000078</c:v>
                </c:pt>
                <c:pt idx="184">
                  <c:v>3.9999999999999813E-2</c:v>
                </c:pt>
                <c:pt idx="185">
                  <c:v>6.9999999999999951E-2</c:v>
                </c:pt>
                <c:pt idx="186">
                  <c:v>0.39999999999999991</c:v>
                </c:pt>
                <c:pt idx="187">
                  <c:v>0.39999999999999991</c:v>
                </c:pt>
                <c:pt idx="188">
                  <c:v>-1.4299999999999993</c:v>
                </c:pt>
                <c:pt idx="189">
                  <c:v>-0.62000000000000011</c:v>
                </c:pt>
                <c:pt idx="190">
                  <c:v>-0.16999999999999993</c:v>
                </c:pt>
                <c:pt idx="191">
                  <c:v>-4.0000000000000036E-2</c:v>
                </c:pt>
                <c:pt idx="192">
                  <c:v>-0.10999999999999999</c:v>
                </c:pt>
                <c:pt idx="193">
                  <c:v>9.000000000000008E-2</c:v>
                </c:pt>
                <c:pt idx="194">
                  <c:v>-9.9999999999997868E-3</c:v>
                </c:pt>
                <c:pt idx="195">
                  <c:v>-0.1399999999999999</c:v>
                </c:pt>
                <c:pt idx="196">
                  <c:v>-7.9999999999999849E-2</c:v>
                </c:pt>
                <c:pt idx="197">
                  <c:v>-0.11999999999999966</c:v>
                </c:pt>
                <c:pt idx="198">
                  <c:v>-0.75</c:v>
                </c:pt>
                <c:pt idx="199">
                  <c:v>-0.50999999999999979</c:v>
                </c:pt>
                <c:pt idx="200">
                  <c:v>-0.11999999999999922</c:v>
                </c:pt>
                <c:pt idx="201">
                  <c:v>-8.0000000000000071E-2</c:v>
                </c:pt>
                <c:pt idx="202">
                  <c:v>-0.43000000000000105</c:v>
                </c:pt>
                <c:pt idx="203">
                  <c:v>-6.9999999999998508E-2</c:v>
                </c:pt>
                <c:pt idx="204">
                  <c:v>0.30000000000000071</c:v>
                </c:pt>
                <c:pt idx="205">
                  <c:v>0.25000000000000044</c:v>
                </c:pt>
                <c:pt idx="206">
                  <c:v>0.25</c:v>
                </c:pt>
                <c:pt idx="207">
                  <c:v>-0.5099999999999989</c:v>
                </c:pt>
                <c:pt idx="208">
                  <c:v>-0.30999999999999872</c:v>
                </c:pt>
                <c:pt idx="209">
                  <c:v>-0.30000000000000071</c:v>
                </c:pt>
                <c:pt idx="210">
                  <c:v>9.9999999999999645E-2</c:v>
                </c:pt>
                <c:pt idx="211">
                  <c:v>0.28000000000000025</c:v>
                </c:pt>
                <c:pt idx="212">
                  <c:v>1.0000000000001563E-2</c:v>
                </c:pt>
                <c:pt idx="213">
                  <c:v>-0.1899999999999995</c:v>
                </c:pt>
                <c:pt idx="214">
                  <c:v>-1.1799999999999997</c:v>
                </c:pt>
                <c:pt idx="215">
                  <c:v>0.42999999999999972</c:v>
                </c:pt>
                <c:pt idx="216">
                  <c:v>0</c:v>
                </c:pt>
                <c:pt idx="217">
                  <c:v>0.11999999999999922</c:v>
                </c:pt>
                <c:pt idx="218">
                  <c:v>-0.20000000000000107</c:v>
                </c:pt>
                <c:pt idx="219">
                  <c:v>2.9999999999999361E-2</c:v>
                </c:pt>
                <c:pt idx="220">
                  <c:v>-3.0000000000001137E-2</c:v>
                </c:pt>
                <c:pt idx="221">
                  <c:v>0.14999999999999947</c:v>
                </c:pt>
                <c:pt idx="222">
                  <c:v>0.11000000000000032</c:v>
                </c:pt>
                <c:pt idx="223">
                  <c:v>-0.17999999999999972</c:v>
                </c:pt>
                <c:pt idx="224">
                  <c:v>-0.16999999999999948</c:v>
                </c:pt>
                <c:pt idx="225">
                  <c:v>-0.18999999999999995</c:v>
                </c:pt>
                <c:pt idx="226">
                  <c:v>-0.60000000000000053</c:v>
                </c:pt>
                <c:pt idx="227">
                  <c:v>-9.9999999999997868E-3</c:v>
                </c:pt>
                <c:pt idx="228">
                  <c:v>-0.24999999999999911</c:v>
                </c:pt>
                <c:pt idx="229">
                  <c:v>-0.34999999999999964</c:v>
                </c:pt>
                <c:pt idx="230">
                  <c:v>-0.17999999999999972</c:v>
                </c:pt>
                <c:pt idx="231">
                  <c:v>-0.9399999999999995</c:v>
                </c:pt>
                <c:pt idx="232">
                  <c:v>-0.12999999999999989</c:v>
                </c:pt>
                <c:pt idx="233">
                  <c:v>-0.49000000000000021</c:v>
                </c:pt>
                <c:pt idx="234">
                  <c:v>-0.57999999999999918</c:v>
                </c:pt>
                <c:pt idx="235">
                  <c:v>-0.12999999999999901</c:v>
                </c:pt>
                <c:pt idx="236">
                  <c:v>-9.9999999999997868E-3</c:v>
                </c:pt>
                <c:pt idx="237">
                  <c:v>0.10999999999999943</c:v>
                </c:pt>
                <c:pt idx="238">
                  <c:v>-8.0000000000000071E-2</c:v>
                </c:pt>
                <c:pt idx="239">
                  <c:v>-0.53999999999999915</c:v>
                </c:pt>
                <c:pt idx="240">
                  <c:v>-0.45000000000000107</c:v>
                </c:pt>
                <c:pt idx="241">
                  <c:v>0.99000000000000021</c:v>
                </c:pt>
                <c:pt idx="242">
                  <c:v>0.14999999999999858</c:v>
                </c:pt>
                <c:pt idx="243">
                  <c:v>-0.21000000000000085</c:v>
                </c:pt>
                <c:pt idx="244">
                  <c:v>-8.0000000000000071E-2</c:v>
                </c:pt>
                <c:pt idx="245">
                  <c:v>-0.19000000000000128</c:v>
                </c:pt>
                <c:pt idx="246">
                  <c:v>-0.42999999999999883</c:v>
                </c:pt>
                <c:pt idx="247">
                  <c:v>-6.0000000000000497E-2</c:v>
                </c:pt>
                <c:pt idx="248">
                  <c:v>-0.66999999999999904</c:v>
                </c:pt>
                <c:pt idx="249">
                  <c:v>-0.58999999999999986</c:v>
                </c:pt>
                <c:pt idx="250">
                  <c:v>5.9999999999998721E-2</c:v>
                </c:pt>
                <c:pt idx="251">
                  <c:v>-0.10999999999999943</c:v>
                </c:pt>
                <c:pt idx="252">
                  <c:v>-0.21000000000000085</c:v>
                </c:pt>
                <c:pt idx="253">
                  <c:v>-0.31000000000000139</c:v>
                </c:pt>
                <c:pt idx="254">
                  <c:v>-0.29000000000000092</c:v>
                </c:pt>
                <c:pt idx="255">
                  <c:v>-0.10999999999999766</c:v>
                </c:pt>
                <c:pt idx="256">
                  <c:v>-0.25</c:v>
                </c:pt>
                <c:pt idx="257">
                  <c:v>0.16000000000000014</c:v>
                </c:pt>
                <c:pt idx="258">
                  <c:v>-0.41000000000000014</c:v>
                </c:pt>
                <c:pt idx="259">
                  <c:v>0.32999999999999918</c:v>
                </c:pt>
                <c:pt idx="260">
                  <c:v>-3.0000000000000249E-2</c:v>
                </c:pt>
                <c:pt idx="261">
                  <c:v>0.13999999999999968</c:v>
                </c:pt>
                <c:pt idx="262">
                  <c:v>-0.24000000000000021</c:v>
                </c:pt>
                <c:pt idx="263">
                  <c:v>-0.98000000000000043</c:v>
                </c:pt>
                <c:pt idx="264">
                  <c:v>0.12999999999999901</c:v>
                </c:pt>
                <c:pt idx="265">
                  <c:v>-0.22999999999999954</c:v>
                </c:pt>
                <c:pt idx="266">
                  <c:v>-0.76999999999999957</c:v>
                </c:pt>
                <c:pt idx="267">
                  <c:v>-0.23999999999999844</c:v>
                </c:pt>
                <c:pt idx="268">
                  <c:v>-1.5600000000000005</c:v>
                </c:pt>
                <c:pt idx="269">
                  <c:v>6.0000000000000497E-2</c:v>
                </c:pt>
                <c:pt idx="270">
                  <c:v>0.26999999999999869</c:v>
                </c:pt>
                <c:pt idx="271">
                  <c:v>-0.76000000000000156</c:v>
                </c:pt>
                <c:pt idx="272">
                  <c:v>-0.59999999999999787</c:v>
                </c:pt>
                <c:pt idx="273">
                  <c:v>-0.10000000000000053</c:v>
                </c:pt>
                <c:pt idx="274">
                  <c:v>-0.41999999999999993</c:v>
                </c:pt>
                <c:pt idx="275">
                  <c:v>-0.16999999999999993</c:v>
                </c:pt>
                <c:pt idx="276">
                  <c:v>-0.11000000000000032</c:v>
                </c:pt>
                <c:pt idx="277">
                  <c:v>0.39000000000000057</c:v>
                </c:pt>
                <c:pt idx="278">
                  <c:v>-0.15000000000000036</c:v>
                </c:pt>
                <c:pt idx="279">
                  <c:v>-0.26000000000000156</c:v>
                </c:pt>
                <c:pt idx="280">
                  <c:v>0.39000000000000057</c:v>
                </c:pt>
                <c:pt idx="281">
                  <c:v>-0.27000000000000135</c:v>
                </c:pt>
                <c:pt idx="282">
                  <c:v>-5.0000000000000711E-2</c:v>
                </c:pt>
                <c:pt idx="283">
                  <c:v>-0.25999999999999979</c:v>
                </c:pt>
                <c:pt idx="284">
                  <c:v>-0.38000000000000078</c:v>
                </c:pt>
                <c:pt idx="285">
                  <c:v>0.11999999999999922</c:v>
                </c:pt>
                <c:pt idx="286">
                  <c:v>-0.13000000000000078</c:v>
                </c:pt>
                <c:pt idx="287">
                  <c:v>0.43000000000000149</c:v>
                </c:pt>
                <c:pt idx="288">
                  <c:v>-0.50999999999999979</c:v>
                </c:pt>
                <c:pt idx="289">
                  <c:v>-0.14000000000000057</c:v>
                </c:pt>
                <c:pt idx="290">
                  <c:v>-0.38000000000000256</c:v>
                </c:pt>
                <c:pt idx="291">
                  <c:v>-0.13999999999999702</c:v>
                </c:pt>
                <c:pt idx="292">
                  <c:v>-0.88999999999999879</c:v>
                </c:pt>
                <c:pt idx="293">
                  <c:v>-0.89000000000000057</c:v>
                </c:pt>
                <c:pt idx="294">
                  <c:v>-1.0399999999999991</c:v>
                </c:pt>
                <c:pt idx="295">
                  <c:v>0.35999999999999766</c:v>
                </c:pt>
                <c:pt idx="296">
                  <c:v>-1.0000000000001563E-2</c:v>
                </c:pt>
                <c:pt idx="297">
                  <c:v>0.34999999999999964</c:v>
                </c:pt>
                <c:pt idx="298">
                  <c:v>0.11999999999999922</c:v>
                </c:pt>
                <c:pt idx="299">
                  <c:v>1.9999999999997797E-2</c:v>
                </c:pt>
                <c:pt idx="300">
                  <c:v>0.22999999999999865</c:v>
                </c:pt>
                <c:pt idx="301">
                  <c:v>-0.55000000000000071</c:v>
                </c:pt>
                <c:pt idx="302">
                  <c:v>-0.73999999999999844</c:v>
                </c:pt>
                <c:pt idx="303">
                  <c:v>-8.0000000000000071E-2</c:v>
                </c:pt>
                <c:pt idx="304">
                  <c:v>3.0000000000001137E-2</c:v>
                </c:pt>
                <c:pt idx="305">
                  <c:v>-4.0000000000000924E-2</c:v>
                </c:pt>
                <c:pt idx="306">
                  <c:v>0.14000000000000234</c:v>
                </c:pt>
                <c:pt idx="307">
                  <c:v>-0.16000000000000192</c:v>
                </c:pt>
                <c:pt idx="308">
                  <c:v>-0.37999999999999901</c:v>
                </c:pt>
                <c:pt idx="309">
                  <c:v>-1.4800000000000022</c:v>
                </c:pt>
                <c:pt idx="310">
                  <c:v>-8.9999999999999858E-2</c:v>
                </c:pt>
                <c:pt idx="311">
                  <c:v>-0.44999999999999929</c:v>
                </c:pt>
                <c:pt idx="312">
                  <c:v>-8.0000000000000071E-2</c:v>
                </c:pt>
                <c:pt idx="313">
                  <c:v>4.0000000000000924E-2</c:v>
                </c:pt>
                <c:pt idx="314">
                  <c:v>-0.75999999999999979</c:v>
                </c:pt>
                <c:pt idx="315">
                  <c:v>2.000000000000135E-2</c:v>
                </c:pt>
                <c:pt idx="316">
                  <c:v>9.9999999999997868E-3</c:v>
                </c:pt>
                <c:pt idx="317">
                  <c:v>-3.9999999999999147E-2</c:v>
                </c:pt>
                <c:pt idx="318">
                  <c:v>5.9999999999998721E-2</c:v>
                </c:pt>
                <c:pt idx="319">
                  <c:v>-0.14000000000000057</c:v>
                </c:pt>
                <c:pt idx="320">
                  <c:v>0.33000000000000007</c:v>
                </c:pt>
                <c:pt idx="321">
                  <c:v>9.9999999999999645E-2</c:v>
                </c:pt>
                <c:pt idx="322">
                  <c:v>-0.19999999999999929</c:v>
                </c:pt>
                <c:pt idx="323">
                  <c:v>0.11000000000000121</c:v>
                </c:pt>
                <c:pt idx="324">
                  <c:v>-2.000000000000135E-2</c:v>
                </c:pt>
                <c:pt idx="325">
                  <c:v>-0.31999999999999673</c:v>
                </c:pt>
                <c:pt idx="326">
                  <c:v>-0.67999999999999972</c:v>
                </c:pt>
                <c:pt idx="327">
                  <c:v>-0.32000000000000028</c:v>
                </c:pt>
                <c:pt idx="328">
                  <c:v>-0.52999999999999758</c:v>
                </c:pt>
                <c:pt idx="329">
                  <c:v>-0.29000000000000092</c:v>
                </c:pt>
                <c:pt idx="330">
                  <c:v>-0.72000000000000064</c:v>
                </c:pt>
                <c:pt idx="331">
                  <c:v>0.19999999999999929</c:v>
                </c:pt>
                <c:pt idx="332">
                  <c:v>-0.40000000000000213</c:v>
                </c:pt>
                <c:pt idx="333">
                  <c:v>-0.13000000000000078</c:v>
                </c:pt>
                <c:pt idx="334">
                  <c:v>-0.2300000000000022</c:v>
                </c:pt>
                <c:pt idx="335">
                  <c:v>1.9999999999999574E-2</c:v>
                </c:pt>
                <c:pt idx="336">
                  <c:v>-0.24999999999999645</c:v>
                </c:pt>
                <c:pt idx="337">
                  <c:v>-8.9999999999999858E-2</c:v>
                </c:pt>
                <c:pt idx="338">
                  <c:v>-0.65999999999999837</c:v>
                </c:pt>
                <c:pt idx="339">
                  <c:v>2.9999999999997584E-2</c:v>
                </c:pt>
                <c:pt idx="340">
                  <c:v>-0.23999999999999844</c:v>
                </c:pt>
                <c:pt idx="341">
                  <c:v>-0.34000000000000341</c:v>
                </c:pt>
                <c:pt idx="342">
                  <c:v>-7.0000000000000284E-2</c:v>
                </c:pt>
                <c:pt idx="343">
                  <c:v>-6.0000000000000497E-2</c:v>
                </c:pt>
                <c:pt idx="344">
                  <c:v>-0.42000000000000171</c:v>
                </c:pt>
                <c:pt idx="345">
                  <c:v>-0.13000000000000256</c:v>
                </c:pt>
                <c:pt idx="346">
                  <c:v>0.31999999999999851</c:v>
                </c:pt>
                <c:pt idx="347">
                  <c:v>-0.95000000000000107</c:v>
                </c:pt>
                <c:pt idx="348">
                  <c:v>5.0000000000000711E-2</c:v>
                </c:pt>
                <c:pt idx="349">
                  <c:v>-0.11000000000000298</c:v>
                </c:pt>
                <c:pt idx="350">
                  <c:v>6.0000000000000497E-2</c:v>
                </c:pt>
                <c:pt idx="351">
                  <c:v>0.15000000000000036</c:v>
                </c:pt>
                <c:pt idx="352">
                  <c:v>-0.42999999999999794</c:v>
                </c:pt>
                <c:pt idx="353">
                  <c:v>-0.22999999999999865</c:v>
                </c:pt>
                <c:pt idx="354">
                  <c:v>0.17999999999999972</c:v>
                </c:pt>
                <c:pt idx="355">
                  <c:v>-0.62000000000000099</c:v>
                </c:pt>
                <c:pt idx="356">
                  <c:v>-0.24000000000000199</c:v>
                </c:pt>
                <c:pt idx="357">
                  <c:v>0.18999999999999773</c:v>
                </c:pt>
                <c:pt idx="358">
                  <c:v>-0.57999999999999829</c:v>
                </c:pt>
                <c:pt idx="359">
                  <c:v>0.39000000000000057</c:v>
                </c:pt>
                <c:pt idx="360">
                  <c:v>-0.74999999999999645</c:v>
                </c:pt>
                <c:pt idx="361">
                  <c:v>0.14000000000000057</c:v>
                </c:pt>
                <c:pt idx="362">
                  <c:v>-0.25999999999999979</c:v>
                </c:pt>
                <c:pt idx="363">
                  <c:v>-1.7799999999999958</c:v>
                </c:pt>
                <c:pt idx="364">
                  <c:v>0.17000000000000171</c:v>
                </c:pt>
                <c:pt idx="365">
                  <c:v>0.20999999999999908</c:v>
                </c:pt>
                <c:pt idx="366">
                  <c:v>0.34000000000000163</c:v>
                </c:pt>
                <c:pt idx="367">
                  <c:v>-0.46000000000000263</c:v>
                </c:pt>
                <c:pt idx="368">
                  <c:v>1.9999999999999574E-2</c:v>
                </c:pt>
                <c:pt idx="369">
                  <c:v>-1.1900000000000013</c:v>
                </c:pt>
                <c:pt idx="370">
                  <c:v>-0.63000000000000078</c:v>
                </c:pt>
                <c:pt idx="371">
                  <c:v>-0.46000000000000085</c:v>
                </c:pt>
                <c:pt idx="372">
                  <c:v>-0.47999999999999865</c:v>
                </c:pt>
                <c:pt idx="373">
                  <c:v>-0.19000000000000128</c:v>
                </c:pt>
                <c:pt idx="374">
                  <c:v>-0.26000000000000156</c:v>
                </c:pt>
                <c:pt idx="375">
                  <c:v>-0.48000000000000043</c:v>
                </c:pt>
                <c:pt idx="376">
                  <c:v>-0.10999999999999588</c:v>
                </c:pt>
                <c:pt idx="377">
                  <c:v>-0.46000000000000085</c:v>
                </c:pt>
                <c:pt idx="378">
                  <c:v>-0.27999999999999758</c:v>
                </c:pt>
                <c:pt idx="379">
                  <c:v>0.18999999999999773</c:v>
                </c:pt>
                <c:pt idx="380">
                  <c:v>0.38000000000000078</c:v>
                </c:pt>
                <c:pt idx="381">
                  <c:v>-0.12999999999999901</c:v>
                </c:pt>
                <c:pt idx="382">
                  <c:v>-0.33000000000000007</c:v>
                </c:pt>
                <c:pt idx="383">
                  <c:v>-0.37999999999999723</c:v>
                </c:pt>
                <c:pt idx="384">
                  <c:v>-0.26999999999999957</c:v>
                </c:pt>
                <c:pt idx="385">
                  <c:v>-0.39999999999999858</c:v>
                </c:pt>
                <c:pt idx="386">
                  <c:v>-6.0000000000000497E-2</c:v>
                </c:pt>
                <c:pt idx="387">
                  <c:v>-4.00000000000027E-2</c:v>
                </c:pt>
                <c:pt idx="388">
                  <c:v>-0.70999999999999908</c:v>
                </c:pt>
                <c:pt idx="389">
                  <c:v>-0.16999999999999993</c:v>
                </c:pt>
                <c:pt idx="390">
                  <c:v>-1.9900000000000002</c:v>
                </c:pt>
                <c:pt idx="391">
                  <c:v>-0.59999999999999787</c:v>
                </c:pt>
                <c:pt idx="392">
                  <c:v>-0.10000000000000142</c:v>
                </c:pt>
                <c:pt idx="393">
                  <c:v>-0.67000000000000171</c:v>
                </c:pt>
                <c:pt idx="394">
                  <c:v>8.9999999999999858E-2</c:v>
                </c:pt>
                <c:pt idx="395">
                  <c:v>-9.0000000000003411E-2</c:v>
                </c:pt>
                <c:pt idx="396">
                  <c:v>-0.13999999999999702</c:v>
                </c:pt>
                <c:pt idx="397">
                  <c:v>0.20000000000000107</c:v>
                </c:pt>
                <c:pt idx="398">
                  <c:v>0.40000000000000213</c:v>
                </c:pt>
                <c:pt idx="399">
                  <c:v>-5.9999999999998721E-2</c:v>
                </c:pt>
                <c:pt idx="400">
                  <c:v>-0.13999999999999702</c:v>
                </c:pt>
                <c:pt idx="401">
                  <c:v>-0.18000000000000327</c:v>
                </c:pt>
                <c:pt idx="402">
                  <c:v>-5.9999999999998721E-2</c:v>
                </c:pt>
                <c:pt idx="403">
                  <c:v>-9.0000000000003411E-2</c:v>
                </c:pt>
                <c:pt idx="404">
                  <c:v>0.10000000000000142</c:v>
                </c:pt>
                <c:pt idx="405">
                  <c:v>-3.0000000000001137E-2</c:v>
                </c:pt>
                <c:pt idx="406">
                  <c:v>-0.15000000000000036</c:v>
                </c:pt>
                <c:pt idx="407">
                  <c:v>0.16999999999999993</c:v>
                </c:pt>
                <c:pt idx="408">
                  <c:v>-0.51999999999999957</c:v>
                </c:pt>
                <c:pt idx="409">
                  <c:v>-0.7300000000000022</c:v>
                </c:pt>
                <c:pt idx="410">
                  <c:v>0.10000000000000142</c:v>
                </c:pt>
                <c:pt idx="411">
                  <c:v>1.0000000000001563E-2</c:v>
                </c:pt>
                <c:pt idx="412">
                  <c:v>-0.67999999999999972</c:v>
                </c:pt>
                <c:pt idx="413">
                  <c:v>0.20999999999999908</c:v>
                </c:pt>
                <c:pt idx="414">
                  <c:v>-1.3099999999999969</c:v>
                </c:pt>
                <c:pt idx="415">
                  <c:v>0</c:v>
                </c:pt>
                <c:pt idx="416">
                  <c:v>0.23999999999999844</c:v>
                </c:pt>
                <c:pt idx="417">
                  <c:v>4.9999999999997158E-2</c:v>
                </c:pt>
                <c:pt idx="418">
                  <c:v>0.42000000000000171</c:v>
                </c:pt>
                <c:pt idx="419">
                  <c:v>-0.98999999999999844</c:v>
                </c:pt>
                <c:pt idx="420">
                  <c:v>-1.1900000000000048</c:v>
                </c:pt>
                <c:pt idx="421">
                  <c:v>-0.66999999999999815</c:v>
                </c:pt>
                <c:pt idx="422">
                  <c:v>-0.91000000000000014</c:v>
                </c:pt>
                <c:pt idx="423">
                  <c:v>-0.25000000000000355</c:v>
                </c:pt>
                <c:pt idx="424">
                  <c:v>-0.11000000000000298</c:v>
                </c:pt>
                <c:pt idx="425">
                  <c:v>-0.8100000000000005</c:v>
                </c:pt>
                <c:pt idx="426">
                  <c:v>-1.2499999999999982</c:v>
                </c:pt>
                <c:pt idx="427">
                  <c:v>-0.45999999999999908</c:v>
                </c:pt>
                <c:pt idx="428">
                  <c:v>-0.66000000000000014</c:v>
                </c:pt>
                <c:pt idx="429">
                  <c:v>-0.24000000000000199</c:v>
                </c:pt>
                <c:pt idx="430">
                  <c:v>-0.69999999999999929</c:v>
                </c:pt>
                <c:pt idx="431">
                  <c:v>6.0000000000000497E-2</c:v>
                </c:pt>
                <c:pt idx="432">
                  <c:v>-0.16000000000000014</c:v>
                </c:pt>
                <c:pt idx="433">
                  <c:v>-8.0000000000001847E-2</c:v>
                </c:pt>
                <c:pt idx="434">
                  <c:v>-0.72000000000000242</c:v>
                </c:pt>
                <c:pt idx="435">
                  <c:v>-1.6300000000000008</c:v>
                </c:pt>
                <c:pt idx="436">
                  <c:v>-0.80000000000000071</c:v>
                </c:pt>
                <c:pt idx="437">
                  <c:v>-0.27999999999999936</c:v>
                </c:pt>
                <c:pt idx="438">
                  <c:v>-0.56000000000000227</c:v>
                </c:pt>
                <c:pt idx="439">
                  <c:v>-0.73000000000000043</c:v>
                </c:pt>
                <c:pt idx="440">
                  <c:v>-0.61999999999999922</c:v>
                </c:pt>
                <c:pt idx="441">
                  <c:v>-0.16999999999999993</c:v>
                </c:pt>
                <c:pt idx="442">
                  <c:v>-0.62000000000000277</c:v>
                </c:pt>
                <c:pt idx="443">
                  <c:v>0.19999999999999929</c:v>
                </c:pt>
                <c:pt idx="444">
                  <c:v>2.1500000000000004</c:v>
                </c:pt>
                <c:pt idx="445">
                  <c:v>-0.42999999999999972</c:v>
                </c:pt>
                <c:pt idx="446">
                  <c:v>-0.36000000000000121</c:v>
                </c:pt>
                <c:pt idx="447">
                  <c:v>-0.59000000000000163</c:v>
                </c:pt>
                <c:pt idx="448">
                  <c:v>0.29999999999999716</c:v>
                </c:pt>
                <c:pt idx="449">
                  <c:v>-0.67999999999999794</c:v>
                </c:pt>
                <c:pt idx="450">
                  <c:v>0.75</c:v>
                </c:pt>
                <c:pt idx="451">
                  <c:v>-0.61999999999999922</c:v>
                </c:pt>
                <c:pt idx="452">
                  <c:v>-0.69999999999999929</c:v>
                </c:pt>
                <c:pt idx="453">
                  <c:v>-0.34000000000000163</c:v>
                </c:pt>
                <c:pt idx="454">
                  <c:v>5.0000000000000711E-2</c:v>
                </c:pt>
                <c:pt idx="455">
                  <c:v>-0.50999999999999979</c:v>
                </c:pt>
                <c:pt idx="456">
                  <c:v>-0.36999999999999833</c:v>
                </c:pt>
                <c:pt idx="457">
                  <c:v>-0.32999999999999829</c:v>
                </c:pt>
                <c:pt idx="458">
                  <c:v>-0.10000000000000142</c:v>
                </c:pt>
                <c:pt idx="459">
                  <c:v>-0.73000000000000043</c:v>
                </c:pt>
              </c:numCache>
            </c:numRef>
          </c:yVal>
          <c:smooth val="0"/>
          <c:extLst xmlns:c16r2="http://schemas.microsoft.com/office/drawing/2015/06/chart">
            <c:ext xmlns:c16="http://schemas.microsoft.com/office/drawing/2014/chart" uri="{C3380CC4-5D6E-409C-BE32-E72D297353CC}">
              <c16:uniqueId val="{00000000-6DBD-4C68-A756-45793BAD2A0F}"/>
            </c:ext>
          </c:extLst>
        </c:ser>
        <c:dLbls>
          <c:showLegendKey val="0"/>
          <c:showVal val="0"/>
          <c:showCatName val="0"/>
          <c:showSerName val="0"/>
          <c:showPercent val="0"/>
          <c:showBubbleSize val="0"/>
        </c:dLbls>
        <c:axId val="395991808"/>
        <c:axId val="395992384"/>
      </c:scatterChart>
      <c:scatterChart>
        <c:scatterStyle val="lineMarker"/>
        <c:varyColors val="0"/>
        <c:ser>
          <c:idx val="0"/>
          <c:order val="0"/>
          <c:tx>
            <c:strRef>
              <c:f>'Orbigny - Jour - Journalier'!$B$1</c:f>
              <c:strCache>
                <c:ptCount val="1"/>
                <c:pt idx="0">
                  <c:v>Moyenne journalière température</c:v>
                </c:pt>
              </c:strCache>
            </c:strRef>
          </c:tx>
          <c:spPr>
            <a:ln w="25400" cap="rnd">
              <a:noFill/>
              <a:round/>
            </a:ln>
            <a:effectLst/>
          </c:spPr>
          <c:marker>
            <c:symbol val="circle"/>
            <c:size val="5"/>
            <c:spPr>
              <a:solidFill>
                <a:schemeClr val="accent2"/>
              </a:solidFill>
              <a:ln w="9525">
                <a:solidFill>
                  <a:schemeClr val="accent2"/>
                </a:solidFill>
              </a:ln>
              <a:effectLst/>
            </c:spPr>
          </c:marker>
          <c:xVal>
            <c:numRef>
              <c:f>'Orbigny - Jour - Journalier'!$A$2:$A$461</c:f>
              <c:numCache>
                <c:formatCode>m/d/yyyy</c:formatCode>
                <c:ptCount val="460"/>
                <c:pt idx="0">
                  <c:v>44758</c:v>
                </c:pt>
                <c:pt idx="1">
                  <c:v>44759</c:v>
                </c:pt>
                <c:pt idx="2">
                  <c:v>44760</c:v>
                </c:pt>
                <c:pt idx="3">
                  <c:v>44761</c:v>
                </c:pt>
                <c:pt idx="4">
                  <c:v>44762</c:v>
                </c:pt>
                <c:pt idx="5">
                  <c:v>44763</c:v>
                </c:pt>
                <c:pt idx="6">
                  <c:v>44764</c:v>
                </c:pt>
                <c:pt idx="7">
                  <c:v>44765</c:v>
                </c:pt>
                <c:pt idx="8">
                  <c:v>44766</c:v>
                </c:pt>
                <c:pt idx="9">
                  <c:v>44767</c:v>
                </c:pt>
                <c:pt idx="10">
                  <c:v>44768</c:v>
                </c:pt>
                <c:pt idx="11">
                  <c:v>44769</c:v>
                </c:pt>
                <c:pt idx="12">
                  <c:v>44770</c:v>
                </c:pt>
                <c:pt idx="13">
                  <c:v>44771</c:v>
                </c:pt>
                <c:pt idx="14">
                  <c:v>44772</c:v>
                </c:pt>
                <c:pt idx="15">
                  <c:v>44773</c:v>
                </c:pt>
                <c:pt idx="16">
                  <c:v>44774</c:v>
                </c:pt>
                <c:pt idx="17">
                  <c:v>44775</c:v>
                </c:pt>
                <c:pt idx="18">
                  <c:v>44776</c:v>
                </c:pt>
                <c:pt idx="19">
                  <c:v>44777</c:v>
                </c:pt>
                <c:pt idx="20">
                  <c:v>44778</c:v>
                </c:pt>
                <c:pt idx="21">
                  <c:v>44779</c:v>
                </c:pt>
                <c:pt idx="22">
                  <c:v>44780</c:v>
                </c:pt>
                <c:pt idx="23">
                  <c:v>44781</c:v>
                </c:pt>
                <c:pt idx="24">
                  <c:v>44782</c:v>
                </c:pt>
                <c:pt idx="25">
                  <c:v>44783</c:v>
                </c:pt>
                <c:pt idx="26">
                  <c:v>44784</c:v>
                </c:pt>
                <c:pt idx="27">
                  <c:v>44785</c:v>
                </c:pt>
                <c:pt idx="28">
                  <c:v>44786</c:v>
                </c:pt>
                <c:pt idx="29">
                  <c:v>44787</c:v>
                </c:pt>
                <c:pt idx="30">
                  <c:v>44788</c:v>
                </c:pt>
                <c:pt idx="31">
                  <c:v>44789</c:v>
                </c:pt>
                <c:pt idx="32">
                  <c:v>44790</c:v>
                </c:pt>
                <c:pt idx="33">
                  <c:v>44791</c:v>
                </c:pt>
                <c:pt idx="34">
                  <c:v>44792</c:v>
                </c:pt>
                <c:pt idx="35">
                  <c:v>44793</c:v>
                </c:pt>
                <c:pt idx="36">
                  <c:v>44794</c:v>
                </c:pt>
                <c:pt idx="37">
                  <c:v>44795</c:v>
                </c:pt>
                <c:pt idx="38">
                  <c:v>44796</c:v>
                </c:pt>
                <c:pt idx="39">
                  <c:v>44797</c:v>
                </c:pt>
                <c:pt idx="40">
                  <c:v>44798</c:v>
                </c:pt>
                <c:pt idx="41">
                  <c:v>44799</c:v>
                </c:pt>
                <c:pt idx="42">
                  <c:v>44800</c:v>
                </c:pt>
                <c:pt idx="43">
                  <c:v>44801</c:v>
                </c:pt>
                <c:pt idx="44">
                  <c:v>44802</c:v>
                </c:pt>
                <c:pt idx="45">
                  <c:v>44803</c:v>
                </c:pt>
                <c:pt idx="46">
                  <c:v>44804</c:v>
                </c:pt>
                <c:pt idx="47">
                  <c:v>44805</c:v>
                </c:pt>
                <c:pt idx="48">
                  <c:v>44806</c:v>
                </c:pt>
                <c:pt idx="49">
                  <c:v>44807</c:v>
                </c:pt>
                <c:pt idx="50">
                  <c:v>44808</c:v>
                </c:pt>
                <c:pt idx="51">
                  <c:v>44809</c:v>
                </c:pt>
                <c:pt idx="52">
                  <c:v>44810</c:v>
                </c:pt>
                <c:pt idx="53">
                  <c:v>44811</c:v>
                </c:pt>
                <c:pt idx="54">
                  <c:v>44812</c:v>
                </c:pt>
                <c:pt idx="55">
                  <c:v>44813</c:v>
                </c:pt>
                <c:pt idx="56">
                  <c:v>44814</c:v>
                </c:pt>
                <c:pt idx="57">
                  <c:v>44815</c:v>
                </c:pt>
                <c:pt idx="58">
                  <c:v>44816</c:v>
                </c:pt>
                <c:pt idx="59">
                  <c:v>44817</c:v>
                </c:pt>
                <c:pt idx="60">
                  <c:v>44818</c:v>
                </c:pt>
                <c:pt idx="61">
                  <c:v>44819</c:v>
                </c:pt>
                <c:pt idx="62">
                  <c:v>44820</c:v>
                </c:pt>
                <c:pt idx="63">
                  <c:v>44821</c:v>
                </c:pt>
                <c:pt idx="64">
                  <c:v>44822</c:v>
                </c:pt>
                <c:pt idx="65">
                  <c:v>44823</c:v>
                </c:pt>
                <c:pt idx="66">
                  <c:v>44824</c:v>
                </c:pt>
                <c:pt idx="67">
                  <c:v>44825</c:v>
                </c:pt>
                <c:pt idx="68">
                  <c:v>44826</c:v>
                </c:pt>
                <c:pt idx="69">
                  <c:v>44827</c:v>
                </c:pt>
                <c:pt idx="70">
                  <c:v>44828</c:v>
                </c:pt>
                <c:pt idx="71">
                  <c:v>44829</c:v>
                </c:pt>
                <c:pt idx="72">
                  <c:v>44830</c:v>
                </c:pt>
                <c:pt idx="73">
                  <c:v>44831</c:v>
                </c:pt>
                <c:pt idx="74">
                  <c:v>44832</c:v>
                </c:pt>
                <c:pt idx="75">
                  <c:v>44833</c:v>
                </c:pt>
                <c:pt idx="76">
                  <c:v>44834</c:v>
                </c:pt>
                <c:pt idx="77">
                  <c:v>44835</c:v>
                </c:pt>
                <c:pt idx="78">
                  <c:v>44836</c:v>
                </c:pt>
                <c:pt idx="79">
                  <c:v>44837</c:v>
                </c:pt>
                <c:pt idx="80">
                  <c:v>44838</c:v>
                </c:pt>
                <c:pt idx="81">
                  <c:v>44839</c:v>
                </c:pt>
                <c:pt idx="82">
                  <c:v>44840</c:v>
                </c:pt>
                <c:pt idx="83">
                  <c:v>44841</c:v>
                </c:pt>
                <c:pt idx="84">
                  <c:v>44842</c:v>
                </c:pt>
                <c:pt idx="85">
                  <c:v>44843</c:v>
                </c:pt>
                <c:pt idx="86">
                  <c:v>44844</c:v>
                </c:pt>
                <c:pt idx="87">
                  <c:v>44845</c:v>
                </c:pt>
                <c:pt idx="88">
                  <c:v>44846</c:v>
                </c:pt>
                <c:pt idx="89">
                  <c:v>44847</c:v>
                </c:pt>
                <c:pt idx="90">
                  <c:v>44848</c:v>
                </c:pt>
                <c:pt idx="91">
                  <c:v>44849</c:v>
                </c:pt>
                <c:pt idx="92">
                  <c:v>44850</c:v>
                </c:pt>
                <c:pt idx="93">
                  <c:v>44851</c:v>
                </c:pt>
                <c:pt idx="94">
                  <c:v>44852</c:v>
                </c:pt>
                <c:pt idx="95">
                  <c:v>44853</c:v>
                </c:pt>
                <c:pt idx="96">
                  <c:v>44854</c:v>
                </c:pt>
                <c:pt idx="97">
                  <c:v>44855</c:v>
                </c:pt>
                <c:pt idx="98">
                  <c:v>44856</c:v>
                </c:pt>
                <c:pt idx="99">
                  <c:v>44857</c:v>
                </c:pt>
                <c:pt idx="100">
                  <c:v>44858</c:v>
                </c:pt>
                <c:pt idx="101">
                  <c:v>44859</c:v>
                </c:pt>
                <c:pt idx="102">
                  <c:v>44860</c:v>
                </c:pt>
                <c:pt idx="103">
                  <c:v>44861</c:v>
                </c:pt>
                <c:pt idx="104">
                  <c:v>44862</c:v>
                </c:pt>
                <c:pt idx="105">
                  <c:v>44863</c:v>
                </c:pt>
                <c:pt idx="106">
                  <c:v>44864</c:v>
                </c:pt>
                <c:pt idx="107">
                  <c:v>44865</c:v>
                </c:pt>
                <c:pt idx="108">
                  <c:v>44866</c:v>
                </c:pt>
                <c:pt idx="109">
                  <c:v>44867</c:v>
                </c:pt>
                <c:pt idx="110">
                  <c:v>44868</c:v>
                </c:pt>
                <c:pt idx="111">
                  <c:v>44869</c:v>
                </c:pt>
                <c:pt idx="112">
                  <c:v>44870</c:v>
                </c:pt>
                <c:pt idx="113">
                  <c:v>44871</c:v>
                </c:pt>
                <c:pt idx="114">
                  <c:v>44872</c:v>
                </c:pt>
                <c:pt idx="115">
                  <c:v>44873</c:v>
                </c:pt>
                <c:pt idx="116">
                  <c:v>44874</c:v>
                </c:pt>
                <c:pt idx="117">
                  <c:v>44875</c:v>
                </c:pt>
                <c:pt idx="118">
                  <c:v>44876</c:v>
                </c:pt>
                <c:pt idx="119">
                  <c:v>44877</c:v>
                </c:pt>
                <c:pt idx="120">
                  <c:v>44878</c:v>
                </c:pt>
                <c:pt idx="121">
                  <c:v>44879</c:v>
                </c:pt>
                <c:pt idx="122">
                  <c:v>44880</c:v>
                </c:pt>
                <c:pt idx="123">
                  <c:v>44881</c:v>
                </c:pt>
                <c:pt idx="124">
                  <c:v>44882</c:v>
                </c:pt>
                <c:pt idx="125">
                  <c:v>44883</c:v>
                </c:pt>
                <c:pt idx="126">
                  <c:v>44884</c:v>
                </c:pt>
                <c:pt idx="127">
                  <c:v>44885</c:v>
                </c:pt>
                <c:pt idx="128">
                  <c:v>44886</c:v>
                </c:pt>
                <c:pt idx="129">
                  <c:v>44887</c:v>
                </c:pt>
                <c:pt idx="130">
                  <c:v>44888</c:v>
                </c:pt>
                <c:pt idx="131">
                  <c:v>44889</c:v>
                </c:pt>
                <c:pt idx="132">
                  <c:v>44890</c:v>
                </c:pt>
                <c:pt idx="133">
                  <c:v>44891</c:v>
                </c:pt>
                <c:pt idx="134">
                  <c:v>44892</c:v>
                </c:pt>
                <c:pt idx="135">
                  <c:v>44893</c:v>
                </c:pt>
                <c:pt idx="136">
                  <c:v>44894</c:v>
                </c:pt>
                <c:pt idx="137">
                  <c:v>44895</c:v>
                </c:pt>
                <c:pt idx="138">
                  <c:v>44896</c:v>
                </c:pt>
                <c:pt idx="139">
                  <c:v>44897</c:v>
                </c:pt>
                <c:pt idx="140">
                  <c:v>44898</c:v>
                </c:pt>
                <c:pt idx="141">
                  <c:v>44899</c:v>
                </c:pt>
                <c:pt idx="142">
                  <c:v>44900</c:v>
                </c:pt>
                <c:pt idx="143">
                  <c:v>44901</c:v>
                </c:pt>
                <c:pt idx="144">
                  <c:v>44902</c:v>
                </c:pt>
                <c:pt idx="145">
                  <c:v>44903</c:v>
                </c:pt>
                <c:pt idx="146">
                  <c:v>44904</c:v>
                </c:pt>
                <c:pt idx="147">
                  <c:v>44905</c:v>
                </c:pt>
                <c:pt idx="148">
                  <c:v>44906</c:v>
                </c:pt>
                <c:pt idx="149">
                  <c:v>44907</c:v>
                </c:pt>
                <c:pt idx="150">
                  <c:v>44908</c:v>
                </c:pt>
                <c:pt idx="151">
                  <c:v>44909</c:v>
                </c:pt>
                <c:pt idx="152">
                  <c:v>44910</c:v>
                </c:pt>
                <c:pt idx="153">
                  <c:v>44911</c:v>
                </c:pt>
                <c:pt idx="154">
                  <c:v>44912</c:v>
                </c:pt>
                <c:pt idx="155">
                  <c:v>44913</c:v>
                </c:pt>
                <c:pt idx="156">
                  <c:v>44914</c:v>
                </c:pt>
                <c:pt idx="157">
                  <c:v>44915</c:v>
                </c:pt>
                <c:pt idx="158">
                  <c:v>44916</c:v>
                </c:pt>
                <c:pt idx="159">
                  <c:v>44917</c:v>
                </c:pt>
                <c:pt idx="160">
                  <c:v>44918</c:v>
                </c:pt>
                <c:pt idx="161">
                  <c:v>44919</c:v>
                </c:pt>
                <c:pt idx="162">
                  <c:v>44920</c:v>
                </c:pt>
                <c:pt idx="163">
                  <c:v>44921</c:v>
                </c:pt>
                <c:pt idx="164">
                  <c:v>44922</c:v>
                </c:pt>
                <c:pt idx="165">
                  <c:v>44923</c:v>
                </c:pt>
                <c:pt idx="166">
                  <c:v>44924</c:v>
                </c:pt>
                <c:pt idx="167">
                  <c:v>44925</c:v>
                </c:pt>
                <c:pt idx="168">
                  <c:v>44926</c:v>
                </c:pt>
                <c:pt idx="169">
                  <c:v>44927</c:v>
                </c:pt>
                <c:pt idx="170">
                  <c:v>44928</c:v>
                </c:pt>
                <c:pt idx="171">
                  <c:v>44929</c:v>
                </c:pt>
                <c:pt idx="172">
                  <c:v>44930</c:v>
                </c:pt>
                <c:pt idx="173">
                  <c:v>44931</c:v>
                </c:pt>
                <c:pt idx="174">
                  <c:v>44932</c:v>
                </c:pt>
                <c:pt idx="175">
                  <c:v>44933</c:v>
                </c:pt>
                <c:pt idx="176">
                  <c:v>44934</c:v>
                </c:pt>
                <c:pt idx="177">
                  <c:v>44935</c:v>
                </c:pt>
                <c:pt idx="178">
                  <c:v>44936</c:v>
                </c:pt>
                <c:pt idx="179">
                  <c:v>44937</c:v>
                </c:pt>
                <c:pt idx="180">
                  <c:v>44938</c:v>
                </c:pt>
                <c:pt idx="181">
                  <c:v>44939</c:v>
                </c:pt>
                <c:pt idx="182">
                  <c:v>44940</c:v>
                </c:pt>
                <c:pt idx="183">
                  <c:v>44941</c:v>
                </c:pt>
                <c:pt idx="184">
                  <c:v>44942</c:v>
                </c:pt>
                <c:pt idx="185">
                  <c:v>44943</c:v>
                </c:pt>
                <c:pt idx="186">
                  <c:v>44944</c:v>
                </c:pt>
                <c:pt idx="187">
                  <c:v>44945</c:v>
                </c:pt>
                <c:pt idx="188">
                  <c:v>44946</c:v>
                </c:pt>
                <c:pt idx="189">
                  <c:v>44947</c:v>
                </c:pt>
                <c:pt idx="190">
                  <c:v>44948</c:v>
                </c:pt>
                <c:pt idx="191">
                  <c:v>44949</c:v>
                </c:pt>
                <c:pt idx="192">
                  <c:v>44950</c:v>
                </c:pt>
                <c:pt idx="193">
                  <c:v>44951</c:v>
                </c:pt>
                <c:pt idx="194">
                  <c:v>44952</c:v>
                </c:pt>
                <c:pt idx="195">
                  <c:v>44953</c:v>
                </c:pt>
                <c:pt idx="196">
                  <c:v>44954</c:v>
                </c:pt>
                <c:pt idx="197">
                  <c:v>44955</c:v>
                </c:pt>
                <c:pt idx="198">
                  <c:v>44956</c:v>
                </c:pt>
                <c:pt idx="199">
                  <c:v>44957</c:v>
                </c:pt>
                <c:pt idx="200">
                  <c:v>44958</c:v>
                </c:pt>
                <c:pt idx="201">
                  <c:v>44959</c:v>
                </c:pt>
                <c:pt idx="202">
                  <c:v>44960</c:v>
                </c:pt>
                <c:pt idx="203">
                  <c:v>44961</c:v>
                </c:pt>
                <c:pt idx="204">
                  <c:v>44962</c:v>
                </c:pt>
                <c:pt idx="205">
                  <c:v>44963</c:v>
                </c:pt>
                <c:pt idx="206">
                  <c:v>44964</c:v>
                </c:pt>
                <c:pt idx="207">
                  <c:v>44965</c:v>
                </c:pt>
                <c:pt idx="208">
                  <c:v>44966</c:v>
                </c:pt>
                <c:pt idx="209">
                  <c:v>44967</c:v>
                </c:pt>
                <c:pt idx="210">
                  <c:v>44968</c:v>
                </c:pt>
                <c:pt idx="211">
                  <c:v>44969</c:v>
                </c:pt>
                <c:pt idx="212">
                  <c:v>44970</c:v>
                </c:pt>
                <c:pt idx="213">
                  <c:v>44971</c:v>
                </c:pt>
                <c:pt idx="214">
                  <c:v>44972</c:v>
                </c:pt>
                <c:pt idx="215">
                  <c:v>44973</c:v>
                </c:pt>
                <c:pt idx="216">
                  <c:v>44974</c:v>
                </c:pt>
                <c:pt idx="217">
                  <c:v>44975</c:v>
                </c:pt>
                <c:pt idx="218">
                  <c:v>44976</c:v>
                </c:pt>
                <c:pt idx="219">
                  <c:v>44977</c:v>
                </c:pt>
                <c:pt idx="220">
                  <c:v>44978</c:v>
                </c:pt>
                <c:pt idx="221">
                  <c:v>44979</c:v>
                </c:pt>
                <c:pt idx="222">
                  <c:v>44980</c:v>
                </c:pt>
                <c:pt idx="223">
                  <c:v>44981</c:v>
                </c:pt>
                <c:pt idx="224">
                  <c:v>44982</c:v>
                </c:pt>
                <c:pt idx="225">
                  <c:v>44983</c:v>
                </c:pt>
                <c:pt idx="226">
                  <c:v>44984</c:v>
                </c:pt>
                <c:pt idx="227">
                  <c:v>44985</c:v>
                </c:pt>
                <c:pt idx="228">
                  <c:v>44986</c:v>
                </c:pt>
                <c:pt idx="229">
                  <c:v>44987</c:v>
                </c:pt>
                <c:pt idx="230">
                  <c:v>44988</c:v>
                </c:pt>
                <c:pt idx="231">
                  <c:v>44989</c:v>
                </c:pt>
                <c:pt idx="232">
                  <c:v>44990</c:v>
                </c:pt>
                <c:pt idx="233">
                  <c:v>44991</c:v>
                </c:pt>
                <c:pt idx="234">
                  <c:v>44992</c:v>
                </c:pt>
                <c:pt idx="235">
                  <c:v>44993</c:v>
                </c:pt>
                <c:pt idx="236">
                  <c:v>44994</c:v>
                </c:pt>
                <c:pt idx="237">
                  <c:v>44995</c:v>
                </c:pt>
                <c:pt idx="238">
                  <c:v>44996</c:v>
                </c:pt>
                <c:pt idx="239">
                  <c:v>44997</c:v>
                </c:pt>
                <c:pt idx="240">
                  <c:v>44998</c:v>
                </c:pt>
                <c:pt idx="241">
                  <c:v>44999</c:v>
                </c:pt>
                <c:pt idx="242">
                  <c:v>45000</c:v>
                </c:pt>
                <c:pt idx="243">
                  <c:v>45001</c:v>
                </c:pt>
                <c:pt idx="244">
                  <c:v>45002</c:v>
                </c:pt>
                <c:pt idx="245">
                  <c:v>45003</c:v>
                </c:pt>
                <c:pt idx="246">
                  <c:v>45004</c:v>
                </c:pt>
                <c:pt idx="247">
                  <c:v>45005</c:v>
                </c:pt>
                <c:pt idx="248">
                  <c:v>45006</c:v>
                </c:pt>
                <c:pt idx="249">
                  <c:v>45007</c:v>
                </c:pt>
                <c:pt idx="250">
                  <c:v>45008</c:v>
                </c:pt>
                <c:pt idx="251">
                  <c:v>45009</c:v>
                </c:pt>
                <c:pt idx="252">
                  <c:v>45010</c:v>
                </c:pt>
                <c:pt idx="253">
                  <c:v>45011</c:v>
                </c:pt>
                <c:pt idx="254">
                  <c:v>45012</c:v>
                </c:pt>
                <c:pt idx="255">
                  <c:v>45013</c:v>
                </c:pt>
                <c:pt idx="256">
                  <c:v>45014</c:v>
                </c:pt>
                <c:pt idx="257">
                  <c:v>45015</c:v>
                </c:pt>
                <c:pt idx="258">
                  <c:v>45016</c:v>
                </c:pt>
                <c:pt idx="259">
                  <c:v>45017</c:v>
                </c:pt>
                <c:pt idx="260">
                  <c:v>45018</c:v>
                </c:pt>
                <c:pt idx="261">
                  <c:v>45019</c:v>
                </c:pt>
                <c:pt idx="262">
                  <c:v>45020</c:v>
                </c:pt>
                <c:pt idx="263">
                  <c:v>45021</c:v>
                </c:pt>
                <c:pt idx="264">
                  <c:v>45022</c:v>
                </c:pt>
                <c:pt idx="265">
                  <c:v>45023</c:v>
                </c:pt>
                <c:pt idx="266">
                  <c:v>45024</c:v>
                </c:pt>
                <c:pt idx="267">
                  <c:v>45025</c:v>
                </c:pt>
                <c:pt idx="268">
                  <c:v>45026</c:v>
                </c:pt>
                <c:pt idx="269">
                  <c:v>45027</c:v>
                </c:pt>
                <c:pt idx="270">
                  <c:v>45028</c:v>
                </c:pt>
                <c:pt idx="271">
                  <c:v>45029</c:v>
                </c:pt>
                <c:pt idx="272">
                  <c:v>45030</c:v>
                </c:pt>
                <c:pt idx="273">
                  <c:v>45031</c:v>
                </c:pt>
                <c:pt idx="274">
                  <c:v>45032</c:v>
                </c:pt>
                <c:pt idx="275">
                  <c:v>45033</c:v>
                </c:pt>
                <c:pt idx="276">
                  <c:v>45034</c:v>
                </c:pt>
                <c:pt idx="277">
                  <c:v>45035</c:v>
                </c:pt>
                <c:pt idx="278">
                  <c:v>45036</c:v>
                </c:pt>
                <c:pt idx="279">
                  <c:v>45037</c:v>
                </c:pt>
                <c:pt idx="280">
                  <c:v>45038</c:v>
                </c:pt>
                <c:pt idx="281">
                  <c:v>45039</c:v>
                </c:pt>
                <c:pt idx="282">
                  <c:v>45040</c:v>
                </c:pt>
                <c:pt idx="283">
                  <c:v>45041</c:v>
                </c:pt>
                <c:pt idx="284">
                  <c:v>45042</c:v>
                </c:pt>
                <c:pt idx="285">
                  <c:v>45043</c:v>
                </c:pt>
                <c:pt idx="286">
                  <c:v>45044</c:v>
                </c:pt>
                <c:pt idx="287">
                  <c:v>45045</c:v>
                </c:pt>
                <c:pt idx="288">
                  <c:v>45046</c:v>
                </c:pt>
                <c:pt idx="289">
                  <c:v>45047</c:v>
                </c:pt>
                <c:pt idx="290">
                  <c:v>45048</c:v>
                </c:pt>
                <c:pt idx="291">
                  <c:v>45049</c:v>
                </c:pt>
                <c:pt idx="292">
                  <c:v>45050</c:v>
                </c:pt>
                <c:pt idx="293">
                  <c:v>45051</c:v>
                </c:pt>
                <c:pt idx="294">
                  <c:v>45052</c:v>
                </c:pt>
                <c:pt idx="295">
                  <c:v>45053</c:v>
                </c:pt>
                <c:pt idx="296">
                  <c:v>45054</c:v>
                </c:pt>
                <c:pt idx="297">
                  <c:v>45055</c:v>
                </c:pt>
                <c:pt idx="298">
                  <c:v>45056</c:v>
                </c:pt>
                <c:pt idx="299">
                  <c:v>45057</c:v>
                </c:pt>
                <c:pt idx="300">
                  <c:v>45058</c:v>
                </c:pt>
                <c:pt idx="301">
                  <c:v>45059</c:v>
                </c:pt>
                <c:pt idx="302">
                  <c:v>45060</c:v>
                </c:pt>
                <c:pt idx="303">
                  <c:v>45061</c:v>
                </c:pt>
                <c:pt idx="304">
                  <c:v>45062</c:v>
                </c:pt>
                <c:pt idx="305">
                  <c:v>45063</c:v>
                </c:pt>
                <c:pt idx="306">
                  <c:v>45064</c:v>
                </c:pt>
                <c:pt idx="307">
                  <c:v>45065</c:v>
                </c:pt>
                <c:pt idx="308">
                  <c:v>45066</c:v>
                </c:pt>
                <c:pt idx="309">
                  <c:v>45067</c:v>
                </c:pt>
                <c:pt idx="310">
                  <c:v>45068</c:v>
                </c:pt>
                <c:pt idx="311">
                  <c:v>45069</c:v>
                </c:pt>
                <c:pt idx="312">
                  <c:v>45070</c:v>
                </c:pt>
                <c:pt idx="313">
                  <c:v>45071</c:v>
                </c:pt>
                <c:pt idx="314">
                  <c:v>45072</c:v>
                </c:pt>
                <c:pt idx="315">
                  <c:v>45073</c:v>
                </c:pt>
                <c:pt idx="316">
                  <c:v>45074</c:v>
                </c:pt>
                <c:pt idx="317">
                  <c:v>45075</c:v>
                </c:pt>
                <c:pt idx="318">
                  <c:v>45076</c:v>
                </c:pt>
                <c:pt idx="319">
                  <c:v>45077</c:v>
                </c:pt>
                <c:pt idx="320">
                  <c:v>45078</c:v>
                </c:pt>
                <c:pt idx="321">
                  <c:v>45079</c:v>
                </c:pt>
                <c:pt idx="322">
                  <c:v>45080</c:v>
                </c:pt>
                <c:pt idx="323">
                  <c:v>45081</c:v>
                </c:pt>
                <c:pt idx="324">
                  <c:v>45082</c:v>
                </c:pt>
                <c:pt idx="325">
                  <c:v>45083</c:v>
                </c:pt>
                <c:pt idx="326">
                  <c:v>45084</c:v>
                </c:pt>
                <c:pt idx="327">
                  <c:v>45085</c:v>
                </c:pt>
                <c:pt idx="328">
                  <c:v>45086</c:v>
                </c:pt>
                <c:pt idx="329">
                  <c:v>45087</c:v>
                </c:pt>
                <c:pt idx="330">
                  <c:v>45088</c:v>
                </c:pt>
                <c:pt idx="331">
                  <c:v>45089</c:v>
                </c:pt>
                <c:pt idx="332">
                  <c:v>45090</c:v>
                </c:pt>
                <c:pt idx="333">
                  <c:v>45091</c:v>
                </c:pt>
                <c:pt idx="334">
                  <c:v>45092</c:v>
                </c:pt>
                <c:pt idx="335">
                  <c:v>45093</c:v>
                </c:pt>
                <c:pt idx="336">
                  <c:v>45094</c:v>
                </c:pt>
                <c:pt idx="337">
                  <c:v>45095</c:v>
                </c:pt>
                <c:pt idx="338">
                  <c:v>45096</c:v>
                </c:pt>
                <c:pt idx="339">
                  <c:v>45097</c:v>
                </c:pt>
                <c:pt idx="340">
                  <c:v>45098</c:v>
                </c:pt>
                <c:pt idx="341">
                  <c:v>45099</c:v>
                </c:pt>
                <c:pt idx="342">
                  <c:v>45100</c:v>
                </c:pt>
                <c:pt idx="343">
                  <c:v>45101</c:v>
                </c:pt>
                <c:pt idx="344">
                  <c:v>45102</c:v>
                </c:pt>
                <c:pt idx="345">
                  <c:v>45103</c:v>
                </c:pt>
                <c:pt idx="346">
                  <c:v>45104</c:v>
                </c:pt>
                <c:pt idx="347">
                  <c:v>45105</c:v>
                </c:pt>
                <c:pt idx="348">
                  <c:v>45106</c:v>
                </c:pt>
                <c:pt idx="349">
                  <c:v>45107</c:v>
                </c:pt>
                <c:pt idx="350">
                  <c:v>45108</c:v>
                </c:pt>
                <c:pt idx="351">
                  <c:v>45109</c:v>
                </c:pt>
                <c:pt idx="352">
                  <c:v>45110</c:v>
                </c:pt>
                <c:pt idx="353">
                  <c:v>45111</c:v>
                </c:pt>
                <c:pt idx="354">
                  <c:v>45112</c:v>
                </c:pt>
                <c:pt idx="355">
                  <c:v>45113</c:v>
                </c:pt>
                <c:pt idx="356">
                  <c:v>45114</c:v>
                </c:pt>
                <c:pt idx="357">
                  <c:v>45115</c:v>
                </c:pt>
                <c:pt idx="358">
                  <c:v>45116</c:v>
                </c:pt>
                <c:pt idx="359">
                  <c:v>45117</c:v>
                </c:pt>
                <c:pt idx="360">
                  <c:v>45118</c:v>
                </c:pt>
                <c:pt idx="361">
                  <c:v>45119</c:v>
                </c:pt>
                <c:pt idx="362">
                  <c:v>45120</c:v>
                </c:pt>
                <c:pt idx="363">
                  <c:v>45121</c:v>
                </c:pt>
                <c:pt idx="364">
                  <c:v>45122</c:v>
                </c:pt>
                <c:pt idx="365">
                  <c:v>45123</c:v>
                </c:pt>
                <c:pt idx="366">
                  <c:v>45124</c:v>
                </c:pt>
                <c:pt idx="367">
                  <c:v>45125</c:v>
                </c:pt>
                <c:pt idx="368">
                  <c:v>45126</c:v>
                </c:pt>
                <c:pt idx="369">
                  <c:v>45127</c:v>
                </c:pt>
                <c:pt idx="370">
                  <c:v>45128</c:v>
                </c:pt>
                <c:pt idx="371">
                  <c:v>45129</c:v>
                </c:pt>
                <c:pt idx="372">
                  <c:v>45130</c:v>
                </c:pt>
                <c:pt idx="373">
                  <c:v>45131</c:v>
                </c:pt>
                <c:pt idx="374">
                  <c:v>45132</c:v>
                </c:pt>
                <c:pt idx="375">
                  <c:v>45133</c:v>
                </c:pt>
                <c:pt idx="376">
                  <c:v>45134</c:v>
                </c:pt>
                <c:pt idx="377">
                  <c:v>45135</c:v>
                </c:pt>
                <c:pt idx="378">
                  <c:v>45136</c:v>
                </c:pt>
                <c:pt idx="379">
                  <c:v>45137</c:v>
                </c:pt>
                <c:pt idx="380">
                  <c:v>45138</c:v>
                </c:pt>
                <c:pt idx="381">
                  <c:v>45139</c:v>
                </c:pt>
                <c:pt idx="382">
                  <c:v>45140</c:v>
                </c:pt>
                <c:pt idx="383">
                  <c:v>45141</c:v>
                </c:pt>
                <c:pt idx="384">
                  <c:v>45142</c:v>
                </c:pt>
                <c:pt idx="385">
                  <c:v>45143</c:v>
                </c:pt>
                <c:pt idx="386">
                  <c:v>45144</c:v>
                </c:pt>
                <c:pt idx="387">
                  <c:v>45145</c:v>
                </c:pt>
                <c:pt idx="388">
                  <c:v>45146</c:v>
                </c:pt>
                <c:pt idx="389">
                  <c:v>45147</c:v>
                </c:pt>
                <c:pt idx="390">
                  <c:v>45148</c:v>
                </c:pt>
                <c:pt idx="391">
                  <c:v>45149</c:v>
                </c:pt>
                <c:pt idx="392">
                  <c:v>45150</c:v>
                </c:pt>
                <c:pt idx="393">
                  <c:v>45151</c:v>
                </c:pt>
                <c:pt idx="394">
                  <c:v>45152</c:v>
                </c:pt>
                <c:pt idx="395">
                  <c:v>45153</c:v>
                </c:pt>
                <c:pt idx="396">
                  <c:v>45154</c:v>
                </c:pt>
                <c:pt idx="397">
                  <c:v>45155</c:v>
                </c:pt>
                <c:pt idx="398">
                  <c:v>45156</c:v>
                </c:pt>
                <c:pt idx="399">
                  <c:v>45157</c:v>
                </c:pt>
                <c:pt idx="400">
                  <c:v>45158</c:v>
                </c:pt>
                <c:pt idx="401">
                  <c:v>45159</c:v>
                </c:pt>
                <c:pt idx="402">
                  <c:v>45160</c:v>
                </c:pt>
                <c:pt idx="403">
                  <c:v>45161</c:v>
                </c:pt>
                <c:pt idx="404">
                  <c:v>45162</c:v>
                </c:pt>
                <c:pt idx="405">
                  <c:v>45163</c:v>
                </c:pt>
                <c:pt idx="406">
                  <c:v>45164</c:v>
                </c:pt>
                <c:pt idx="407">
                  <c:v>45165</c:v>
                </c:pt>
                <c:pt idx="408">
                  <c:v>45166</c:v>
                </c:pt>
                <c:pt idx="409">
                  <c:v>45167</c:v>
                </c:pt>
                <c:pt idx="410">
                  <c:v>45168</c:v>
                </c:pt>
                <c:pt idx="411">
                  <c:v>45169</c:v>
                </c:pt>
                <c:pt idx="412">
                  <c:v>45170</c:v>
                </c:pt>
                <c:pt idx="413">
                  <c:v>45171</c:v>
                </c:pt>
                <c:pt idx="414">
                  <c:v>45172</c:v>
                </c:pt>
                <c:pt idx="415">
                  <c:v>45173</c:v>
                </c:pt>
                <c:pt idx="416">
                  <c:v>45174</c:v>
                </c:pt>
                <c:pt idx="417">
                  <c:v>45175</c:v>
                </c:pt>
                <c:pt idx="418">
                  <c:v>45176</c:v>
                </c:pt>
                <c:pt idx="419">
                  <c:v>45177</c:v>
                </c:pt>
                <c:pt idx="420">
                  <c:v>45178</c:v>
                </c:pt>
                <c:pt idx="421">
                  <c:v>45179</c:v>
                </c:pt>
                <c:pt idx="422">
                  <c:v>45180</c:v>
                </c:pt>
                <c:pt idx="423">
                  <c:v>45181</c:v>
                </c:pt>
                <c:pt idx="424">
                  <c:v>45182</c:v>
                </c:pt>
                <c:pt idx="425">
                  <c:v>45183</c:v>
                </c:pt>
                <c:pt idx="426">
                  <c:v>45184</c:v>
                </c:pt>
                <c:pt idx="427">
                  <c:v>45185</c:v>
                </c:pt>
                <c:pt idx="428">
                  <c:v>45186</c:v>
                </c:pt>
                <c:pt idx="429">
                  <c:v>45187</c:v>
                </c:pt>
                <c:pt idx="430">
                  <c:v>45188</c:v>
                </c:pt>
                <c:pt idx="431">
                  <c:v>45189</c:v>
                </c:pt>
                <c:pt idx="432">
                  <c:v>45190</c:v>
                </c:pt>
                <c:pt idx="433">
                  <c:v>45191</c:v>
                </c:pt>
                <c:pt idx="434">
                  <c:v>45192</c:v>
                </c:pt>
                <c:pt idx="435">
                  <c:v>45193</c:v>
                </c:pt>
                <c:pt idx="436">
                  <c:v>45194</c:v>
                </c:pt>
                <c:pt idx="437">
                  <c:v>45195</c:v>
                </c:pt>
                <c:pt idx="438">
                  <c:v>45196</c:v>
                </c:pt>
                <c:pt idx="439">
                  <c:v>45197</c:v>
                </c:pt>
                <c:pt idx="440">
                  <c:v>45198</c:v>
                </c:pt>
                <c:pt idx="441">
                  <c:v>45199</c:v>
                </c:pt>
                <c:pt idx="442">
                  <c:v>45200</c:v>
                </c:pt>
                <c:pt idx="443">
                  <c:v>45201</c:v>
                </c:pt>
                <c:pt idx="444">
                  <c:v>45202</c:v>
                </c:pt>
                <c:pt idx="445">
                  <c:v>45203</c:v>
                </c:pt>
                <c:pt idx="446">
                  <c:v>45204</c:v>
                </c:pt>
                <c:pt idx="447">
                  <c:v>45205</c:v>
                </c:pt>
                <c:pt idx="448">
                  <c:v>45206</c:v>
                </c:pt>
                <c:pt idx="449">
                  <c:v>45207</c:v>
                </c:pt>
                <c:pt idx="450">
                  <c:v>45208</c:v>
                </c:pt>
                <c:pt idx="451">
                  <c:v>45209</c:v>
                </c:pt>
                <c:pt idx="452">
                  <c:v>45210</c:v>
                </c:pt>
                <c:pt idx="453">
                  <c:v>45211</c:v>
                </c:pt>
                <c:pt idx="454">
                  <c:v>45212</c:v>
                </c:pt>
                <c:pt idx="455">
                  <c:v>45213</c:v>
                </c:pt>
                <c:pt idx="456">
                  <c:v>45214</c:v>
                </c:pt>
                <c:pt idx="457">
                  <c:v>45215</c:v>
                </c:pt>
                <c:pt idx="458">
                  <c:v>45216</c:v>
                </c:pt>
                <c:pt idx="459">
                  <c:v>45217</c:v>
                </c:pt>
              </c:numCache>
            </c:numRef>
          </c:xVal>
          <c:yVal>
            <c:numRef>
              <c:f>'Orbigny - Jour - Journalier'!$B$2:$B$461</c:f>
              <c:numCache>
                <c:formatCode>General</c:formatCode>
                <c:ptCount val="460"/>
                <c:pt idx="0">
                  <c:v>21.787499999999994</c:v>
                </c:pt>
                <c:pt idx="1">
                  <c:v>23.911249999999999</c:v>
                </c:pt>
                <c:pt idx="2">
                  <c:v>28.710666666666668</c:v>
                </c:pt>
                <c:pt idx="3">
                  <c:v>29.953749999999999</c:v>
                </c:pt>
                <c:pt idx="4">
                  <c:v>22.670666666666669</c:v>
                </c:pt>
                <c:pt idx="5">
                  <c:v>23.115000000000002</c:v>
                </c:pt>
                <c:pt idx="6">
                  <c:v>25.260666666666673</c:v>
                </c:pt>
                <c:pt idx="7">
                  <c:v>22.95</c:v>
                </c:pt>
                <c:pt idx="8">
                  <c:v>26.17733333333333</c:v>
                </c:pt>
                <c:pt idx="9">
                  <c:v>25.916666666666671</c:v>
                </c:pt>
                <c:pt idx="10">
                  <c:v>20.697999999999997</c:v>
                </c:pt>
                <c:pt idx="11">
                  <c:v>21.104666666666667</c:v>
                </c:pt>
                <c:pt idx="12">
                  <c:v>22.405999999999999</c:v>
                </c:pt>
                <c:pt idx="13">
                  <c:v>22.77866666666667</c:v>
                </c:pt>
                <c:pt idx="14">
                  <c:v>24.357333333333333</c:v>
                </c:pt>
                <c:pt idx="15">
                  <c:v>26.658000000000001</c:v>
                </c:pt>
                <c:pt idx="16">
                  <c:v>23.481333333333332</c:v>
                </c:pt>
                <c:pt idx="17">
                  <c:v>25.020666666666671</c:v>
                </c:pt>
                <c:pt idx="18">
                  <c:v>28.701333333333331</c:v>
                </c:pt>
                <c:pt idx="19" formatCode="m/d/yyyy\ h:mm">
                  <c:v>30.296428571428571</c:v>
                </c:pt>
                <c:pt idx="20">
                  <c:v>23.959999999999997</c:v>
                </c:pt>
                <c:pt idx="21">
                  <c:v>21.678666666666668</c:v>
                </c:pt>
                <c:pt idx="22">
                  <c:v>22.404000000000003</c:v>
                </c:pt>
                <c:pt idx="23">
                  <c:v>24.429333333333329</c:v>
                </c:pt>
                <c:pt idx="24">
                  <c:v>25.861333333333334</c:v>
                </c:pt>
                <c:pt idx="25">
                  <c:v>25.757999999999999</c:v>
                </c:pt>
                <c:pt idx="26">
                  <c:v>25.916666666666668</c:v>
                </c:pt>
                <c:pt idx="27">
                  <c:v>26.413333333333334</c:v>
                </c:pt>
                <c:pt idx="28">
                  <c:v>25.294285714285714</c:v>
                </c:pt>
                <c:pt idx="29">
                  <c:v>22.214285714285715</c:v>
                </c:pt>
                <c:pt idx="30">
                  <c:v>17.493846153846157</c:v>
                </c:pt>
                <c:pt idx="31">
                  <c:v>22.839285714285715</c:v>
                </c:pt>
                <c:pt idx="32">
                  <c:v>20.842142857142854</c:v>
                </c:pt>
                <c:pt idx="33">
                  <c:v>19.436923076923076</c:v>
                </c:pt>
                <c:pt idx="34">
                  <c:v>20.655000000000001</c:v>
                </c:pt>
                <c:pt idx="35">
                  <c:v>20.045000000000005</c:v>
                </c:pt>
                <c:pt idx="36">
                  <c:v>21.006428571428575</c:v>
                </c:pt>
                <c:pt idx="37">
                  <c:v>22.174285714285713</c:v>
                </c:pt>
                <c:pt idx="38">
                  <c:v>22.436428571428571</c:v>
                </c:pt>
                <c:pt idx="39">
                  <c:v>25.412142857142861</c:v>
                </c:pt>
                <c:pt idx="40">
                  <c:v>25.410000000000004</c:v>
                </c:pt>
                <c:pt idx="41">
                  <c:v>18.277857142857144</c:v>
                </c:pt>
                <c:pt idx="42">
                  <c:v>20.022857142857141</c:v>
                </c:pt>
                <c:pt idx="43">
                  <c:v>21.202857142857141</c:v>
                </c:pt>
                <c:pt idx="44">
                  <c:v>23.195714285714285</c:v>
                </c:pt>
                <c:pt idx="45">
                  <c:v>21.64714285714286</c:v>
                </c:pt>
                <c:pt idx="46">
                  <c:v>19.484999999999996</c:v>
                </c:pt>
                <c:pt idx="47">
                  <c:v>20.258571428571429</c:v>
                </c:pt>
                <c:pt idx="48">
                  <c:v>18.893571428571427</c:v>
                </c:pt>
                <c:pt idx="49">
                  <c:v>18.933846153846158</c:v>
                </c:pt>
                <c:pt idx="50">
                  <c:v>20.802857142857142</c:v>
                </c:pt>
                <c:pt idx="51">
                  <c:v>22.89692307692308</c:v>
                </c:pt>
                <c:pt idx="52">
                  <c:v>22.423846153846153</c:v>
                </c:pt>
                <c:pt idx="53">
                  <c:v>17.94166666666667</c:v>
                </c:pt>
                <c:pt idx="54">
                  <c:v>17.428333333333331</c:v>
                </c:pt>
                <c:pt idx="55">
                  <c:v>16.235000000000003</c:v>
                </c:pt>
                <c:pt idx="56">
                  <c:v>15.264166666666666</c:v>
                </c:pt>
                <c:pt idx="57">
                  <c:v>16.575384615384618</c:v>
                </c:pt>
                <c:pt idx="58">
                  <c:v>19.654999999999998</c:v>
                </c:pt>
                <c:pt idx="59">
                  <c:v>21.510000000000005</c:v>
                </c:pt>
                <c:pt idx="60">
                  <c:v>19.815833333333334</c:v>
                </c:pt>
                <c:pt idx="61">
                  <c:v>17.157499999999995</c:v>
                </c:pt>
                <c:pt idx="62">
                  <c:v>13.950833333333334</c:v>
                </c:pt>
                <c:pt idx="63">
                  <c:v>10.632499999999999</c:v>
                </c:pt>
                <c:pt idx="64">
                  <c:v>12.113333333333332</c:v>
                </c:pt>
                <c:pt idx="65">
                  <c:v>12.428333333333335</c:v>
                </c:pt>
                <c:pt idx="66">
                  <c:v>12.657499999999999</c:v>
                </c:pt>
                <c:pt idx="67">
                  <c:v>13.084166666666667</c:v>
                </c:pt>
                <c:pt idx="68">
                  <c:v>13.740833333333333</c:v>
                </c:pt>
                <c:pt idx="69">
                  <c:v>13.991666666666667</c:v>
                </c:pt>
                <c:pt idx="70">
                  <c:v>14.153333333333334</c:v>
                </c:pt>
                <c:pt idx="71">
                  <c:v>11.689166666666667</c:v>
                </c:pt>
                <c:pt idx="72">
                  <c:v>11.336666666666666</c:v>
                </c:pt>
                <c:pt idx="73">
                  <c:v>9.2291666666666679</c:v>
                </c:pt>
                <c:pt idx="74">
                  <c:v>9.6708333333333343</c:v>
                </c:pt>
                <c:pt idx="75">
                  <c:v>9.1933333333333334</c:v>
                </c:pt>
                <c:pt idx="76">
                  <c:v>10.528333333333331</c:v>
                </c:pt>
                <c:pt idx="77">
                  <c:v>9.7475000000000005</c:v>
                </c:pt>
                <c:pt idx="78">
                  <c:v>15.398333333333333</c:v>
                </c:pt>
                <c:pt idx="79">
                  <c:v>11.910833333333334</c:v>
                </c:pt>
                <c:pt idx="80">
                  <c:v>10.005833333333333</c:v>
                </c:pt>
                <c:pt idx="81">
                  <c:v>14.491666666666669</c:v>
                </c:pt>
                <c:pt idx="82">
                  <c:v>14.726666666666668</c:v>
                </c:pt>
                <c:pt idx="83">
                  <c:v>13.6775</c:v>
                </c:pt>
                <c:pt idx="84">
                  <c:v>13.101666666666667</c:v>
                </c:pt>
                <c:pt idx="85">
                  <c:v>13.313333333333334</c:v>
                </c:pt>
                <c:pt idx="86">
                  <c:v>14.144545454545453</c:v>
                </c:pt>
                <c:pt idx="87">
                  <c:v>13.6875</c:v>
                </c:pt>
                <c:pt idx="88">
                  <c:v>14.381818181818181</c:v>
                </c:pt>
                <c:pt idx="89">
                  <c:v>11.83</c:v>
                </c:pt>
                <c:pt idx="90">
                  <c:v>13.583999999999998</c:v>
                </c:pt>
                <c:pt idx="91">
                  <c:v>14.679999999999998</c:v>
                </c:pt>
                <c:pt idx="92">
                  <c:v>17.314</c:v>
                </c:pt>
                <c:pt idx="93">
                  <c:v>18.150000000000002</c:v>
                </c:pt>
                <c:pt idx="94">
                  <c:v>18.151818181818182</c:v>
                </c:pt>
                <c:pt idx="95">
                  <c:v>15.342727272727272</c:v>
                </c:pt>
                <c:pt idx="96">
                  <c:v>15.376999999999999</c:v>
                </c:pt>
                <c:pt idx="97">
                  <c:v>15.584999999999999</c:v>
                </c:pt>
                <c:pt idx="98">
                  <c:v>15.912000000000001</c:v>
                </c:pt>
                <c:pt idx="99">
                  <c:v>16.338888888888889</c:v>
                </c:pt>
                <c:pt idx="100">
                  <c:v>17.012</c:v>
                </c:pt>
                <c:pt idx="101">
                  <c:v>14.603</c:v>
                </c:pt>
                <c:pt idx="102">
                  <c:v>17.649000000000001</c:v>
                </c:pt>
                <c:pt idx="103">
                  <c:v>16.331</c:v>
                </c:pt>
                <c:pt idx="104">
                  <c:v>18.669</c:v>
                </c:pt>
                <c:pt idx="105">
                  <c:v>16.816999999999997</c:v>
                </c:pt>
                <c:pt idx="106">
                  <c:v>16.827999999999996</c:v>
                </c:pt>
                <c:pt idx="107">
                  <c:v>14.640999999999996</c:v>
                </c:pt>
                <c:pt idx="108">
                  <c:v>12.871999999999996</c:v>
                </c:pt>
                <c:pt idx="109">
                  <c:v>12.257000000000001</c:v>
                </c:pt>
                <c:pt idx="110">
                  <c:v>8.5811111111111114</c:v>
                </c:pt>
                <c:pt idx="111">
                  <c:v>7.6809999999999992</c:v>
                </c:pt>
                <c:pt idx="112">
                  <c:v>7.4669999999999987</c:v>
                </c:pt>
                <c:pt idx="113">
                  <c:v>5.2470000000000008</c:v>
                </c:pt>
                <c:pt idx="114">
                  <c:v>10.64</c:v>
                </c:pt>
                <c:pt idx="115">
                  <c:v>12.112222222222222</c:v>
                </c:pt>
                <c:pt idx="116">
                  <c:v>11.685555555555558</c:v>
                </c:pt>
                <c:pt idx="117">
                  <c:v>7.2100000000000009</c:v>
                </c:pt>
                <c:pt idx="118">
                  <c:v>7.3549999999999995</c:v>
                </c:pt>
                <c:pt idx="119">
                  <c:v>8.0079999999999991</c:v>
                </c:pt>
                <c:pt idx="120">
                  <c:v>3.1266666666666669</c:v>
                </c:pt>
                <c:pt idx="121">
                  <c:v>10.332222222222223</c:v>
                </c:pt>
                <c:pt idx="122">
                  <c:v>10.515555555555556</c:v>
                </c:pt>
                <c:pt idx="123">
                  <c:v>9.7709999999999972</c:v>
                </c:pt>
                <c:pt idx="124">
                  <c:v>10.083333333333336</c:v>
                </c:pt>
                <c:pt idx="125">
                  <c:v>7.7479999999999993</c:v>
                </c:pt>
                <c:pt idx="126">
                  <c:v>5.4777777777777779</c:v>
                </c:pt>
                <c:pt idx="127">
                  <c:v>5.9644444444444451</c:v>
                </c:pt>
                <c:pt idx="128">
                  <c:v>6.1999999999999993</c:v>
                </c:pt>
                <c:pt idx="129">
                  <c:v>5.5549999999999997</c:v>
                </c:pt>
                <c:pt idx="130">
                  <c:v>4.581999999999999</c:v>
                </c:pt>
                <c:pt idx="131">
                  <c:v>7.7633333333333336</c:v>
                </c:pt>
                <c:pt idx="132">
                  <c:v>7.8422222222222224</c:v>
                </c:pt>
                <c:pt idx="133">
                  <c:v>4.6587500000000004</c:v>
                </c:pt>
                <c:pt idx="134">
                  <c:v>4.62</c:v>
                </c:pt>
                <c:pt idx="135">
                  <c:v>6.8837499999999991</c:v>
                </c:pt>
                <c:pt idx="136">
                  <c:v>6.46875</c:v>
                </c:pt>
                <c:pt idx="137">
                  <c:v>5.1187499999999995</c:v>
                </c:pt>
                <c:pt idx="138">
                  <c:v>3.6237500000000002</c:v>
                </c:pt>
                <c:pt idx="139">
                  <c:v>2.4114285714285719</c:v>
                </c:pt>
                <c:pt idx="140">
                  <c:v>1.3687499999999999</c:v>
                </c:pt>
                <c:pt idx="141">
                  <c:v>1.0562499999999999</c:v>
                </c:pt>
                <c:pt idx="142">
                  <c:v>2.53125</c:v>
                </c:pt>
                <c:pt idx="143">
                  <c:v>1.37</c:v>
                </c:pt>
                <c:pt idx="144">
                  <c:v>1.9575</c:v>
                </c:pt>
                <c:pt idx="145">
                  <c:v>1.3712500000000001</c:v>
                </c:pt>
                <c:pt idx="146">
                  <c:v>-7.4999999999999983E-2</c:v>
                </c:pt>
                <c:pt idx="147">
                  <c:v>-1.4999999999999989E-2</c:v>
                </c:pt>
                <c:pt idx="148">
                  <c:v>-4.13</c:v>
                </c:pt>
                <c:pt idx="149">
                  <c:v>-4.0075000000000003</c:v>
                </c:pt>
                <c:pt idx="150">
                  <c:v>-2.5225</c:v>
                </c:pt>
                <c:pt idx="151">
                  <c:v>0.50124999999999997</c:v>
                </c:pt>
                <c:pt idx="152">
                  <c:v>6.5000000000000016E-2</c:v>
                </c:pt>
                <c:pt idx="153">
                  <c:v>-1.852222222222222</c:v>
                </c:pt>
                <c:pt idx="154">
                  <c:v>-2.8766666666666674</c:v>
                </c:pt>
                <c:pt idx="155">
                  <c:v>-2.7012499999999999</c:v>
                </c:pt>
                <c:pt idx="156">
                  <c:v>8.40625</c:v>
                </c:pt>
                <c:pt idx="157">
                  <c:v>11.658571428571429</c:v>
                </c:pt>
                <c:pt idx="158">
                  <c:v>9.5749999999999993</c:v>
                </c:pt>
                <c:pt idx="159">
                  <c:v>10.092500000000001</c:v>
                </c:pt>
                <c:pt idx="160">
                  <c:v>12.061250000000001</c:v>
                </c:pt>
                <c:pt idx="161">
                  <c:v>9.4324999999999992</c:v>
                </c:pt>
                <c:pt idx="162">
                  <c:v>8.6349999999999998</c:v>
                </c:pt>
                <c:pt idx="163">
                  <c:v>9.4414285714285722</c:v>
                </c:pt>
                <c:pt idx="164">
                  <c:v>4.3587499999999997</c:v>
                </c:pt>
                <c:pt idx="165">
                  <c:v>5.0612500000000002</c:v>
                </c:pt>
                <c:pt idx="166">
                  <c:v>8.0550000000000015</c:v>
                </c:pt>
                <c:pt idx="167">
                  <c:v>6.2262500000000003</c:v>
                </c:pt>
                <c:pt idx="168">
                  <c:v>10.817777777777779</c:v>
                </c:pt>
                <c:pt idx="169">
                  <c:v>11.748749999999999</c:v>
                </c:pt>
                <c:pt idx="170">
                  <c:v>9.1449999999999996</c:v>
                </c:pt>
                <c:pt idx="171">
                  <c:v>6.6862499999999994</c:v>
                </c:pt>
                <c:pt idx="172">
                  <c:v>5.2950000000000008</c:v>
                </c:pt>
                <c:pt idx="173">
                  <c:v>10.48</c:v>
                </c:pt>
                <c:pt idx="174">
                  <c:v>8.2550000000000008</c:v>
                </c:pt>
                <c:pt idx="175">
                  <c:v>8.6455555555555552</c:v>
                </c:pt>
                <c:pt idx="176">
                  <c:v>7.19</c:v>
                </c:pt>
                <c:pt idx="177">
                  <c:v>4.9611111111111121</c:v>
                </c:pt>
                <c:pt idx="178">
                  <c:v>3.5062499999999996</c:v>
                </c:pt>
                <c:pt idx="179">
                  <c:v>7.1477777777777778</c:v>
                </c:pt>
                <c:pt idx="180">
                  <c:v>6.1812500000000004</c:v>
                </c:pt>
                <c:pt idx="181">
                  <c:v>7.6522222222222229</c:v>
                </c:pt>
                <c:pt idx="182">
                  <c:v>6.6024999999999991</c:v>
                </c:pt>
                <c:pt idx="183">
                  <c:v>4.5011111111111113</c:v>
                </c:pt>
                <c:pt idx="184">
                  <c:v>2.6611111111111105</c:v>
                </c:pt>
                <c:pt idx="185">
                  <c:v>0.38250000000000001</c:v>
                </c:pt>
                <c:pt idx="186">
                  <c:v>0.19222222222222221</c:v>
                </c:pt>
                <c:pt idx="187">
                  <c:v>-0.30111111111111111</c:v>
                </c:pt>
                <c:pt idx="188">
                  <c:v>-0.96666666666666679</c:v>
                </c:pt>
                <c:pt idx="189">
                  <c:v>-8.8888888888888906E-2</c:v>
                </c:pt>
                <c:pt idx="190">
                  <c:v>-0.51111111111111118</c:v>
                </c:pt>
                <c:pt idx="191">
                  <c:v>0.32111111111111118</c:v>
                </c:pt>
                <c:pt idx="192">
                  <c:v>0.87777777777777777</c:v>
                </c:pt>
                <c:pt idx="193">
                  <c:v>0.7433333333333334</c:v>
                </c:pt>
                <c:pt idx="194">
                  <c:v>-0.60888888888888892</c:v>
                </c:pt>
                <c:pt idx="195">
                  <c:v>0.22222222222222221</c:v>
                </c:pt>
                <c:pt idx="196">
                  <c:v>0.84666666666666668</c:v>
                </c:pt>
                <c:pt idx="197">
                  <c:v>-0.27799999999999991</c:v>
                </c:pt>
                <c:pt idx="198">
                  <c:v>-0.34375</c:v>
                </c:pt>
                <c:pt idx="199">
                  <c:v>2.4811111111111113</c:v>
                </c:pt>
                <c:pt idx="200">
                  <c:v>4.3855555555555554</c:v>
                </c:pt>
                <c:pt idx="201">
                  <c:v>5.3222222222222229</c:v>
                </c:pt>
                <c:pt idx="202">
                  <c:v>5.5611111111111109</c:v>
                </c:pt>
                <c:pt idx="203">
                  <c:v>7.6077777777777778</c:v>
                </c:pt>
                <c:pt idx="204">
                  <c:v>5.48</c:v>
                </c:pt>
                <c:pt idx="205">
                  <c:v>3.335</c:v>
                </c:pt>
                <c:pt idx="206">
                  <c:v>1.8463636363636367</c:v>
                </c:pt>
                <c:pt idx="207">
                  <c:v>0.14363636363636356</c:v>
                </c:pt>
                <c:pt idx="208">
                  <c:v>1.101</c:v>
                </c:pt>
                <c:pt idx="209">
                  <c:v>2.3572727272727274</c:v>
                </c:pt>
                <c:pt idx="210">
                  <c:v>4.6154545454545461</c:v>
                </c:pt>
                <c:pt idx="211">
                  <c:v>5.2563636363636368</c:v>
                </c:pt>
                <c:pt idx="212">
                  <c:v>5.67</c:v>
                </c:pt>
                <c:pt idx="213">
                  <c:v>7.0863636363636369</c:v>
                </c:pt>
                <c:pt idx="214">
                  <c:v>8.1818181818181799</c:v>
                </c:pt>
                <c:pt idx="215">
                  <c:v>7.8709090909090911</c:v>
                </c:pt>
                <c:pt idx="216">
                  <c:v>8.3180000000000014</c:v>
                </c:pt>
                <c:pt idx="217">
                  <c:v>10.875454545454543</c:v>
                </c:pt>
                <c:pt idx="218">
                  <c:v>7.8918181818181807</c:v>
                </c:pt>
                <c:pt idx="219">
                  <c:v>10.222727272727271</c:v>
                </c:pt>
                <c:pt idx="220">
                  <c:v>9.6681818181818162</c:v>
                </c:pt>
                <c:pt idx="221">
                  <c:v>6.625</c:v>
                </c:pt>
                <c:pt idx="222">
                  <c:v>7.9781818181818158</c:v>
                </c:pt>
                <c:pt idx="223">
                  <c:v>7.299090909090908</c:v>
                </c:pt>
                <c:pt idx="224">
                  <c:v>3.9463636363636367</c:v>
                </c:pt>
                <c:pt idx="225">
                  <c:v>-0.22181818181818178</c:v>
                </c:pt>
                <c:pt idx="226">
                  <c:v>1.3063636363636364</c:v>
                </c:pt>
                <c:pt idx="227">
                  <c:v>-0.5609090909090908</c:v>
                </c:pt>
                <c:pt idx="228">
                  <c:v>2.2809090909090908</c:v>
                </c:pt>
                <c:pt idx="229">
                  <c:v>2.9345454545454546</c:v>
                </c:pt>
                <c:pt idx="230">
                  <c:v>4.9545454545454541</c:v>
                </c:pt>
                <c:pt idx="231">
                  <c:v>3.7990909090909097</c:v>
                </c:pt>
                <c:pt idx="232">
                  <c:v>3.6090909090909089</c:v>
                </c:pt>
                <c:pt idx="233">
                  <c:v>2.0154545454545456</c:v>
                </c:pt>
                <c:pt idx="234">
                  <c:v>3.3327272727272725</c:v>
                </c:pt>
                <c:pt idx="235">
                  <c:v>4.8636363636363633</c:v>
                </c:pt>
                <c:pt idx="236">
                  <c:v>10.134545454545453</c:v>
                </c:pt>
                <c:pt idx="237">
                  <c:v>6.9550000000000001</c:v>
                </c:pt>
                <c:pt idx="238">
                  <c:v>3.7681818181818185</c:v>
                </c:pt>
                <c:pt idx="239">
                  <c:v>10.02181818181818</c:v>
                </c:pt>
                <c:pt idx="240">
                  <c:v>13.44181818181818</c:v>
                </c:pt>
                <c:pt idx="241">
                  <c:v>7.626363636363636</c:v>
                </c:pt>
                <c:pt idx="242">
                  <c:v>5.4050000000000002</c:v>
                </c:pt>
                <c:pt idx="243">
                  <c:v>7.793333333333333</c:v>
                </c:pt>
                <c:pt idx="244">
                  <c:v>11.819166666666666</c:v>
                </c:pt>
                <c:pt idx="245">
                  <c:v>11.340000000000002</c:v>
                </c:pt>
                <c:pt idx="246">
                  <c:v>9.1908333333333339</c:v>
                </c:pt>
                <c:pt idx="247">
                  <c:v>8.8374999999999986</c:v>
                </c:pt>
                <c:pt idx="248">
                  <c:v>9.8299999999999983</c:v>
                </c:pt>
                <c:pt idx="249">
                  <c:v>13.268333333333333</c:v>
                </c:pt>
                <c:pt idx="250">
                  <c:v>12.337499999999999</c:v>
                </c:pt>
                <c:pt idx="251">
                  <c:v>11.230769230769228</c:v>
                </c:pt>
                <c:pt idx="252">
                  <c:v>9.7091666666666665</c:v>
                </c:pt>
                <c:pt idx="253">
                  <c:v>7.1541666666666659</c:v>
                </c:pt>
                <c:pt idx="254">
                  <c:v>4.3530769230769231</c:v>
                </c:pt>
                <c:pt idx="255">
                  <c:v>5.6125000000000007</c:v>
                </c:pt>
                <c:pt idx="256">
                  <c:v>12.606666666666667</c:v>
                </c:pt>
                <c:pt idx="257">
                  <c:v>13.200909090909091</c:v>
                </c:pt>
                <c:pt idx="258">
                  <c:v>10.621666666666668</c:v>
                </c:pt>
                <c:pt idx="259">
                  <c:v>8.7392307692307689</c:v>
                </c:pt>
                <c:pt idx="260">
                  <c:v>6.8308333333333335</c:v>
                </c:pt>
                <c:pt idx="261">
                  <c:v>4.9092307692307688</c:v>
                </c:pt>
                <c:pt idx="262">
                  <c:v>5.2230769230769232</c:v>
                </c:pt>
                <c:pt idx="263">
                  <c:v>6.7207692307692302</c:v>
                </c:pt>
                <c:pt idx="264">
                  <c:v>7.1700000000000008</c:v>
                </c:pt>
                <c:pt idx="265">
                  <c:v>8.0392307692307696</c:v>
                </c:pt>
                <c:pt idx="266">
                  <c:v>9.5053846153846155</c:v>
                </c:pt>
                <c:pt idx="267">
                  <c:v>10.663571428571426</c:v>
                </c:pt>
                <c:pt idx="268">
                  <c:v>11.705384615384615</c:v>
                </c:pt>
                <c:pt idx="269">
                  <c:v>10.013846153846155</c:v>
                </c:pt>
                <c:pt idx="270">
                  <c:v>9.4253846153846172</c:v>
                </c:pt>
                <c:pt idx="271">
                  <c:v>7.7607142857142852</c:v>
                </c:pt>
                <c:pt idx="272">
                  <c:v>7.1435714285714278</c:v>
                </c:pt>
                <c:pt idx="273">
                  <c:v>8.8464285714285715</c:v>
                </c:pt>
                <c:pt idx="274">
                  <c:v>5.7664285714285706</c:v>
                </c:pt>
                <c:pt idx="275">
                  <c:v>10.131538461538462</c:v>
                </c:pt>
                <c:pt idx="276">
                  <c:v>9.860714285714284</c:v>
                </c:pt>
                <c:pt idx="277">
                  <c:v>11.32357142857143</c:v>
                </c:pt>
                <c:pt idx="278">
                  <c:v>7.8371428571428572</c:v>
                </c:pt>
                <c:pt idx="279">
                  <c:v>9.1185714285714283</c:v>
                </c:pt>
                <c:pt idx="280">
                  <c:v>10.966428571428571</c:v>
                </c:pt>
                <c:pt idx="281">
                  <c:v>10.632857142857144</c:v>
                </c:pt>
                <c:pt idx="282">
                  <c:v>8.6978571428571438</c:v>
                </c:pt>
                <c:pt idx="283">
                  <c:v>8.7521428571428554</c:v>
                </c:pt>
                <c:pt idx="284">
                  <c:v>9.6485714285714277</c:v>
                </c:pt>
                <c:pt idx="285">
                  <c:v>14.85357142857143</c:v>
                </c:pt>
                <c:pt idx="286">
                  <c:v>16.514999999999997</c:v>
                </c:pt>
                <c:pt idx="287">
                  <c:v>13.533571428571429</c:v>
                </c:pt>
                <c:pt idx="288">
                  <c:v>13.387857142857143</c:v>
                </c:pt>
                <c:pt idx="289">
                  <c:v>13.261428571428572</c:v>
                </c:pt>
                <c:pt idx="290">
                  <c:v>13.627857142857147</c:v>
                </c:pt>
                <c:pt idx="291">
                  <c:v>15.192857142857141</c:v>
                </c:pt>
                <c:pt idx="292">
                  <c:v>17.672857142857143</c:v>
                </c:pt>
                <c:pt idx="293">
                  <c:v>15.210714285714285</c:v>
                </c:pt>
                <c:pt idx="294">
                  <c:v>17.033571428571431</c:v>
                </c:pt>
                <c:pt idx="295">
                  <c:v>14.836666666666668</c:v>
                </c:pt>
                <c:pt idx="296">
                  <c:v>15.22</c:v>
                </c:pt>
                <c:pt idx="297">
                  <c:v>13.640000000000002</c:v>
                </c:pt>
                <c:pt idx="298">
                  <c:v>10.822666666666667</c:v>
                </c:pt>
                <c:pt idx="299">
                  <c:v>12.187857142857144</c:v>
                </c:pt>
                <c:pt idx="300">
                  <c:v>12.787857142857144</c:v>
                </c:pt>
                <c:pt idx="301">
                  <c:v>14.969999999999997</c:v>
                </c:pt>
                <c:pt idx="302">
                  <c:v>13.666875000000001</c:v>
                </c:pt>
                <c:pt idx="303">
                  <c:v>14.336000000000004</c:v>
                </c:pt>
                <c:pt idx="304">
                  <c:v>10.88</c:v>
                </c:pt>
                <c:pt idx="305">
                  <c:v>10.416875000000001</c:v>
                </c:pt>
                <c:pt idx="306">
                  <c:v>12.702499999999999</c:v>
                </c:pt>
                <c:pt idx="307">
                  <c:v>13.19875</c:v>
                </c:pt>
                <c:pt idx="308">
                  <c:v>15.913749999999999</c:v>
                </c:pt>
                <c:pt idx="309">
                  <c:v>18.89266666666667</c:v>
                </c:pt>
                <c:pt idx="310">
                  <c:v>17.836666666666662</c:v>
                </c:pt>
                <c:pt idx="311">
                  <c:v>16.049999999999997</c:v>
                </c:pt>
                <c:pt idx="312">
                  <c:v>13.989375000000001</c:v>
                </c:pt>
                <c:pt idx="313">
                  <c:v>15.564375000000002</c:v>
                </c:pt>
                <c:pt idx="314">
                  <c:v>18.866875</c:v>
                </c:pt>
                <c:pt idx="315">
                  <c:v>19.61375</c:v>
                </c:pt>
                <c:pt idx="316">
                  <c:v>20.298749999999998</c:v>
                </c:pt>
                <c:pt idx="317">
                  <c:v>20.246874999999999</c:v>
                </c:pt>
                <c:pt idx="318">
                  <c:v>18.986249999999998</c:v>
                </c:pt>
                <c:pt idx="319">
                  <c:v>19.655625000000004</c:v>
                </c:pt>
                <c:pt idx="320">
                  <c:v>21.413749999999997</c:v>
                </c:pt>
                <c:pt idx="321">
                  <c:v>19.321249999999999</c:v>
                </c:pt>
                <c:pt idx="322">
                  <c:v>19.644375</c:v>
                </c:pt>
                <c:pt idx="323">
                  <c:v>20.396250000000002</c:v>
                </c:pt>
                <c:pt idx="324">
                  <c:v>20.754375</c:v>
                </c:pt>
                <c:pt idx="325">
                  <c:v>21.350625000000001</c:v>
                </c:pt>
                <c:pt idx="326">
                  <c:v>22.140625</c:v>
                </c:pt>
                <c:pt idx="327">
                  <c:v>22.065625000000001</c:v>
                </c:pt>
                <c:pt idx="328">
                  <c:v>22.573749999999997</c:v>
                </c:pt>
                <c:pt idx="329">
                  <c:v>21.944375000000001</c:v>
                </c:pt>
                <c:pt idx="330">
                  <c:v>21.856249999999996</c:v>
                </c:pt>
                <c:pt idx="331">
                  <c:v>22.948749999999997</c:v>
                </c:pt>
                <c:pt idx="332">
                  <c:v>22.046875</c:v>
                </c:pt>
                <c:pt idx="333">
                  <c:v>21.602499999999999</c:v>
                </c:pt>
                <c:pt idx="334">
                  <c:v>21.684374999999999</c:v>
                </c:pt>
                <c:pt idx="335">
                  <c:v>22.472500000000004</c:v>
                </c:pt>
                <c:pt idx="336">
                  <c:v>23.536250000000003</c:v>
                </c:pt>
                <c:pt idx="337">
                  <c:v>21.692499999999999</c:v>
                </c:pt>
                <c:pt idx="338">
                  <c:v>20.911875000000006</c:v>
                </c:pt>
                <c:pt idx="339">
                  <c:v>22.098125</c:v>
                </c:pt>
                <c:pt idx="340">
                  <c:v>22.037499999999994</c:v>
                </c:pt>
                <c:pt idx="341">
                  <c:v>21.43933333333333</c:v>
                </c:pt>
                <c:pt idx="342">
                  <c:v>20.748124999999998</c:v>
                </c:pt>
                <c:pt idx="343">
                  <c:v>23.625625000000003</c:v>
                </c:pt>
                <c:pt idx="344">
                  <c:v>25.616875</c:v>
                </c:pt>
                <c:pt idx="345">
                  <c:v>21.750624999999996</c:v>
                </c:pt>
                <c:pt idx="346">
                  <c:v>18.795625000000001</c:v>
                </c:pt>
                <c:pt idx="347">
                  <c:v>21.235000000000003</c:v>
                </c:pt>
                <c:pt idx="348">
                  <c:v>22.785625</c:v>
                </c:pt>
                <c:pt idx="349">
                  <c:v>18.638124999999999</c:v>
                </c:pt>
                <c:pt idx="350">
                  <c:v>15.481250000000003</c:v>
                </c:pt>
                <c:pt idx="351">
                  <c:v>18.994999999999994</c:v>
                </c:pt>
                <c:pt idx="352">
                  <c:v>18.318124999999998</c:v>
                </c:pt>
                <c:pt idx="353">
                  <c:v>18.958750000000002</c:v>
                </c:pt>
                <c:pt idx="354">
                  <c:v>17.62</c:v>
                </c:pt>
                <c:pt idx="355">
                  <c:v>20.775625000000002</c:v>
                </c:pt>
                <c:pt idx="356">
                  <c:v>24.697500000000005</c:v>
                </c:pt>
                <c:pt idx="357">
                  <c:v>25.993124999999999</c:v>
                </c:pt>
                <c:pt idx="358">
                  <c:v>27.696874999999995</c:v>
                </c:pt>
                <c:pt idx="359">
                  <c:v>25.160000000000004</c:v>
                </c:pt>
                <c:pt idx="360">
                  <c:v>28.26285714285714</c:v>
                </c:pt>
                <c:pt idx="361">
                  <c:v>20.60125</c:v>
                </c:pt>
                <c:pt idx="362">
                  <c:v>20.171874999999996</c:v>
                </c:pt>
                <c:pt idx="363">
                  <c:v>22.605625000000003</c:v>
                </c:pt>
                <c:pt idx="364">
                  <c:v>20.692666666666671</c:v>
                </c:pt>
                <c:pt idx="365">
                  <c:v>19.009374999999999</c:v>
                </c:pt>
                <c:pt idx="366">
                  <c:v>20.928749999999997</c:v>
                </c:pt>
                <c:pt idx="367">
                  <c:v>20.242500000000003</c:v>
                </c:pt>
                <c:pt idx="368">
                  <c:v>22.558749999999996</c:v>
                </c:pt>
                <c:pt idx="369">
                  <c:v>21.413999999999998</c:v>
                </c:pt>
                <c:pt idx="370">
                  <c:v>18.406666666666663</c:v>
                </c:pt>
                <c:pt idx="371">
                  <c:v>21.749333333333333</c:v>
                </c:pt>
                <c:pt idx="372">
                  <c:v>21.958000000000006</c:v>
                </c:pt>
                <c:pt idx="373">
                  <c:v>19.582666666666668</c:v>
                </c:pt>
                <c:pt idx="374">
                  <c:v>15.247999999999999</c:v>
                </c:pt>
                <c:pt idx="375">
                  <c:v>17.213999999999999</c:v>
                </c:pt>
                <c:pt idx="376">
                  <c:v>20.221333333333337</c:v>
                </c:pt>
                <c:pt idx="377">
                  <c:v>19.056000000000001</c:v>
                </c:pt>
                <c:pt idx="378">
                  <c:v>20.417333333333335</c:v>
                </c:pt>
                <c:pt idx="379">
                  <c:v>18.489333333333331</c:v>
                </c:pt>
                <c:pt idx="380">
                  <c:v>19.785714285714285</c:v>
                </c:pt>
                <c:pt idx="381">
                  <c:v>17.886666666666667</c:v>
                </c:pt>
                <c:pt idx="382">
                  <c:v>18.91866666666667</c:v>
                </c:pt>
                <c:pt idx="383">
                  <c:v>16.640714285714285</c:v>
                </c:pt>
                <c:pt idx="384">
                  <c:v>16.240714285714287</c:v>
                </c:pt>
                <c:pt idx="385">
                  <c:v>15.569999999999999</c:v>
                </c:pt>
                <c:pt idx="386">
                  <c:v>13.408571428571431</c:v>
                </c:pt>
                <c:pt idx="387">
                  <c:v>15.37142857142857</c:v>
                </c:pt>
                <c:pt idx="388">
                  <c:v>18.212857142857143</c:v>
                </c:pt>
                <c:pt idx="389">
                  <c:v>19.488666666666663</c:v>
                </c:pt>
                <c:pt idx="390">
                  <c:v>21.911428571428569</c:v>
                </c:pt>
                <c:pt idx="391">
                  <c:v>25.540714285714284</c:v>
                </c:pt>
                <c:pt idx="392">
                  <c:v>22.838571428571431</c:v>
                </c:pt>
                <c:pt idx="393">
                  <c:v>22.16714285714286</c:v>
                </c:pt>
                <c:pt idx="394">
                  <c:v>21.619285714285716</c:v>
                </c:pt>
                <c:pt idx="395">
                  <c:v>20.965714285714284</c:v>
                </c:pt>
                <c:pt idx="396">
                  <c:v>20.709333333333333</c:v>
                </c:pt>
                <c:pt idx="397">
                  <c:v>22.743571428571425</c:v>
                </c:pt>
                <c:pt idx="398">
                  <c:v>25.807857142857141</c:v>
                </c:pt>
                <c:pt idx="399">
                  <c:v>26.170714285714286</c:v>
                </c:pt>
                <c:pt idx="400">
                  <c:v>26.704999999999995</c:v>
                </c:pt>
                <c:pt idx="401">
                  <c:v>27.112142857142853</c:v>
                </c:pt>
                <c:pt idx="402">
                  <c:v>26.282142857142862</c:v>
                </c:pt>
                <c:pt idx="403">
                  <c:v>25.872857142857139</c:v>
                </c:pt>
                <c:pt idx="404">
                  <c:v>24.892142857142854</c:v>
                </c:pt>
                <c:pt idx="405">
                  <c:v>22.214615384615385</c:v>
                </c:pt>
                <c:pt idx="406">
                  <c:v>17.861428571428572</c:v>
                </c:pt>
                <c:pt idx="407">
                  <c:v>16.105</c:v>
                </c:pt>
                <c:pt idx="408">
                  <c:v>13.904999999999998</c:v>
                </c:pt>
                <c:pt idx="409">
                  <c:v>15.28785714285714</c:v>
                </c:pt>
                <c:pt idx="410">
                  <c:v>15.820000000000002</c:v>
                </c:pt>
                <c:pt idx="411">
                  <c:v>15.884285714285713</c:v>
                </c:pt>
                <c:pt idx="412">
                  <c:v>20.452307692307691</c:v>
                </c:pt>
                <c:pt idx="413">
                  <c:v>22.458571428571428</c:v>
                </c:pt>
                <c:pt idx="414">
                  <c:v>24.172307692307694</c:v>
                </c:pt>
                <c:pt idx="415">
                  <c:v>23.605</c:v>
                </c:pt>
                <c:pt idx="416">
                  <c:v>25.736428571428569</c:v>
                </c:pt>
                <c:pt idx="417">
                  <c:v>24.144285714285711</c:v>
                </c:pt>
                <c:pt idx="418">
                  <c:v>25.074285714285718</c:v>
                </c:pt>
                <c:pt idx="419">
                  <c:v>27.276923076923076</c:v>
                </c:pt>
                <c:pt idx="420">
                  <c:v>26.985384615384611</c:v>
                </c:pt>
                <c:pt idx="421">
                  <c:v>26.642307692307693</c:v>
                </c:pt>
                <c:pt idx="422">
                  <c:v>26.403333333333332</c:v>
                </c:pt>
                <c:pt idx="423">
                  <c:v>22.907692307692308</c:v>
                </c:pt>
                <c:pt idx="424">
                  <c:v>19.161538461538463</c:v>
                </c:pt>
                <c:pt idx="425">
                  <c:v>21.020769230769233</c:v>
                </c:pt>
                <c:pt idx="426">
                  <c:v>19.986666666666668</c:v>
                </c:pt>
                <c:pt idx="427">
                  <c:v>19.126666666666665</c:v>
                </c:pt>
                <c:pt idx="428">
                  <c:v>22.904166666666669</c:v>
                </c:pt>
                <c:pt idx="429">
                  <c:v>19.413333333333334</c:v>
                </c:pt>
                <c:pt idx="430">
                  <c:v>17.920833333333334</c:v>
                </c:pt>
                <c:pt idx="431">
                  <c:v>19.754166666666666</c:v>
                </c:pt>
                <c:pt idx="432">
                  <c:v>17.931666666666665</c:v>
                </c:pt>
                <c:pt idx="433">
                  <c:v>14.244166666666667</c:v>
                </c:pt>
                <c:pt idx="434">
                  <c:v>13.264166666666668</c:v>
                </c:pt>
                <c:pt idx="435">
                  <c:v>15.327499999999999</c:v>
                </c:pt>
                <c:pt idx="436">
                  <c:v>16.643333333333334</c:v>
                </c:pt>
                <c:pt idx="437">
                  <c:v>17.781666666666666</c:v>
                </c:pt>
                <c:pt idx="438">
                  <c:v>20.013333333333332</c:v>
                </c:pt>
                <c:pt idx="439">
                  <c:v>21.620833333333334</c:v>
                </c:pt>
                <c:pt idx="440">
                  <c:v>18.759999999999998</c:v>
                </c:pt>
                <c:pt idx="441">
                  <c:v>18.124166666666667</c:v>
                </c:pt>
                <c:pt idx="442">
                  <c:v>19.225833333333338</c:v>
                </c:pt>
                <c:pt idx="443">
                  <c:v>19.794999999999998</c:v>
                </c:pt>
                <c:pt idx="444">
                  <c:v>17.724999999999998</c:v>
                </c:pt>
                <c:pt idx="445">
                  <c:v>14.192500000000001</c:v>
                </c:pt>
                <c:pt idx="446">
                  <c:v>14.428333333333333</c:v>
                </c:pt>
                <c:pt idx="447">
                  <c:v>16.518333333333334</c:v>
                </c:pt>
                <c:pt idx="448">
                  <c:v>18.106666666666666</c:v>
                </c:pt>
                <c:pt idx="449">
                  <c:v>21.564166666666665</c:v>
                </c:pt>
                <c:pt idx="450">
                  <c:v>21.676666666666666</c:v>
                </c:pt>
                <c:pt idx="451">
                  <c:v>21.548333333333332</c:v>
                </c:pt>
                <c:pt idx="452">
                  <c:v>20.28166666666667</c:v>
                </c:pt>
                <c:pt idx="453">
                  <c:v>19.319090909090907</c:v>
                </c:pt>
                <c:pt idx="454">
                  <c:v>19.895454545454545</c:v>
                </c:pt>
                <c:pt idx="455">
                  <c:v>12.681999999999999</c:v>
                </c:pt>
                <c:pt idx="456">
                  <c:v>9.5872727272727261</c:v>
                </c:pt>
                <c:pt idx="457">
                  <c:v>8.6018181818181816</c:v>
                </c:pt>
                <c:pt idx="458">
                  <c:v>12.176363636363636</c:v>
                </c:pt>
                <c:pt idx="459">
                  <c:v>16.091000000000001</c:v>
                </c:pt>
              </c:numCache>
            </c:numRef>
          </c:yVal>
          <c:smooth val="0"/>
          <c:extLst xmlns:c16r2="http://schemas.microsoft.com/office/drawing/2015/06/chart">
            <c:ext xmlns:c16="http://schemas.microsoft.com/office/drawing/2014/chart" uri="{C3380CC4-5D6E-409C-BE32-E72D297353CC}">
              <c16:uniqueId val="{00000001-6DBD-4C68-A756-45793BAD2A0F}"/>
            </c:ext>
          </c:extLst>
        </c:ser>
        <c:dLbls>
          <c:showLegendKey val="0"/>
          <c:showVal val="0"/>
          <c:showCatName val="0"/>
          <c:showSerName val="0"/>
          <c:showPercent val="0"/>
          <c:showBubbleSize val="0"/>
        </c:dLbls>
        <c:axId val="395994816"/>
        <c:axId val="395994240"/>
      </c:scatterChart>
      <c:valAx>
        <c:axId val="395991808"/>
        <c:scaling>
          <c:orientation val="minMax"/>
          <c:max val="45240"/>
          <c:min val="4470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5992384"/>
        <c:crosses val="autoZero"/>
        <c:crossBetween val="midCat"/>
      </c:valAx>
      <c:valAx>
        <c:axId val="3959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91808"/>
        <c:crosses val="autoZero"/>
        <c:crossBetween val="midCat"/>
      </c:valAx>
      <c:valAx>
        <c:axId val="395994240"/>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94816"/>
        <c:crosses val="max"/>
        <c:crossBetween val="midCat"/>
      </c:valAx>
      <c:valAx>
        <c:axId val="395994816"/>
        <c:scaling>
          <c:orientation val="minMax"/>
          <c:max val="45240"/>
          <c:min val="44700"/>
        </c:scaling>
        <c:delete val="0"/>
        <c:axPos val="t"/>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94240"/>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'Orbigny - Jour - Journalier'!$I$1</c:f>
              <c:strCache>
                <c:ptCount val="1"/>
                <c:pt idx="0">
                  <c:v>Gradient Hum Arbre - Champ</c:v>
                </c:pt>
              </c:strCache>
            </c:strRef>
          </c:tx>
          <c:spPr>
            <a:ln w="25400" cap="rnd">
              <a:noFill/>
              <a:round/>
            </a:ln>
            <a:effectLst/>
          </c:spPr>
          <c:marker>
            <c:symbol val="circle"/>
            <c:size val="5"/>
            <c:spPr>
              <a:solidFill>
                <a:schemeClr val="accent1"/>
              </a:solidFill>
              <a:ln w="9525">
                <a:solidFill>
                  <a:schemeClr val="accent1"/>
                </a:solidFill>
              </a:ln>
              <a:effectLst/>
            </c:spPr>
          </c:marker>
          <c:xVal>
            <c:numRef>
              <c:f>'Orbigny - Jour - Journalier'!$A$2:$A$461</c:f>
              <c:numCache>
                <c:formatCode>m/d/yyyy</c:formatCode>
                <c:ptCount val="460"/>
                <c:pt idx="0">
                  <c:v>44758</c:v>
                </c:pt>
                <c:pt idx="1">
                  <c:v>44759</c:v>
                </c:pt>
                <c:pt idx="2">
                  <c:v>44760</c:v>
                </c:pt>
                <c:pt idx="3">
                  <c:v>44761</c:v>
                </c:pt>
                <c:pt idx="4">
                  <c:v>44762</c:v>
                </c:pt>
                <c:pt idx="5">
                  <c:v>44763</c:v>
                </c:pt>
                <c:pt idx="6">
                  <c:v>44764</c:v>
                </c:pt>
                <c:pt idx="7">
                  <c:v>44765</c:v>
                </c:pt>
                <c:pt idx="8">
                  <c:v>44766</c:v>
                </c:pt>
                <c:pt idx="9">
                  <c:v>44767</c:v>
                </c:pt>
                <c:pt idx="10">
                  <c:v>44768</c:v>
                </c:pt>
                <c:pt idx="11">
                  <c:v>44769</c:v>
                </c:pt>
                <c:pt idx="12">
                  <c:v>44770</c:v>
                </c:pt>
                <c:pt idx="13">
                  <c:v>44771</c:v>
                </c:pt>
                <c:pt idx="14">
                  <c:v>44772</c:v>
                </c:pt>
                <c:pt idx="15">
                  <c:v>44773</c:v>
                </c:pt>
                <c:pt idx="16">
                  <c:v>44774</c:v>
                </c:pt>
                <c:pt idx="17">
                  <c:v>44775</c:v>
                </c:pt>
                <c:pt idx="18">
                  <c:v>44776</c:v>
                </c:pt>
                <c:pt idx="19">
                  <c:v>44777</c:v>
                </c:pt>
                <c:pt idx="20">
                  <c:v>44778</c:v>
                </c:pt>
                <c:pt idx="21">
                  <c:v>44779</c:v>
                </c:pt>
                <c:pt idx="22">
                  <c:v>44780</c:v>
                </c:pt>
                <c:pt idx="23">
                  <c:v>44781</c:v>
                </c:pt>
                <c:pt idx="24">
                  <c:v>44782</c:v>
                </c:pt>
                <c:pt idx="25">
                  <c:v>44783</c:v>
                </c:pt>
                <c:pt idx="26">
                  <c:v>44784</c:v>
                </c:pt>
                <c:pt idx="27">
                  <c:v>44785</c:v>
                </c:pt>
                <c:pt idx="28">
                  <c:v>44786</c:v>
                </c:pt>
                <c:pt idx="29">
                  <c:v>44787</c:v>
                </c:pt>
                <c:pt idx="30">
                  <c:v>44788</c:v>
                </c:pt>
                <c:pt idx="31">
                  <c:v>44789</c:v>
                </c:pt>
                <c:pt idx="32">
                  <c:v>44790</c:v>
                </c:pt>
                <c:pt idx="33">
                  <c:v>44791</c:v>
                </c:pt>
                <c:pt idx="34">
                  <c:v>44792</c:v>
                </c:pt>
                <c:pt idx="35">
                  <c:v>44793</c:v>
                </c:pt>
                <c:pt idx="36">
                  <c:v>44794</c:v>
                </c:pt>
                <c:pt idx="37">
                  <c:v>44795</c:v>
                </c:pt>
                <c:pt idx="38">
                  <c:v>44796</c:v>
                </c:pt>
                <c:pt idx="39">
                  <c:v>44797</c:v>
                </c:pt>
                <c:pt idx="40">
                  <c:v>44798</c:v>
                </c:pt>
                <c:pt idx="41">
                  <c:v>44799</c:v>
                </c:pt>
                <c:pt idx="42">
                  <c:v>44800</c:v>
                </c:pt>
                <c:pt idx="43">
                  <c:v>44801</c:v>
                </c:pt>
                <c:pt idx="44">
                  <c:v>44802</c:v>
                </c:pt>
                <c:pt idx="45">
                  <c:v>44803</c:v>
                </c:pt>
                <c:pt idx="46">
                  <c:v>44804</c:v>
                </c:pt>
                <c:pt idx="47">
                  <c:v>44805</c:v>
                </c:pt>
                <c:pt idx="48">
                  <c:v>44806</c:v>
                </c:pt>
                <c:pt idx="49">
                  <c:v>44807</c:v>
                </c:pt>
                <c:pt idx="50">
                  <c:v>44808</c:v>
                </c:pt>
                <c:pt idx="51">
                  <c:v>44809</c:v>
                </c:pt>
                <c:pt idx="52">
                  <c:v>44810</c:v>
                </c:pt>
                <c:pt idx="53">
                  <c:v>44811</c:v>
                </c:pt>
                <c:pt idx="54">
                  <c:v>44812</c:v>
                </c:pt>
                <c:pt idx="55">
                  <c:v>44813</c:v>
                </c:pt>
                <c:pt idx="56">
                  <c:v>44814</c:v>
                </c:pt>
                <c:pt idx="57">
                  <c:v>44815</c:v>
                </c:pt>
                <c:pt idx="58">
                  <c:v>44816</c:v>
                </c:pt>
                <c:pt idx="59">
                  <c:v>44817</c:v>
                </c:pt>
                <c:pt idx="60">
                  <c:v>44818</c:v>
                </c:pt>
                <c:pt idx="61">
                  <c:v>44819</c:v>
                </c:pt>
                <c:pt idx="62">
                  <c:v>44820</c:v>
                </c:pt>
                <c:pt idx="63">
                  <c:v>44821</c:v>
                </c:pt>
                <c:pt idx="64">
                  <c:v>44822</c:v>
                </c:pt>
                <c:pt idx="65">
                  <c:v>44823</c:v>
                </c:pt>
                <c:pt idx="66">
                  <c:v>44824</c:v>
                </c:pt>
                <c:pt idx="67">
                  <c:v>44825</c:v>
                </c:pt>
                <c:pt idx="68">
                  <c:v>44826</c:v>
                </c:pt>
                <c:pt idx="69">
                  <c:v>44827</c:v>
                </c:pt>
                <c:pt idx="70">
                  <c:v>44828</c:v>
                </c:pt>
                <c:pt idx="71">
                  <c:v>44829</c:v>
                </c:pt>
                <c:pt idx="72">
                  <c:v>44830</c:v>
                </c:pt>
                <c:pt idx="73">
                  <c:v>44831</c:v>
                </c:pt>
                <c:pt idx="74">
                  <c:v>44832</c:v>
                </c:pt>
                <c:pt idx="75">
                  <c:v>44833</c:v>
                </c:pt>
                <c:pt idx="76">
                  <c:v>44834</c:v>
                </c:pt>
                <c:pt idx="77">
                  <c:v>44835</c:v>
                </c:pt>
                <c:pt idx="78">
                  <c:v>44836</c:v>
                </c:pt>
                <c:pt idx="79">
                  <c:v>44837</c:v>
                </c:pt>
                <c:pt idx="80">
                  <c:v>44838</c:v>
                </c:pt>
                <c:pt idx="81">
                  <c:v>44839</c:v>
                </c:pt>
                <c:pt idx="82">
                  <c:v>44840</c:v>
                </c:pt>
                <c:pt idx="83">
                  <c:v>44841</c:v>
                </c:pt>
                <c:pt idx="84">
                  <c:v>44842</c:v>
                </c:pt>
                <c:pt idx="85">
                  <c:v>44843</c:v>
                </c:pt>
                <c:pt idx="86">
                  <c:v>44844</c:v>
                </c:pt>
                <c:pt idx="87">
                  <c:v>44845</c:v>
                </c:pt>
                <c:pt idx="88">
                  <c:v>44846</c:v>
                </c:pt>
                <c:pt idx="89">
                  <c:v>44847</c:v>
                </c:pt>
                <c:pt idx="90">
                  <c:v>44848</c:v>
                </c:pt>
                <c:pt idx="91">
                  <c:v>44849</c:v>
                </c:pt>
                <c:pt idx="92">
                  <c:v>44850</c:v>
                </c:pt>
                <c:pt idx="93">
                  <c:v>44851</c:v>
                </c:pt>
                <c:pt idx="94">
                  <c:v>44852</c:v>
                </c:pt>
                <c:pt idx="95">
                  <c:v>44853</c:v>
                </c:pt>
                <c:pt idx="96">
                  <c:v>44854</c:v>
                </c:pt>
                <c:pt idx="97">
                  <c:v>44855</c:v>
                </c:pt>
                <c:pt idx="98">
                  <c:v>44856</c:v>
                </c:pt>
                <c:pt idx="99">
                  <c:v>44857</c:v>
                </c:pt>
                <c:pt idx="100">
                  <c:v>44858</c:v>
                </c:pt>
                <c:pt idx="101">
                  <c:v>44859</c:v>
                </c:pt>
                <c:pt idx="102">
                  <c:v>44860</c:v>
                </c:pt>
                <c:pt idx="103">
                  <c:v>44861</c:v>
                </c:pt>
                <c:pt idx="104">
                  <c:v>44862</c:v>
                </c:pt>
                <c:pt idx="105">
                  <c:v>44863</c:v>
                </c:pt>
                <c:pt idx="106">
                  <c:v>44864</c:v>
                </c:pt>
                <c:pt idx="107">
                  <c:v>44865</c:v>
                </c:pt>
                <c:pt idx="108">
                  <c:v>44866</c:v>
                </c:pt>
                <c:pt idx="109">
                  <c:v>44867</c:v>
                </c:pt>
                <c:pt idx="110">
                  <c:v>44868</c:v>
                </c:pt>
                <c:pt idx="111">
                  <c:v>44869</c:v>
                </c:pt>
                <c:pt idx="112">
                  <c:v>44870</c:v>
                </c:pt>
                <c:pt idx="113">
                  <c:v>44871</c:v>
                </c:pt>
                <c:pt idx="114">
                  <c:v>44872</c:v>
                </c:pt>
                <c:pt idx="115">
                  <c:v>44873</c:v>
                </c:pt>
                <c:pt idx="116">
                  <c:v>44874</c:v>
                </c:pt>
                <c:pt idx="117">
                  <c:v>44875</c:v>
                </c:pt>
                <c:pt idx="118">
                  <c:v>44876</c:v>
                </c:pt>
                <c:pt idx="119">
                  <c:v>44877</c:v>
                </c:pt>
                <c:pt idx="120">
                  <c:v>44878</c:v>
                </c:pt>
                <c:pt idx="121">
                  <c:v>44879</c:v>
                </c:pt>
                <c:pt idx="122">
                  <c:v>44880</c:v>
                </c:pt>
                <c:pt idx="123">
                  <c:v>44881</c:v>
                </c:pt>
                <c:pt idx="124">
                  <c:v>44882</c:v>
                </c:pt>
                <c:pt idx="125">
                  <c:v>44883</c:v>
                </c:pt>
                <c:pt idx="126">
                  <c:v>44884</c:v>
                </c:pt>
                <c:pt idx="127">
                  <c:v>44885</c:v>
                </c:pt>
                <c:pt idx="128">
                  <c:v>44886</c:v>
                </c:pt>
                <c:pt idx="129">
                  <c:v>44887</c:v>
                </c:pt>
                <c:pt idx="130">
                  <c:v>44888</c:v>
                </c:pt>
                <c:pt idx="131">
                  <c:v>44889</c:v>
                </c:pt>
                <c:pt idx="132">
                  <c:v>44890</c:v>
                </c:pt>
                <c:pt idx="133">
                  <c:v>44891</c:v>
                </c:pt>
                <c:pt idx="134">
                  <c:v>44892</c:v>
                </c:pt>
                <c:pt idx="135">
                  <c:v>44893</c:v>
                </c:pt>
                <c:pt idx="136">
                  <c:v>44894</c:v>
                </c:pt>
                <c:pt idx="137">
                  <c:v>44895</c:v>
                </c:pt>
                <c:pt idx="138">
                  <c:v>44896</c:v>
                </c:pt>
                <c:pt idx="139">
                  <c:v>44897</c:v>
                </c:pt>
                <c:pt idx="140">
                  <c:v>44898</c:v>
                </c:pt>
                <c:pt idx="141">
                  <c:v>44899</c:v>
                </c:pt>
                <c:pt idx="142">
                  <c:v>44900</c:v>
                </c:pt>
                <c:pt idx="143">
                  <c:v>44901</c:v>
                </c:pt>
                <c:pt idx="144">
                  <c:v>44902</c:v>
                </c:pt>
                <c:pt idx="145">
                  <c:v>44903</c:v>
                </c:pt>
                <c:pt idx="146">
                  <c:v>44904</c:v>
                </c:pt>
                <c:pt idx="147">
                  <c:v>44905</c:v>
                </c:pt>
                <c:pt idx="148">
                  <c:v>44906</c:v>
                </c:pt>
                <c:pt idx="149">
                  <c:v>44907</c:v>
                </c:pt>
                <c:pt idx="150">
                  <c:v>44908</c:v>
                </c:pt>
                <c:pt idx="151">
                  <c:v>44909</c:v>
                </c:pt>
                <c:pt idx="152">
                  <c:v>44910</c:v>
                </c:pt>
                <c:pt idx="153">
                  <c:v>44911</c:v>
                </c:pt>
                <c:pt idx="154">
                  <c:v>44912</c:v>
                </c:pt>
                <c:pt idx="155">
                  <c:v>44913</c:v>
                </c:pt>
                <c:pt idx="156">
                  <c:v>44914</c:v>
                </c:pt>
                <c:pt idx="157">
                  <c:v>44915</c:v>
                </c:pt>
                <c:pt idx="158">
                  <c:v>44916</c:v>
                </c:pt>
                <c:pt idx="159">
                  <c:v>44917</c:v>
                </c:pt>
                <c:pt idx="160">
                  <c:v>44918</c:v>
                </c:pt>
                <c:pt idx="161">
                  <c:v>44919</c:v>
                </c:pt>
                <c:pt idx="162">
                  <c:v>44920</c:v>
                </c:pt>
                <c:pt idx="163">
                  <c:v>44921</c:v>
                </c:pt>
                <c:pt idx="164">
                  <c:v>44922</c:v>
                </c:pt>
                <c:pt idx="165">
                  <c:v>44923</c:v>
                </c:pt>
                <c:pt idx="166">
                  <c:v>44924</c:v>
                </c:pt>
                <c:pt idx="167">
                  <c:v>44925</c:v>
                </c:pt>
                <c:pt idx="168">
                  <c:v>44926</c:v>
                </c:pt>
                <c:pt idx="169">
                  <c:v>44927</c:v>
                </c:pt>
                <c:pt idx="170">
                  <c:v>44928</c:v>
                </c:pt>
                <c:pt idx="171">
                  <c:v>44929</c:v>
                </c:pt>
                <c:pt idx="172">
                  <c:v>44930</c:v>
                </c:pt>
                <c:pt idx="173">
                  <c:v>44931</c:v>
                </c:pt>
                <c:pt idx="174">
                  <c:v>44932</c:v>
                </c:pt>
                <c:pt idx="175">
                  <c:v>44933</c:v>
                </c:pt>
                <c:pt idx="176">
                  <c:v>44934</c:v>
                </c:pt>
                <c:pt idx="177">
                  <c:v>44935</c:v>
                </c:pt>
                <c:pt idx="178">
                  <c:v>44936</c:v>
                </c:pt>
                <c:pt idx="179">
                  <c:v>44937</c:v>
                </c:pt>
                <c:pt idx="180">
                  <c:v>44938</c:v>
                </c:pt>
                <c:pt idx="181">
                  <c:v>44939</c:v>
                </c:pt>
                <c:pt idx="182">
                  <c:v>44940</c:v>
                </c:pt>
                <c:pt idx="183">
                  <c:v>44941</c:v>
                </c:pt>
                <c:pt idx="184">
                  <c:v>44942</c:v>
                </c:pt>
                <c:pt idx="185">
                  <c:v>44943</c:v>
                </c:pt>
                <c:pt idx="186">
                  <c:v>44944</c:v>
                </c:pt>
                <c:pt idx="187">
                  <c:v>44945</c:v>
                </c:pt>
                <c:pt idx="188">
                  <c:v>44946</c:v>
                </c:pt>
                <c:pt idx="189">
                  <c:v>44947</c:v>
                </c:pt>
                <c:pt idx="190">
                  <c:v>44948</c:v>
                </c:pt>
                <c:pt idx="191">
                  <c:v>44949</c:v>
                </c:pt>
                <c:pt idx="192">
                  <c:v>44950</c:v>
                </c:pt>
                <c:pt idx="193">
                  <c:v>44951</c:v>
                </c:pt>
                <c:pt idx="194">
                  <c:v>44952</c:v>
                </c:pt>
                <c:pt idx="195">
                  <c:v>44953</c:v>
                </c:pt>
                <c:pt idx="196">
                  <c:v>44954</c:v>
                </c:pt>
                <c:pt idx="197">
                  <c:v>44955</c:v>
                </c:pt>
                <c:pt idx="198">
                  <c:v>44956</c:v>
                </c:pt>
                <c:pt idx="199">
                  <c:v>44957</c:v>
                </c:pt>
                <c:pt idx="200">
                  <c:v>44958</c:v>
                </c:pt>
                <c:pt idx="201">
                  <c:v>44959</c:v>
                </c:pt>
                <c:pt idx="202">
                  <c:v>44960</c:v>
                </c:pt>
                <c:pt idx="203">
                  <c:v>44961</c:v>
                </c:pt>
                <c:pt idx="204">
                  <c:v>44962</c:v>
                </c:pt>
                <c:pt idx="205">
                  <c:v>44963</c:v>
                </c:pt>
                <c:pt idx="206">
                  <c:v>44964</c:v>
                </c:pt>
                <c:pt idx="207">
                  <c:v>44965</c:v>
                </c:pt>
                <c:pt idx="208">
                  <c:v>44966</c:v>
                </c:pt>
                <c:pt idx="209">
                  <c:v>44967</c:v>
                </c:pt>
                <c:pt idx="210">
                  <c:v>44968</c:v>
                </c:pt>
                <c:pt idx="211">
                  <c:v>44969</c:v>
                </c:pt>
                <c:pt idx="212">
                  <c:v>44970</c:v>
                </c:pt>
                <c:pt idx="213">
                  <c:v>44971</c:v>
                </c:pt>
                <c:pt idx="214">
                  <c:v>44972</c:v>
                </c:pt>
                <c:pt idx="215">
                  <c:v>44973</c:v>
                </c:pt>
                <c:pt idx="216">
                  <c:v>44974</c:v>
                </c:pt>
                <c:pt idx="217">
                  <c:v>44975</c:v>
                </c:pt>
                <c:pt idx="218">
                  <c:v>44976</c:v>
                </c:pt>
                <c:pt idx="219">
                  <c:v>44977</c:v>
                </c:pt>
                <c:pt idx="220">
                  <c:v>44978</c:v>
                </c:pt>
                <c:pt idx="221">
                  <c:v>44979</c:v>
                </c:pt>
                <c:pt idx="222">
                  <c:v>44980</c:v>
                </c:pt>
                <c:pt idx="223">
                  <c:v>44981</c:v>
                </c:pt>
                <c:pt idx="224">
                  <c:v>44982</c:v>
                </c:pt>
                <c:pt idx="225">
                  <c:v>44983</c:v>
                </c:pt>
                <c:pt idx="226">
                  <c:v>44984</c:v>
                </c:pt>
                <c:pt idx="227">
                  <c:v>44985</c:v>
                </c:pt>
                <c:pt idx="228">
                  <c:v>44986</c:v>
                </c:pt>
                <c:pt idx="229">
                  <c:v>44987</c:v>
                </c:pt>
                <c:pt idx="230">
                  <c:v>44988</c:v>
                </c:pt>
                <c:pt idx="231">
                  <c:v>44989</c:v>
                </c:pt>
                <c:pt idx="232">
                  <c:v>44990</c:v>
                </c:pt>
                <c:pt idx="233">
                  <c:v>44991</c:v>
                </c:pt>
                <c:pt idx="234">
                  <c:v>44992</c:v>
                </c:pt>
                <c:pt idx="235">
                  <c:v>44993</c:v>
                </c:pt>
                <c:pt idx="236">
                  <c:v>44994</c:v>
                </c:pt>
                <c:pt idx="237">
                  <c:v>44995</c:v>
                </c:pt>
                <c:pt idx="238">
                  <c:v>44996</c:v>
                </c:pt>
                <c:pt idx="239">
                  <c:v>44997</c:v>
                </c:pt>
                <c:pt idx="240">
                  <c:v>44998</c:v>
                </c:pt>
                <c:pt idx="241">
                  <c:v>44999</c:v>
                </c:pt>
                <c:pt idx="242">
                  <c:v>45000</c:v>
                </c:pt>
                <c:pt idx="243">
                  <c:v>45001</c:v>
                </c:pt>
                <c:pt idx="244">
                  <c:v>45002</c:v>
                </c:pt>
                <c:pt idx="245">
                  <c:v>45003</c:v>
                </c:pt>
                <c:pt idx="246">
                  <c:v>45004</c:v>
                </c:pt>
                <c:pt idx="247">
                  <c:v>45005</c:v>
                </c:pt>
                <c:pt idx="248">
                  <c:v>45006</c:v>
                </c:pt>
                <c:pt idx="249">
                  <c:v>45007</c:v>
                </c:pt>
                <c:pt idx="250">
                  <c:v>45008</c:v>
                </c:pt>
                <c:pt idx="251">
                  <c:v>45009</c:v>
                </c:pt>
                <c:pt idx="252">
                  <c:v>45010</c:v>
                </c:pt>
                <c:pt idx="253">
                  <c:v>45011</c:v>
                </c:pt>
                <c:pt idx="254">
                  <c:v>45012</c:v>
                </c:pt>
                <c:pt idx="255">
                  <c:v>45013</c:v>
                </c:pt>
                <c:pt idx="256">
                  <c:v>45014</c:v>
                </c:pt>
                <c:pt idx="257">
                  <c:v>45015</c:v>
                </c:pt>
                <c:pt idx="258">
                  <c:v>45016</c:v>
                </c:pt>
                <c:pt idx="259">
                  <c:v>45017</c:v>
                </c:pt>
                <c:pt idx="260">
                  <c:v>45018</c:v>
                </c:pt>
                <c:pt idx="261">
                  <c:v>45019</c:v>
                </c:pt>
                <c:pt idx="262">
                  <c:v>45020</c:v>
                </c:pt>
                <c:pt idx="263">
                  <c:v>45021</c:v>
                </c:pt>
                <c:pt idx="264">
                  <c:v>45022</c:v>
                </c:pt>
                <c:pt idx="265">
                  <c:v>45023</c:v>
                </c:pt>
                <c:pt idx="266">
                  <c:v>45024</c:v>
                </c:pt>
                <c:pt idx="267">
                  <c:v>45025</c:v>
                </c:pt>
                <c:pt idx="268">
                  <c:v>45026</c:v>
                </c:pt>
                <c:pt idx="269">
                  <c:v>45027</c:v>
                </c:pt>
                <c:pt idx="270">
                  <c:v>45028</c:v>
                </c:pt>
                <c:pt idx="271">
                  <c:v>45029</c:v>
                </c:pt>
                <c:pt idx="272">
                  <c:v>45030</c:v>
                </c:pt>
                <c:pt idx="273">
                  <c:v>45031</c:v>
                </c:pt>
                <c:pt idx="274">
                  <c:v>45032</c:v>
                </c:pt>
                <c:pt idx="275">
                  <c:v>45033</c:v>
                </c:pt>
                <c:pt idx="276">
                  <c:v>45034</c:v>
                </c:pt>
                <c:pt idx="277">
                  <c:v>45035</c:v>
                </c:pt>
                <c:pt idx="278">
                  <c:v>45036</c:v>
                </c:pt>
                <c:pt idx="279">
                  <c:v>45037</c:v>
                </c:pt>
                <c:pt idx="280">
                  <c:v>45038</c:v>
                </c:pt>
                <c:pt idx="281">
                  <c:v>45039</c:v>
                </c:pt>
                <c:pt idx="282">
                  <c:v>45040</c:v>
                </c:pt>
                <c:pt idx="283">
                  <c:v>45041</c:v>
                </c:pt>
                <c:pt idx="284">
                  <c:v>45042</c:v>
                </c:pt>
                <c:pt idx="285">
                  <c:v>45043</c:v>
                </c:pt>
                <c:pt idx="286">
                  <c:v>45044</c:v>
                </c:pt>
                <c:pt idx="287">
                  <c:v>45045</c:v>
                </c:pt>
                <c:pt idx="288">
                  <c:v>45046</c:v>
                </c:pt>
                <c:pt idx="289">
                  <c:v>45047</c:v>
                </c:pt>
                <c:pt idx="290">
                  <c:v>45048</c:v>
                </c:pt>
                <c:pt idx="291">
                  <c:v>45049</c:v>
                </c:pt>
                <c:pt idx="292">
                  <c:v>45050</c:v>
                </c:pt>
                <c:pt idx="293">
                  <c:v>45051</c:v>
                </c:pt>
                <c:pt idx="294">
                  <c:v>45052</c:v>
                </c:pt>
                <c:pt idx="295">
                  <c:v>45053</c:v>
                </c:pt>
                <c:pt idx="296">
                  <c:v>45054</c:v>
                </c:pt>
                <c:pt idx="297">
                  <c:v>45055</c:v>
                </c:pt>
                <c:pt idx="298">
                  <c:v>45056</c:v>
                </c:pt>
                <c:pt idx="299">
                  <c:v>45057</c:v>
                </c:pt>
                <c:pt idx="300">
                  <c:v>45058</c:v>
                </c:pt>
                <c:pt idx="301">
                  <c:v>45059</c:v>
                </c:pt>
                <c:pt idx="302">
                  <c:v>45060</c:v>
                </c:pt>
                <c:pt idx="303">
                  <c:v>45061</c:v>
                </c:pt>
                <c:pt idx="304">
                  <c:v>45062</c:v>
                </c:pt>
                <c:pt idx="305">
                  <c:v>45063</c:v>
                </c:pt>
                <c:pt idx="306">
                  <c:v>45064</c:v>
                </c:pt>
                <c:pt idx="307">
                  <c:v>45065</c:v>
                </c:pt>
                <c:pt idx="308">
                  <c:v>45066</c:v>
                </c:pt>
                <c:pt idx="309">
                  <c:v>45067</c:v>
                </c:pt>
                <c:pt idx="310">
                  <c:v>45068</c:v>
                </c:pt>
                <c:pt idx="311">
                  <c:v>45069</c:v>
                </c:pt>
                <c:pt idx="312">
                  <c:v>45070</c:v>
                </c:pt>
                <c:pt idx="313">
                  <c:v>45071</c:v>
                </c:pt>
                <c:pt idx="314">
                  <c:v>45072</c:v>
                </c:pt>
                <c:pt idx="315">
                  <c:v>45073</c:v>
                </c:pt>
                <c:pt idx="316">
                  <c:v>45074</c:v>
                </c:pt>
                <c:pt idx="317">
                  <c:v>45075</c:v>
                </c:pt>
                <c:pt idx="318">
                  <c:v>45076</c:v>
                </c:pt>
                <c:pt idx="319">
                  <c:v>45077</c:v>
                </c:pt>
                <c:pt idx="320">
                  <c:v>45078</c:v>
                </c:pt>
                <c:pt idx="321">
                  <c:v>45079</c:v>
                </c:pt>
                <c:pt idx="322">
                  <c:v>45080</c:v>
                </c:pt>
                <c:pt idx="323">
                  <c:v>45081</c:v>
                </c:pt>
                <c:pt idx="324">
                  <c:v>45082</c:v>
                </c:pt>
                <c:pt idx="325">
                  <c:v>45083</c:v>
                </c:pt>
                <c:pt idx="326">
                  <c:v>45084</c:v>
                </c:pt>
                <c:pt idx="327">
                  <c:v>45085</c:v>
                </c:pt>
                <c:pt idx="328">
                  <c:v>45086</c:v>
                </c:pt>
                <c:pt idx="329">
                  <c:v>45087</c:v>
                </c:pt>
                <c:pt idx="330">
                  <c:v>45088</c:v>
                </c:pt>
                <c:pt idx="331">
                  <c:v>45089</c:v>
                </c:pt>
                <c:pt idx="332">
                  <c:v>45090</c:v>
                </c:pt>
                <c:pt idx="333">
                  <c:v>45091</c:v>
                </c:pt>
                <c:pt idx="334">
                  <c:v>45092</c:v>
                </c:pt>
                <c:pt idx="335">
                  <c:v>45093</c:v>
                </c:pt>
                <c:pt idx="336">
                  <c:v>45094</c:v>
                </c:pt>
                <c:pt idx="337">
                  <c:v>45095</c:v>
                </c:pt>
                <c:pt idx="338">
                  <c:v>45096</c:v>
                </c:pt>
                <c:pt idx="339">
                  <c:v>45097</c:v>
                </c:pt>
                <c:pt idx="340">
                  <c:v>45098</c:v>
                </c:pt>
                <c:pt idx="341">
                  <c:v>45099</c:v>
                </c:pt>
                <c:pt idx="342">
                  <c:v>45100</c:v>
                </c:pt>
                <c:pt idx="343">
                  <c:v>45101</c:v>
                </c:pt>
                <c:pt idx="344">
                  <c:v>45102</c:v>
                </c:pt>
                <c:pt idx="345">
                  <c:v>45103</c:v>
                </c:pt>
                <c:pt idx="346">
                  <c:v>45104</c:v>
                </c:pt>
                <c:pt idx="347">
                  <c:v>45105</c:v>
                </c:pt>
                <c:pt idx="348">
                  <c:v>45106</c:v>
                </c:pt>
                <c:pt idx="349">
                  <c:v>45107</c:v>
                </c:pt>
                <c:pt idx="350">
                  <c:v>45108</c:v>
                </c:pt>
                <c:pt idx="351">
                  <c:v>45109</c:v>
                </c:pt>
                <c:pt idx="352">
                  <c:v>45110</c:v>
                </c:pt>
                <c:pt idx="353">
                  <c:v>45111</c:v>
                </c:pt>
                <c:pt idx="354">
                  <c:v>45112</c:v>
                </c:pt>
                <c:pt idx="355">
                  <c:v>45113</c:v>
                </c:pt>
                <c:pt idx="356">
                  <c:v>45114</c:v>
                </c:pt>
                <c:pt idx="357">
                  <c:v>45115</c:v>
                </c:pt>
                <c:pt idx="358">
                  <c:v>45116</c:v>
                </c:pt>
                <c:pt idx="359">
                  <c:v>45117</c:v>
                </c:pt>
                <c:pt idx="360">
                  <c:v>45118</c:v>
                </c:pt>
                <c:pt idx="361">
                  <c:v>45119</c:v>
                </c:pt>
                <c:pt idx="362">
                  <c:v>45120</c:v>
                </c:pt>
                <c:pt idx="363">
                  <c:v>45121</c:v>
                </c:pt>
                <c:pt idx="364">
                  <c:v>45122</c:v>
                </c:pt>
                <c:pt idx="365">
                  <c:v>45123</c:v>
                </c:pt>
                <c:pt idx="366">
                  <c:v>45124</c:v>
                </c:pt>
                <c:pt idx="367">
                  <c:v>45125</c:v>
                </c:pt>
                <c:pt idx="368">
                  <c:v>45126</c:v>
                </c:pt>
                <c:pt idx="369">
                  <c:v>45127</c:v>
                </c:pt>
                <c:pt idx="370">
                  <c:v>45128</c:v>
                </c:pt>
                <c:pt idx="371">
                  <c:v>45129</c:v>
                </c:pt>
                <c:pt idx="372">
                  <c:v>45130</c:v>
                </c:pt>
                <c:pt idx="373">
                  <c:v>45131</c:v>
                </c:pt>
                <c:pt idx="374">
                  <c:v>45132</c:v>
                </c:pt>
                <c:pt idx="375">
                  <c:v>45133</c:v>
                </c:pt>
                <c:pt idx="376">
                  <c:v>45134</c:v>
                </c:pt>
                <c:pt idx="377">
                  <c:v>45135</c:v>
                </c:pt>
                <c:pt idx="378">
                  <c:v>45136</c:v>
                </c:pt>
                <c:pt idx="379">
                  <c:v>45137</c:v>
                </c:pt>
                <c:pt idx="380">
                  <c:v>45138</c:v>
                </c:pt>
                <c:pt idx="381">
                  <c:v>45139</c:v>
                </c:pt>
                <c:pt idx="382">
                  <c:v>45140</c:v>
                </c:pt>
                <c:pt idx="383">
                  <c:v>45141</c:v>
                </c:pt>
                <c:pt idx="384">
                  <c:v>45142</c:v>
                </c:pt>
                <c:pt idx="385">
                  <c:v>45143</c:v>
                </c:pt>
                <c:pt idx="386">
                  <c:v>45144</c:v>
                </c:pt>
                <c:pt idx="387">
                  <c:v>45145</c:v>
                </c:pt>
                <c:pt idx="388">
                  <c:v>45146</c:v>
                </c:pt>
                <c:pt idx="389">
                  <c:v>45147</c:v>
                </c:pt>
                <c:pt idx="390">
                  <c:v>45148</c:v>
                </c:pt>
                <c:pt idx="391">
                  <c:v>45149</c:v>
                </c:pt>
                <c:pt idx="392">
                  <c:v>45150</c:v>
                </c:pt>
                <c:pt idx="393">
                  <c:v>45151</c:v>
                </c:pt>
                <c:pt idx="394">
                  <c:v>45152</c:v>
                </c:pt>
                <c:pt idx="395">
                  <c:v>45153</c:v>
                </c:pt>
                <c:pt idx="396">
                  <c:v>45154</c:v>
                </c:pt>
                <c:pt idx="397">
                  <c:v>45155</c:v>
                </c:pt>
                <c:pt idx="398">
                  <c:v>45156</c:v>
                </c:pt>
                <c:pt idx="399">
                  <c:v>45157</c:v>
                </c:pt>
                <c:pt idx="400">
                  <c:v>45158</c:v>
                </c:pt>
                <c:pt idx="401">
                  <c:v>45159</c:v>
                </c:pt>
                <c:pt idx="402">
                  <c:v>45160</c:v>
                </c:pt>
                <c:pt idx="403">
                  <c:v>45161</c:v>
                </c:pt>
                <c:pt idx="404">
                  <c:v>45162</c:v>
                </c:pt>
                <c:pt idx="405">
                  <c:v>45163</c:v>
                </c:pt>
                <c:pt idx="406">
                  <c:v>45164</c:v>
                </c:pt>
                <c:pt idx="407">
                  <c:v>45165</c:v>
                </c:pt>
                <c:pt idx="408">
                  <c:v>45166</c:v>
                </c:pt>
                <c:pt idx="409">
                  <c:v>45167</c:v>
                </c:pt>
                <c:pt idx="410">
                  <c:v>45168</c:v>
                </c:pt>
                <c:pt idx="411">
                  <c:v>45169</c:v>
                </c:pt>
                <c:pt idx="412">
                  <c:v>45170</c:v>
                </c:pt>
                <c:pt idx="413">
                  <c:v>45171</c:v>
                </c:pt>
                <c:pt idx="414">
                  <c:v>45172</c:v>
                </c:pt>
                <c:pt idx="415">
                  <c:v>45173</c:v>
                </c:pt>
                <c:pt idx="416">
                  <c:v>45174</c:v>
                </c:pt>
                <c:pt idx="417">
                  <c:v>45175</c:v>
                </c:pt>
                <c:pt idx="418">
                  <c:v>45176</c:v>
                </c:pt>
                <c:pt idx="419">
                  <c:v>45177</c:v>
                </c:pt>
                <c:pt idx="420">
                  <c:v>45178</c:v>
                </c:pt>
                <c:pt idx="421">
                  <c:v>45179</c:v>
                </c:pt>
                <c:pt idx="422">
                  <c:v>45180</c:v>
                </c:pt>
                <c:pt idx="423">
                  <c:v>45181</c:v>
                </c:pt>
                <c:pt idx="424">
                  <c:v>45182</c:v>
                </c:pt>
                <c:pt idx="425">
                  <c:v>45183</c:v>
                </c:pt>
                <c:pt idx="426">
                  <c:v>45184</c:v>
                </c:pt>
                <c:pt idx="427">
                  <c:v>45185</c:v>
                </c:pt>
                <c:pt idx="428">
                  <c:v>45186</c:v>
                </c:pt>
                <c:pt idx="429">
                  <c:v>45187</c:v>
                </c:pt>
                <c:pt idx="430">
                  <c:v>45188</c:v>
                </c:pt>
                <c:pt idx="431">
                  <c:v>45189</c:v>
                </c:pt>
                <c:pt idx="432">
                  <c:v>45190</c:v>
                </c:pt>
                <c:pt idx="433">
                  <c:v>45191</c:v>
                </c:pt>
                <c:pt idx="434">
                  <c:v>45192</c:v>
                </c:pt>
                <c:pt idx="435">
                  <c:v>45193</c:v>
                </c:pt>
                <c:pt idx="436">
                  <c:v>45194</c:v>
                </c:pt>
                <c:pt idx="437">
                  <c:v>45195</c:v>
                </c:pt>
                <c:pt idx="438">
                  <c:v>45196</c:v>
                </c:pt>
                <c:pt idx="439">
                  <c:v>45197</c:v>
                </c:pt>
                <c:pt idx="440">
                  <c:v>45198</c:v>
                </c:pt>
                <c:pt idx="441">
                  <c:v>45199</c:v>
                </c:pt>
                <c:pt idx="442">
                  <c:v>45200</c:v>
                </c:pt>
                <c:pt idx="443">
                  <c:v>45201</c:v>
                </c:pt>
                <c:pt idx="444">
                  <c:v>45202</c:v>
                </c:pt>
                <c:pt idx="445">
                  <c:v>45203</c:v>
                </c:pt>
                <c:pt idx="446">
                  <c:v>45204</c:v>
                </c:pt>
                <c:pt idx="447">
                  <c:v>45205</c:v>
                </c:pt>
                <c:pt idx="448">
                  <c:v>45206</c:v>
                </c:pt>
                <c:pt idx="449">
                  <c:v>45207</c:v>
                </c:pt>
                <c:pt idx="450">
                  <c:v>45208</c:v>
                </c:pt>
                <c:pt idx="451">
                  <c:v>45209</c:v>
                </c:pt>
                <c:pt idx="452">
                  <c:v>45210</c:v>
                </c:pt>
                <c:pt idx="453">
                  <c:v>45211</c:v>
                </c:pt>
                <c:pt idx="454">
                  <c:v>45212</c:v>
                </c:pt>
                <c:pt idx="455">
                  <c:v>45213</c:v>
                </c:pt>
                <c:pt idx="456">
                  <c:v>45214</c:v>
                </c:pt>
                <c:pt idx="457">
                  <c:v>45215</c:v>
                </c:pt>
                <c:pt idx="458">
                  <c:v>45216</c:v>
                </c:pt>
                <c:pt idx="459">
                  <c:v>45217</c:v>
                </c:pt>
              </c:numCache>
            </c:numRef>
          </c:xVal>
          <c:yVal>
            <c:numRef>
              <c:f>'Orbigny - Jour - Journalier'!$I$2:$I$461</c:f>
              <c:numCache>
                <c:formatCode>General</c:formatCode>
                <c:ptCount val="460"/>
                <c:pt idx="0">
                  <c:v>0.39999999999999858</c:v>
                </c:pt>
                <c:pt idx="1">
                  <c:v>0</c:v>
                </c:pt>
                <c:pt idx="2">
                  <c:v>0.31999999999999673</c:v>
                </c:pt>
                <c:pt idx="3">
                  <c:v>-0.23000000000000043</c:v>
                </c:pt>
                <c:pt idx="4">
                  <c:v>-2.0599999999999952</c:v>
                </c:pt>
                <c:pt idx="5">
                  <c:v>9.0000000000003411E-2</c:v>
                </c:pt>
                <c:pt idx="6">
                  <c:v>-4.8099999999999952</c:v>
                </c:pt>
                <c:pt idx="7">
                  <c:v>-2.0000000000003126E-2</c:v>
                </c:pt>
                <c:pt idx="8">
                  <c:v>-5.4299999999999926</c:v>
                </c:pt>
                <c:pt idx="9">
                  <c:v>2.480000000000004</c:v>
                </c:pt>
                <c:pt idx="10">
                  <c:v>-5.1099999999999994</c:v>
                </c:pt>
                <c:pt idx="11">
                  <c:v>-0.53000000000000114</c:v>
                </c:pt>
                <c:pt idx="12">
                  <c:v>-2.230000000000004</c:v>
                </c:pt>
                <c:pt idx="13">
                  <c:v>6.0000000000002274E-2</c:v>
                </c:pt>
                <c:pt idx="14">
                  <c:v>-4.8300000000000054</c:v>
                </c:pt>
                <c:pt idx="15">
                  <c:v>-2.3000000000000007</c:v>
                </c:pt>
                <c:pt idx="16">
                  <c:v>-3.480000000000004</c:v>
                </c:pt>
                <c:pt idx="17">
                  <c:v>-4.25</c:v>
                </c:pt>
                <c:pt idx="18">
                  <c:v>-4.0899999999999963</c:v>
                </c:pt>
                <c:pt idx="19">
                  <c:v>1.4100000000000037</c:v>
                </c:pt>
                <c:pt idx="20">
                  <c:v>-0.19999999999998863</c:v>
                </c:pt>
                <c:pt idx="21">
                  <c:v>-0.62000000000000455</c:v>
                </c:pt>
                <c:pt idx="22">
                  <c:v>0.26999999999999602</c:v>
                </c:pt>
                <c:pt idx="23">
                  <c:v>-2.0700000000000003</c:v>
                </c:pt>
                <c:pt idx="24">
                  <c:v>-0.51999999999999602</c:v>
                </c:pt>
                <c:pt idx="25">
                  <c:v>-0.75999999999999801</c:v>
                </c:pt>
                <c:pt idx="26">
                  <c:v>-0.55999999999999517</c:v>
                </c:pt>
                <c:pt idx="27">
                  <c:v>-0.33999999999999631</c:v>
                </c:pt>
                <c:pt idx="28">
                  <c:v>0.5</c:v>
                </c:pt>
                <c:pt idx="29">
                  <c:v>5.1599999999999966</c:v>
                </c:pt>
                <c:pt idx="30">
                  <c:v>0.43999999999999773</c:v>
                </c:pt>
                <c:pt idx="31">
                  <c:v>-1.6800000000000068</c:v>
                </c:pt>
                <c:pt idx="32">
                  <c:v>2.0000000000003126E-2</c:v>
                </c:pt>
                <c:pt idx="33">
                  <c:v>-1.1300000000000097</c:v>
                </c:pt>
                <c:pt idx="34">
                  <c:v>-1.5900000000000034</c:v>
                </c:pt>
                <c:pt idx="35">
                  <c:v>-0.77000000000000313</c:v>
                </c:pt>
                <c:pt idx="36">
                  <c:v>-2.4000000000000057</c:v>
                </c:pt>
                <c:pt idx="37">
                  <c:v>-1.3200000000000003</c:v>
                </c:pt>
                <c:pt idx="38">
                  <c:v>-1.9199999999999946</c:v>
                </c:pt>
                <c:pt idx="39">
                  <c:v>-0.80000000000000426</c:v>
                </c:pt>
                <c:pt idx="40">
                  <c:v>-2.8999999999999986</c:v>
                </c:pt>
                <c:pt idx="41">
                  <c:v>1.539999999999992</c:v>
                </c:pt>
                <c:pt idx="42">
                  <c:v>-0.92000000000000171</c:v>
                </c:pt>
                <c:pt idx="43">
                  <c:v>-0.28000000000000114</c:v>
                </c:pt>
                <c:pt idx="44">
                  <c:v>-1.75</c:v>
                </c:pt>
                <c:pt idx="45">
                  <c:v>0.74000000000000199</c:v>
                </c:pt>
                <c:pt idx="46">
                  <c:v>0.46999999999999176</c:v>
                </c:pt>
                <c:pt idx="47">
                  <c:v>-1.2299999999999898</c:v>
                </c:pt>
                <c:pt idx="48">
                  <c:v>-1.1699999999999946</c:v>
                </c:pt>
                <c:pt idx="49">
                  <c:v>-1.1400000000000006</c:v>
                </c:pt>
                <c:pt idx="50">
                  <c:v>0.25</c:v>
                </c:pt>
                <c:pt idx="51">
                  <c:v>-1.0000000000000071</c:v>
                </c:pt>
                <c:pt idx="52">
                  <c:v>0.97999999999999687</c:v>
                </c:pt>
                <c:pt idx="53">
                  <c:v>-3.1599999999999966</c:v>
                </c:pt>
                <c:pt idx="54">
                  <c:v>-0.64999999999999858</c:v>
                </c:pt>
                <c:pt idx="55">
                  <c:v>0.32000000000000739</c:v>
                </c:pt>
                <c:pt idx="56">
                  <c:v>0.14000000000000057</c:v>
                </c:pt>
                <c:pt idx="57">
                  <c:v>0.49000000000000199</c:v>
                </c:pt>
                <c:pt idx="58">
                  <c:v>-3.1800000000000068</c:v>
                </c:pt>
                <c:pt idx="59">
                  <c:v>1.2499999999999858</c:v>
                </c:pt>
                <c:pt idx="60">
                  <c:v>-1.4099999999999966</c:v>
                </c:pt>
                <c:pt idx="61">
                  <c:v>-1.1600000000000108</c:v>
                </c:pt>
                <c:pt idx="62">
                  <c:v>0.95999999999999375</c:v>
                </c:pt>
                <c:pt idx="63">
                  <c:v>-1.5699999999999932</c:v>
                </c:pt>
                <c:pt idx="64">
                  <c:v>-3.6300000000000026</c:v>
                </c:pt>
                <c:pt idx="65">
                  <c:v>-0.28999999999999915</c:v>
                </c:pt>
                <c:pt idx="66">
                  <c:v>-1.7000000000000028</c:v>
                </c:pt>
                <c:pt idx="67">
                  <c:v>-3.6199999999999974</c:v>
                </c:pt>
                <c:pt idx="68">
                  <c:v>-1.3499999999999943</c:v>
                </c:pt>
                <c:pt idx="69">
                  <c:v>-1.7899999999999991</c:v>
                </c:pt>
                <c:pt idx="70">
                  <c:v>-0.15999999999999659</c:v>
                </c:pt>
                <c:pt idx="71">
                  <c:v>0.95999999999999375</c:v>
                </c:pt>
                <c:pt idx="72">
                  <c:v>-0.36999999999998323</c:v>
                </c:pt>
                <c:pt idx="73">
                  <c:v>-1.5999999999999943</c:v>
                </c:pt>
                <c:pt idx="74">
                  <c:v>0.15000000000000568</c:v>
                </c:pt>
                <c:pt idx="75">
                  <c:v>2.5300000000000011</c:v>
                </c:pt>
                <c:pt idx="76">
                  <c:v>0.35999999999999943</c:v>
                </c:pt>
                <c:pt idx="77">
                  <c:v>1.0000000000005116E-2</c:v>
                </c:pt>
                <c:pt idx="78">
                  <c:v>2.5</c:v>
                </c:pt>
                <c:pt idx="79">
                  <c:v>0.89000000000001478</c:v>
                </c:pt>
                <c:pt idx="80">
                  <c:v>1.3499999999999801</c:v>
                </c:pt>
                <c:pt idx="81">
                  <c:v>0.98000000000000398</c:v>
                </c:pt>
                <c:pt idx="82">
                  <c:v>1.4699999999999989</c:v>
                </c:pt>
                <c:pt idx="83">
                  <c:v>1.3999999999999915</c:v>
                </c:pt>
                <c:pt idx="84">
                  <c:v>2.5100000000000051</c:v>
                </c:pt>
                <c:pt idx="85">
                  <c:v>0.69999999999999574</c:v>
                </c:pt>
                <c:pt idx="86">
                  <c:v>1.0599999999999881</c:v>
                </c:pt>
                <c:pt idx="87">
                  <c:v>2.2299999999999898</c:v>
                </c:pt>
                <c:pt idx="88">
                  <c:v>1.2000000000000028</c:v>
                </c:pt>
                <c:pt idx="89">
                  <c:v>1.0000000000005116E-2</c:v>
                </c:pt>
                <c:pt idx="90">
                  <c:v>1.4199999999999875</c:v>
                </c:pt>
                <c:pt idx="91">
                  <c:v>1.019999999999996</c:v>
                </c:pt>
                <c:pt idx="92">
                  <c:v>-0.21999999999999886</c:v>
                </c:pt>
                <c:pt idx="93">
                  <c:v>-2.210000000000008</c:v>
                </c:pt>
                <c:pt idx="94">
                  <c:v>2.210000000000008</c:v>
                </c:pt>
                <c:pt idx="95">
                  <c:v>2.6000000000000085</c:v>
                </c:pt>
                <c:pt idx="96">
                  <c:v>1.769999999999996</c:v>
                </c:pt>
                <c:pt idx="97">
                  <c:v>2.5699999999999932</c:v>
                </c:pt>
                <c:pt idx="98">
                  <c:v>2.1799999999999926</c:v>
                </c:pt>
                <c:pt idx="99">
                  <c:v>0.8399999999999892</c:v>
                </c:pt>
                <c:pt idx="100">
                  <c:v>-3.0100000000000051</c:v>
                </c:pt>
                <c:pt idx="101">
                  <c:v>-1.5300000000000011</c:v>
                </c:pt>
                <c:pt idx="102">
                  <c:v>-2.3599999999999923</c:v>
                </c:pt>
                <c:pt idx="103">
                  <c:v>1.210000000000008</c:v>
                </c:pt>
                <c:pt idx="104">
                  <c:v>0.65999999999999659</c:v>
                </c:pt>
                <c:pt idx="105">
                  <c:v>-0.94000000000001194</c:v>
                </c:pt>
                <c:pt idx="106">
                  <c:v>-6.759999999999998</c:v>
                </c:pt>
                <c:pt idx="107">
                  <c:v>0.46999999999999886</c:v>
                </c:pt>
                <c:pt idx="108">
                  <c:v>-1.7899999999999991</c:v>
                </c:pt>
                <c:pt idx="109">
                  <c:v>0.34999999999999432</c:v>
                </c:pt>
                <c:pt idx="110">
                  <c:v>2.0300000000000011</c:v>
                </c:pt>
                <c:pt idx="111">
                  <c:v>2.5200000000000102</c:v>
                </c:pt>
                <c:pt idx="112">
                  <c:v>0.97999999999998977</c:v>
                </c:pt>
                <c:pt idx="113">
                  <c:v>1.2199999999999989</c:v>
                </c:pt>
                <c:pt idx="114">
                  <c:v>1.2599999999999909</c:v>
                </c:pt>
                <c:pt idx="115">
                  <c:v>-3.3199999999999932</c:v>
                </c:pt>
                <c:pt idx="116">
                  <c:v>2.3599999999999994</c:v>
                </c:pt>
                <c:pt idx="117">
                  <c:v>1.0000000000005116E-2</c:v>
                </c:pt>
                <c:pt idx="118">
                  <c:v>0</c:v>
                </c:pt>
                <c:pt idx="119">
                  <c:v>0.29999999999998295</c:v>
                </c:pt>
                <c:pt idx="120">
                  <c:v>0</c:v>
                </c:pt>
                <c:pt idx="121">
                  <c:v>1.7199999999999989</c:v>
                </c:pt>
                <c:pt idx="122">
                  <c:v>1.9099999999999966</c:v>
                </c:pt>
                <c:pt idx="123">
                  <c:v>2.2799999999999869</c:v>
                </c:pt>
                <c:pt idx="124">
                  <c:v>1.0499999999999972</c:v>
                </c:pt>
                <c:pt idx="125">
                  <c:v>1.3599999999999994</c:v>
                </c:pt>
                <c:pt idx="126">
                  <c:v>1.4699999999999989</c:v>
                </c:pt>
                <c:pt idx="127">
                  <c:v>0.86999999999999034</c:v>
                </c:pt>
                <c:pt idx="128">
                  <c:v>4.3599999999999994</c:v>
                </c:pt>
                <c:pt idx="129">
                  <c:v>1.2100000000000222</c:v>
                </c:pt>
                <c:pt idx="130">
                  <c:v>1.9000000000000057</c:v>
                </c:pt>
                <c:pt idx="131">
                  <c:v>2.1299999999999955</c:v>
                </c:pt>
                <c:pt idx="132">
                  <c:v>1.6200000000000045</c:v>
                </c:pt>
                <c:pt idx="133">
                  <c:v>0</c:v>
                </c:pt>
                <c:pt idx="134">
                  <c:v>1.4099999999999824</c:v>
                </c:pt>
                <c:pt idx="135">
                  <c:v>-1.0000000000005116E-2</c:v>
                </c:pt>
                <c:pt idx="136">
                  <c:v>2.0700000000000074</c:v>
                </c:pt>
                <c:pt idx="137">
                  <c:v>1.8599999999999994</c:v>
                </c:pt>
                <c:pt idx="138">
                  <c:v>0.68000000000000682</c:v>
                </c:pt>
                <c:pt idx="139">
                  <c:v>1.3299999999999983</c:v>
                </c:pt>
                <c:pt idx="140">
                  <c:v>1.1199999999999903</c:v>
                </c:pt>
                <c:pt idx="141">
                  <c:v>1.1199999999999903</c:v>
                </c:pt>
                <c:pt idx="142">
                  <c:v>2.9999999999986926E-2</c:v>
                </c:pt>
                <c:pt idx="143">
                  <c:v>0.10999999999999943</c:v>
                </c:pt>
                <c:pt idx="144">
                  <c:v>1.2200000000000131</c:v>
                </c:pt>
                <c:pt idx="145">
                  <c:v>-1.710000000000008</c:v>
                </c:pt>
                <c:pt idx="146">
                  <c:v>1.0600000000000023</c:v>
                </c:pt>
                <c:pt idx="147">
                  <c:v>1.2399999999999807</c:v>
                </c:pt>
                <c:pt idx="148">
                  <c:v>9.9999999999909051E-3</c:v>
                </c:pt>
                <c:pt idx="149">
                  <c:v>-9.9999999999909051E-3</c:v>
                </c:pt>
                <c:pt idx="150">
                  <c:v>0</c:v>
                </c:pt>
                <c:pt idx="151">
                  <c:v>-1.0000000000005116E-2</c:v>
                </c:pt>
                <c:pt idx="152">
                  <c:v>1.0000000000005116E-2</c:v>
                </c:pt>
                <c:pt idx="153">
                  <c:v>2.6400000000000006</c:v>
                </c:pt>
                <c:pt idx="154">
                  <c:v>0.86999999999999034</c:v>
                </c:pt>
                <c:pt idx="155">
                  <c:v>-1.4210854715202004E-14</c:v>
                </c:pt>
                <c:pt idx="156">
                  <c:v>-4.0000000000006253E-2</c:v>
                </c:pt>
                <c:pt idx="157">
                  <c:v>0.54000000000000625</c:v>
                </c:pt>
                <c:pt idx="158">
                  <c:v>1.1099999999999852</c:v>
                </c:pt>
                <c:pt idx="159">
                  <c:v>3.5799999999999983</c:v>
                </c:pt>
                <c:pt idx="160">
                  <c:v>2.019999999999996</c:v>
                </c:pt>
                <c:pt idx="161">
                  <c:v>-0.23999999999999488</c:v>
                </c:pt>
                <c:pt idx="162">
                  <c:v>0</c:v>
                </c:pt>
                <c:pt idx="163">
                  <c:v>1.1000000000000085</c:v>
                </c:pt>
                <c:pt idx="164">
                  <c:v>1.6599999999999966</c:v>
                </c:pt>
                <c:pt idx="165">
                  <c:v>1.4599999999999937</c:v>
                </c:pt>
                <c:pt idx="166">
                  <c:v>0.24999999999998579</c:v>
                </c:pt>
                <c:pt idx="167">
                  <c:v>0</c:v>
                </c:pt>
                <c:pt idx="168">
                  <c:v>-1.6200000000000045</c:v>
                </c:pt>
                <c:pt idx="169">
                  <c:v>1.8199999999999932</c:v>
                </c:pt>
                <c:pt idx="170">
                  <c:v>-5.1800000000000068</c:v>
                </c:pt>
                <c:pt idx="171">
                  <c:v>2.0799999999999983</c:v>
                </c:pt>
                <c:pt idx="172">
                  <c:v>-1.4210854715202004E-14</c:v>
                </c:pt>
                <c:pt idx="173">
                  <c:v>1.1099999999999994</c:v>
                </c:pt>
                <c:pt idx="174">
                  <c:v>0.50000000000001421</c:v>
                </c:pt>
                <c:pt idx="175">
                  <c:v>2.25</c:v>
                </c:pt>
                <c:pt idx="176">
                  <c:v>0.26999999999999602</c:v>
                </c:pt>
                <c:pt idx="177">
                  <c:v>2.6599999999999966</c:v>
                </c:pt>
                <c:pt idx="178">
                  <c:v>1.1599999999999966</c:v>
                </c:pt>
                <c:pt idx="179">
                  <c:v>1.960000000000008</c:v>
                </c:pt>
                <c:pt idx="180">
                  <c:v>0.25</c:v>
                </c:pt>
                <c:pt idx="181">
                  <c:v>-0.49000000000000909</c:v>
                </c:pt>
                <c:pt idx="182">
                  <c:v>1.9300000000000068</c:v>
                </c:pt>
                <c:pt idx="183">
                  <c:v>-1.0699999999999932</c:v>
                </c:pt>
                <c:pt idx="184">
                  <c:v>5.6099999999999994</c:v>
                </c:pt>
                <c:pt idx="185">
                  <c:v>9.9999999999909051E-3</c:v>
                </c:pt>
                <c:pt idx="186">
                  <c:v>-2.1000000000000085</c:v>
                </c:pt>
                <c:pt idx="187">
                  <c:v>0.5</c:v>
                </c:pt>
                <c:pt idx="188">
                  <c:v>2.3200000000000074</c:v>
                </c:pt>
                <c:pt idx="189">
                  <c:v>-1.0899999999999892</c:v>
                </c:pt>
                <c:pt idx="190">
                  <c:v>1.0299999999999869</c:v>
                </c:pt>
                <c:pt idx="191">
                  <c:v>-1.5900000000000034</c:v>
                </c:pt>
                <c:pt idx="192">
                  <c:v>1.3100000000000165</c:v>
                </c:pt>
                <c:pt idx="193">
                  <c:v>1.3900000000000006</c:v>
                </c:pt>
                <c:pt idx="194">
                  <c:v>1.5</c:v>
                </c:pt>
                <c:pt idx="195">
                  <c:v>1.3299999999999983</c:v>
                </c:pt>
                <c:pt idx="196">
                  <c:v>-0.81999999999999318</c:v>
                </c:pt>
                <c:pt idx="197">
                  <c:v>-0.52999999999998693</c:v>
                </c:pt>
                <c:pt idx="198">
                  <c:v>0</c:v>
                </c:pt>
                <c:pt idx="199">
                  <c:v>1.9699999999999989</c:v>
                </c:pt>
                <c:pt idx="200">
                  <c:v>0.90999999999999659</c:v>
                </c:pt>
                <c:pt idx="201">
                  <c:v>3.3100000000000023</c:v>
                </c:pt>
                <c:pt idx="202">
                  <c:v>1.5499999999999972</c:v>
                </c:pt>
                <c:pt idx="203">
                  <c:v>1.9699999999999989</c:v>
                </c:pt>
                <c:pt idx="204">
                  <c:v>1.8599999999999852</c:v>
                </c:pt>
                <c:pt idx="205">
                  <c:v>-0.31999999999999318</c:v>
                </c:pt>
                <c:pt idx="206">
                  <c:v>0.70000000000000284</c:v>
                </c:pt>
                <c:pt idx="207">
                  <c:v>-1.75</c:v>
                </c:pt>
                <c:pt idx="208">
                  <c:v>0</c:v>
                </c:pt>
                <c:pt idx="209">
                  <c:v>2.1499999999999986</c:v>
                </c:pt>
                <c:pt idx="210">
                  <c:v>-0.75</c:v>
                </c:pt>
                <c:pt idx="211">
                  <c:v>2.6500000000000057</c:v>
                </c:pt>
                <c:pt idx="212">
                  <c:v>2.2300000000000111</c:v>
                </c:pt>
                <c:pt idx="213">
                  <c:v>2.3800000000000026</c:v>
                </c:pt>
                <c:pt idx="214">
                  <c:v>-3.3300000000000054</c:v>
                </c:pt>
                <c:pt idx="215">
                  <c:v>0.82999999999999829</c:v>
                </c:pt>
                <c:pt idx="216">
                  <c:v>1.75</c:v>
                </c:pt>
                <c:pt idx="217">
                  <c:v>1.9299999999999926</c:v>
                </c:pt>
                <c:pt idx="218">
                  <c:v>1.3900000000000006</c:v>
                </c:pt>
                <c:pt idx="219">
                  <c:v>2.7899999999999991</c:v>
                </c:pt>
                <c:pt idx="220">
                  <c:v>-0.89999999999999147</c:v>
                </c:pt>
                <c:pt idx="221">
                  <c:v>1.6500000000000057</c:v>
                </c:pt>
                <c:pt idx="222">
                  <c:v>3.4200000000000017</c:v>
                </c:pt>
                <c:pt idx="223">
                  <c:v>1.7399999999999949</c:v>
                </c:pt>
                <c:pt idx="224">
                  <c:v>1.6099999999999994</c:v>
                </c:pt>
                <c:pt idx="225">
                  <c:v>0.42999999999999972</c:v>
                </c:pt>
                <c:pt idx="226">
                  <c:v>-2.019999999999996</c:v>
                </c:pt>
                <c:pt idx="227">
                  <c:v>-0.24000000000000909</c:v>
                </c:pt>
                <c:pt idx="228">
                  <c:v>-3.3699999999999903</c:v>
                </c:pt>
                <c:pt idx="229">
                  <c:v>-1.0900000000000176</c:v>
                </c:pt>
                <c:pt idx="230">
                  <c:v>-0.51000000000000512</c:v>
                </c:pt>
                <c:pt idx="231">
                  <c:v>1.0499999999999901</c:v>
                </c:pt>
                <c:pt idx="232">
                  <c:v>-0.87000000000000455</c:v>
                </c:pt>
                <c:pt idx="233">
                  <c:v>0.21999999999999886</c:v>
                </c:pt>
                <c:pt idx="234">
                  <c:v>-3.3800000000000026</c:v>
                </c:pt>
                <c:pt idx="235">
                  <c:v>0.16999999999998749</c:v>
                </c:pt>
                <c:pt idx="236">
                  <c:v>1.230000000000004</c:v>
                </c:pt>
                <c:pt idx="237">
                  <c:v>-0.64999999999999147</c:v>
                </c:pt>
                <c:pt idx="238">
                  <c:v>0.29000000000000625</c:v>
                </c:pt>
                <c:pt idx="239">
                  <c:v>1.0200000000000102</c:v>
                </c:pt>
                <c:pt idx="240">
                  <c:v>0.73000000000000398</c:v>
                </c:pt>
                <c:pt idx="241">
                  <c:v>3.4999999999999929</c:v>
                </c:pt>
                <c:pt idx="242">
                  <c:v>-2.0199999999999889</c:v>
                </c:pt>
                <c:pt idx="243">
                  <c:v>-1.4999999999999929</c:v>
                </c:pt>
                <c:pt idx="244">
                  <c:v>-2.1199999999999974</c:v>
                </c:pt>
                <c:pt idx="245">
                  <c:v>-0.28999999999999915</c:v>
                </c:pt>
                <c:pt idx="246">
                  <c:v>-2.3199999999999932</c:v>
                </c:pt>
                <c:pt idx="247">
                  <c:v>0.35999999999999943</c:v>
                </c:pt>
                <c:pt idx="248">
                  <c:v>-0.89000000000000057</c:v>
                </c:pt>
                <c:pt idx="249">
                  <c:v>-3.3400000000000034</c:v>
                </c:pt>
                <c:pt idx="250">
                  <c:v>1.1999999999999886</c:v>
                </c:pt>
                <c:pt idx="251">
                  <c:v>1.8199999999999932</c:v>
                </c:pt>
                <c:pt idx="252">
                  <c:v>-0.83000000000001251</c:v>
                </c:pt>
                <c:pt idx="253">
                  <c:v>0.21999999999999886</c:v>
                </c:pt>
                <c:pt idx="254">
                  <c:v>0.10999999999999943</c:v>
                </c:pt>
                <c:pt idx="255">
                  <c:v>-0.74000000000000199</c:v>
                </c:pt>
                <c:pt idx="256">
                  <c:v>-1.740000000000002</c:v>
                </c:pt>
                <c:pt idx="257">
                  <c:v>-1.5100000000000051</c:v>
                </c:pt>
                <c:pt idx="258">
                  <c:v>-2.9399999999999835</c:v>
                </c:pt>
                <c:pt idx="259">
                  <c:v>3.4299999999999926</c:v>
                </c:pt>
                <c:pt idx="260">
                  <c:v>9.9999999999909051E-3</c:v>
                </c:pt>
                <c:pt idx="261">
                  <c:v>-2.2100000000000009</c:v>
                </c:pt>
                <c:pt idx="262">
                  <c:v>-3.480000000000004</c:v>
                </c:pt>
                <c:pt idx="263">
                  <c:v>1.1599999999999966</c:v>
                </c:pt>
                <c:pt idx="264">
                  <c:v>0.23000000000000398</c:v>
                </c:pt>
                <c:pt idx="265">
                  <c:v>0.93000000000000682</c:v>
                </c:pt>
                <c:pt idx="266">
                  <c:v>0.92999999999999972</c:v>
                </c:pt>
                <c:pt idx="267">
                  <c:v>-0.32000000000000028</c:v>
                </c:pt>
                <c:pt idx="268">
                  <c:v>-0.47000000000001307</c:v>
                </c:pt>
                <c:pt idx="269">
                  <c:v>-2.3400000000000034</c:v>
                </c:pt>
                <c:pt idx="270">
                  <c:v>-1.8400000000000034</c:v>
                </c:pt>
                <c:pt idx="271">
                  <c:v>-5.5999999999999872</c:v>
                </c:pt>
                <c:pt idx="272">
                  <c:v>0.38999999999999346</c:v>
                </c:pt>
                <c:pt idx="273">
                  <c:v>0.67000000000001592</c:v>
                </c:pt>
                <c:pt idx="274">
                  <c:v>1.0599999999999881</c:v>
                </c:pt>
                <c:pt idx="275">
                  <c:v>0.31999999999997897</c:v>
                </c:pt>
                <c:pt idx="276">
                  <c:v>0.96000000000000796</c:v>
                </c:pt>
                <c:pt idx="277">
                  <c:v>1.5400000000000063</c:v>
                </c:pt>
                <c:pt idx="278">
                  <c:v>5.2199999999999918</c:v>
                </c:pt>
                <c:pt idx="279">
                  <c:v>0.61999999999999034</c:v>
                </c:pt>
                <c:pt idx="280">
                  <c:v>-0.31999999999999318</c:v>
                </c:pt>
                <c:pt idx="281">
                  <c:v>0.35999999999999943</c:v>
                </c:pt>
                <c:pt idx="282">
                  <c:v>-1.1299999999999955</c:v>
                </c:pt>
                <c:pt idx="283">
                  <c:v>2.6700000000000017</c:v>
                </c:pt>
                <c:pt idx="284">
                  <c:v>-2.0800000000000125</c:v>
                </c:pt>
                <c:pt idx="285">
                  <c:v>-1.4299999999999997</c:v>
                </c:pt>
                <c:pt idx="286">
                  <c:v>0.67999999999999261</c:v>
                </c:pt>
                <c:pt idx="287">
                  <c:v>2.6299999999999955</c:v>
                </c:pt>
                <c:pt idx="288">
                  <c:v>0.87000000000000455</c:v>
                </c:pt>
                <c:pt idx="289">
                  <c:v>1.1099999999999923</c:v>
                </c:pt>
                <c:pt idx="290">
                  <c:v>1.1999999999999957</c:v>
                </c:pt>
                <c:pt idx="291">
                  <c:v>0.75000000000000711</c:v>
                </c:pt>
                <c:pt idx="292">
                  <c:v>-3.3299999999999983</c:v>
                </c:pt>
                <c:pt idx="293">
                  <c:v>-0.21999999999999886</c:v>
                </c:pt>
                <c:pt idx="294">
                  <c:v>0.78000000000000114</c:v>
                </c:pt>
                <c:pt idx="295">
                  <c:v>3.4300000000000068</c:v>
                </c:pt>
                <c:pt idx="296">
                  <c:v>1.0100000000000051</c:v>
                </c:pt>
                <c:pt idx="297">
                  <c:v>0.71000000000000796</c:v>
                </c:pt>
                <c:pt idx="298">
                  <c:v>0.10999999999998522</c:v>
                </c:pt>
                <c:pt idx="299">
                  <c:v>2.6499999999999915</c:v>
                </c:pt>
                <c:pt idx="300">
                  <c:v>4.5</c:v>
                </c:pt>
                <c:pt idx="301">
                  <c:v>-2.4699999999999989</c:v>
                </c:pt>
                <c:pt idx="302">
                  <c:v>2.279999999999994</c:v>
                </c:pt>
                <c:pt idx="303">
                  <c:v>-0.39000000000000057</c:v>
                </c:pt>
                <c:pt idx="304">
                  <c:v>-0.49000000000000199</c:v>
                </c:pt>
                <c:pt idx="305">
                  <c:v>-1.6200000000000117</c:v>
                </c:pt>
                <c:pt idx="306">
                  <c:v>0.57999999999999119</c:v>
                </c:pt>
                <c:pt idx="307">
                  <c:v>0.52000000000000313</c:v>
                </c:pt>
                <c:pt idx="308">
                  <c:v>-1.2900000000000063</c:v>
                </c:pt>
                <c:pt idx="309">
                  <c:v>-3.0599999999999881</c:v>
                </c:pt>
                <c:pt idx="310">
                  <c:v>0.62000000000000455</c:v>
                </c:pt>
                <c:pt idx="311">
                  <c:v>1.519999999999996</c:v>
                </c:pt>
                <c:pt idx="312">
                  <c:v>-2.4900000000000162</c:v>
                </c:pt>
                <c:pt idx="313">
                  <c:v>-1.2800000000000082</c:v>
                </c:pt>
                <c:pt idx="314">
                  <c:v>-2.8399999999999963</c:v>
                </c:pt>
                <c:pt idx="315">
                  <c:v>-0.21999999999999886</c:v>
                </c:pt>
                <c:pt idx="316">
                  <c:v>-1.0200000000000031</c:v>
                </c:pt>
                <c:pt idx="317">
                  <c:v>-1.2199999999999918</c:v>
                </c:pt>
                <c:pt idx="318">
                  <c:v>-0.60000000000000142</c:v>
                </c:pt>
                <c:pt idx="319">
                  <c:v>-1.8900000000000006</c:v>
                </c:pt>
                <c:pt idx="320">
                  <c:v>-1.9000000000000057</c:v>
                </c:pt>
                <c:pt idx="321">
                  <c:v>0.46000000000000085</c:v>
                </c:pt>
                <c:pt idx="322">
                  <c:v>0.89000000000000767</c:v>
                </c:pt>
                <c:pt idx="323">
                  <c:v>1.3400000000000034</c:v>
                </c:pt>
                <c:pt idx="324">
                  <c:v>-2.9099999999999966</c:v>
                </c:pt>
                <c:pt idx="325">
                  <c:v>-1.3599999999999994</c:v>
                </c:pt>
                <c:pt idx="326">
                  <c:v>-3.3200000000000074</c:v>
                </c:pt>
                <c:pt idx="327">
                  <c:v>-3.9100000000000037</c:v>
                </c:pt>
                <c:pt idx="328">
                  <c:v>-2.0399999999999991</c:v>
                </c:pt>
                <c:pt idx="329">
                  <c:v>0.12000000000000455</c:v>
                </c:pt>
                <c:pt idx="330">
                  <c:v>9.9999999999980105E-3</c:v>
                </c:pt>
                <c:pt idx="331">
                  <c:v>0.75999999999999091</c:v>
                </c:pt>
                <c:pt idx="332">
                  <c:v>-0.25</c:v>
                </c:pt>
                <c:pt idx="333">
                  <c:v>0.26999999999998892</c:v>
                </c:pt>
                <c:pt idx="334">
                  <c:v>-3.4300000000000139</c:v>
                </c:pt>
                <c:pt idx="335">
                  <c:v>-2.009999999999998</c:v>
                </c:pt>
                <c:pt idx="336">
                  <c:v>-2.1399999999999935</c:v>
                </c:pt>
                <c:pt idx="337">
                  <c:v>-1.5899999999999963</c:v>
                </c:pt>
                <c:pt idx="338">
                  <c:v>0.85000000000000853</c:v>
                </c:pt>
                <c:pt idx="339">
                  <c:v>2.0300000000000011</c:v>
                </c:pt>
                <c:pt idx="340">
                  <c:v>-0.11999999999999034</c:v>
                </c:pt>
                <c:pt idx="341">
                  <c:v>-2.2600000000000051</c:v>
                </c:pt>
                <c:pt idx="342">
                  <c:v>0.99000000000000199</c:v>
                </c:pt>
                <c:pt idx="343">
                  <c:v>-3.0999999999999943</c:v>
                </c:pt>
                <c:pt idx="344">
                  <c:v>-4.1699999999999946</c:v>
                </c:pt>
                <c:pt idx="345">
                  <c:v>-2.4699999999999918</c:v>
                </c:pt>
                <c:pt idx="346">
                  <c:v>-1.1299999999999883</c:v>
                </c:pt>
                <c:pt idx="347">
                  <c:v>-1.3600000000000065</c:v>
                </c:pt>
                <c:pt idx="348">
                  <c:v>1.1099999999999994</c:v>
                </c:pt>
                <c:pt idx="349">
                  <c:v>0.8300000000000054</c:v>
                </c:pt>
                <c:pt idx="350">
                  <c:v>-1.5899999999999892</c:v>
                </c:pt>
                <c:pt idx="351">
                  <c:v>9.9999999999909051E-3</c:v>
                </c:pt>
                <c:pt idx="352">
                  <c:v>2.8500000000000014</c:v>
                </c:pt>
                <c:pt idx="353">
                  <c:v>-1.6999999999999886</c:v>
                </c:pt>
                <c:pt idx="354">
                  <c:v>-0.75999999999999801</c:v>
                </c:pt>
                <c:pt idx="355">
                  <c:v>-5.1500000000000057</c:v>
                </c:pt>
                <c:pt idx="356">
                  <c:v>-1.8999999999999986</c:v>
                </c:pt>
                <c:pt idx="357">
                  <c:v>-1.7700000000000031</c:v>
                </c:pt>
                <c:pt idx="358">
                  <c:v>-3.5400000000000063</c:v>
                </c:pt>
                <c:pt idx="359">
                  <c:v>1.9299999999999997</c:v>
                </c:pt>
                <c:pt idx="360">
                  <c:v>0.46000000000000796</c:v>
                </c:pt>
                <c:pt idx="361">
                  <c:v>-3.0000000000015348E-2</c:v>
                </c:pt>
                <c:pt idx="362">
                  <c:v>-1.4799999999999898</c:v>
                </c:pt>
                <c:pt idx="363">
                  <c:v>-10.820000000000007</c:v>
                </c:pt>
                <c:pt idx="364">
                  <c:v>-3.2399999999999949</c:v>
                </c:pt>
                <c:pt idx="365">
                  <c:v>2.039999999999992</c:v>
                </c:pt>
                <c:pt idx="366">
                  <c:v>-0.47000000000001307</c:v>
                </c:pt>
                <c:pt idx="367">
                  <c:v>-1.2499999999999929</c:v>
                </c:pt>
                <c:pt idx="368">
                  <c:v>-2.519999999999996</c:v>
                </c:pt>
                <c:pt idx="369">
                  <c:v>-6.1300000000000097</c:v>
                </c:pt>
                <c:pt idx="370">
                  <c:v>-2.2800000000000082</c:v>
                </c:pt>
                <c:pt idx="371">
                  <c:v>-2.6200000000000045</c:v>
                </c:pt>
                <c:pt idx="372">
                  <c:v>-2.0200000000000102</c:v>
                </c:pt>
                <c:pt idx="373">
                  <c:v>0.56000000000000227</c:v>
                </c:pt>
                <c:pt idx="374">
                  <c:v>-0.62000000000000455</c:v>
                </c:pt>
                <c:pt idx="375">
                  <c:v>-0.24000000000000909</c:v>
                </c:pt>
                <c:pt idx="376">
                  <c:v>-0.42000000000000171</c:v>
                </c:pt>
                <c:pt idx="377">
                  <c:v>1.039999999999992</c:v>
                </c:pt>
                <c:pt idx="378">
                  <c:v>-1.460000000000008</c:v>
                </c:pt>
                <c:pt idx="379">
                  <c:v>-2.779999999999994</c:v>
                </c:pt>
                <c:pt idx="380">
                  <c:v>-9.9999999999980105E-3</c:v>
                </c:pt>
                <c:pt idx="381">
                  <c:v>0.26999999999999602</c:v>
                </c:pt>
                <c:pt idx="382">
                  <c:v>0.20999999999999375</c:v>
                </c:pt>
                <c:pt idx="383">
                  <c:v>2.4200000000000017</c:v>
                </c:pt>
                <c:pt idx="384">
                  <c:v>-2.7599999999999909</c:v>
                </c:pt>
                <c:pt idx="385">
                  <c:v>0.46000000000000796</c:v>
                </c:pt>
                <c:pt idx="386">
                  <c:v>-5.0000000000011369E-2</c:v>
                </c:pt>
                <c:pt idx="387">
                  <c:v>0.28999999999999204</c:v>
                </c:pt>
                <c:pt idx="388">
                  <c:v>-1.8699999999999974</c:v>
                </c:pt>
                <c:pt idx="389">
                  <c:v>3.6299999999999812</c:v>
                </c:pt>
                <c:pt idx="390">
                  <c:v>-4.3700000000000045</c:v>
                </c:pt>
                <c:pt idx="391">
                  <c:v>-0.48000000000001108</c:v>
                </c:pt>
                <c:pt idx="392">
                  <c:v>4.9999999999997158E-2</c:v>
                </c:pt>
                <c:pt idx="393">
                  <c:v>-1.4999999999999858</c:v>
                </c:pt>
                <c:pt idx="394">
                  <c:v>1.2599999999999909</c:v>
                </c:pt>
                <c:pt idx="395">
                  <c:v>1.8500000000000085</c:v>
                </c:pt>
                <c:pt idx="396">
                  <c:v>-0.53000000000001535</c:v>
                </c:pt>
                <c:pt idx="397">
                  <c:v>-0.1600000000000108</c:v>
                </c:pt>
                <c:pt idx="398">
                  <c:v>1.1200000000000045</c:v>
                </c:pt>
                <c:pt idx="399">
                  <c:v>-2.7399999999999949</c:v>
                </c:pt>
                <c:pt idx="400">
                  <c:v>0.53999999999999915</c:v>
                </c:pt>
                <c:pt idx="401">
                  <c:v>-0.71000000000000085</c:v>
                </c:pt>
                <c:pt idx="402">
                  <c:v>0.73000000000000398</c:v>
                </c:pt>
                <c:pt idx="403">
                  <c:v>-1.8599999999999923</c:v>
                </c:pt>
                <c:pt idx="404">
                  <c:v>3.9100000000000108</c:v>
                </c:pt>
                <c:pt idx="405">
                  <c:v>1.6000000000000085</c:v>
                </c:pt>
                <c:pt idx="406">
                  <c:v>5.0000000000011369E-2</c:v>
                </c:pt>
                <c:pt idx="407">
                  <c:v>1.2000000000000099</c:v>
                </c:pt>
                <c:pt idx="408">
                  <c:v>4.1299999999999955</c:v>
                </c:pt>
                <c:pt idx="409">
                  <c:v>0.57000000000000739</c:v>
                </c:pt>
                <c:pt idx="410">
                  <c:v>0.72999999999998977</c:v>
                </c:pt>
                <c:pt idx="411">
                  <c:v>-0.61000000000000654</c:v>
                </c:pt>
                <c:pt idx="412">
                  <c:v>-1.9899999999999949</c:v>
                </c:pt>
                <c:pt idx="413">
                  <c:v>4.0000000000006253E-2</c:v>
                </c:pt>
                <c:pt idx="414">
                  <c:v>-4.6699999999999946</c:v>
                </c:pt>
                <c:pt idx="415">
                  <c:v>-0.65000000000000568</c:v>
                </c:pt>
                <c:pt idx="416">
                  <c:v>-1.6900000000000119</c:v>
                </c:pt>
                <c:pt idx="417">
                  <c:v>-2.0399999999999991</c:v>
                </c:pt>
                <c:pt idx="418">
                  <c:v>-2.1699999999999946</c:v>
                </c:pt>
                <c:pt idx="419">
                  <c:v>-5.6100000000000136</c:v>
                </c:pt>
                <c:pt idx="420">
                  <c:v>-7.2399999999999949</c:v>
                </c:pt>
                <c:pt idx="421">
                  <c:v>-3.6699999999999946</c:v>
                </c:pt>
                <c:pt idx="422">
                  <c:v>-6.7800000000000011</c:v>
                </c:pt>
                <c:pt idx="423">
                  <c:v>-1.1699999999999946</c:v>
                </c:pt>
                <c:pt idx="424">
                  <c:v>2.3599999999999923</c:v>
                </c:pt>
                <c:pt idx="425">
                  <c:v>-1.3400000000000105</c:v>
                </c:pt>
                <c:pt idx="426">
                  <c:v>-7.7199999999999989</c:v>
                </c:pt>
                <c:pt idx="427">
                  <c:v>1.3000000000000114</c:v>
                </c:pt>
                <c:pt idx="428">
                  <c:v>-2.8200000000000003</c:v>
                </c:pt>
                <c:pt idx="429">
                  <c:v>0.31000000000000227</c:v>
                </c:pt>
                <c:pt idx="430">
                  <c:v>-1.5900000000000034</c:v>
                </c:pt>
                <c:pt idx="431">
                  <c:v>-2.6899999999999906</c:v>
                </c:pt>
                <c:pt idx="432">
                  <c:v>0.52000000000001023</c:v>
                </c:pt>
                <c:pt idx="433">
                  <c:v>0.83999999999999631</c:v>
                </c:pt>
                <c:pt idx="434">
                  <c:v>2.8700000000000045</c:v>
                </c:pt>
                <c:pt idx="435">
                  <c:v>-4.480000000000004</c:v>
                </c:pt>
                <c:pt idx="436">
                  <c:v>-4.3999999999999844</c:v>
                </c:pt>
                <c:pt idx="437">
                  <c:v>-8.00000000000054E-2</c:v>
                </c:pt>
                <c:pt idx="438">
                  <c:v>-2.9599999999999937</c:v>
                </c:pt>
                <c:pt idx="439">
                  <c:v>-4.8400000000000034</c:v>
                </c:pt>
                <c:pt idx="440">
                  <c:v>-1.7999999999999829</c:v>
                </c:pt>
                <c:pt idx="441">
                  <c:v>0.37999999999999545</c:v>
                </c:pt>
                <c:pt idx="442">
                  <c:v>-2.8399999999999963</c:v>
                </c:pt>
                <c:pt idx="443">
                  <c:v>0.31000000000000227</c:v>
                </c:pt>
                <c:pt idx="444">
                  <c:v>4.5300000000000011</c:v>
                </c:pt>
                <c:pt idx="445">
                  <c:v>-4.9999999999997158E-2</c:v>
                </c:pt>
                <c:pt idx="446">
                  <c:v>4.0000000000006253E-2</c:v>
                </c:pt>
                <c:pt idx="447">
                  <c:v>-0.90000000000000568</c:v>
                </c:pt>
                <c:pt idx="448">
                  <c:v>-4.2900000000000063</c:v>
                </c:pt>
                <c:pt idx="449">
                  <c:v>-5.0799999999999912</c:v>
                </c:pt>
                <c:pt idx="450">
                  <c:v>0.81999999999999318</c:v>
                </c:pt>
                <c:pt idx="451">
                  <c:v>-2.5899999999999963</c:v>
                </c:pt>
                <c:pt idx="452">
                  <c:v>-1.2600000000000051</c:v>
                </c:pt>
                <c:pt idx="453">
                  <c:v>-2.4299999999999997</c:v>
                </c:pt>
                <c:pt idx="454">
                  <c:v>-1.3100000000000023</c:v>
                </c:pt>
                <c:pt idx="455">
                  <c:v>2.9399999999999977</c:v>
                </c:pt>
                <c:pt idx="456">
                  <c:v>-0.80000000000001137</c:v>
                </c:pt>
                <c:pt idx="457">
                  <c:v>-1.8399999999999963</c:v>
                </c:pt>
                <c:pt idx="458">
                  <c:v>0.28000000000000824</c:v>
                </c:pt>
                <c:pt idx="459">
                  <c:v>6.0599999999999952</c:v>
                </c:pt>
              </c:numCache>
            </c:numRef>
          </c:yVal>
          <c:smooth val="0"/>
          <c:extLst xmlns:c16r2="http://schemas.microsoft.com/office/drawing/2015/06/chart">
            <c:ext xmlns:c16="http://schemas.microsoft.com/office/drawing/2014/chart" uri="{C3380CC4-5D6E-409C-BE32-E72D297353CC}">
              <c16:uniqueId val="{00000000-8EB2-4A5F-B5AE-490B7FECEA6B}"/>
            </c:ext>
          </c:extLst>
        </c:ser>
        <c:dLbls>
          <c:showLegendKey val="0"/>
          <c:showVal val="0"/>
          <c:showCatName val="0"/>
          <c:showSerName val="0"/>
          <c:showPercent val="0"/>
          <c:showBubbleSize val="0"/>
        </c:dLbls>
        <c:axId val="395996544"/>
        <c:axId val="395997120"/>
      </c:scatterChart>
      <c:scatterChart>
        <c:scatterStyle val="lineMarker"/>
        <c:varyColors val="0"/>
        <c:ser>
          <c:idx val="0"/>
          <c:order val="0"/>
          <c:tx>
            <c:strRef>
              <c:f>'Orbigny - Jour - Journalier'!$B$1</c:f>
              <c:strCache>
                <c:ptCount val="1"/>
                <c:pt idx="0">
                  <c:v>Moyenne journalière température</c:v>
                </c:pt>
              </c:strCache>
            </c:strRef>
          </c:tx>
          <c:spPr>
            <a:ln w="25400" cap="rnd">
              <a:noFill/>
              <a:round/>
            </a:ln>
            <a:effectLst/>
          </c:spPr>
          <c:marker>
            <c:symbol val="circle"/>
            <c:size val="5"/>
            <c:spPr>
              <a:solidFill>
                <a:schemeClr val="accent2"/>
              </a:solidFill>
              <a:ln w="9525">
                <a:solidFill>
                  <a:schemeClr val="accent2"/>
                </a:solidFill>
              </a:ln>
              <a:effectLst/>
            </c:spPr>
          </c:marker>
          <c:xVal>
            <c:numRef>
              <c:f>'Orbigny - Jour - Journalier'!$A$2:$A$461</c:f>
              <c:numCache>
                <c:formatCode>m/d/yyyy</c:formatCode>
                <c:ptCount val="460"/>
                <c:pt idx="0">
                  <c:v>44758</c:v>
                </c:pt>
                <c:pt idx="1">
                  <c:v>44759</c:v>
                </c:pt>
                <c:pt idx="2">
                  <c:v>44760</c:v>
                </c:pt>
                <c:pt idx="3">
                  <c:v>44761</c:v>
                </c:pt>
                <c:pt idx="4">
                  <c:v>44762</c:v>
                </c:pt>
                <c:pt idx="5">
                  <c:v>44763</c:v>
                </c:pt>
                <c:pt idx="6">
                  <c:v>44764</c:v>
                </c:pt>
                <c:pt idx="7">
                  <c:v>44765</c:v>
                </c:pt>
                <c:pt idx="8">
                  <c:v>44766</c:v>
                </c:pt>
                <c:pt idx="9">
                  <c:v>44767</c:v>
                </c:pt>
                <c:pt idx="10">
                  <c:v>44768</c:v>
                </c:pt>
                <c:pt idx="11">
                  <c:v>44769</c:v>
                </c:pt>
                <c:pt idx="12">
                  <c:v>44770</c:v>
                </c:pt>
                <c:pt idx="13">
                  <c:v>44771</c:v>
                </c:pt>
                <c:pt idx="14">
                  <c:v>44772</c:v>
                </c:pt>
                <c:pt idx="15">
                  <c:v>44773</c:v>
                </c:pt>
                <c:pt idx="16">
                  <c:v>44774</c:v>
                </c:pt>
                <c:pt idx="17">
                  <c:v>44775</c:v>
                </c:pt>
                <c:pt idx="18">
                  <c:v>44776</c:v>
                </c:pt>
                <c:pt idx="19">
                  <c:v>44777</c:v>
                </c:pt>
                <c:pt idx="20">
                  <c:v>44778</c:v>
                </c:pt>
                <c:pt idx="21">
                  <c:v>44779</c:v>
                </c:pt>
                <c:pt idx="22">
                  <c:v>44780</c:v>
                </c:pt>
                <c:pt idx="23">
                  <c:v>44781</c:v>
                </c:pt>
                <c:pt idx="24">
                  <c:v>44782</c:v>
                </c:pt>
                <c:pt idx="25">
                  <c:v>44783</c:v>
                </c:pt>
                <c:pt idx="26">
                  <c:v>44784</c:v>
                </c:pt>
                <c:pt idx="27">
                  <c:v>44785</c:v>
                </c:pt>
                <c:pt idx="28">
                  <c:v>44786</c:v>
                </c:pt>
                <c:pt idx="29">
                  <c:v>44787</c:v>
                </c:pt>
                <c:pt idx="30">
                  <c:v>44788</c:v>
                </c:pt>
                <c:pt idx="31">
                  <c:v>44789</c:v>
                </c:pt>
                <c:pt idx="32">
                  <c:v>44790</c:v>
                </c:pt>
                <c:pt idx="33">
                  <c:v>44791</c:v>
                </c:pt>
                <c:pt idx="34">
                  <c:v>44792</c:v>
                </c:pt>
                <c:pt idx="35">
                  <c:v>44793</c:v>
                </c:pt>
                <c:pt idx="36">
                  <c:v>44794</c:v>
                </c:pt>
                <c:pt idx="37">
                  <c:v>44795</c:v>
                </c:pt>
                <c:pt idx="38">
                  <c:v>44796</c:v>
                </c:pt>
                <c:pt idx="39">
                  <c:v>44797</c:v>
                </c:pt>
                <c:pt idx="40">
                  <c:v>44798</c:v>
                </c:pt>
                <c:pt idx="41">
                  <c:v>44799</c:v>
                </c:pt>
                <c:pt idx="42">
                  <c:v>44800</c:v>
                </c:pt>
                <c:pt idx="43">
                  <c:v>44801</c:v>
                </c:pt>
                <c:pt idx="44">
                  <c:v>44802</c:v>
                </c:pt>
                <c:pt idx="45">
                  <c:v>44803</c:v>
                </c:pt>
                <c:pt idx="46">
                  <c:v>44804</c:v>
                </c:pt>
                <c:pt idx="47">
                  <c:v>44805</c:v>
                </c:pt>
                <c:pt idx="48">
                  <c:v>44806</c:v>
                </c:pt>
                <c:pt idx="49">
                  <c:v>44807</c:v>
                </c:pt>
                <c:pt idx="50">
                  <c:v>44808</c:v>
                </c:pt>
                <c:pt idx="51">
                  <c:v>44809</c:v>
                </c:pt>
                <c:pt idx="52">
                  <c:v>44810</c:v>
                </c:pt>
                <c:pt idx="53">
                  <c:v>44811</c:v>
                </c:pt>
                <c:pt idx="54">
                  <c:v>44812</c:v>
                </c:pt>
                <c:pt idx="55">
                  <c:v>44813</c:v>
                </c:pt>
                <c:pt idx="56">
                  <c:v>44814</c:v>
                </c:pt>
                <c:pt idx="57">
                  <c:v>44815</c:v>
                </c:pt>
                <c:pt idx="58">
                  <c:v>44816</c:v>
                </c:pt>
                <c:pt idx="59">
                  <c:v>44817</c:v>
                </c:pt>
                <c:pt idx="60">
                  <c:v>44818</c:v>
                </c:pt>
                <c:pt idx="61">
                  <c:v>44819</c:v>
                </c:pt>
                <c:pt idx="62">
                  <c:v>44820</c:v>
                </c:pt>
                <c:pt idx="63">
                  <c:v>44821</c:v>
                </c:pt>
                <c:pt idx="64">
                  <c:v>44822</c:v>
                </c:pt>
                <c:pt idx="65">
                  <c:v>44823</c:v>
                </c:pt>
                <c:pt idx="66">
                  <c:v>44824</c:v>
                </c:pt>
                <c:pt idx="67">
                  <c:v>44825</c:v>
                </c:pt>
                <c:pt idx="68">
                  <c:v>44826</c:v>
                </c:pt>
                <c:pt idx="69">
                  <c:v>44827</c:v>
                </c:pt>
                <c:pt idx="70">
                  <c:v>44828</c:v>
                </c:pt>
                <c:pt idx="71">
                  <c:v>44829</c:v>
                </c:pt>
                <c:pt idx="72">
                  <c:v>44830</c:v>
                </c:pt>
                <c:pt idx="73">
                  <c:v>44831</c:v>
                </c:pt>
                <c:pt idx="74">
                  <c:v>44832</c:v>
                </c:pt>
                <c:pt idx="75">
                  <c:v>44833</c:v>
                </c:pt>
                <c:pt idx="76">
                  <c:v>44834</c:v>
                </c:pt>
                <c:pt idx="77">
                  <c:v>44835</c:v>
                </c:pt>
                <c:pt idx="78">
                  <c:v>44836</c:v>
                </c:pt>
                <c:pt idx="79">
                  <c:v>44837</c:v>
                </c:pt>
                <c:pt idx="80">
                  <c:v>44838</c:v>
                </c:pt>
                <c:pt idx="81">
                  <c:v>44839</c:v>
                </c:pt>
                <c:pt idx="82">
                  <c:v>44840</c:v>
                </c:pt>
                <c:pt idx="83">
                  <c:v>44841</c:v>
                </c:pt>
                <c:pt idx="84">
                  <c:v>44842</c:v>
                </c:pt>
                <c:pt idx="85">
                  <c:v>44843</c:v>
                </c:pt>
                <c:pt idx="86">
                  <c:v>44844</c:v>
                </c:pt>
                <c:pt idx="87">
                  <c:v>44845</c:v>
                </c:pt>
                <c:pt idx="88">
                  <c:v>44846</c:v>
                </c:pt>
                <c:pt idx="89">
                  <c:v>44847</c:v>
                </c:pt>
                <c:pt idx="90">
                  <c:v>44848</c:v>
                </c:pt>
                <c:pt idx="91">
                  <c:v>44849</c:v>
                </c:pt>
                <c:pt idx="92">
                  <c:v>44850</c:v>
                </c:pt>
                <c:pt idx="93">
                  <c:v>44851</c:v>
                </c:pt>
                <c:pt idx="94">
                  <c:v>44852</c:v>
                </c:pt>
                <c:pt idx="95">
                  <c:v>44853</c:v>
                </c:pt>
                <c:pt idx="96">
                  <c:v>44854</c:v>
                </c:pt>
                <c:pt idx="97">
                  <c:v>44855</c:v>
                </c:pt>
                <c:pt idx="98">
                  <c:v>44856</c:v>
                </c:pt>
                <c:pt idx="99">
                  <c:v>44857</c:v>
                </c:pt>
                <c:pt idx="100">
                  <c:v>44858</c:v>
                </c:pt>
                <c:pt idx="101">
                  <c:v>44859</c:v>
                </c:pt>
                <c:pt idx="102">
                  <c:v>44860</c:v>
                </c:pt>
                <c:pt idx="103">
                  <c:v>44861</c:v>
                </c:pt>
                <c:pt idx="104">
                  <c:v>44862</c:v>
                </c:pt>
                <c:pt idx="105">
                  <c:v>44863</c:v>
                </c:pt>
                <c:pt idx="106">
                  <c:v>44864</c:v>
                </c:pt>
                <c:pt idx="107">
                  <c:v>44865</c:v>
                </c:pt>
                <c:pt idx="108">
                  <c:v>44866</c:v>
                </c:pt>
                <c:pt idx="109">
                  <c:v>44867</c:v>
                </c:pt>
                <c:pt idx="110">
                  <c:v>44868</c:v>
                </c:pt>
                <c:pt idx="111">
                  <c:v>44869</c:v>
                </c:pt>
                <c:pt idx="112">
                  <c:v>44870</c:v>
                </c:pt>
                <c:pt idx="113">
                  <c:v>44871</c:v>
                </c:pt>
                <c:pt idx="114">
                  <c:v>44872</c:v>
                </c:pt>
                <c:pt idx="115">
                  <c:v>44873</c:v>
                </c:pt>
                <c:pt idx="116">
                  <c:v>44874</c:v>
                </c:pt>
                <c:pt idx="117">
                  <c:v>44875</c:v>
                </c:pt>
                <c:pt idx="118">
                  <c:v>44876</c:v>
                </c:pt>
                <c:pt idx="119">
                  <c:v>44877</c:v>
                </c:pt>
                <c:pt idx="120">
                  <c:v>44878</c:v>
                </c:pt>
                <c:pt idx="121">
                  <c:v>44879</c:v>
                </c:pt>
                <c:pt idx="122">
                  <c:v>44880</c:v>
                </c:pt>
                <c:pt idx="123">
                  <c:v>44881</c:v>
                </c:pt>
                <c:pt idx="124">
                  <c:v>44882</c:v>
                </c:pt>
                <c:pt idx="125">
                  <c:v>44883</c:v>
                </c:pt>
                <c:pt idx="126">
                  <c:v>44884</c:v>
                </c:pt>
                <c:pt idx="127">
                  <c:v>44885</c:v>
                </c:pt>
                <c:pt idx="128">
                  <c:v>44886</c:v>
                </c:pt>
                <c:pt idx="129">
                  <c:v>44887</c:v>
                </c:pt>
                <c:pt idx="130">
                  <c:v>44888</c:v>
                </c:pt>
                <c:pt idx="131">
                  <c:v>44889</c:v>
                </c:pt>
                <c:pt idx="132">
                  <c:v>44890</c:v>
                </c:pt>
                <c:pt idx="133">
                  <c:v>44891</c:v>
                </c:pt>
                <c:pt idx="134">
                  <c:v>44892</c:v>
                </c:pt>
                <c:pt idx="135">
                  <c:v>44893</c:v>
                </c:pt>
                <c:pt idx="136">
                  <c:v>44894</c:v>
                </c:pt>
                <c:pt idx="137">
                  <c:v>44895</c:v>
                </c:pt>
                <c:pt idx="138">
                  <c:v>44896</c:v>
                </c:pt>
                <c:pt idx="139">
                  <c:v>44897</c:v>
                </c:pt>
                <c:pt idx="140">
                  <c:v>44898</c:v>
                </c:pt>
                <c:pt idx="141">
                  <c:v>44899</c:v>
                </c:pt>
                <c:pt idx="142">
                  <c:v>44900</c:v>
                </c:pt>
                <c:pt idx="143">
                  <c:v>44901</c:v>
                </c:pt>
                <c:pt idx="144">
                  <c:v>44902</c:v>
                </c:pt>
                <c:pt idx="145">
                  <c:v>44903</c:v>
                </c:pt>
                <c:pt idx="146">
                  <c:v>44904</c:v>
                </c:pt>
                <c:pt idx="147">
                  <c:v>44905</c:v>
                </c:pt>
                <c:pt idx="148">
                  <c:v>44906</c:v>
                </c:pt>
                <c:pt idx="149">
                  <c:v>44907</c:v>
                </c:pt>
                <c:pt idx="150">
                  <c:v>44908</c:v>
                </c:pt>
                <c:pt idx="151">
                  <c:v>44909</c:v>
                </c:pt>
                <c:pt idx="152">
                  <c:v>44910</c:v>
                </c:pt>
                <c:pt idx="153">
                  <c:v>44911</c:v>
                </c:pt>
                <c:pt idx="154">
                  <c:v>44912</c:v>
                </c:pt>
                <c:pt idx="155">
                  <c:v>44913</c:v>
                </c:pt>
                <c:pt idx="156">
                  <c:v>44914</c:v>
                </c:pt>
                <c:pt idx="157">
                  <c:v>44915</c:v>
                </c:pt>
                <c:pt idx="158">
                  <c:v>44916</c:v>
                </c:pt>
                <c:pt idx="159">
                  <c:v>44917</c:v>
                </c:pt>
                <c:pt idx="160">
                  <c:v>44918</c:v>
                </c:pt>
                <c:pt idx="161">
                  <c:v>44919</c:v>
                </c:pt>
                <c:pt idx="162">
                  <c:v>44920</c:v>
                </c:pt>
                <c:pt idx="163">
                  <c:v>44921</c:v>
                </c:pt>
                <c:pt idx="164">
                  <c:v>44922</c:v>
                </c:pt>
                <c:pt idx="165">
                  <c:v>44923</c:v>
                </c:pt>
                <c:pt idx="166">
                  <c:v>44924</c:v>
                </c:pt>
                <c:pt idx="167">
                  <c:v>44925</c:v>
                </c:pt>
                <c:pt idx="168">
                  <c:v>44926</c:v>
                </c:pt>
                <c:pt idx="169">
                  <c:v>44927</c:v>
                </c:pt>
                <c:pt idx="170">
                  <c:v>44928</c:v>
                </c:pt>
                <c:pt idx="171">
                  <c:v>44929</c:v>
                </c:pt>
                <c:pt idx="172">
                  <c:v>44930</c:v>
                </c:pt>
                <c:pt idx="173">
                  <c:v>44931</c:v>
                </c:pt>
                <c:pt idx="174">
                  <c:v>44932</c:v>
                </c:pt>
                <c:pt idx="175">
                  <c:v>44933</c:v>
                </c:pt>
                <c:pt idx="176">
                  <c:v>44934</c:v>
                </c:pt>
                <c:pt idx="177">
                  <c:v>44935</c:v>
                </c:pt>
                <c:pt idx="178">
                  <c:v>44936</c:v>
                </c:pt>
                <c:pt idx="179">
                  <c:v>44937</c:v>
                </c:pt>
                <c:pt idx="180">
                  <c:v>44938</c:v>
                </c:pt>
                <c:pt idx="181">
                  <c:v>44939</c:v>
                </c:pt>
                <c:pt idx="182">
                  <c:v>44940</c:v>
                </c:pt>
                <c:pt idx="183">
                  <c:v>44941</c:v>
                </c:pt>
                <c:pt idx="184">
                  <c:v>44942</c:v>
                </c:pt>
                <c:pt idx="185">
                  <c:v>44943</c:v>
                </c:pt>
                <c:pt idx="186">
                  <c:v>44944</c:v>
                </c:pt>
                <c:pt idx="187">
                  <c:v>44945</c:v>
                </c:pt>
                <c:pt idx="188">
                  <c:v>44946</c:v>
                </c:pt>
                <c:pt idx="189">
                  <c:v>44947</c:v>
                </c:pt>
                <c:pt idx="190">
                  <c:v>44948</c:v>
                </c:pt>
                <c:pt idx="191">
                  <c:v>44949</c:v>
                </c:pt>
                <c:pt idx="192">
                  <c:v>44950</c:v>
                </c:pt>
                <c:pt idx="193">
                  <c:v>44951</c:v>
                </c:pt>
                <c:pt idx="194">
                  <c:v>44952</c:v>
                </c:pt>
                <c:pt idx="195">
                  <c:v>44953</c:v>
                </c:pt>
                <c:pt idx="196">
                  <c:v>44954</c:v>
                </c:pt>
                <c:pt idx="197">
                  <c:v>44955</c:v>
                </c:pt>
                <c:pt idx="198">
                  <c:v>44956</c:v>
                </c:pt>
                <c:pt idx="199">
                  <c:v>44957</c:v>
                </c:pt>
                <c:pt idx="200">
                  <c:v>44958</c:v>
                </c:pt>
                <c:pt idx="201">
                  <c:v>44959</c:v>
                </c:pt>
                <c:pt idx="202">
                  <c:v>44960</c:v>
                </c:pt>
                <c:pt idx="203">
                  <c:v>44961</c:v>
                </c:pt>
                <c:pt idx="204">
                  <c:v>44962</c:v>
                </c:pt>
                <c:pt idx="205">
                  <c:v>44963</c:v>
                </c:pt>
                <c:pt idx="206">
                  <c:v>44964</c:v>
                </c:pt>
                <c:pt idx="207">
                  <c:v>44965</c:v>
                </c:pt>
                <c:pt idx="208">
                  <c:v>44966</c:v>
                </c:pt>
                <c:pt idx="209">
                  <c:v>44967</c:v>
                </c:pt>
                <c:pt idx="210">
                  <c:v>44968</c:v>
                </c:pt>
                <c:pt idx="211">
                  <c:v>44969</c:v>
                </c:pt>
                <c:pt idx="212">
                  <c:v>44970</c:v>
                </c:pt>
                <c:pt idx="213">
                  <c:v>44971</c:v>
                </c:pt>
                <c:pt idx="214">
                  <c:v>44972</c:v>
                </c:pt>
                <c:pt idx="215">
                  <c:v>44973</c:v>
                </c:pt>
                <c:pt idx="216">
                  <c:v>44974</c:v>
                </c:pt>
                <c:pt idx="217">
                  <c:v>44975</c:v>
                </c:pt>
                <c:pt idx="218">
                  <c:v>44976</c:v>
                </c:pt>
                <c:pt idx="219">
                  <c:v>44977</c:v>
                </c:pt>
                <c:pt idx="220">
                  <c:v>44978</c:v>
                </c:pt>
                <c:pt idx="221">
                  <c:v>44979</c:v>
                </c:pt>
                <c:pt idx="222">
                  <c:v>44980</c:v>
                </c:pt>
                <c:pt idx="223">
                  <c:v>44981</c:v>
                </c:pt>
                <c:pt idx="224">
                  <c:v>44982</c:v>
                </c:pt>
                <c:pt idx="225">
                  <c:v>44983</c:v>
                </c:pt>
                <c:pt idx="226">
                  <c:v>44984</c:v>
                </c:pt>
                <c:pt idx="227">
                  <c:v>44985</c:v>
                </c:pt>
                <c:pt idx="228">
                  <c:v>44986</c:v>
                </c:pt>
                <c:pt idx="229">
                  <c:v>44987</c:v>
                </c:pt>
                <c:pt idx="230">
                  <c:v>44988</c:v>
                </c:pt>
                <c:pt idx="231">
                  <c:v>44989</c:v>
                </c:pt>
                <c:pt idx="232">
                  <c:v>44990</c:v>
                </c:pt>
                <c:pt idx="233">
                  <c:v>44991</c:v>
                </c:pt>
                <c:pt idx="234">
                  <c:v>44992</c:v>
                </c:pt>
                <c:pt idx="235">
                  <c:v>44993</c:v>
                </c:pt>
                <c:pt idx="236">
                  <c:v>44994</c:v>
                </c:pt>
                <c:pt idx="237">
                  <c:v>44995</c:v>
                </c:pt>
                <c:pt idx="238">
                  <c:v>44996</c:v>
                </c:pt>
                <c:pt idx="239">
                  <c:v>44997</c:v>
                </c:pt>
                <c:pt idx="240">
                  <c:v>44998</c:v>
                </c:pt>
                <c:pt idx="241">
                  <c:v>44999</c:v>
                </c:pt>
                <c:pt idx="242">
                  <c:v>45000</c:v>
                </c:pt>
                <c:pt idx="243">
                  <c:v>45001</c:v>
                </c:pt>
                <c:pt idx="244">
                  <c:v>45002</c:v>
                </c:pt>
                <c:pt idx="245">
                  <c:v>45003</c:v>
                </c:pt>
                <c:pt idx="246">
                  <c:v>45004</c:v>
                </c:pt>
                <c:pt idx="247">
                  <c:v>45005</c:v>
                </c:pt>
                <c:pt idx="248">
                  <c:v>45006</c:v>
                </c:pt>
                <c:pt idx="249">
                  <c:v>45007</c:v>
                </c:pt>
                <c:pt idx="250">
                  <c:v>45008</c:v>
                </c:pt>
                <c:pt idx="251">
                  <c:v>45009</c:v>
                </c:pt>
                <c:pt idx="252">
                  <c:v>45010</c:v>
                </c:pt>
                <c:pt idx="253">
                  <c:v>45011</c:v>
                </c:pt>
                <c:pt idx="254">
                  <c:v>45012</c:v>
                </c:pt>
                <c:pt idx="255">
                  <c:v>45013</c:v>
                </c:pt>
                <c:pt idx="256">
                  <c:v>45014</c:v>
                </c:pt>
                <c:pt idx="257">
                  <c:v>45015</c:v>
                </c:pt>
                <c:pt idx="258">
                  <c:v>45016</c:v>
                </c:pt>
                <c:pt idx="259">
                  <c:v>45017</c:v>
                </c:pt>
                <c:pt idx="260">
                  <c:v>45018</c:v>
                </c:pt>
                <c:pt idx="261">
                  <c:v>45019</c:v>
                </c:pt>
                <c:pt idx="262">
                  <c:v>45020</c:v>
                </c:pt>
                <c:pt idx="263">
                  <c:v>45021</c:v>
                </c:pt>
                <c:pt idx="264">
                  <c:v>45022</c:v>
                </c:pt>
                <c:pt idx="265">
                  <c:v>45023</c:v>
                </c:pt>
                <c:pt idx="266">
                  <c:v>45024</c:v>
                </c:pt>
                <c:pt idx="267">
                  <c:v>45025</c:v>
                </c:pt>
                <c:pt idx="268">
                  <c:v>45026</c:v>
                </c:pt>
                <c:pt idx="269">
                  <c:v>45027</c:v>
                </c:pt>
                <c:pt idx="270">
                  <c:v>45028</c:v>
                </c:pt>
                <c:pt idx="271">
                  <c:v>45029</c:v>
                </c:pt>
                <c:pt idx="272">
                  <c:v>45030</c:v>
                </c:pt>
                <c:pt idx="273">
                  <c:v>45031</c:v>
                </c:pt>
                <c:pt idx="274">
                  <c:v>45032</c:v>
                </c:pt>
                <c:pt idx="275">
                  <c:v>45033</c:v>
                </c:pt>
                <c:pt idx="276">
                  <c:v>45034</c:v>
                </c:pt>
                <c:pt idx="277">
                  <c:v>45035</c:v>
                </c:pt>
                <c:pt idx="278">
                  <c:v>45036</c:v>
                </c:pt>
                <c:pt idx="279">
                  <c:v>45037</c:v>
                </c:pt>
                <c:pt idx="280">
                  <c:v>45038</c:v>
                </c:pt>
                <c:pt idx="281">
                  <c:v>45039</c:v>
                </c:pt>
                <c:pt idx="282">
                  <c:v>45040</c:v>
                </c:pt>
                <c:pt idx="283">
                  <c:v>45041</c:v>
                </c:pt>
                <c:pt idx="284">
                  <c:v>45042</c:v>
                </c:pt>
                <c:pt idx="285">
                  <c:v>45043</c:v>
                </c:pt>
                <c:pt idx="286">
                  <c:v>45044</c:v>
                </c:pt>
                <c:pt idx="287">
                  <c:v>45045</c:v>
                </c:pt>
                <c:pt idx="288">
                  <c:v>45046</c:v>
                </c:pt>
                <c:pt idx="289">
                  <c:v>45047</c:v>
                </c:pt>
                <c:pt idx="290">
                  <c:v>45048</c:v>
                </c:pt>
                <c:pt idx="291">
                  <c:v>45049</c:v>
                </c:pt>
                <c:pt idx="292">
                  <c:v>45050</c:v>
                </c:pt>
                <c:pt idx="293">
                  <c:v>45051</c:v>
                </c:pt>
                <c:pt idx="294">
                  <c:v>45052</c:v>
                </c:pt>
                <c:pt idx="295">
                  <c:v>45053</c:v>
                </c:pt>
                <c:pt idx="296">
                  <c:v>45054</c:v>
                </c:pt>
                <c:pt idx="297">
                  <c:v>45055</c:v>
                </c:pt>
                <c:pt idx="298">
                  <c:v>45056</c:v>
                </c:pt>
                <c:pt idx="299">
                  <c:v>45057</c:v>
                </c:pt>
                <c:pt idx="300">
                  <c:v>45058</c:v>
                </c:pt>
                <c:pt idx="301">
                  <c:v>45059</c:v>
                </c:pt>
                <c:pt idx="302">
                  <c:v>45060</c:v>
                </c:pt>
                <c:pt idx="303">
                  <c:v>45061</c:v>
                </c:pt>
                <c:pt idx="304">
                  <c:v>45062</c:v>
                </c:pt>
                <c:pt idx="305">
                  <c:v>45063</c:v>
                </c:pt>
                <c:pt idx="306">
                  <c:v>45064</c:v>
                </c:pt>
                <c:pt idx="307">
                  <c:v>45065</c:v>
                </c:pt>
                <c:pt idx="308">
                  <c:v>45066</c:v>
                </c:pt>
                <c:pt idx="309">
                  <c:v>45067</c:v>
                </c:pt>
                <c:pt idx="310">
                  <c:v>45068</c:v>
                </c:pt>
                <c:pt idx="311">
                  <c:v>45069</c:v>
                </c:pt>
                <c:pt idx="312">
                  <c:v>45070</c:v>
                </c:pt>
                <c:pt idx="313">
                  <c:v>45071</c:v>
                </c:pt>
                <c:pt idx="314">
                  <c:v>45072</c:v>
                </c:pt>
                <c:pt idx="315">
                  <c:v>45073</c:v>
                </c:pt>
                <c:pt idx="316">
                  <c:v>45074</c:v>
                </c:pt>
                <c:pt idx="317">
                  <c:v>45075</c:v>
                </c:pt>
                <c:pt idx="318">
                  <c:v>45076</c:v>
                </c:pt>
                <c:pt idx="319">
                  <c:v>45077</c:v>
                </c:pt>
                <c:pt idx="320">
                  <c:v>45078</c:v>
                </c:pt>
                <c:pt idx="321">
                  <c:v>45079</c:v>
                </c:pt>
                <c:pt idx="322">
                  <c:v>45080</c:v>
                </c:pt>
                <c:pt idx="323">
                  <c:v>45081</c:v>
                </c:pt>
                <c:pt idx="324">
                  <c:v>45082</c:v>
                </c:pt>
                <c:pt idx="325">
                  <c:v>45083</c:v>
                </c:pt>
                <c:pt idx="326">
                  <c:v>45084</c:v>
                </c:pt>
                <c:pt idx="327">
                  <c:v>45085</c:v>
                </c:pt>
                <c:pt idx="328">
                  <c:v>45086</c:v>
                </c:pt>
                <c:pt idx="329">
                  <c:v>45087</c:v>
                </c:pt>
                <c:pt idx="330">
                  <c:v>45088</c:v>
                </c:pt>
                <c:pt idx="331">
                  <c:v>45089</c:v>
                </c:pt>
                <c:pt idx="332">
                  <c:v>45090</c:v>
                </c:pt>
                <c:pt idx="333">
                  <c:v>45091</c:v>
                </c:pt>
                <c:pt idx="334">
                  <c:v>45092</c:v>
                </c:pt>
                <c:pt idx="335">
                  <c:v>45093</c:v>
                </c:pt>
                <c:pt idx="336">
                  <c:v>45094</c:v>
                </c:pt>
                <c:pt idx="337">
                  <c:v>45095</c:v>
                </c:pt>
                <c:pt idx="338">
                  <c:v>45096</c:v>
                </c:pt>
                <c:pt idx="339">
                  <c:v>45097</c:v>
                </c:pt>
                <c:pt idx="340">
                  <c:v>45098</c:v>
                </c:pt>
                <c:pt idx="341">
                  <c:v>45099</c:v>
                </c:pt>
                <c:pt idx="342">
                  <c:v>45100</c:v>
                </c:pt>
                <c:pt idx="343">
                  <c:v>45101</c:v>
                </c:pt>
                <c:pt idx="344">
                  <c:v>45102</c:v>
                </c:pt>
                <c:pt idx="345">
                  <c:v>45103</c:v>
                </c:pt>
                <c:pt idx="346">
                  <c:v>45104</c:v>
                </c:pt>
                <c:pt idx="347">
                  <c:v>45105</c:v>
                </c:pt>
                <c:pt idx="348">
                  <c:v>45106</c:v>
                </c:pt>
                <c:pt idx="349">
                  <c:v>45107</c:v>
                </c:pt>
                <c:pt idx="350">
                  <c:v>45108</c:v>
                </c:pt>
                <c:pt idx="351">
                  <c:v>45109</c:v>
                </c:pt>
                <c:pt idx="352">
                  <c:v>45110</c:v>
                </c:pt>
                <c:pt idx="353">
                  <c:v>45111</c:v>
                </c:pt>
                <c:pt idx="354">
                  <c:v>45112</c:v>
                </c:pt>
                <c:pt idx="355">
                  <c:v>45113</c:v>
                </c:pt>
                <c:pt idx="356">
                  <c:v>45114</c:v>
                </c:pt>
                <c:pt idx="357">
                  <c:v>45115</c:v>
                </c:pt>
                <c:pt idx="358">
                  <c:v>45116</c:v>
                </c:pt>
                <c:pt idx="359">
                  <c:v>45117</c:v>
                </c:pt>
                <c:pt idx="360">
                  <c:v>45118</c:v>
                </c:pt>
                <c:pt idx="361">
                  <c:v>45119</c:v>
                </c:pt>
                <c:pt idx="362">
                  <c:v>45120</c:v>
                </c:pt>
                <c:pt idx="363">
                  <c:v>45121</c:v>
                </c:pt>
                <c:pt idx="364">
                  <c:v>45122</c:v>
                </c:pt>
                <c:pt idx="365">
                  <c:v>45123</c:v>
                </c:pt>
                <c:pt idx="366">
                  <c:v>45124</c:v>
                </c:pt>
                <c:pt idx="367">
                  <c:v>45125</c:v>
                </c:pt>
                <c:pt idx="368">
                  <c:v>45126</c:v>
                </c:pt>
                <c:pt idx="369">
                  <c:v>45127</c:v>
                </c:pt>
                <c:pt idx="370">
                  <c:v>45128</c:v>
                </c:pt>
                <c:pt idx="371">
                  <c:v>45129</c:v>
                </c:pt>
                <c:pt idx="372">
                  <c:v>45130</c:v>
                </c:pt>
                <c:pt idx="373">
                  <c:v>45131</c:v>
                </c:pt>
                <c:pt idx="374">
                  <c:v>45132</c:v>
                </c:pt>
                <c:pt idx="375">
                  <c:v>45133</c:v>
                </c:pt>
                <c:pt idx="376">
                  <c:v>45134</c:v>
                </c:pt>
                <c:pt idx="377">
                  <c:v>45135</c:v>
                </c:pt>
                <c:pt idx="378">
                  <c:v>45136</c:v>
                </c:pt>
                <c:pt idx="379">
                  <c:v>45137</c:v>
                </c:pt>
                <c:pt idx="380">
                  <c:v>45138</c:v>
                </c:pt>
                <c:pt idx="381">
                  <c:v>45139</c:v>
                </c:pt>
                <c:pt idx="382">
                  <c:v>45140</c:v>
                </c:pt>
                <c:pt idx="383">
                  <c:v>45141</c:v>
                </c:pt>
                <c:pt idx="384">
                  <c:v>45142</c:v>
                </c:pt>
                <c:pt idx="385">
                  <c:v>45143</c:v>
                </c:pt>
                <c:pt idx="386">
                  <c:v>45144</c:v>
                </c:pt>
                <c:pt idx="387">
                  <c:v>45145</c:v>
                </c:pt>
                <c:pt idx="388">
                  <c:v>45146</c:v>
                </c:pt>
                <c:pt idx="389">
                  <c:v>45147</c:v>
                </c:pt>
                <c:pt idx="390">
                  <c:v>45148</c:v>
                </c:pt>
                <c:pt idx="391">
                  <c:v>45149</c:v>
                </c:pt>
                <c:pt idx="392">
                  <c:v>45150</c:v>
                </c:pt>
                <c:pt idx="393">
                  <c:v>45151</c:v>
                </c:pt>
                <c:pt idx="394">
                  <c:v>45152</c:v>
                </c:pt>
                <c:pt idx="395">
                  <c:v>45153</c:v>
                </c:pt>
                <c:pt idx="396">
                  <c:v>45154</c:v>
                </c:pt>
                <c:pt idx="397">
                  <c:v>45155</c:v>
                </c:pt>
                <c:pt idx="398">
                  <c:v>45156</c:v>
                </c:pt>
                <c:pt idx="399">
                  <c:v>45157</c:v>
                </c:pt>
                <c:pt idx="400">
                  <c:v>45158</c:v>
                </c:pt>
                <c:pt idx="401">
                  <c:v>45159</c:v>
                </c:pt>
                <c:pt idx="402">
                  <c:v>45160</c:v>
                </c:pt>
                <c:pt idx="403">
                  <c:v>45161</c:v>
                </c:pt>
                <c:pt idx="404">
                  <c:v>45162</c:v>
                </c:pt>
                <c:pt idx="405">
                  <c:v>45163</c:v>
                </c:pt>
                <c:pt idx="406">
                  <c:v>45164</c:v>
                </c:pt>
                <c:pt idx="407">
                  <c:v>45165</c:v>
                </c:pt>
                <c:pt idx="408">
                  <c:v>45166</c:v>
                </c:pt>
                <c:pt idx="409">
                  <c:v>45167</c:v>
                </c:pt>
                <c:pt idx="410">
                  <c:v>45168</c:v>
                </c:pt>
                <c:pt idx="411">
                  <c:v>45169</c:v>
                </c:pt>
                <c:pt idx="412">
                  <c:v>45170</c:v>
                </c:pt>
                <c:pt idx="413">
                  <c:v>45171</c:v>
                </c:pt>
                <c:pt idx="414">
                  <c:v>45172</c:v>
                </c:pt>
                <c:pt idx="415">
                  <c:v>45173</c:v>
                </c:pt>
                <c:pt idx="416">
                  <c:v>45174</c:v>
                </c:pt>
                <c:pt idx="417">
                  <c:v>45175</c:v>
                </c:pt>
                <c:pt idx="418">
                  <c:v>45176</c:v>
                </c:pt>
                <c:pt idx="419">
                  <c:v>45177</c:v>
                </c:pt>
                <c:pt idx="420">
                  <c:v>45178</c:v>
                </c:pt>
                <c:pt idx="421">
                  <c:v>45179</c:v>
                </c:pt>
                <c:pt idx="422">
                  <c:v>45180</c:v>
                </c:pt>
                <c:pt idx="423">
                  <c:v>45181</c:v>
                </c:pt>
                <c:pt idx="424">
                  <c:v>45182</c:v>
                </c:pt>
                <c:pt idx="425">
                  <c:v>45183</c:v>
                </c:pt>
                <c:pt idx="426">
                  <c:v>45184</c:v>
                </c:pt>
                <c:pt idx="427">
                  <c:v>45185</c:v>
                </c:pt>
                <c:pt idx="428">
                  <c:v>45186</c:v>
                </c:pt>
                <c:pt idx="429">
                  <c:v>45187</c:v>
                </c:pt>
                <c:pt idx="430">
                  <c:v>45188</c:v>
                </c:pt>
                <c:pt idx="431">
                  <c:v>45189</c:v>
                </c:pt>
                <c:pt idx="432">
                  <c:v>45190</c:v>
                </c:pt>
                <c:pt idx="433">
                  <c:v>45191</c:v>
                </c:pt>
                <c:pt idx="434">
                  <c:v>45192</c:v>
                </c:pt>
                <c:pt idx="435">
                  <c:v>45193</c:v>
                </c:pt>
                <c:pt idx="436">
                  <c:v>45194</c:v>
                </c:pt>
                <c:pt idx="437">
                  <c:v>45195</c:v>
                </c:pt>
                <c:pt idx="438">
                  <c:v>45196</c:v>
                </c:pt>
                <c:pt idx="439">
                  <c:v>45197</c:v>
                </c:pt>
                <c:pt idx="440">
                  <c:v>45198</c:v>
                </c:pt>
                <c:pt idx="441">
                  <c:v>45199</c:v>
                </c:pt>
                <c:pt idx="442">
                  <c:v>45200</c:v>
                </c:pt>
                <c:pt idx="443">
                  <c:v>45201</c:v>
                </c:pt>
                <c:pt idx="444">
                  <c:v>45202</c:v>
                </c:pt>
                <c:pt idx="445">
                  <c:v>45203</c:v>
                </c:pt>
                <c:pt idx="446">
                  <c:v>45204</c:v>
                </c:pt>
                <c:pt idx="447">
                  <c:v>45205</c:v>
                </c:pt>
                <c:pt idx="448">
                  <c:v>45206</c:v>
                </c:pt>
                <c:pt idx="449">
                  <c:v>45207</c:v>
                </c:pt>
                <c:pt idx="450">
                  <c:v>45208</c:v>
                </c:pt>
                <c:pt idx="451">
                  <c:v>45209</c:v>
                </c:pt>
                <c:pt idx="452">
                  <c:v>45210</c:v>
                </c:pt>
                <c:pt idx="453">
                  <c:v>45211</c:v>
                </c:pt>
                <c:pt idx="454">
                  <c:v>45212</c:v>
                </c:pt>
                <c:pt idx="455">
                  <c:v>45213</c:v>
                </c:pt>
                <c:pt idx="456">
                  <c:v>45214</c:v>
                </c:pt>
                <c:pt idx="457">
                  <c:v>45215</c:v>
                </c:pt>
                <c:pt idx="458">
                  <c:v>45216</c:v>
                </c:pt>
                <c:pt idx="459">
                  <c:v>45217</c:v>
                </c:pt>
              </c:numCache>
            </c:numRef>
          </c:xVal>
          <c:yVal>
            <c:numRef>
              <c:f>'Orbigny - Jour - Journalier'!$B$2:$B$461</c:f>
              <c:numCache>
                <c:formatCode>General</c:formatCode>
                <c:ptCount val="460"/>
                <c:pt idx="0">
                  <c:v>21.787499999999994</c:v>
                </c:pt>
                <c:pt idx="1">
                  <c:v>23.911249999999999</c:v>
                </c:pt>
                <c:pt idx="2">
                  <c:v>28.710666666666668</c:v>
                </c:pt>
                <c:pt idx="3">
                  <c:v>29.953749999999999</c:v>
                </c:pt>
                <c:pt idx="4">
                  <c:v>22.670666666666669</c:v>
                </c:pt>
                <c:pt idx="5">
                  <c:v>23.115000000000002</c:v>
                </c:pt>
                <c:pt idx="6">
                  <c:v>25.260666666666673</c:v>
                </c:pt>
                <c:pt idx="7">
                  <c:v>22.95</c:v>
                </c:pt>
                <c:pt idx="8">
                  <c:v>26.17733333333333</c:v>
                </c:pt>
                <c:pt idx="9">
                  <c:v>25.916666666666671</c:v>
                </c:pt>
                <c:pt idx="10">
                  <c:v>20.697999999999997</c:v>
                </c:pt>
                <c:pt idx="11">
                  <c:v>21.104666666666667</c:v>
                </c:pt>
                <c:pt idx="12">
                  <c:v>22.405999999999999</c:v>
                </c:pt>
                <c:pt idx="13">
                  <c:v>22.77866666666667</c:v>
                </c:pt>
                <c:pt idx="14">
                  <c:v>24.357333333333333</c:v>
                </c:pt>
                <c:pt idx="15">
                  <c:v>26.658000000000001</c:v>
                </c:pt>
                <c:pt idx="16">
                  <c:v>23.481333333333332</c:v>
                </c:pt>
                <c:pt idx="17">
                  <c:v>25.020666666666671</c:v>
                </c:pt>
                <c:pt idx="18">
                  <c:v>28.701333333333331</c:v>
                </c:pt>
                <c:pt idx="19" formatCode="m/d/yyyy\ h:mm">
                  <c:v>30.296428571428571</c:v>
                </c:pt>
                <c:pt idx="20">
                  <c:v>23.959999999999997</c:v>
                </c:pt>
                <c:pt idx="21">
                  <c:v>21.678666666666668</c:v>
                </c:pt>
                <c:pt idx="22">
                  <c:v>22.404000000000003</c:v>
                </c:pt>
                <c:pt idx="23">
                  <c:v>24.429333333333329</c:v>
                </c:pt>
                <c:pt idx="24">
                  <c:v>25.861333333333334</c:v>
                </c:pt>
                <c:pt idx="25">
                  <c:v>25.757999999999999</c:v>
                </c:pt>
                <c:pt idx="26">
                  <c:v>25.916666666666668</c:v>
                </c:pt>
                <c:pt idx="27">
                  <c:v>26.413333333333334</c:v>
                </c:pt>
                <c:pt idx="28">
                  <c:v>25.294285714285714</c:v>
                </c:pt>
                <c:pt idx="29">
                  <c:v>22.214285714285715</c:v>
                </c:pt>
                <c:pt idx="30">
                  <c:v>17.493846153846157</c:v>
                </c:pt>
                <c:pt idx="31">
                  <c:v>22.839285714285715</c:v>
                </c:pt>
                <c:pt idx="32">
                  <c:v>20.842142857142854</c:v>
                </c:pt>
                <c:pt idx="33">
                  <c:v>19.436923076923076</c:v>
                </c:pt>
                <c:pt idx="34">
                  <c:v>20.655000000000001</c:v>
                </c:pt>
                <c:pt idx="35">
                  <c:v>20.045000000000005</c:v>
                </c:pt>
                <c:pt idx="36">
                  <c:v>21.006428571428575</c:v>
                </c:pt>
                <c:pt idx="37">
                  <c:v>22.174285714285713</c:v>
                </c:pt>
                <c:pt idx="38">
                  <c:v>22.436428571428571</c:v>
                </c:pt>
                <c:pt idx="39">
                  <c:v>25.412142857142861</c:v>
                </c:pt>
                <c:pt idx="40">
                  <c:v>25.410000000000004</c:v>
                </c:pt>
                <c:pt idx="41">
                  <c:v>18.277857142857144</c:v>
                </c:pt>
                <c:pt idx="42">
                  <c:v>20.022857142857141</c:v>
                </c:pt>
                <c:pt idx="43">
                  <c:v>21.202857142857141</c:v>
                </c:pt>
                <c:pt idx="44">
                  <c:v>23.195714285714285</c:v>
                </c:pt>
                <c:pt idx="45">
                  <c:v>21.64714285714286</c:v>
                </c:pt>
                <c:pt idx="46">
                  <c:v>19.484999999999996</c:v>
                </c:pt>
                <c:pt idx="47">
                  <c:v>20.258571428571429</c:v>
                </c:pt>
                <c:pt idx="48">
                  <c:v>18.893571428571427</c:v>
                </c:pt>
                <c:pt idx="49">
                  <c:v>18.933846153846158</c:v>
                </c:pt>
                <c:pt idx="50">
                  <c:v>20.802857142857142</c:v>
                </c:pt>
                <c:pt idx="51">
                  <c:v>22.89692307692308</c:v>
                </c:pt>
                <c:pt idx="52">
                  <c:v>22.423846153846153</c:v>
                </c:pt>
                <c:pt idx="53">
                  <c:v>17.94166666666667</c:v>
                </c:pt>
                <c:pt idx="54">
                  <c:v>17.428333333333331</c:v>
                </c:pt>
                <c:pt idx="55">
                  <c:v>16.235000000000003</c:v>
                </c:pt>
                <c:pt idx="56">
                  <c:v>15.264166666666666</c:v>
                </c:pt>
                <c:pt idx="57">
                  <c:v>16.575384615384618</c:v>
                </c:pt>
                <c:pt idx="58">
                  <c:v>19.654999999999998</c:v>
                </c:pt>
                <c:pt idx="59">
                  <c:v>21.510000000000005</c:v>
                </c:pt>
                <c:pt idx="60">
                  <c:v>19.815833333333334</c:v>
                </c:pt>
                <c:pt idx="61">
                  <c:v>17.157499999999995</c:v>
                </c:pt>
                <c:pt idx="62">
                  <c:v>13.950833333333334</c:v>
                </c:pt>
                <c:pt idx="63">
                  <c:v>10.632499999999999</c:v>
                </c:pt>
                <c:pt idx="64">
                  <c:v>12.113333333333332</c:v>
                </c:pt>
                <c:pt idx="65">
                  <c:v>12.428333333333335</c:v>
                </c:pt>
                <c:pt idx="66">
                  <c:v>12.657499999999999</c:v>
                </c:pt>
                <c:pt idx="67">
                  <c:v>13.084166666666667</c:v>
                </c:pt>
                <c:pt idx="68">
                  <c:v>13.740833333333333</c:v>
                </c:pt>
                <c:pt idx="69">
                  <c:v>13.991666666666667</c:v>
                </c:pt>
                <c:pt idx="70">
                  <c:v>14.153333333333334</c:v>
                </c:pt>
                <c:pt idx="71">
                  <c:v>11.689166666666667</c:v>
                </c:pt>
                <c:pt idx="72">
                  <c:v>11.336666666666666</c:v>
                </c:pt>
                <c:pt idx="73">
                  <c:v>9.2291666666666679</c:v>
                </c:pt>
                <c:pt idx="74">
                  <c:v>9.6708333333333343</c:v>
                </c:pt>
                <c:pt idx="75">
                  <c:v>9.1933333333333334</c:v>
                </c:pt>
                <c:pt idx="76">
                  <c:v>10.528333333333331</c:v>
                </c:pt>
                <c:pt idx="77">
                  <c:v>9.7475000000000005</c:v>
                </c:pt>
                <c:pt idx="78">
                  <c:v>15.398333333333333</c:v>
                </c:pt>
                <c:pt idx="79">
                  <c:v>11.910833333333334</c:v>
                </c:pt>
                <c:pt idx="80">
                  <c:v>10.005833333333333</c:v>
                </c:pt>
                <c:pt idx="81">
                  <c:v>14.491666666666669</c:v>
                </c:pt>
                <c:pt idx="82">
                  <c:v>14.726666666666668</c:v>
                </c:pt>
                <c:pt idx="83">
                  <c:v>13.6775</c:v>
                </c:pt>
                <c:pt idx="84">
                  <c:v>13.101666666666667</c:v>
                </c:pt>
                <c:pt idx="85">
                  <c:v>13.313333333333334</c:v>
                </c:pt>
                <c:pt idx="86">
                  <c:v>14.144545454545453</c:v>
                </c:pt>
                <c:pt idx="87">
                  <c:v>13.6875</c:v>
                </c:pt>
                <c:pt idx="88">
                  <c:v>14.381818181818181</c:v>
                </c:pt>
                <c:pt idx="89">
                  <c:v>11.83</c:v>
                </c:pt>
                <c:pt idx="90">
                  <c:v>13.583999999999998</c:v>
                </c:pt>
                <c:pt idx="91">
                  <c:v>14.679999999999998</c:v>
                </c:pt>
                <c:pt idx="92">
                  <c:v>17.314</c:v>
                </c:pt>
                <c:pt idx="93">
                  <c:v>18.150000000000002</c:v>
                </c:pt>
                <c:pt idx="94">
                  <c:v>18.151818181818182</c:v>
                </c:pt>
                <c:pt idx="95">
                  <c:v>15.342727272727272</c:v>
                </c:pt>
                <c:pt idx="96">
                  <c:v>15.376999999999999</c:v>
                </c:pt>
                <c:pt idx="97">
                  <c:v>15.584999999999999</c:v>
                </c:pt>
                <c:pt idx="98">
                  <c:v>15.912000000000001</c:v>
                </c:pt>
                <c:pt idx="99">
                  <c:v>16.338888888888889</c:v>
                </c:pt>
                <c:pt idx="100">
                  <c:v>17.012</c:v>
                </c:pt>
                <c:pt idx="101">
                  <c:v>14.603</c:v>
                </c:pt>
                <c:pt idx="102">
                  <c:v>17.649000000000001</c:v>
                </c:pt>
                <c:pt idx="103">
                  <c:v>16.331</c:v>
                </c:pt>
                <c:pt idx="104">
                  <c:v>18.669</c:v>
                </c:pt>
                <c:pt idx="105">
                  <c:v>16.816999999999997</c:v>
                </c:pt>
                <c:pt idx="106">
                  <c:v>16.827999999999996</c:v>
                </c:pt>
                <c:pt idx="107">
                  <c:v>14.640999999999996</c:v>
                </c:pt>
                <c:pt idx="108">
                  <c:v>12.871999999999996</c:v>
                </c:pt>
                <c:pt idx="109">
                  <c:v>12.257000000000001</c:v>
                </c:pt>
                <c:pt idx="110">
                  <c:v>8.5811111111111114</c:v>
                </c:pt>
                <c:pt idx="111">
                  <c:v>7.6809999999999992</c:v>
                </c:pt>
                <c:pt idx="112">
                  <c:v>7.4669999999999987</c:v>
                </c:pt>
                <c:pt idx="113">
                  <c:v>5.2470000000000008</c:v>
                </c:pt>
                <c:pt idx="114">
                  <c:v>10.64</c:v>
                </c:pt>
                <c:pt idx="115">
                  <c:v>12.112222222222222</c:v>
                </c:pt>
                <c:pt idx="116">
                  <c:v>11.685555555555558</c:v>
                </c:pt>
                <c:pt idx="117">
                  <c:v>7.2100000000000009</c:v>
                </c:pt>
                <c:pt idx="118">
                  <c:v>7.3549999999999995</c:v>
                </c:pt>
                <c:pt idx="119">
                  <c:v>8.0079999999999991</c:v>
                </c:pt>
                <c:pt idx="120">
                  <c:v>3.1266666666666669</c:v>
                </c:pt>
                <c:pt idx="121">
                  <c:v>10.332222222222223</c:v>
                </c:pt>
                <c:pt idx="122">
                  <c:v>10.515555555555556</c:v>
                </c:pt>
                <c:pt idx="123">
                  <c:v>9.7709999999999972</c:v>
                </c:pt>
                <c:pt idx="124">
                  <c:v>10.083333333333336</c:v>
                </c:pt>
                <c:pt idx="125">
                  <c:v>7.7479999999999993</c:v>
                </c:pt>
                <c:pt idx="126">
                  <c:v>5.4777777777777779</c:v>
                </c:pt>
                <c:pt idx="127">
                  <c:v>5.9644444444444451</c:v>
                </c:pt>
                <c:pt idx="128">
                  <c:v>6.1999999999999993</c:v>
                </c:pt>
                <c:pt idx="129">
                  <c:v>5.5549999999999997</c:v>
                </c:pt>
                <c:pt idx="130">
                  <c:v>4.581999999999999</c:v>
                </c:pt>
                <c:pt idx="131">
                  <c:v>7.7633333333333336</c:v>
                </c:pt>
                <c:pt idx="132">
                  <c:v>7.8422222222222224</c:v>
                </c:pt>
                <c:pt idx="133">
                  <c:v>4.6587500000000004</c:v>
                </c:pt>
                <c:pt idx="134">
                  <c:v>4.62</c:v>
                </c:pt>
                <c:pt idx="135">
                  <c:v>6.8837499999999991</c:v>
                </c:pt>
                <c:pt idx="136">
                  <c:v>6.46875</c:v>
                </c:pt>
                <c:pt idx="137">
                  <c:v>5.1187499999999995</c:v>
                </c:pt>
                <c:pt idx="138">
                  <c:v>3.6237500000000002</c:v>
                </c:pt>
                <c:pt idx="139">
                  <c:v>2.4114285714285719</c:v>
                </c:pt>
                <c:pt idx="140">
                  <c:v>1.3687499999999999</c:v>
                </c:pt>
                <c:pt idx="141">
                  <c:v>1.0562499999999999</c:v>
                </c:pt>
                <c:pt idx="142">
                  <c:v>2.53125</c:v>
                </c:pt>
                <c:pt idx="143">
                  <c:v>1.37</c:v>
                </c:pt>
                <c:pt idx="144">
                  <c:v>1.9575</c:v>
                </c:pt>
                <c:pt idx="145">
                  <c:v>1.3712500000000001</c:v>
                </c:pt>
                <c:pt idx="146">
                  <c:v>-7.4999999999999983E-2</c:v>
                </c:pt>
                <c:pt idx="147">
                  <c:v>-1.4999999999999989E-2</c:v>
                </c:pt>
                <c:pt idx="148">
                  <c:v>-4.13</c:v>
                </c:pt>
                <c:pt idx="149">
                  <c:v>-4.0075000000000003</c:v>
                </c:pt>
                <c:pt idx="150">
                  <c:v>-2.5225</c:v>
                </c:pt>
                <c:pt idx="151">
                  <c:v>0.50124999999999997</c:v>
                </c:pt>
                <c:pt idx="152">
                  <c:v>6.5000000000000016E-2</c:v>
                </c:pt>
                <c:pt idx="153">
                  <c:v>-1.852222222222222</c:v>
                </c:pt>
                <c:pt idx="154">
                  <c:v>-2.8766666666666674</c:v>
                </c:pt>
                <c:pt idx="155">
                  <c:v>-2.7012499999999999</c:v>
                </c:pt>
                <c:pt idx="156">
                  <c:v>8.40625</c:v>
                </c:pt>
                <c:pt idx="157">
                  <c:v>11.658571428571429</c:v>
                </c:pt>
                <c:pt idx="158">
                  <c:v>9.5749999999999993</c:v>
                </c:pt>
                <c:pt idx="159">
                  <c:v>10.092500000000001</c:v>
                </c:pt>
                <c:pt idx="160">
                  <c:v>12.061250000000001</c:v>
                </c:pt>
                <c:pt idx="161">
                  <c:v>9.4324999999999992</c:v>
                </c:pt>
                <c:pt idx="162">
                  <c:v>8.6349999999999998</c:v>
                </c:pt>
                <c:pt idx="163">
                  <c:v>9.4414285714285722</c:v>
                </c:pt>
                <c:pt idx="164">
                  <c:v>4.3587499999999997</c:v>
                </c:pt>
                <c:pt idx="165">
                  <c:v>5.0612500000000002</c:v>
                </c:pt>
                <c:pt idx="166">
                  <c:v>8.0550000000000015</c:v>
                </c:pt>
                <c:pt idx="167">
                  <c:v>6.2262500000000003</c:v>
                </c:pt>
                <c:pt idx="168">
                  <c:v>10.817777777777779</c:v>
                </c:pt>
                <c:pt idx="169">
                  <c:v>11.748749999999999</c:v>
                </c:pt>
                <c:pt idx="170">
                  <c:v>9.1449999999999996</c:v>
                </c:pt>
                <c:pt idx="171">
                  <c:v>6.6862499999999994</c:v>
                </c:pt>
                <c:pt idx="172">
                  <c:v>5.2950000000000008</c:v>
                </c:pt>
                <c:pt idx="173">
                  <c:v>10.48</c:v>
                </c:pt>
                <c:pt idx="174">
                  <c:v>8.2550000000000008</c:v>
                </c:pt>
                <c:pt idx="175">
                  <c:v>8.6455555555555552</c:v>
                </c:pt>
                <c:pt idx="176">
                  <c:v>7.19</c:v>
                </c:pt>
                <c:pt idx="177">
                  <c:v>4.9611111111111121</c:v>
                </c:pt>
                <c:pt idx="178">
                  <c:v>3.5062499999999996</c:v>
                </c:pt>
                <c:pt idx="179">
                  <c:v>7.1477777777777778</c:v>
                </c:pt>
                <c:pt idx="180">
                  <c:v>6.1812500000000004</c:v>
                </c:pt>
                <c:pt idx="181">
                  <c:v>7.6522222222222229</c:v>
                </c:pt>
                <c:pt idx="182">
                  <c:v>6.6024999999999991</c:v>
                </c:pt>
                <c:pt idx="183">
                  <c:v>4.5011111111111113</c:v>
                </c:pt>
                <c:pt idx="184">
                  <c:v>2.6611111111111105</c:v>
                </c:pt>
                <c:pt idx="185">
                  <c:v>0.38250000000000001</c:v>
                </c:pt>
                <c:pt idx="186">
                  <c:v>0.19222222222222221</c:v>
                </c:pt>
                <c:pt idx="187">
                  <c:v>-0.30111111111111111</c:v>
                </c:pt>
                <c:pt idx="188">
                  <c:v>-0.96666666666666679</c:v>
                </c:pt>
                <c:pt idx="189">
                  <c:v>-8.8888888888888906E-2</c:v>
                </c:pt>
                <c:pt idx="190">
                  <c:v>-0.51111111111111118</c:v>
                </c:pt>
                <c:pt idx="191">
                  <c:v>0.32111111111111118</c:v>
                </c:pt>
                <c:pt idx="192">
                  <c:v>0.87777777777777777</c:v>
                </c:pt>
                <c:pt idx="193">
                  <c:v>0.7433333333333334</c:v>
                </c:pt>
                <c:pt idx="194">
                  <c:v>-0.60888888888888892</c:v>
                </c:pt>
                <c:pt idx="195">
                  <c:v>0.22222222222222221</c:v>
                </c:pt>
                <c:pt idx="196">
                  <c:v>0.84666666666666668</c:v>
                </c:pt>
                <c:pt idx="197">
                  <c:v>-0.27799999999999991</c:v>
                </c:pt>
                <c:pt idx="198">
                  <c:v>-0.34375</c:v>
                </c:pt>
                <c:pt idx="199">
                  <c:v>2.4811111111111113</c:v>
                </c:pt>
                <c:pt idx="200">
                  <c:v>4.3855555555555554</c:v>
                </c:pt>
                <c:pt idx="201">
                  <c:v>5.3222222222222229</c:v>
                </c:pt>
                <c:pt idx="202">
                  <c:v>5.5611111111111109</c:v>
                </c:pt>
                <c:pt idx="203">
                  <c:v>7.6077777777777778</c:v>
                </c:pt>
                <c:pt idx="204">
                  <c:v>5.48</c:v>
                </c:pt>
                <c:pt idx="205">
                  <c:v>3.335</c:v>
                </c:pt>
                <c:pt idx="206">
                  <c:v>1.8463636363636367</c:v>
                </c:pt>
                <c:pt idx="207">
                  <c:v>0.14363636363636356</c:v>
                </c:pt>
                <c:pt idx="208">
                  <c:v>1.101</c:v>
                </c:pt>
                <c:pt idx="209">
                  <c:v>2.3572727272727274</c:v>
                </c:pt>
                <c:pt idx="210">
                  <c:v>4.6154545454545461</c:v>
                </c:pt>
                <c:pt idx="211">
                  <c:v>5.2563636363636368</c:v>
                </c:pt>
                <c:pt idx="212">
                  <c:v>5.67</c:v>
                </c:pt>
                <c:pt idx="213">
                  <c:v>7.0863636363636369</c:v>
                </c:pt>
                <c:pt idx="214">
                  <c:v>8.1818181818181799</c:v>
                </c:pt>
                <c:pt idx="215">
                  <c:v>7.8709090909090911</c:v>
                </c:pt>
                <c:pt idx="216">
                  <c:v>8.3180000000000014</c:v>
                </c:pt>
                <c:pt idx="217">
                  <c:v>10.875454545454543</c:v>
                </c:pt>
                <c:pt idx="218">
                  <c:v>7.8918181818181807</c:v>
                </c:pt>
                <c:pt idx="219">
                  <c:v>10.222727272727271</c:v>
                </c:pt>
                <c:pt idx="220">
                  <c:v>9.6681818181818162</c:v>
                </c:pt>
                <c:pt idx="221">
                  <c:v>6.625</c:v>
                </c:pt>
                <c:pt idx="222">
                  <c:v>7.9781818181818158</c:v>
                </c:pt>
                <c:pt idx="223">
                  <c:v>7.299090909090908</c:v>
                </c:pt>
                <c:pt idx="224">
                  <c:v>3.9463636363636367</c:v>
                </c:pt>
                <c:pt idx="225">
                  <c:v>-0.22181818181818178</c:v>
                </c:pt>
                <c:pt idx="226">
                  <c:v>1.3063636363636364</c:v>
                </c:pt>
                <c:pt idx="227">
                  <c:v>-0.5609090909090908</c:v>
                </c:pt>
                <c:pt idx="228">
                  <c:v>2.2809090909090908</c:v>
                </c:pt>
                <c:pt idx="229">
                  <c:v>2.9345454545454546</c:v>
                </c:pt>
                <c:pt idx="230">
                  <c:v>4.9545454545454541</c:v>
                </c:pt>
                <c:pt idx="231">
                  <c:v>3.7990909090909097</c:v>
                </c:pt>
                <c:pt idx="232">
                  <c:v>3.6090909090909089</c:v>
                </c:pt>
                <c:pt idx="233">
                  <c:v>2.0154545454545456</c:v>
                </c:pt>
                <c:pt idx="234">
                  <c:v>3.3327272727272725</c:v>
                </c:pt>
                <c:pt idx="235">
                  <c:v>4.8636363636363633</c:v>
                </c:pt>
                <c:pt idx="236">
                  <c:v>10.134545454545453</c:v>
                </c:pt>
                <c:pt idx="237">
                  <c:v>6.9550000000000001</c:v>
                </c:pt>
                <c:pt idx="238">
                  <c:v>3.7681818181818185</c:v>
                </c:pt>
                <c:pt idx="239">
                  <c:v>10.02181818181818</c:v>
                </c:pt>
                <c:pt idx="240">
                  <c:v>13.44181818181818</c:v>
                </c:pt>
                <c:pt idx="241">
                  <c:v>7.626363636363636</c:v>
                </c:pt>
                <c:pt idx="242">
                  <c:v>5.4050000000000002</c:v>
                </c:pt>
                <c:pt idx="243">
                  <c:v>7.793333333333333</c:v>
                </c:pt>
                <c:pt idx="244">
                  <c:v>11.819166666666666</c:v>
                </c:pt>
                <c:pt idx="245">
                  <c:v>11.340000000000002</c:v>
                </c:pt>
                <c:pt idx="246">
                  <c:v>9.1908333333333339</c:v>
                </c:pt>
                <c:pt idx="247">
                  <c:v>8.8374999999999986</c:v>
                </c:pt>
                <c:pt idx="248">
                  <c:v>9.8299999999999983</c:v>
                </c:pt>
                <c:pt idx="249">
                  <c:v>13.268333333333333</c:v>
                </c:pt>
                <c:pt idx="250">
                  <c:v>12.337499999999999</c:v>
                </c:pt>
                <c:pt idx="251">
                  <c:v>11.230769230769228</c:v>
                </c:pt>
                <c:pt idx="252">
                  <c:v>9.7091666666666665</c:v>
                </c:pt>
                <c:pt idx="253">
                  <c:v>7.1541666666666659</c:v>
                </c:pt>
                <c:pt idx="254">
                  <c:v>4.3530769230769231</c:v>
                </c:pt>
                <c:pt idx="255">
                  <c:v>5.6125000000000007</c:v>
                </c:pt>
                <c:pt idx="256">
                  <c:v>12.606666666666667</c:v>
                </c:pt>
                <c:pt idx="257">
                  <c:v>13.200909090909091</c:v>
                </c:pt>
                <c:pt idx="258">
                  <c:v>10.621666666666668</c:v>
                </c:pt>
                <c:pt idx="259">
                  <c:v>8.7392307692307689</c:v>
                </c:pt>
                <c:pt idx="260">
                  <c:v>6.8308333333333335</c:v>
                </c:pt>
                <c:pt idx="261">
                  <c:v>4.9092307692307688</c:v>
                </c:pt>
                <c:pt idx="262">
                  <c:v>5.2230769230769232</c:v>
                </c:pt>
                <c:pt idx="263">
                  <c:v>6.7207692307692302</c:v>
                </c:pt>
                <c:pt idx="264">
                  <c:v>7.1700000000000008</c:v>
                </c:pt>
                <c:pt idx="265">
                  <c:v>8.0392307692307696</c:v>
                </c:pt>
                <c:pt idx="266">
                  <c:v>9.5053846153846155</c:v>
                </c:pt>
                <c:pt idx="267">
                  <c:v>10.663571428571426</c:v>
                </c:pt>
                <c:pt idx="268">
                  <c:v>11.705384615384615</c:v>
                </c:pt>
                <c:pt idx="269">
                  <c:v>10.013846153846155</c:v>
                </c:pt>
                <c:pt idx="270">
                  <c:v>9.4253846153846172</c:v>
                </c:pt>
                <c:pt idx="271">
                  <c:v>7.7607142857142852</c:v>
                </c:pt>
                <c:pt idx="272">
                  <c:v>7.1435714285714278</c:v>
                </c:pt>
                <c:pt idx="273">
                  <c:v>8.8464285714285715</c:v>
                </c:pt>
                <c:pt idx="274">
                  <c:v>5.7664285714285706</c:v>
                </c:pt>
                <c:pt idx="275">
                  <c:v>10.131538461538462</c:v>
                </c:pt>
                <c:pt idx="276">
                  <c:v>9.860714285714284</c:v>
                </c:pt>
                <c:pt idx="277">
                  <c:v>11.32357142857143</c:v>
                </c:pt>
                <c:pt idx="278">
                  <c:v>7.8371428571428572</c:v>
                </c:pt>
                <c:pt idx="279">
                  <c:v>9.1185714285714283</c:v>
                </c:pt>
                <c:pt idx="280">
                  <c:v>10.966428571428571</c:v>
                </c:pt>
                <c:pt idx="281">
                  <c:v>10.632857142857144</c:v>
                </c:pt>
                <c:pt idx="282">
                  <c:v>8.6978571428571438</c:v>
                </c:pt>
                <c:pt idx="283">
                  <c:v>8.7521428571428554</c:v>
                </c:pt>
                <c:pt idx="284">
                  <c:v>9.6485714285714277</c:v>
                </c:pt>
                <c:pt idx="285">
                  <c:v>14.85357142857143</c:v>
                </c:pt>
                <c:pt idx="286">
                  <c:v>16.514999999999997</c:v>
                </c:pt>
                <c:pt idx="287">
                  <c:v>13.533571428571429</c:v>
                </c:pt>
                <c:pt idx="288">
                  <c:v>13.387857142857143</c:v>
                </c:pt>
                <c:pt idx="289">
                  <c:v>13.261428571428572</c:v>
                </c:pt>
                <c:pt idx="290">
                  <c:v>13.627857142857147</c:v>
                </c:pt>
                <c:pt idx="291">
                  <c:v>15.192857142857141</c:v>
                </c:pt>
                <c:pt idx="292">
                  <c:v>17.672857142857143</c:v>
                </c:pt>
                <c:pt idx="293">
                  <c:v>15.210714285714285</c:v>
                </c:pt>
                <c:pt idx="294">
                  <c:v>17.033571428571431</c:v>
                </c:pt>
                <c:pt idx="295">
                  <c:v>14.836666666666668</c:v>
                </c:pt>
                <c:pt idx="296">
                  <c:v>15.22</c:v>
                </c:pt>
                <c:pt idx="297">
                  <c:v>13.640000000000002</c:v>
                </c:pt>
                <c:pt idx="298">
                  <c:v>10.822666666666667</c:v>
                </c:pt>
                <c:pt idx="299">
                  <c:v>12.187857142857144</c:v>
                </c:pt>
                <c:pt idx="300">
                  <c:v>12.787857142857144</c:v>
                </c:pt>
                <c:pt idx="301">
                  <c:v>14.969999999999997</c:v>
                </c:pt>
                <c:pt idx="302">
                  <c:v>13.666875000000001</c:v>
                </c:pt>
                <c:pt idx="303">
                  <c:v>14.336000000000004</c:v>
                </c:pt>
                <c:pt idx="304">
                  <c:v>10.88</c:v>
                </c:pt>
                <c:pt idx="305">
                  <c:v>10.416875000000001</c:v>
                </c:pt>
                <c:pt idx="306">
                  <c:v>12.702499999999999</c:v>
                </c:pt>
                <c:pt idx="307">
                  <c:v>13.19875</c:v>
                </c:pt>
                <c:pt idx="308">
                  <c:v>15.913749999999999</c:v>
                </c:pt>
                <c:pt idx="309">
                  <c:v>18.89266666666667</c:v>
                </c:pt>
                <c:pt idx="310">
                  <c:v>17.836666666666662</c:v>
                </c:pt>
                <c:pt idx="311">
                  <c:v>16.049999999999997</c:v>
                </c:pt>
                <c:pt idx="312">
                  <c:v>13.989375000000001</c:v>
                </c:pt>
                <c:pt idx="313">
                  <c:v>15.564375000000002</c:v>
                </c:pt>
                <c:pt idx="314">
                  <c:v>18.866875</c:v>
                </c:pt>
                <c:pt idx="315">
                  <c:v>19.61375</c:v>
                </c:pt>
                <c:pt idx="316">
                  <c:v>20.298749999999998</c:v>
                </c:pt>
                <c:pt idx="317">
                  <c:v>20.246874999999999</c:v>
                </c:pt>
                <c:pt idx="318">
                  <c:v>18.986249999999998</c:v>
                </c:pt>
                <c:pt idx="319">
                  <c:v>19.655625000000004</c:v>
                </c:pt>
                <c:pt idx="320">
                  <c:v>21.413749999999997</c:v>
                </c:pt>
                <c:pt idx="321">
                  <c:v>19.321249999999999</c:v>
                </c:pt>
                <c:pt idx="322">
                  <c:v>19.644375</c:v>
                </c:pt>
                <c:pt idx="323">
                  <c:v>20.396250000000002</c:v>
                </c:pt>
                <c:pt idx="324">
                  <c:v>20.754375</c:v>
                </c:pt>
                <c:pt idx="325">
                  <c:v>21.350625000000001</c:v>
                </c:pt>
                <c:pt idx="326">
                  <c:v>22.140625</c:v>
                </c:pt>
                <c:pt idx="327">
                  <c:v>22.065625000000001</c:v>
                </c:pt>
                <c:pt idx="328">
                  <c:v>22.573749999999997</c:v>
                </c:pt>
                <c:pt idx="329">
                  <c:v>21.944375000000001</c:v>
                </c:pt>
                <c:pt idx="330">
                  <c:v>21.856249999999996</c:v>
                </c:pt>
                <c:pt idx="331">
                  <c:v>22.948749999999997</c:v>
                </c:pt>
                <c:pt idx="332">
                  <c:v>22.046875</c:v>
                </c:pt>
                <c:pt idx="333">
                  <c:v>21.602499999999999</c:v>
                </c:pt>
                <c:pt idx="334">
                  <c:v>21.684374999999999</c:v>
                </c:pt>
                <c:pt idx="335">
                  <c:v>22.472500000000004</c:v>
                </c:pt>
                <c:pt idx="336">
                  <c:v>23.536250000000003</c:v>
                </c:pt>
                <c:pt idx="337">
                  <c:v>21.692499999999999</c:v>
                </c:pt>
                <c:pt idx="338">
                  <c:v>20.911875000000006</c:v>
                </c:pt>
                <c:pt idx="339">
                  <c:v>22.098125</c:v>
                </c:pt>
                <c:pt idx="340">
                  <c:v>22.037499999999994</c:v>
                </c:pt>
                <c:pt idx="341">
                  <c:v>21.43933333333333</c:v>
                </c:pt>
                <c:pt idx="342">
                  <c:v>20.748124999999998</c:v>
                </c:pt>
                <c:pt idx="343">
                  <c:v>23.625625000000003</c:v>
                </c:pt>
                <c:pt idx="344">
                  <c:v>25.616875</c:v>
                </c:pt>
                <c:pt idx="345">
                  <c:v>21.750624999999996</c:v>
                </c:pt>
                <c:pt idx="346">
                  <c:v>18.795625000000001</c:v>
                </c:pt>
                <c:pt idx="347">
                  <c:v>21.235000000000003</c:v>
                </c:pt>
                <c:pt idx="348">
                  <c:v>22.785625</c:v>
                </c:pt>
                <c:pt idx="349">
                  <c:v>18.638124999999999</c:v>
                </c:pt>
                <c:pt idx="350">
                  <c:v>15.481250000000003</c:v>
                </c:pt>
                <c:pt idx="351">
                  <c:v>18.994999999999994</c:v>
                </c:pt>
                <c:pt idx="352">
                  <c:v>18.318124999999998</c:v>
                </c:pt>
                <c:pt idx="353">
                  <c:v>18.958750000000002</c:v>
                </c:pt>
                <c:pt idx="354">
                  <c:v>17.62</c:v>
                </c:pt>
                <c:pt idx="355">
                  <c:v>20.775625000000002</c:v>
                </c:pt>
                <c:pt idx="356">
                  <c:v>24.697500000000005</c:v>
                </c:pt>
                <c:pt idx="357">
                  <c:v>25.993124999999999</c:v>
                </c:pt>
                <c:pt idx="358">
                  <c:v>27.696874999999995</c:v>
                </c:pt>
                <c:pt idx="359">
                  <c:v>25.160000000000004</c:v>
                </c:pt>
                <c:pt idx="360">
                  <c:v>28.26285714285714</c:v>
                </c:pt>
                <c:pt idx="361">
                  <c:v>20.60125</c:v>
                </c:pt>
                <c:pt idx="362">
                  <c:v>20.171874999999996</c:v>
                </c:pt>
                <c:pt idx="363">
                  <c:v>22.605625000000003</c:v>
                </c:pt>
                <c:pt idx="364">
                  <c:v>20.692666666666671</c:v>
                </c:pt>
                <c:pt idx="365">
                  <c:v>19.009374999999999</c:v>
                </c:pt>
                <c:pt idx="366">
                  <c:v>20.928749999999997</c:v>
                </c:pt>
                <c:pt idx="367">
                  <c:v>20.242500000000003</c:v>
                </c:pt>
                <c:pt idx="368">
                  <c:v>22.558749999999996</c:v>
                </c:pt>
                <c:pt idx="369">
                  <c:v>21.413999999999998</c:v>
                </c:pt>
                <c:pt idx="370">
                  <c:v>18.406666666666663</c:v>
                </c:pt>
                <c:pt idx="371">
                  <c:v>21.749333333333333</c:v>
                </c:pt>
                <c:pt idx="372">
                  <c:v>21.958000000000006</c:v>
                </c:pt>
                <c:pt idx="373">
                  <c:v>19.582666666666668</c:v>
                </c:pt>
                <c:pt idx="374">
                  <c:v>15.247999999999999</c:v>
                </c:pt>
                <c:pt idx="375">
                  <c:v>17.213999999999999</c:v>
                </c:pt>
                <c:pt idx="376">
                  <c:v>20.221333333333337</c:v>
                </c:pt>
                <c:pt idx="377">
                  <c:v>19.056000000000001</c:v>
                </c:pt>
                <c:pt idx="378">
                  <c:v>20.417333333333335</c:v>
                </c:pt>
                <c:pt idx="379">
                  <c:v>18.489333333333331</c:v>
                </c:pt>
                <c:pt idx="380">
                  <c:v>19.785714285714285</c:v>
                </c:pt>
                <c:pt idx="381">
                  <c:v>17.886666666666667</c:v>
                </c:pt>
                <c:pt idx="382">
                  <c:v>18.91866666666667</c:v>
                </c:pt>
                <c:pt idx="383">
                  <c:v>16.640714285714285</c:v>
                </c:pt>
                <c:pt idx="384">
                  <c:v>16.240714285714287</c:v>
                </c:pt>
                <c:pt idx="385">
                  <c:v>15.569999999999999</c:v>
                </c:pt>
                <c:pt idx="386">
                  <c:v>13.408571428571431</c:v>
                </c:pt>
                <c:pt idx="387">
                  <c:v>15.37142857142857</c:v>
                </c:pt>
                <c:pt idx="388">
                  <c:v>18.212857142857143</c:v>
                </c:pt>
                <c:pt idx="389">
                  <c:v>19.488666666666663</c:v>
                </c:pt>
                <c:pt idx="390">
                  <c:v>21.911428571428569</c:v>
                </c:pt>
                <c:pt idx="391">
                  <c:v>25.540714285714284</c:v>
                </c:pt>
                <c:pt idx="392">
                  <c:v>22.838571428571431</c:v>
                </c:pt>
                <c:pt idx="393">
                  <c:v>22.16714285714286</c:v>
                </c:pt>
                <c:pt idx="394">
                  <c:v>21.619285714285716</c:v>
                </c:pt>
                <c:pt idx="395">
                  <c:v>20.965714285714284</c:v>
                </c:pt>
                <c:pt idx="396">
                  <c:v>20.709333333333333</c:v>
                </c:pt>
                <c:pt idx="397">
                  <c:v>22.743571428571425</c:v>
                </c:pt>
                <c:pt idx="398">
                  <c:v>25.807857142857141</c:v>
                </c:pt>
                <c:pt idx="399">
                  <c:v>26.170714285714286</c:v>
                </c:pt>
                <c:pt idx="400">
                  <c:v>26.704999999999995</c:v>
                </c:pt>
                <c:pt idx="401">
                  <c:v>27.112142857142853</c:v>
                </c:pt>
                <c:pt idx="402">
                  <c:v>26.282142857142862</c:v>
                </c:pt>
                <c:pt idx="403">
                  <c:v>25.872857142857139</c:v>
                </c:pt>
                <c:pt idx="404">
                  <c:v>24.892142857142854</c:v>
                </c:pt>
                <c:pt idx="405">
                  <c:v>22.214615384615385</c:v>
                </c:pt>
                <c:pt idx="406">
                  <c:v>17.861428571428572</c:v>
                </c:pt>
                <c:pt idx="407">
                  <c:v>16.105</c:v>
                </c:pt>
                <c:pt idx="408">
                  <c:v>13.904999999999998</c:v>
                </c:pt>
                <c:pt idx="409">
                  <c:v>15.28785714285714</c:v>
                </c:pt>
                <c:pt idx="410">
                  <c:v>15.820000000000002</c:v>
                </c:pt>
                <c:pt idx="411">
                  <c:v>15.884285714285713</c:v>
                </c:pt>
                <c:pt idx="412">
                  <c:v>20.452307692307691</c:v>
                </c:pt>
                <c:pt idx="413">
                  <c:v>22.458571428571428</c:v>
                </c:pt>
                <c:pt idx="414">
                  <c:v>24.172307692307694</c:v>
                </c:pt>
                <c:pt idx="415">
                  <c:v>23.605</c:v>
                </c:pt>
                <c:pt idx="416">
                  <c:v>25.736428571428569</c:v>
                </c:pt>
                <c:pt idx="417">
                  <c:v>24.144285714285711</c:v>
                </c:pt>
                <c:pt idx="418">
                  <c:v>25.074285714285718</c:v>
                </c:pt>
                <c:pt idx="419">
                  <c:v>27.276923076923076</c:v>
                </c:pt>
                <c:pt idx="420">
                  <c:v>26.985384615384611</c:v>
                </c:pt>
                <c:pt idx="421">
                  <c:v>26.642307692307693</c:v>
                </c:pt>
                <c:pt idx="422">
                  <c:v>26.403333333333332</c:v>
                </c:pt>
                <c:pt idx="423">
                  <c:v>22.907692307692308</c:v>
                </c:pt>
                <c:pt idx="424">
                  <c:v>19.161538461538463</c:v>
                </c:pt>
                <c:pt idx="425">
                  <c:v>21.020769230769233</c:v>
                </c:pt>
                <c:pt idx="426">
                  <c:v>19.986666666666668</c:v>
                </c:pt>
                <c:pt idx="427">
                  <c:v>19.126666666666665</c:v>
                </c:pt>
                <c:pt idx="428">
                  <c:v>22.904166666666669</c:v>
                </c:pt>
                <c:pt idx="429">
                  <c:v>19.413333333333334</c:v>
                </c:pt>
                <c:pt idx="430">
                  <c:v>17.920833333333334</c:v>
                </c:pt>
                <c:pt idx="431">
                  <c:v>19.754166666666666</c:v>
                </c:pt>
                <c:pt idx="432">
                  <c:v>17.931666666666665</c:v>
                </c:pt>
                <c:pt idx="433">
                  <c:v>14.244166666666667</c:v>
                </c:pt>
                <c:pt idx="434">
                  <c:v>13.264166666666668</c:v>
                </c:pt>
                <c:pt idx="435">
                  <c:v>15.327499999999999</c:v>
                </c:pt>
                <c:pt idx="436">
                  <c:v>16.643333333333334</c:v>
                </c:pt>
                <c:pt idx="437">
                  <c:v>17.781666666666666</c:v>
                </c:pt>
                <c:pt idx="438">
                  <c:v>20.013333333333332</c:v>
                </c:pt>
                <c:pt idx="439">
                  <c:v>21.620833333333334</c:v>
                </c:pt>
                <c:pt idx="440">
                  <c:v>18.759999999999998</c:v>
                </c:pt>
                <c:pt idx="441">
                  <c:v>18.124166666666667</c:v>
                </c:pt>
                <c:pt idx="442">
                  <c:v>19.225833333333338</c:v>
                </c:pt>
                <c:pt idx="443">
                  <c:v>19.794999999999998</c:v>
                </c:pt>
                <c:pt idx="444">
                  <c:v>17.724999999999998</c:v>
                </c:pt>
                <c:pt idx="445">
                  <c:v>14.192500000000001</c:v>
                </c:pt>
                <c:pt idx="446">
                  <c:v>14.428333333333333</c:v>
                </c:pt>
                <c:pt idx="447">
                  <c:v>16.518333333333334</c:v>
                </c:pt>
                <c:pt idx="448">
                  <c:v>18.106666666666666</c:v>
                </c:pt>
                <c:pt idx="449">
                  <c:v>21.564166666666665</c:v>
                </c:pt>
                <c:pt idx="450">
                  <c:v>21.676666666666666</c:v>
                </c:pt>
                <c:pt idx="451">
                  <c:v>21.548333333333332</c:v>
                </c:pt>
                <c:pt idx="452">
                  <c:v>20.28166666666667</c:v>
                </c:pt>
                <c:pt idx="453">
                  <c:v>19.319090909090907</c:v>
                </c:pt>
                <c:pt idx="454">
                  <c:v>19.895454545454545</c:v>
                </c:pt>
                <c:pt idx="455">
                  <c:v>12.681999999999999</c:v>
                </c:pt>
                <c:pt idx="456">
                  <c:v>9.5872727272727261</c:v>
                </c:pt>
                <c:pt idx="457">
                  <c:v>8.6018181818181816</c:v>
                </c:pt>
                <c:pt idx="458">
                  <c:v>12.176363636363636</c:v>
                </c:pt>
                <c:pt idx="459">
                  <c:v>16.091000000000001</c:v>
                </c:pt>
              </c:numCache>
            </c:numRef>
          </c:yVal>
          <c:smooth val="0"/>
          <c:extLst xmlns:c16r2="http://schemas.microsoft.com/office/drawing/2015/06/chart">
            <c:ext xmlns:c16="http://schemas.microsoft.com/office/drawing/2014/chart" uri="{C3380CC4-5D6E-409C-BE32-E72D297353CC}">
              <c16:uniqueId val="{00000001-8EB2-4A5F-B5AE-490B7FECEA6B}"/>
            </c:ext>
          </c:extLst>
        </c:ser>
        <c:dLbls>
          <c:showLegendKey val="0"/>
          <c:showVal val="0"/>
          <c:showCatName val="0"/>
          <c:showSerName val="0"/>
          <c:showPercent val="0"/>
          <c:showBubbleSize val="0"/>
        </c:dLbls>
        <c:axId val="395998272"/>
        <c:axId val="395997696"/>
      </c:scatterChart>
      <c:valAx>
        <c:axId val="395996544"/>
        <c:scaling>
          <c:orientation val="minMax"/>
          <c:max val="45240"/>
          <c:min val="4470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95997120"/>
        <c:crosses val="autoZero"/>
        <c:crossBetween val="midCat"/>
      </c:valAx>
      <c:valAx>
        <c:axId val="395997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96544"/>
        <c:crosses val="autoZero"/>
        <c:crossBetween val="midCat"/>
      </c:valAx>
      <c:valAx>
        <c:axId val="395997696"/>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98272"/>
        <c:crosses val="max"/>
        <c:crossBetween val="midCat"/>
      </c:valAx>
      <c:valAx>
        <c:axId val="395998272"/>
        <c:scaling>
          <c:orientation val="minMax"/>
          <c:max val="45240"/>
          <c:min val="44700"/>
        </c:scaling>
        <c:delete val="0"/>
        <c:axPos val="t"/>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95997696"/>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'Moyennes journalières'!$J$1</c:f>
              <c:strCache>
                <c:ptCount val="1"/>
                <c:pt idx="0">
                  <c:v>Précipitations</c:v>
                </c:pt>
              </c:strCache>
            </c:strRef>
          </c:tx>
          <c:spPr>
            <a:solidFill>
              <a:schemeClr val="accent3"/>
            </a:solidFill>
            <a:ln>
              <a:noFill/>
            </a:ln>
            <a:effectLst/>
          </c:spPr>
          <c:invertIfNegative val="0"/>
          <c:cat>
            <c:numRef>
              <c:f>'Moyennes journalières'!$A$2:$A$2785</c:f>
              <c:numCache>
                <c:formatCode>dd/mm/yyyy;@</c:formatCode>
                <c:ptCount val="278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cat>
          <c:val>
            <c:numRef>
              <c:f>'Moyennes journalières'!$J$2:$J$2785</c:f>
              <c:numCache>
                <c:formatCode>General</c:formatCode>
                <c:ptCount val="2784"/>
                <c:pt idx="0">
                  <c:v>17.8</c:v>
                </c:pt>
                <c:pt idx="1">
                  <c:v>0</c:v>
                </c:pt>
                <c:pt idx="2">
                  <c:v>5.6000000000000005</c:v>
                </c:pt>
                <c:pt idx="3">
                  <c:v>1.2</c:v>
                </c:pt>
                <c:pt idx="4">
                  <c:v>14.8</c:v>
                </c:pt>
                <c:pt idx="5">
                  <c:v>10.399999999999999</c:v>
                </c:pt>
                <c:pt idx="6">
                  <c:v>0</c:v>
                </c:pt>
                <c:pt idx="7">
                  <c:v>0</c:v>
                </c:pt>
                <c:pt idx="8">
                  <c:v>0</c:v>
                </c:pt>
                <c:pt idx="9">
                  <c:v>0</c:v>
                </c:pt>
                <c:pt idx="10">
                  <c:v>0</c:v>
                </c:pt>
                <c:pt idx="11">
                  <c:v>7.6000000000000005</c:v>
                </c:pt>
                <c:pt idx="12">
                  <c:v>0</c:v>
                </c:pt>
                <c:pt idx="13">
                  <c:v>0</c:v>
                </c:pt>
                <c:pt idx="14">
                  <c:v>0</c:v>
                </c:pt>
                <c:pt idx="15">
                  <c:v>0</c:v>
                </c:pt>
                <c:pt idx="16">
                  <c:v>17.2</c:v>
                </c:pt>
                <c:pt idx="17">
                  <c:v>0</c:v>
                </c:pt>
                <c:pt idx="18">
                  <c:v>7.6000000000000005</c:v>
                </c:pt>
                <c:pt idx="19">
                  <c:v>1</c:v>
                </c:pt>
                <c:pt idx="20">
                  <c:v>0</c:v>
                </c:pt>
                <c:pt idx="21">
                  <c:v>0</c:v>
                </c:pt>
                <c:pt idx="22">
                  <c:v>0.2</c:v>
                </c:pt>
                <c:pt idx="23">
                  <c:v>7.4</c:v>
                </c:pt>
                <c:pt idx="24">
                  <c:v>6</c:v>
                </c:pt>
                <c:pt idx="25">
                  <c:v>14.999999999999998</c:v>
                </c:pt>
                <c:pt idx="26">
                  <c:v>1.6</c:v>
                </c:pt>
                <c:pt idx="27">
                  <c:v>0</c:v>
                </c:pt>
                <c:pt idx="28">
                  <c:v>0</c:v>
                </c:pt>
                <c:pt idx="29">
                  <c:v>0.8</c:v>
                </c:pt>
                <c:pt idx="30">
                  <c:v>11</c:v>
                </c:pt>
                <c:pt idx="31">
                  <c:v>11</c:v>
                </c:pt>
                <c:pt idx="32">
                  <c:v>0</c:v>
                </c:pt>
                <c:pt idx="33">
                  <c:v>0.8</c:v>
                </c:pt>
                <c:pt idx="34">
                  <c:v>0</c:v>
                </c:pt>
                <c:pt idx="35">
                  <c:v>0</c:v>
                </c:pt>
                <c:pt idx="36">
                  <c:v>0</c:v>
                </c:pt>
                <c:pt idx="37">
                  <c:v>0</c:v>
                </c:pt>
                <c:pt idx="38">
                  <c:v>0</c:v>
                </c:pt>
                <c:pt idx="39">
                  <c:v>0</c:v>
                </c:pt>
                <c:pt idx="40">
                  <c:v>0</c:v>
                </c:pt>
                <c:pt idx="41">
                  <c:v>1</c:v>
                </c:pt>
                <c:pt idx="42">
                  <c:v>7.8000000000000007</c:v>
                </c:pt>
                <c:pt idx="43">
                  <c:v>12</c:v>
                </c:pt>
                <c:pt idx="44">
                  <c:v>17</c:v>
                </c:pt>
                <c:pt idx="45">
                  <c:v>8.3999999999999986</c:v>
                </c:pt>
                <c:pt idx="46">
                  <c:v>0.2</c:v>
                </c:pt>
                <c:pt idx="47">
                  <c:v>7.6000000000000014</c:v>
                </c:pt>
                <c:pt idx="48">
                  <c:v>11.2</c:v>
                </c:pt>
                <c:pt idx="49">
                  <c:v>0.2</c:v>
                </c:pt>
                <c:pt idx="50">
                  <c:v>0.2</c:v>
                </c:pt>
                <c:pt idx="51">
                  <c:v>0</c:v>
                </c:pt>
                <c:pt idx="52">
                  <c:v>0</c:v>
                </c:pt>
                <c:pt idx="53">
                  <c:v>0</c:v>
                </c:pt>
                <c:pt idx="54">
                  <c:v>0</c:v>
                </c:pt>
                <c:pt idx="55">
                  <c:v>0.2</c:v>
                </c:pt>
                <c:pt idx="56">
                  <c:v>8.3999999999999986</c:v>
                </c:pt>
                <c:pt idx="57">
                  <c:v>0.2</c:v>
                </c:pt>
                <c:pt idx="58">
                  <c:v>0</c:v>
                </c:pt>
                <c:pt idx="59">
                  <c:v>0.4</c:v>
                </c:pt>
                <c:pt idx="60">
                  <c:v>16.999999999999996</c:v>
                </c:pt>
                <c:pt idx="61">
                  <c:v>7.0000000000000009</c:v>
                </c:pt>
                <c:pt idx="62">
                  <c:v>0.2</c:v>
                </c:pt>
                <c:pt idx="63">
                  <c:v>0</c:v>
                </c:pt>
                <c:pt idx="64">
                  <c:v>0</c:v>
                </c:pt>
                <c:pt idx="65">
                  <c:v>0.2</c:v>
                </c:pt>
                <c:pt idx="66">
                  <c:v>0.2</c:v>
                </c:pt>
                <c:pt idx="67">
                  <c:v>8</c:v>
                </c:pt>
                <c:pt idx="68">
                  <c:v>7.6000000000000005</c:v>
                </c:pt>
                <c:pt idx="69">
                  <c:v>4.4000000000000004</c:v>
                </c:pt>
                <c:pt idx="70">
                  <c:v>0.8</c:v>
                </c:pt>
                <c:pt idx="71">
                  <c:v>0</c:v>
                </c:pt>
                <c:pt idx="72">
                  <c:v>0.4</c:v>
                </c:pt>
                <c:pt idx="73">
                  <c:v>0.2</c:v>
                </c:pt>
                <c:pt idx="74">
                  <c:v>0</c:v>
                </c:pt>
                <c:pt idx="75">
                  <c:v>0</c:v>
                </c:pt>
                <c:pt idx="76">
                  <c:v>0</c:v>
                </c:pt>
                <c:pt idx="77">
                  <c:v>0</c:v>
                </c:pt>
                <c:pt idx="78">
                  <c:v>9.1999999999999993</c:v>
                </c:pt>
                <c:pt idx="79">
                  <c:v>0</c:v>
                </c:pt>
                <c:pt idx="80">
                  <c:v>8</c:v>
                </c:pt>
                <c:pt idx="81">
                  <c:v>3</c:v>
                </c:pt>
                <c:pt idx="82">
                  <c:v>0.4</c:v>
                </c:pt>
                <c:pt idx="83">
                  <c:v>1.2</c:v>
                </c:pt>
                <c:pt idx="84">
                  <c:v>0.2</c:v>
                </c:pt>
                <c:pt idx="85">
                  <c:v>3.0000000000000004</c:v>
                </c:pt>
                <c:pt idx="86">
                  <c:v>12.2</c:v>
                </c:pt>
                <c:pt idx="87">
                  <c:v>0.4</c:v>
                </c:pt>
                <c:pt idx="88">
                  <c:v>0.60000000000000009</c:v>
                </c:pt>
                <c:pt idx="89">
                  <c:v>0.4</c:v>
                </c:pt>
                <c:pt idx="90">
                  <c:v>0.2</c:v>
                </c:pt>
                <c:pt idx="91">
                  <c:v>1.5999999999999999</c:v>
                </c:pt>
                <c:pt idx="92">
                  <c:v>6.4000000000000012</c:v>
                </c:pt>
                <c:pt idx="93">
                  <c:v>3.6</c:v>
                </c:pt>
                <c:pt idx="94">
                  <c:v>4.4000000000000004</c:v>
                </c:pt>
                <c:pt idx="95">
                  <c:v>3.6</c:v>
                </c:pt>
                <c:pt idx="96">
                  <c:v>0.60000000000000009</c:v>
                </c:pt>
                <c:pt idx="97">
                  <c:v>3.2000000000000011</c:v>
                </c:pt>
                <c:pt idx="98">
                  <c:v>5</c:v>
                </c:pt>
                <c:pt idx="99">
                  <c:v>0.2</c:v>
                </c:pt>
                <c:pt idx="100">
                  <c:v>3.8000000000000003</c:v>
                </c:pt>
                <c:pt idx="101">
                  <c:v>0.6</c:v>
                </c:pt>
                <c:pt idx="102">
                  <c:v>6.3999999999999995</c:v>
                </c:pt>
                <c:pt idx="103">
                  <c:v>0.4</c:v>
                </c:pt>
                <c:pt idx="104">
                  <c:v>0.2</c:v>
                </c:pt>
                <c:pt idx="105">
                  <c:v>3</c:v>
                </c:pt>
                <c:pt idx="106">
                  <c:v>1</c:v>
                </c:pt>
                <c:pt idx="107">
                  <c:v>0.8</c:v>
                </c:pt>
                <c:pt idx="108">
                  <c:v>0.2</c:v>
                </c:pt>
                <c:pt idx="109">
                  <c:v>0.2</c:v>
                </c:pt>
                <c:pt idx="110">
                  <c:v>0</c:v>
                </c:pt>
                <c:pt idx="111">
                  <c:v>2</c:v>
                </c:pt>
                <c:pt idx="112">
                  <c:v>0.60000000000000009</c:v>
                </c:pt>
                <c:pt idx="113">
                  <c:v>0</c:v>
                </c:pt>
                <c:pt idx="114">
                  <c:v>0.2</c:v>
                </c:pt>
                <c:pt idx="115">
                  <c:v>0</c:v>
                </c:pt>
                <c:pt idx="116">
                  <c:v>0.2</c:v>
                </c:pt>
                <c:pt idx="117">
                  <c:v>0</c:v>
                </c:pt>
                <c:pt idx="118">
                  <c:v>0</c:v>
                </c:pt>
                <c:pt idx="119">
                  <c:v>0</c:v>
                </c:pt>
                <c:pt idx="120">
                  <c:v>0</c:v>
                </c:pt>
                <c:pt idx="121">
                  <c:v>7.4</c:v>
                </c:pt>
                <c:pt idx="122">
                  <c:v>0.2</c:v>
                </c:pt>
                <c:pt idx="123">
                  <c:v>0</c:v>
                </c:pt>
                <c:pt idx="124">
                  <c:v>0</c:v>
                </c:pt>
                <c:pt idx="125">
                  <c:v>0</c:v>
                </c:pt>
                <c:pt idx="126">
                  <c:v>1.2</c:v>
                </c:pt>
                <c:pt idx="127">
                  <c:v>3.8</c:v>
                </c:pt>
                <c:pt idx="128">
                  <c:v>8.6</c:v>
                </c:pt>
                <c:pt idx="129">
                  <c:v>9.7999999999999972</c:v>
                </c:pt>
                <c:pt idx="130">
                  <c:v>13.399999999999997</c:v>
                </c:pt>
                <c:pt idx="131">
                  <c:v>0.60000000000000009</c:v>
                </c:pt>
                <c:pt idx="132">
                  <c:v>0</c:v>
                </c:pt>
                <c:pt idx="133">
                  <c:v>7.1999999999999993</c:v>
                </c:pt>
                <c:pt idx="134">
                  <c:v>0.2</c:v>
                </c:pt>
                <c:pt idx="135">
                  <c:v>0</c:v>
                </c:pt>
                <c:pt idx="136">
                  <c:v>9.5999999999999979</c:v>
                </c:pt>
                <c:pt idx="137">
                  <c:v>7</c:v>
                </c:pt>
                <c:pt idx="138">
                  <c:v>1</c:v>
                </c:pt>
                <c:pt idx="139">
                  <c:v>0</c:v>
                </c:pt>
                <c:pt idx="140">
                  <c:v>4</c:v>
                </c:pt>
                <c:pt idx="141">
                  <c:v>0.2</c:v>
                </c:pt>
                <c:pt idx="142">
                  <c:v>1.7999999999999998</c:v>
                </c:pt>
                <c:pt idx="143">
                  <c:v>3.8000000000000012</c:v>
                </c:pt>
                <c:pt idx="144">
                  <c:v>0.4</c:v>
                </c:pt>
                <c:pt idx="145">
                  <c:v>0.4</c:v>
                </c:pt>
                <c:pt idx="146">
                  <c:v>9.1999999999999993</c:v>
                </c:pt>
                <c:pt idx="147">
                  <c:v>8.4</c:v>
                </c:pt>
                <c:pt idx="148">
                  <c:v>1</c:v>
                </c:pt>
                <c:pt idx="149">
                  <c:v>6.200000000000002</c:v>
                </c:pt>
                <c:pt idx="150">
                  <c:v>1.2</c:v>
                </c:pt>
                <c:pt idx="151">
                  <c:v>4.0000000000000009</c:v>
                </c:pt>
                <c:pt idx="152">
                  <c:v>5.8000000000000007</c:v>
                </c:pt>
                <c:pt idx="153">
                  <c:v>11.4</c:v>
                </c:pt>
                <c:pt idx="154">
                  <c:v>10.8</c:v>
                </c:pt>
                <c:pt idx="155">
                  <c:v>0</c:v>
                </c:pt>
                <c:pt idx="156">
                  <c:v>4.2</c:v>
                </c:pt>
                <c:pt idx="157">
                  <c:v>0</c:v>
                </c:pt>
                <c:pt idx="158">
                  <c:v>0</c:v>
                </c:pt>
                <c:pt idx="159">
                  <c:v>2</c:v>
                </c:pt>
                <c:pt idx="160">
                  <c:v>0</c:v>
                </c:pt>
                <c:pt idx="161">
                  <c:v>0</c:v>
                </c:pt>
                <c:pt idx="162">
                  <c:v>3.4</c:v>
                </c:pt>
                <c:pt idx="163">
                  <c:v>2.4</c:v>
                </c:pt>
                <c:pt idx="164">
                  <c:v>0</c:v>
                </c:pt>
                <c:pt idx="165">
                  <c:v>0</c:v>
                </c:pt>
                <c:pt idx="166">
                  <c:v>0.2</c:v>
                </c:pt>
                <c:pt idx="167">
                  <c:v>0.2</c:v>
                </c:pt>
                <c:pt idx="168">
                  <c:v>1.8</c:v>
                </c:pt>
                <c:pt idx="169">
                  <c:v>0.4</c:v>
                </c:pt>
                <c:pt idx="170">
                  <c:v>1</c:v>
                </c:pt>
                <c:pt idx="171">
                  <c:v>0.8</c:v>
                </c:pt>
                <c:pt idx="172">
                  <c:v>0.60000000000000009</c:v>
                </c:pt>
                <c:pt idx="173">
                  <c:v>0.8</c:v>
                </c:pt>
                <c:pt idx="174">
                  <c:v>1.5999999999999999</c:v>
                </c:pt>
                <c:pt idx="175">
                  <c:v>0</c:v>
                </c:pt>
                <c:pt idx="176">
                  <c:v>0</c:v>
                </c:pt>
                <c:pt idx="177">
                  <c:v>0</c:v>
                </c:pt>
                <c:pt idx="178">
                  <c:v>0</c:v>
                </c:pt>
                <c:pt idx="179">
                  <c:v>0</c:v>
                </c:pt>
                <c:pt idx="180">
                  <c:v>0</c:v>
                </c:pt>
                <c:pt idx="181">
                  <c:v>0.2</c:v>
                </c:pt>
                <c:pt idx="182">
                  <c:v>0.2</c:v>
                </c:pt>
                <c:pt idx="183">
                  <c:v>0</c:v>
                </c:pt>
                <c:pt idx="184">
                  <c:v>0</c:v>
                </c:pt>
                <c:pt idx="185">
                  <c:v>0</c:v>
                </c:pt>
                <c:pt idx="186">
                  <c:v>0.2</c:v>
                </c:pt>
                <c:pt idx="187">
                  <c:v>0</c:v>
                </c:pt>
                <c:pt idx="188">
                  <c:v>0.4</c:v>
                </c:pt>
                <c:pt idx="189">
                  <c:v>0</c:v>
                </c:pt>
                <c:pt idx="190">
                  <c:v>0</c:v>
                </c:pt>
                <c:pt idx="191">
                  <c:v>5.0000000000000009</c:v>
                </c:pt>
                <c:pt idx="192">
                  <c:v>0.8</c:v>
                </c:pt>
                <c:pt idx="193">
                  <c:v>6.4</c:v>
                </c:pt>
                <c:pt idx="194">
                  <c:v>0.2</c:v>
                </c:pt>
                <c:pt idx="195">
                  <c:v>0</c:v>
                </c:pt>
                <c:pt idx="196">
                  <c:v>0</c:v>
                </c:pt>
                <c:pt idx="197">
                  <c:v>0</c:v>
                </c:pt>
                <c:pt idx="198">
                  <c:v>0</c:v>
                </c:pt>
                <c:pt idx="199">
                  <c:v>0</c:v>
                </c:pt>
                <c:pt idx="200">
                  <c:v>0</c:v>
                </c:pt>
                <c:pt idx="201">
                  <c:v>0</c:v>
                </c:pt>
                <c:pt idx="202">
                  <c:v>0</c:v>
                </c:pt>
                <c:pt idx="203">
                  <c:v>0</c:v>
                </c:pt>
                <c:pt idx="204">
                  <c:v>0</c:v>
                </c:pt>
                <c:pt idx="205">
                  <c:v>8.2000000000000011</c:v>
                </c:pt>
                <c:pt idx="206">
                  <c:v>17.399999999999999</c:v>
                </c:pt>
                <c:pt idx="207">
                  <c:v>5.6</c:v>
                </c:pt>
                <c:pt idx="208">
                  <c:v>1.4</c:v>
                </c:pt>
                <c:pt idx="209">
                  <c:v>2</c:v>
                </c:pt>
                <c:pt idx="210">
                  <c:v>8</c:v>
                </c:pt>
                <c:pt idx="211">
                  <c:v>6.4</c:v>
                </c:pt>
                <c:pt idx="212">
                  <c:v>0</c:v>
                </c:pt>
                <c:pt idx="213">
                  <c:v>0</c:v>
                </c:pt>
                <c:pt idx="214">
                  <c:v>0</c:v>
                </c:pt>
                <c:pt idx="215">
                  <c:v>0</c:v>
                </c:pt>
                <c:pt idx="216">
                  <c:v>10.199999999999999</c:v>
                </c:pt>
                <c:pt idx="217">
                  <c:v>0</c:v>
                </c:pt>
                <c:pt idx="218">
                  <c:v>0</c:v>
                </c:pt>
                <c:pt idx="219">
                  <c:v>0.2</c:v>
                </c:pt>
                <c:pt idx="220">
                  <c:v>0.2</c:v>
                </c:pt>
                <c:pt idx="221">
                  <c:v>11.4</c:v>
                </c:pt>
                <c:pt idx="222">
                  <c:v>2.8</c:v>
                </c:pt>
                <c:pt idx="223">
                  <c:v>9.9999999999999982</c:v>
                </c:pt>
                <c:pt idx="224">
                  <c:v>1.4</c:v>
                </c:pt>
                <c:pt idx="225">
                  <c:v>0</c:v>
                </c:pt>
                <c:pt idx="226">
                  <c:v>0</c:v>
                </c:pt>
                <c:pt idx="227">
                  <c:v>1.7999999999999998</c:v>
                </c:pt>
                <c:pt idx="228">
                  <c:v>9.8000000000000007</c:v>
                </c:pt>
                <c:pt idx="229">
                  <c:v>7.6000000000000014</c:v>
                </c:pt>
                <c:pt idx="230">
                  <c:v>5.6000000000000014</c:v>
                </c:pt>
                <c:pt idx="231">
                  <c:v>0.2</c:v>
                </c:pt>
                <c:pt idx="232">
                  <c:v>0</c:v>
                </c:pt>
                <c:pt idx="233">
                  <c:v>0</c:v>
                </c:pt>
                <c:pt idx="234">
                  <c:v>0</c:v>
                </c:pt>
                <c:pt idx="235">
                  <c:v>5.3999999999999995</c:v>
                </c:pt>
                <c:pt idx="236">
                  <c:v>0</c:v>
                </c:pt>
                <c:pt idx="237">
                  <c:v>0</c:v>
                </c:pt>
                <c:pt idx="238">
                  <c:v>0.2</c:v>
                </c:pt>
                <c:pt idx="239">
                  <c:v>2.2000000000000002</c:v>
                </c:pt>
                <c:pt idx="240">
                  <c:v>9.2000000000000011</c:v>
                </c:pt>
                <c:pt idx="241">
                  <c:v>2.2000000000000002</c:v>
                </c:pt>
                <c:pt idx="242">
                  <c:v>0.2</c:v>
                </c:pt>
                <c:pt idx="243">
                  <c:v>5.6000000000000005</c:v>
                </c:pt>
                <c:pt idx="244">
                  <c:v>0</c:v>
                </c:pt>
                <c:pt idx="245">
                  <c:v>0</c:v>
                </c:pt>
                <c:pt idx="246">
                  <c:v>0</c:v>
                </c:pt>
                <c:pt idx="247">
                  <c:v>0</c:v>
                </c:pt>
                <c:pt idx="248">
                  <c:v>0</c:v>
                </c:pt>
                <c:pt idx="249">
                  <c:v>0.2</c:v>
                </c:pt>
                <c:pt idx="250">
                  <c:v>6</c:v>
                </c:pt>
                <c:pt idx="251">
                  <c:v>3.2</c:v>
                </c:pt>
                <c:pt idx="252">
                  <c:v>0.6</c:v>
                </c:pt>
                <c:pt idx="253">
                  <c:v>3.6</c:v>
                </c:pt>
                <c:pt idx="254">
                  <c:v>0</c:v>
                </c:pt>
                <c:pt idx="255">
                  <c:v>0</c:v>
                </c:pt>
                <c:pt idx="256">
                  <c:v>5.0000000000000009</c:v>
                </c:pt>
                <c:pt idx="257">
                  <c:v>0</c:v>
                </c:pt>
                <c:pt idx="258">
                  <c:v>0</c:v>
                </c:pt>
                <c:pt idx="259">
                  <c:v>0</c:v>
                </c:pt>
                <c:pt idx="260">
                  <c:v>0</c:v>
                </c:pt>
                <c:pt idx="261">
                  <c:v>0</c:v>
                </c:pt>
                <c:pt idx="262">
                  <c:v>0</c:v>
                </c:pt>
                <c:pt idx="263">
                  <c:v>1.2</c:v>
                </c:pt>
                <c:pt idx="264">
                  <c:v>0.4</c:v>
                </c:pt>
                <c:pt idx="265">
                  <c:v>6.6000000000000014</c:v>
                </c:pt>
                <c:pt idx="266">
                  <c:v>0</c:v>
                </c:pt>
                <c:pt idx="267">
                  <c:v>11</c:v>
                </c:pt>
                <c:pt idx="268">
                  <c:v>8.8000000000000007</c:v>
                </c:pt>
                <c:pt idx="269">
                  <c:v>2.1999999999999997</c:v>
                </c:pt>
                <c:pt idx="270">
                  <c:v>4.0000000000000009</c:v>
                </c:pt>
                <c:pt idx="271">
                  <c:v>0.2</c:v>
                </c:pt>
                <c:pt idx="272">
                  <c:v>1.2000000000000002</c:v>
                </c:pt>
                <c:pt idx="273">
                  <c:v>0.2</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0.4</c:v>
                </c:pt>
                <c:pt idx="308">
                  <c:v>9</c:v>
                </c:pt>
                <c:pt idx="309">
                  <c:v>0.2</c:v>
                </c:pt>
                <c:pt idx="310">
                  <c:v>0</c:v>
                </c:pt>
                <c:pt idx="311">
                  <c:v>0.4</c:v>
                </c:pt>
                <c:pt idx="312">
                  <c:v>0.2</c:v>
                </c:pt>
                <c:pt idx="313">
                  <c:v>0</c:v>
                </c:pt>
                <c:pt idx="314">
                  <c:v>0</c:v>
                </c:pt>
                <c:pt idx="315">
                  <c:v>0</c:v>
                </c:pt>
                <c:pt idx="316">
                  <c:v>0</c:v>
                </c:pt>
                <c:pt idx="317">
                  <c:v>0</c:v>
                </c:pt>
                <c:pt idx="318">
                  <c:v>0</c:v>
                </c:pt>
                <c:pt idx="319">
                  <c:v>0</c:v>
                </c:pt>
                <c:pt idx="320">
                  <c:v>4.8</c:v>
                </c:pt>
                <c:pt idx="321">
                  <c:v>0</c:v>
                </c:pt>
                <c:pt idx="322">
                  <c:v>1.2</c:v>
                </c:pt>
                <c:pt idx="323">
                  <c:v>3.2</c:v>
                </c:pt>
                <c:pt idx="324">
                  <c:v>0</c:v>
                </c:pt>
                <c:pt idx="325">
                  <c:v>0</c:v>
                </c:pt>
                <c:pt idx="326">
                  <c:v>0</c:v>
                </c:pt>
                <c:pt idx="327">
                  <c:v>0.6</c:v>
                </c:pt>
                <c:pt idx="328">
                  <c:v>0</c:v>
                </c:pt>
                <c:pt idx="329">
                  <c:v>0</c:v>
                </c:pt>
                <c:pt idx="330">
                  <c:v>8.4</c:v>
                </c:pt>
                <c:pt idx="331">
                  <c:v>5</c:v>
                </c:pt>
                <c:pt idx="332">
                  <c:v>0</c:v>
                </c:pt>
                <c:pt idx="333">
                  <c:v>0</c:v>
                </c:pt>
                <c:pt idx="334">
                  <c:v>9.1999999999999993</c:v>
                </c:pt>
                <c:pt idx="335">
                  <c:v>1</c:v>
                </c:pt>
                <c:pt idx="336">
                  <c:v>0</c:v>
                </c:pt>
                <c:pt idx="337">
                  <c:v>0.8</c:v>
                </c:pt>
                <c:pt idx="338">
                  <c:v>0</c:v>
                </c:pt>
                <c:pt idx="339">
                  <c:v>0</c:v>
                </c:pt>
                <c:pt idx="340">
                  <c:v>0.4</c:v>
                </c:pt>
                <c:pt idx="341">
                  <c:v>0</c:v>
                </c:pt>
                <c:pt idx="342">
                  <c:v>0</c:v>
                </c:pt>
                <c:pt idx="343">
                  <c:v>2.4000000000000004</c:v>
                </c:pt>
                <c:pt idx="344">
                  <c:v>10</c:v>
                </c:pt>
                <c:pt idx="345">
                  <c:v>0.2</c:v>
                </c:pt>
                <c:pt idx="346">
                  <c:v>0</c:v>
                </c:pt>
                <c:pt idx="347">
                  <c:v>13.4</c:v>
                </c:pt>
                <c:pt idx="348">
                  <c:v>0</c:v>
                </c:pt>
                <c:pt idx="349">
                  <c:v>1</c:v>
                </c:pt>
                <c:pt idx="350">
                  <c:v>0.8</c:v>
                </c:pt>
                <c:pt idx="351">
                  <c:v>14.8</c:v>
                </c:pt>
                <c:pt idx="352">
                  <c:v>16.399999999999999</c:v>
                </c:pt>
                <c:pt idx="353">
                  <c:v>4.8000000000000007</c:v>
                </c:pt>
                <c:pt idx="354">
                  <c:v>9.8000000000000007</c:v>
                </c:pt>
                <c:pt idx="355">
                  <c:v>0.8</c:v>
                </c:pt>
                <c:pt idx="356">
                  <c:v>5.8000000000000007</c:v>
                </c:pt>
                <c:pt idx="357">
                  <c:v>0</c:v>
                </c:pt>
                <c:pt idx="358">
                  <c:v>0</c:v>
                </c:pt>
                <c:pt idx="359">
                  <c:v>0</c:v>
                </c:pt>
                <c:pt idx="360">
                  <c:v>0</c:v>
                </c:pt>
                <c:pt idx="361">
                  <c:v>0</c:v>
                </c:pt>
                <c:pt idx="362">
                  <c:v>0.2</c:v>
                </c:pt>
                <c:pt idx="363">
                  <c:v>0</c:v>
                </c:pt>
                <c:pt idx="364">
                  <c:v>9.3999999999999986</c:v>
                </c:pt>
                <c:pt idx="365">
                  <c:v>8.6000000000000014</c:v>
                </c:pt>
                <c:pt idx="366">
                  <c:v>13.8</c:v>
                </c:pt>
                <c:pt idx="367">
                  <c:v>0</c:v>
                </c:pt>
                <c:pt idx="368">
                  <c:v>0</c:v>
                </c:pt>
                <c:pt idx="369">
                  <c:v>0</c:v>
                </c:pt>
                <c:pt idx="370">
                  <c:v>0</c:v>
                </c:pt>
                <c:pt idx="371">
                  <c:v>0</c:v>
                </c:pt>
                <c:pt idx="372">
                  <c:v>0</c:v>
                </c:pt>
                <c:pt idx="373">
                  <c:v>0</c:v>
                </c:pt>
                <c:pt idx="374">
                  <c:v>7.8</c:v>
                </c:pt>
                <c:pt idx="375">
                  <c:v>4.2</c:v>
                </c:pt>
                <c:pt idx="376">
                  <c:v>0</c:v>
                </c:pt>
                <c:pt idx="377">
                  <c:v>0.4</c:v>
                </c:pt>
                <c:pt idx="378">
                  <c:v>1</c:v>
                </c:pt>
                <c:pt idx="379">
                  <c:v>0.4</c:v>
                </c:pt>
                <c:pt idx="380">
                  <c:v>1</c:v>
                </c:pt>
                <c:pt idx="381">
                  <c:v>0.2</c:v>
                </c:pt>
                <c:pt idx="382">
                  <c:v>0</c:v>
                </c:pt>
                <c:pt idx="383">
                  <c:v>0</c:v>
                </c:pt>
                <c:pt idx="384">
                  <c:v>0</c:v>
                </c:pt>
                <c:pt idx="385">
                  <c:v>0</c:v>
                </c:pt>
                <c:pt idx="386">
                  <c:v>0</c:v>
                </c:pt>
                <c:pt idx="387">
                  <c:v>0</c:v>
                </c:pt>
                <c:pt idx="388">
                  <c:v>0</c:v>
                </c:pt>
                <c:pt idx="389">
                  <c:v>0</c:v>
                </c:pt>
                <c:pt idx="390">
                  <c:v>0</c:v>
                </c:pt>
                <c:pt idx="391">
                  <c:v>0</c:v>
                </c:pt>
                <c:pt idx="392">
                  <c:v>0</c:v>
                </c:pt>
                <c:pt idx="393">
                  <c:v>0.2</c:v>
                </c:pt>
                <c:pt idx="394">
                  <c:v>0.8</c:v>
                </c:pt>
                <c:pt idx="395">
                  <c:v>0</c:v>
                </c:pt>
                <c:pt idx="396">
                  <c:v>0</c:v>
                </c:pt>
                <c:pt idx="397">
                  <c:v>0.2</c:v>
                </c:pt>
                <c:pt idx="398">
                  <c:v>0</c:v>
                </c:pt>
                <c:pt idx="399">
                  <c:v>4.5999999999999996</c:v>
                </c:pt>
                <c:pt idx="400">
                  <c:v>0.2</c:v>
                </c:pt>
                <c:pt idx="401">
                  <c:v>0</c:v>
                </c:pt>
                <c:pt idx="402">
                  <c:v>13.2</c:v>
                </c:pt>
                <c:pt idx="403">
                  <c:v>7.8000000000000007</c:v>
                </c:pt>
                <c:pt idx="404">
                  <c:v>0</c:v>
                </c:pt>
                <c:pt idx="405">
                  <c:v>0</c:v>
                </c:pt>
                <c:pt idx="406">
                  <c:v>0</c:v>
                </c:pt>
                <c:pt idx="407">
                  <c:v>0</c:v>
                </c:pt>
                <c:pt idx="408">
                  <c:v>0</c:v>
                </c:pt>
                <c:pt idx="409">
                  <c:v>0</c:v>
                </c:pt>
                <c:pt idx="410">
                  <c:v>0</c:v>
                </c:pt>
                <c:pt idx="411">
                  <c:v>0</c:v>
                </c:pt>
                <c:pt idx="412">
                  <c:v>0</c:v>
                </c:pt>
                <c:pt idx="413">
                  <c:v>0</c:v>
                </c:pt>
                <c:pt idx="414">
                  <c:v>0.4</c:v>
                </c:pt>
                <c:pt idx="415">
                  <c:v>0.4</c:v>
                </c:pt>
                <c:pt idx="416">
                  <c:v>0</c:v>
                </c:pt>
                <c:pt idx="417">
                  <c:v>0</c:v>
                </c:pt>
                <c:pt idx="418">
                  <c:v>0</c:v>
                </c:pt>
                <c:pt idx="419">
                  <c:v>0</c:v>
                </c:pt>
                <c:pt idx="420">
                  <c:v>0</c:v>
                </c:pt>
                <c:pt idx="421">
                  <c:v>0</c:v>
                </c:pt>
                <c:pt idx="422">
                  <c:v>0</c:v>
                </c:pt>
                <c:pt idx="423">
                  <c:v>0</c:v>
                </c:pt>
                <c:pt idx="424">
                  <c:v>0</c:v>
                </c:pt>
                <c:pt idx="425">
                  <c:v>2.2000000000000002</c:v>
                </c:pt>
                <c:pt idx="426">
                  <c:v>0</c:v>
                </c:pt>
                <c:pt idx="427">
                  <c:v>0</c:v>
                </c:pt>
                <c:pt idx="428">
                  <c:v>0</c:v>
                </c:pt>
                <c:pt idx="429">
                  <c:v>3.0000000000000004</c:v>
                </c:pt>
              </c:numCache>
            </c:numRef>
          </c:val>
          <c:extLst xmlns:c16r2="http://schemas.microsoft.com/office/drawing/2015/06/chart">
            <c:ext xmlns:c16="http://schemas.microsoft.com/office/drawing/2014/chart" uri="{C3380CC4-5D6E-409C-BE32-E72D297353CC}">
              <c16:uniqueId val="{00000000-52D0-4556-ADD5-1544376BE106}"/>
            </c:ext>
          </c:extLst>
        </c:ser>
        <c:dLbls>
          <c:showLegendKey val="0"/>
          <c:showVal val="0"/>
          <c:showCatName val="0"/>
          <c:showSerName val="0"/>
          <c:showPercent val="0"/>
          <c:showBubbleSize val="0"/>
        </c:dLbls>
        <c:gapWidth val="150"/>
        <c:axId val="522407424"/>
        <c:axId val="449904640"/>
      </c:barChart>
      <c:scatterChart>
        <c:scatterStyle val="lineMarker"/>
        <c:varyColors val="0"/>
        <c:ser>
          <c:idx val="0"/>
          <c:order val="0"/>
          <c:tx>
            <c:strRef>
              <c:f>'Moyennes journalières'!$B$1</c:f>
              <c:strCache>
                <c:ptCount val="1"/>
                <c:pt idx="0">
                  <c:v>Arbre 30cm (cb)</c:v>
                </c:pt>
              </c:strCache>
            </c:strRef>
          </c:tx>
          <c:spPr>
            <a:ln w="25400" cap="rnd">
              <a:noFill/>
              <a:round/>
            </a:ln>
            <a:effectLst/>
          </c:spPr>
          <c:marker>
            <c:symbol val="circle"/>
            <c:size val="5"/>
            <c:spPr>
              <a:solidFill>
                <a:schemeClr val="accent1"/>
              </a:solidFill>
              <a:ln w="9525">
                <a:solidFill>
                  <a:schemeClr val="accent1"/>
                </a:solidFill>
              </a:ln>
              <a:effectLst/>
            </c:spPr>
          </c:marker>
          <c:xVal>
            <c:numRef>
              <c:f>'Moyennes journalières'!$A$2:$A$2785</c:f>
              <c:numCache>
                <c:formatCode>dd/mm/yyyy;@</c:formatCode>
                <c:ptCount val="278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xVal>
          <c:yVal>
            <c:numRef>
              <c:f>'Moyennes journalières'!$B$2:$B$2785</c:f>
              <c:numCache>
                <c:formatCode>General</c:formatCode>
                <c:ptCount val="2784"/>
                <c:pt idx="0">
                  <c:v>12.333333333333334</c:v>
                </c:pt>
                <c:pt idx="1">
                  <c:v>45.166666666666664</c:v>
                </c:pt>
                <c:pt idx="2">
                  <c:v>34.333333333333336</c:v>
                </c:pt>
                <c:pt idx="3">
                  <c:v>64</c:v>
                </c:pt>
                <c:pt idx="4">
                  <c:v>91.833333333333329</c:v>
                </c:pt>
                <c:pt idx="5">
                  <c:v>8.3333333333333339</c:v>
                </c:pt>
                <c:pt idx="6">
                  <c:v>32.166666666666664</c:v>
                </c:pt>
                <c:pt idx="7">
                  <c:v>43</c:v>
                </c:pt>
                <c:pt idx="8">
                  <c:v>51.666666666666664</c:v>
                </c:pt>
                <c:pt idx="9">
                  <c:v>59.833333333333336</c:v>
                </c:pt>
                <c:pt idx="10">
                  <c:v>68.333333333333329</c:v>
                </c:pt>
                <c:pt idx="11">
                  <c:v>67.666666666666671</c:v>
                </c:pt>
                <c:pt idx="12">
                  <c:v>61.5</c:v>
                </c:pt>
                <c:pt idx="13">
                  <c:v>75.833333333333329</c:v>
                </c:pt>
                <c:pt idx="14">
                  <c:v>86.666666666666671</c:v>
                </c:pt>
                <c:pt idx="15">
                  <c:v>96.5</c:v>
                </c:pt>
                <c:pt idx="16">
                  <c:v>89.833333333333329</c:v>
                </c:pt>
                <c:pt idx="17">
                  <c:v>34.333333333333336</c:v>
                </c:pt>
                <c:pt idx="18">
                  <c:v>53.5</c:v>
                </c:pt>
                <c:pt idx="19">
                  <c:v>67.333333333333329</c:v>
                </c:pt>
                <c:pt idx="20">
                  <c:v>78.166666666666671</c:v>
                </c:pt>
                <c:pt idx="21">
                  <c:v>87.5</c:v>
                </c:pt>
                <c:pt idx="22">
                  <c:v>95</c:v>
                </c:pt>
                <c:pt idx="23">
                  <c:v>102.66666666666667</c:v>
                </c:pt>
                <c:pt idx="24">
                  <c:v>108.33333333333333</c:v>
                </c:pt>
                <c:pt idx="25">
                  <c:v>21.333333333333332</c:v>
                </c:pt>
                <c:pt idx="26">
                  <c:v>29.666666666666668</c:v>
                </c:pt>
                <c:pt idx="27">
                  <c:v>32.166666666666664</c:v>
                </c:pt>
                <c:pt idx="28">
                  <c:v>36.5</c:v>
                </c:pt>
                <c:pt idx="29">
                  <c:v>42</c:v>
                </c:pt>
                <c:pt idx="30">
                  <c:v>19.833333333333332</c:v>
                </c:pt>
                <c:pt idx="31">
                  <c:v>9.8333333333333339</c:v>
                </c:pt>
                <c:pt idx="32">
                  <c:v>5.5</c:v>
                </c:pt>
                <c:pt idx="33">
                  <c:v>12.833333333333334</c:v>
                </c:pt>
                <c:pt idx="34">
                  <c:v>17.166666666666668</c:v>
                </c:pt>
                <c:pt idx="35">
                  <c:v>21.166666666666668</c:v>
                </c:pt>
                <c:pt idx="36">
                  <c:v>25</c:v>
                </c:pt>
                <c:pt idx="37">
                  <c:v>28.166666666666668</c:v>
                </c:pt>
                <c:pt idx="38">
                  <c:v>31</c:v>
                </c:pt>
                <c:pt idx="39">
                  <c:v>34.5</c:v>
                </c:pt>
                <c:pt idx="40">
                  <c:v>39.333333333333336</c:v>
                </c:pt>
                <c:pt idx="43">
                  <c:v>38.666666666666664</c:v>
                </c:pt>
                <c:pt idx="44">
                  <c:v>6.5</c:v>
                </c:pt>
                <c:pt idx="45">
                  <c:v>4.5</c:v>
                </c:pt>
                <c:pt idx="46">
                  <c:v>4.333333333333333</c:v>
                </c:pt>
                <c:pt idx="47">
                  <c:v>4</c:v>
                </c:pt>
                <c:pt idx="48">
                  <c:v>3.8333333333333335</c:v>
                </c:pt>
                <c:pt idx="49">
                  <c:v>4</c:v>
                </c:pt>
                <c:pt idx="50">
                  <c:v>4</c:v>
                </c:pt>
                <c:pt idx="51">
                  <c:v>4</c:v>
                </c:pt>
                <c:pt idx="52">
                  <c:v>4.333333333333333</c:v>
                </c:pt>
                <c:pt idx="53">
                  <c:v>4.5</c:v>
                </c:pt>
                <c:pt idx="54">
                  <c:v>4.833333333333333</c:v>
                </c:pt>
                <c:pt idx="55">
                  <c:v>5.333333333333333</c:v>
                </c:pt>
                <c:pt idx="56">
                  <c:v>6.5</c:v>
                </c:pt>
                <c:pt idx="57">
                  <c:v>5</c:v>
                </c:pt>
                <c:pt idx="58">
                  <c:v>5</c:v>
                </c:pt>
                <c:pt idx="59">
                  <c:v>5</c:v>
                </c:pt>
                <c:pt idx="60">
                  <c:v>4.666666666666667</c:v>
                </c:pt>
                <c:pt idx="61">
                  <c:v>4.666666666666667</c:v>
                </c:pt>
                <c:pt idx="62">
                  <c:v>4.666666666666667</c:v>
                </c:pt>
                <c:pt idx="63">
                  <c:v>4.666666666666667</c:v>
                </c:pt>
                <c:pt idx="64">
                  <c:v>4.833333333333333</c:v>
                </c:pt>
                <c:pt idx="65">
                  <c:v>4.833333333333333</c:v>
                </c:pt>
                <c:pt idx="66">
                  <c:v>5</c:v>
                </c:pt>
                <c:pt idx="67">
                  <c:v>4.333333333333333</c:v>
                </c:pt>
                <c:pt idx="68">
                  <c:v>4</c:v>
                </c:pt>
                <c:pt idx="69">
                  <c:v>3.8333333333333335</c:v>
                </c:pt>
                <c:pt idx="70">
                  <c:v>4</c:v>
                </c:pt>
                <c:pt idx="71">
                  <c:v>4</c:v>
                </c:pt>
                <c:pt idx="72">
                  <c:v>4</c:v>
                </c:pt>
                <c:pt idx="73">
                  <c:v>4</c:v>
                </c:pt>
                <c:pt idx="74">
                  <c:v>4</c:v>
                </c:pt>
                <c:pt idx="75">
                  <c:v>4.333333333333333</c:v>
                </c:pt>
                <c:pt idx="76">
                  <c:v>4.833333333333333</c:v>
                </c:pt>
                <c:pt idx="77">
                  <c:v>5.333333333333333</c:v>
                </c:pt>
                <c:pt idx="78">
                  <c:v>4.333333333333333</c:v>
                </c:pt>
                <c:pt idx="79">
                  <c:v>4.166666666666667</c:v>
                </c:pt>
                <c:pt idx="80">
                  <c:v>4.5</c:v>
                </c:pt>
                <c:pt idx="81">
                  <c:v>4.166666666666667</c:v>
                </c:pt>
                <c:pt idx="82">
                  <c:v>4</c:v>
                </c:pt>
                <c:pt idx="83">
                  <c:v>4</c:v>
                </c:pt>
                <c:pt idx="84">
                  <c:v>4</c:v>
                </c:pt>
                <c:pt idx="85">
                  <c:v>4.166666666666667</c:v>
                </c:pt>
                <c:pt idx="86">
                  <c:v>4</c:v>
                </c:pt>
                <c:pt idx="87">
                  <c:v>4</c:v>
                </c:pt>
                <c:pt idx="88">
                  <c:v>4</c:v>
                </c:pt>
                <c:pt idx="89">
                  <c:v>4</c:v>
                </c:pt>
                <c:pt idx="90">
                  <c:v>4</c:v>
                </c:pt>
                <c:pt idx="91">
                  <c:v>4</c:v>
                </c:pt>
                <c:pt idx="92">
                  <c:v>4</c:v>
                </c:pt>
                <c:pt idx="93">
                  <c:v>4</c:v>
                </c:pt>
                <c:pt idx="94">
                  <c:v>4</c:v>
                </c:pt>
                <c:pt idx="95">
                  <c:v>4</c:v>
                </c:pt>
                <c:pt idx="96">
                  <c:v>4</c:v>
                </c:pt>
                <c:pt idx="97">
                  <c:v>4</c:v>
                </c:pt>
                <c:pt idx="98">
                  <c:v>4</c:v>
                </c:pt>
                <c:pt idx="99">
                  <c:v>4</c:v>
                </c:pt>
                <c:pt idx="100">
                  <c:v>4</c:v>
                </c:pt>
                <c:pt idx="101">
                  <c:v>4</c:v>
                </c:pt>
                <c:pt idx="102">
                  <c:v>4</c:v>
                </c:pt>
                <c:pt idx="103">
                  <c:v>4</c:v>
                </c:pt>
                <c:pt idx="104">
                  <c:v>4</c:v>
                </c:pt>
                <c:pt idx="105">
                  <c:v>4</c:v>
                </c:pt>
                <c:pt idx="106">
                  <c:v>4</c:v>
                </c:pt>
                <c:pt idx="107">
                  <c:v>3.8333333333333335</c:v>
                </c:pt>
                <c:pt idx="108">
                  <c:v>4</c:v>
                </c:pt>
                <c:pt idx="109">
                  <c:v>4</c:v>
                </c:pt>
                <c:pt idx="110">
                  <c:v>4</c:v>
                </c:pt>
                <c:pt idx="111">
                  <c:v>4</c:v>
                </c:pt>
                <c:pt idx="112">
                  <c:v>4</c:v>
                </c:pt>
                <c:pt idx="113">
                  <c:v>4</c:v>
                </c:pt>
                <c:pt idx="114">
                  <c:v>4</c:v>
                </c:pt>
                <c:pt idx="115">
                  <c:v>4.333333333333333</c:v>
                </c:pt>
                <c:pt idx="116">
                  <c:v>4.833333333333333</c:v>
                </c:pt>
                <c:pt idx="117">
                  <c:v>4.5</c:v>
                </c:pt>
                <c:pt idx="118">
                  <c:v>5</c:v>
                </c:pt>
                <c:pt idx="119">
                  <c:v>5</c:v>
                </c:pt>
                <c:pt idx="120">
                  <c:v>5</c:v>
                </c:pt>
                <c:pt idx="121">
                  <c:v>5</c:v>
                </c:pt>
                <c:pt idx="122">
                  <c:v>4</c:v>
                </c:pt>
                <c:pt idx="123">
                  <c:v>4.5</c:v>
                </c:pt>
                <c:pt idx="124">
                  <c:v>4.5</c:v>
                </c:pt>
                <c:pt idx="125">
                  <c:v>4.833333333333333</c:v>
                </c:pt>
                <c:pt idx="126">
                  <c:v>5</c:v>
                </c:pt>
                <c:pt idx="127">
                  <c:v>4.833333333333333</c:v>
                </c:pt>
                <c:pt idx="128">
                  <c:v>4</c:v>
                </c:pt>
                <c:pt idx="129">
                  <c:v>4</c:v>
                </c:pt>
                <c:pt idx="130">
                  <c:v>4</c:v>
                </c:pt>
                <c:pt idx="131">
                  <c:v>3.8333333333333335</c:v>
                </c:pt>
                <c:pt idx="132">
                  <c:v>3.8333333333333335</c:v>
                </c:pt>
                <c:pt idx="133">
                  <c:v>4</c:v>
                </c:pt>
                <c:pt idx="134">
                  <c:v>3.8333333333333335</c:v>
                </c:pt>
                <c:pt idx="135">
                  <c:v>4</c:v>
                </c:pt>
                <c:pt idx="136">
                  <c:v>4</c:v>
                </c:pt>
                <c:pt idx="137">
                  <c:v>3.8333333333333335</c:v>
                </c:pt>
                <c:pt idx="138">
                  <c:v>4</c:v>
                </c:pt>
                <c:pt idx="139">
                  <c:v>4</c:v>
                </c:pt>
                <c:pt idx="140">
                  <c:v>4</c:v>
                </c:pt>
                <c:pt idx="141">
                  <c:v>4</c:v>
                </c:pt>
                <c:pt idx="142">
                  <c:v>3.8333333333333335</c:v>
                </c:pt>
                <c:pt idx="143">
                  <c:v>3.6666666666666665</c:v>
                </c:pt>
                <c:pt idx="144">
                  <c:v>3</c:v>
                </c:pt>
                <c:pt idx="145">
                  <c:v>3.6666666666666665</c:v>
                </c:pt>
                <c:pt idx="146">
                  <c:v>3.1666666666666665</c:v>
                </c:pt>
                <c:pt idx="147">
                  <c:v>3.6666666666666665</c:v>
                </c:pt>
                <c:pt idx="148">
                  <c:v>4</c:v>
                </c:pt>
                <c:pt idx="149">
                  <c:v>3.8333333333333335</c:v>
                </c:pt>
                <c:pt idx="150">
                  <c:v>4</c:v>
                </c:pt>
                <c:pt idx="151">
                  <c:v>4</c:v>
                </c:pt>
                <c:pt idx="152">
                  <c:v>4</c:v>
                </c:pt>
                <c:pt idx="153">
                  <c:v>4</c:v>
                </c:pt>
                <c:pt idx="154">
                  <c:v>4</c:v>
                </c:pt>
                <c:pt idx="155">
                  <c:v>4</c:v>
                </c:pt>
                <c:pt idx="156">
                  <c:v>3.8333333333333335</c:v>
                </c:pt>
                <c:pt idx="157">
                  <c:v>4</c:v>
                </c:pt>
                <c:pt idx="158">
                  <c:v>4</c:v>
                </c:pt>
                <c:pt idx="160">
                  <c:v>4</c:v>
                </c:pt>
                <c:pt idx="161">
                  <c:v>4</c:v>
                </c:pt>
                <c:pt idx="162">
                  <c:v>4</c:v>
                </c:pt>
                <c:pt idx="163">
                  <c:v>4</c:v>
                </c:pt>
                <c:pt idx="164">
                  <c:v>4</c:v>
                </c:pt>
                <c:pt idx="165">
                  <c:v>4</c:v>
                </c:pt>
                <c:pt idx="166">
                  <c:v>4</c:v>
                </c:pt>
                <c:pt idx="167">
                  <c:v>4</c:v>
                </c:pt>
                <c:pt idx="168">
                  <c:v>4</c:v>
                </c:pt>
                <c:pt idx="169">
                  <c:v>4</c:v>
                </c:pt>
                <c:pt idx="170">
                  <c:v>4</c:v>
                </c:pt>
                <c:pt idx="171">
                  <c:v>4</c:v>
                </c:pt>
                <c:pt idx="172">
                  <c:v>4</c:v>
                </c:pt>
                <c:pt idx="173">
                  <c:v>4</c:v>
                </c:pt>
                <c:pt idx="174">
                  <c:v>3.8333333333333335</c:v>
                </c:pt>
                <c:pt idx="175">
                  <c:v>3.6666666666666665</c:v>
                </c:pt>
                <c:pt idx="176">
                  <c:v>4</c:v>
                </c:pt>
                <c:pt idx="177">
                  <c:v>4</c:v>
                </c:pt>
                <c:pt idx="178">
                  <c:v>4</c:v>
                </c:pt>
                <c:pt idx="179">
                  <c:v>4.166666666666667</c:v>
                </c:pt>
                <c:pt idx="180">
                  <c:v>4.5</c:v>
                </c:pt>
                <c:pt idx="181">
                  <c:v>4.666666666666667</c:v>
                </c:pt>
                <c:pt idx="182">
                  <c:v>4.333333333333333</c:v>
                </c:pt>
                <c:pt idx="183">
                  <c:v>4.5</c:v>
                </c:pt>
                <c:pt idx="184">
                  <c:v>4.333333333333333</c:v>
                </c:pt>
                <c:pt idx="185">
                  <c:v>4.833333333333333</c:v>
                </c:pt>
                <c:pt idx="186">
                  <c:v>4.5</c:v>
                </c:pt>
                <c:pt idx="187">
                  <c:v>4.333333333333333</c:v>
                </c:pt>
                <c:pt idx="188">
                  <c:v>5</c:v>
                </c:pt>
                <c:pt idx="189">
                  <c:v>5</c:v>
                </c:pt>
                <c:pt idx="190">
                  <c:v>5</c:v>
                </c:pt>
                <c:pt idx="191">
                  <c:v>5</c:v>
                </c:pt>
                <c:pt idx="192">
                  <c:v>5</c:v>
                </c:pt>
                <c:pt idx="193">
                  <c:v>4.666666666666667</c:v>
                </c:pt>
                <c:pt idx="194">
                  <c:v>4</c:v>
                </c:pt>
                <c:pt idx="195">
                  <c:v>4</c:v>
                </c:pt>
                <c:pt idx="196">
                  <c:v>4.166666666666667</c:v>
                </c:pt>
                <c:pt idx="197">
                  <c:v>4</c:v>
                </c:pt>
                <c:pt idx="198">
                  <c:v>4.5</c:v>
                </c:pt>
                <c:pt idx="199">
                  <c:v>4.666666666666667</c:v>
                </c:pt>
                <c:pt idx="200">
                  <c:v>4.833333333333333</c:v>
                </c:pt>
                <c:pt idx="201">
                  <c:v>4.833333333333333</c:v>
                </c:pt>
                <c:pt idx="202">
                  <c:v>4.833333333333333</c:v>
                </c:pt>
                <c:pt idx="203">
                  <c:v>5</c:v>
                </c:pt>
                <c:pt idx="204">
                  <c:v>5</c:v>
                </c:pt>
                <c:pt idx="205">
                  <c:v>5</c:v>
                </c:pt>
                <c:pt idx="206">
                  <c:v>4</c:v>
                </c:pt>
                <c:pt idx="207">
                  <c:v>4</c:v>
                </c:pt>
                <c:pt idx="208">
                  <c:v>4</c:v>
                </c:pt>
                <c:pt idx="209">
                  <c:v>4</c:v>
                </c:pt>
                <c:pt idx="210">
                  <c:v>4</c:v>
                </c:pt>
                <c:pt idx="211">
                  <c:v>4</c:v>
                </c:pt>
                <c:pt idx="212">
                  <c:v>4</c:v>
                </c:pt>
                <c:pt idx="213">
                  <c:v>4</c:v>
                </c:pt>
                <c:pt idx="214">
                  <c:v>4</c:v>
                </c:pt>
                <c:pt idx="215">
                  <c:v>4</c:v>
                </c:pt>
                <c:pt idx="216">
                  <c:v>3.8333333333333335</c:v>
                </c:pt>
                <c:pt idx="217">
                  <c:v>3.3333333333333335</c:v>
                </c:pt>
                <c:pt idx="218">
                  <c:v>3.8333333333333335</c:v>
                </c:pt>
                <c:pt idx="219">
                  <c:v>4</c:v>
                </c:pt>
                <c:pt idx="220">
                  <c:v>3.6666666666666665</c:v>
                </c:pt>
                <c:pt idx="221">
                  <c:v>3.5</c:v>
                </c:pt>
                <c:pt idx="222">
                  <c:v>3</c:v>
                </c:pt>
                <c:pt idx="223">
                  <c:v>3.1666666666666665</c:v>
                </c:pt>
                <c:pt idx="224">
                  <c:v>3.6666666666666665</c:v>
                </c:pt>
                <c:pt idx="225">
                  <c:v>3.6666666666666665</c:v>
                </c:pt>
                <c:pt idx="226">
                  <c:v>4</c:v>
                </c:pt>
                <c:pt idx="227">
                  <c:v>3.5</c:v>
                </c:pt>
                <c:pt idx="228">
                  <c:v>4</c:v>
                </c:pt>
                <c:pt idx="229">
                  <c:v>3</c:v>
                </c:pt>
                <c:pt idx="230">
                  <c:v>3</c:v>
                </c:pt>
                <c:pt idx="231">
                  <c:v>3</c:v>
                </c:pt>
                <c:pt idx="232">
                  <c:v>3.1666666666666665</c:v>
                </c:pt>
                <c:pt idx="233">
                  <c:v>3.5</c:v>
                </c:pt>
                <c:pt idx="234">
                  <c:v>3.8333333333333335</c:v>
                </c:pt>
                <c:pt idx="235">
                  <c:v>3.8333333333333335</c:v>
                </c:pt>
                <c:pt idx="236">
                  <c:v>3.3333333333333335</c:v>
                </c:pt>
                <c:pt idx="237">
                  <c:v>3.5</c:v>
                </c:pt>
                <c:pt idx="238">
                  <c:v>3.6666666666666665</c:v>
                </c:pt>
                <c:pt idx="239">
                  <c:v>4</c:v>
                </c:pt>
                <c:pt idx="240">
                  <c:v>3.6666666666666665</c:v>
                </c:pt>
                <c:pt idx="241">
                  <c:v>3.5</c:v>
                </c:pt>
                <c:pt idx="242">
                  <c:v>3</c:v>
                </c:pt>
                <c:pt idx="243">
                  <c:v>3</c:v>
                </c:pt>
                <c:pt idx="244">
                  <c:v>3</c:v>
                </c:pt>
                <c:pt idx="245">
                  <c:v>3</c:v>
                </c:pt>
                <c:pt idx="246">
                  <c:v>3.3333333333333335</c:v>
                </c:pt>
                <c:pt idx="247">
                  <c:v>3.3333333333333335</c:v>
                </c:pt>
                <c:pt idx="248">
                  <c:v>3.5</c:v>
                </c:pt>
                <c:pt idx="249">
                  <c:v>4</c:v>
                </c:pt>
                <c:pt idx="250">
                  <c:v>4</c:v>
                </c:pt>
                <c:pt idx="251">
                  <c:v>4</c:v>
                </c:pt>
                <c:pt idx="252">
                  <c:v>4</c:v>
                </c:pt>
                <c:pt idx="253">
                  <c:v>3.8571428571428572</c:v>
                </c:pt>
                <c:pt idx="254">
                  <c:v>4</c:v>
                </c:pt>
                <c:pt idx="255">
                  <c:v>4</c:v>
                </c:pt>
                <c:pt idx="256">
                  <c:v>3.8333333333333335</c:v>
                </c:pt>
                <c:pt idx="257">
                  <c:v>3.6666666666666665</c:v>
                </c:pt>
                <c:pt idx="258">
                  <c:v>4</c:v>
                </c:pt>
                <c:pt idx="259">
                  <c:v>5.666666666666667</c:v>
                </c:pt>
                <c:pt idx="260">
                  <c:v>9.1666666666666661</c:v>
                </c:pt>
                <c:pt idx="261">
                  <c:v>12.833333333333334</c:v>
                </c:pt>
                <c:pt idx="262">
                  <c:v>16.333333333333332</c:v>
                </c:pt>
                <c:pt idx="263">
                  <c:v>18</c:v>
                </c:pt>
                <c:pt idx="264">
                  <c:v>19.666666666666668</c:v>
                </c:pt>
                <c:pt idx="265">
                  <c:v>20.5</c:v>
                </c:pt>
                <c:pt idx="266">
                  <c:v>20.333333333333332</c:v>
                </c:pt>
                <c:pt idx="267">
                  <c:v>19.166666666666668</c:v>
                </c:pt>
                <c:pt idx="268">
                  <c:v>5</c:v>
                </c:pt>
                <c:pt idx="269">
                  <c:v>4</c:v>
                </c:pt>
                <c:pt idx="270">
                  <c:v>4</c:v>
                </c:pt>
                <c:pt idx="271">
                  <c:v>4</c:v>
                </c:pt>
                <c:pt idx="272">
                  <c:v>4</c:v>
                </c:pt>
                <c:pt idx="273">
                  <c:v>4.666666666666667</c:v>
                </c:pt>
                <c:pt idx="274">
                  <c:v>6.833333333333333</c:v>
                </c:pt>
                <c:pt idx="275">
                  <c:v>10.666666666666666</c:v>
                </c:pt>
                <c:pt idx="276">
                  <c:v>14</c:v>
                </c:pt>
                <c:pt idx="277">
                  <c:v>17.833333333333332</c:v>
                </c:pt>
                <c:pt idx="278">
                  <c:v>21</c:v>
                </c:pt>
                <c:pt idx="279">
                  <c:v>24.5</c:v>
                </c:pt>
                <c:pt idx="280">
                  <c:v>26.833333333333332</c:v>
                </c:pt>
                <c:pt idx="281">
                  <c:v>28.833333333333332</c:v>
                </c:pt>
                <c:pt idx="282">
                  <c:v>32.833333333333336</c:v>
                </c:pt>
                <c:pt idx="283">
                  <c:v>37.833333333333336</c:v>
                </c:pt>
                <c:pt idx="284">
                  <c:v>43.5</c:v>
                </c:pt>
                <c:pt idx="285">
                  <c:v>50.666666666666664</c:v>
                </c:pt>
                <c:pt idx="286">
                  <c:v>58.166666666666664</c:v>
                </c:pt>
                <c:pt idx="287">
                  <c:v>67.833333333333329</c:v>
                </c:pt>
                <c:pt idx="288">
                  <c:v>78.5</c:v>
                </c:pt>
                <c:pt idx="289">
                  <c:v>87.833333333333329</c:v>
                </c:pt>
                <c:pt idx="290">
                  <c:v>96.833333333333329</c:v>
                </c:pt>
                <c:pt idx="291">
                  <c:v>103.33333333333333</c:v>
                </c:pt>
                <c:pt idx="292">
                  <c:v>107.5</c:v>
                </c:pt>
                <c:pt idx="293">
                  <c:v>110.66666666666667</c:v>
                </c:pt>
                <c:pt idx="294">
                  <c:v>113.33333333333333</c:v>
                </c:pt>
                <c:pt idx="295">
                  <c:v>116.83333333333333</c:v>
                </c:pt>
                <c:pt idx="296">
                  <c:v>120.83333333333333</c:v>
                </c:pt>
                <c:pt idx="297">
                  <c:v>126.33333333333333</c:v>
                </c:pt>
                <c:pt idx="298">
                  <c:v>132.5</c:v>
                </c:pt>
                <c:pt idx="299">
                  <c:v>140.66666666666666</c:v>
                </c:pt>
                <c:pt idx="300">
                  <c:v>151.16666666666666</c:v>
                </c:pt>
                <c:pt idx="301">
                  <c:v>162.66666666666666</c:v>
                </c:pt>
                <c:pt idx="302">
                  <c:v>179.16666666666666</c:v>
                </c:pt>
                <c:pt idx="303">
                  <c:v>200.16666666666666</c:v>
                </c:pt>
                <c:pt idx="304">
                  <c:v>225.16666666666666</c:v>
                </c:pt>
                <c:pt idx="305">
                  <c:v>239</c:v>
                </c:pt>
                <c:pt idx="306">
                  <c:v>239</c:v>
                </c:pt>
                <c:pt idx="307">
                  <c:v>239</c:v>
                </c:pt>
                <c:pt idx="308">
                  <c:v>239</c:v>
                </c:pt>
                <c:pt idx="309">
                  <c:v>239</c:v>
                </c:pt>
                <c:pt idx="310">
                  <c:v>239</c:v>
                </c:pt>
                <c:pt idx="312">
                  <c:v>239</c:v>
                </c:pt>
                <c:pt idx="314">
                  <c:v>239</c:v>
                </c:pt>
                <c:pt idx="315">
                  <c:v>239</c:v>
                </c:pt>
                <c:pt idx="316">
                  <c:v>239</c:v>
                </c:pt>
                <c:pt idx="317">
                  <c:v>239</c:v>
                </c:pt>
                <c:pt idx="318">
                  <c:v>239</c:v>
                </c:pt>
                <c:pt idx="319">
                  <c:v>239</c:v>
                </c:pt>
                <c:pt idx="320">
                  <c:v>239</c:v>
                </c:pt>
                <c:pt idx="321">
                  <c:v>239</c:v>
                </c:pt>
                <c:pt idx="322">
                  <c:v>239</c:v>
                </c:pt>
                <c:pt idx="323">
                  <c:v>239</c:v>
                </c:pt>
                <c:pt idx="324">
                  <c:v>239</c:v>
                </c:pt>
                <c:pt idx="325">
                  <c:v>239</c:v>
                </c:pt>
                <c:pt idx="326">
                  <c:v>239</c:v>
                </c:pt>
                <c:pt idx="329">
                  <c:v>239</c:v>
                </c:pt>
                <c:pt idx="330">
                  <c:v>239</c:v>
                </c:pt>
                <c:pt idx="331">
                  <c:v>239</c:v>
                </c:pt>
                <c:pt idx="332">
                  <c:v>239</c:v>
                </c:pt>
                <c:pt idx="333">
                  <c:v>239</c:v>
                </c:pt>
                <c:pt idx="334">
                  <c:v>239</c:v>
                </c:pt>
                <c:pt idx="335">
                  <c:v>239</c:v>
                </c:pt>
                <c:pt idx="336">
                  <c:v>239</c:v>
                </c:pt>
                <c:pt idx="337">
                  <c:v>239</c:v>
                </c:pt>
                <c:pt idx="338">
                  <c:v>239</c:v>
                </c:pt>
                <c:pt idx="339">
                  <c:v>239</c:v>
                </c:pt>
                <c:pt idx="340">
                  <c:v>239</c:v>
                </c:pt>
                <c:pt idx="341">
                  <c:v>239</c:v>
                </c:pt>
                <c:pt idx="342">
                  <c:v>239</c:v>
                </c:pt>
                <c:pt idx="343">
                  <c:v>239</c:v>
                </c:pt>
                <c:pt idx="344">
                  <c:v>239</c:v>
                </c:pt>
                <c:pt idx="345">
                  <c:v>239</c:v>
                </c:pt>
                <c:pt idx="346">
                  <c:v>239</c:v>
                </c:pt>
                <c:pt idx="347">
                  <c:v>239</c:v>
                </c:pt>
                <c:pt idx="348">
                  <c:v>239</c:v>
                </c:pt>
                <c:pt idx="349">
                  <c:v>239</c:v>
                </c:pt>
                <c:pt idx="350">
                  <c:v>239</c:v>
                </c:pt>
                <c:pt idx="351">
                  <c:v>89.166666666666671</c:v>
                </c:pt>
                <c:pt idx="353">
                  <c:v>32.166666666666664</c:v>
                </c:pt>
                <c:pt idx="354">
                  <c:v>16.833333333333332</c:v>
                </c:pt>
                <c:pt idx="355">
                  <c:v>15.5</c:v>
                </c:pt>
                <c:pt idx="356">
                  <c:v>8.5</c:v>
                </c:pt>
                <c:pt idx="357">
                  <c:v>10.5</c:v>
                </c:pt>
                <c:pt idx="358">
                  <c:v>17.666666666666668</c:v>
                </c:pt>
                <c:pt idx="359">
                  <c:v>24.5</c:v>
                </c:pt>
                <c:pt idx="360">
                  <c:v>30</c:v>
                </c:pt>
                <c:pt idx="361">
                  <c:v>35</c:v>
                </c:pt>
                <c:pt idx="362">
                  <c:v>40.5</c:v>
                </c:pt>
                <c:pt idx="363">
                  <c:v>44.166666666666664</c:v>
                </c:pt>
                <c:pt idx="364">
                  <c:v>42.166666666666664</c:v>
                </c:pt>
                <c:pt idx="365">
                  <c:v>22.333333333333332</c:v>
                </c:pt>
                <c:pt idx="366">
                  <c:v>21.5</c:v>
                </c:pt>
                <c:pt idx="368">
                  <c:v>14.333333333333334</c:v>
                </c:pt>
                <c:pt idx="369">
                  <c:v>22.333333333333332</c:v>
                </c:pt>
                <c:pt idx="370">
                  <c:v>28.666666666666668</c:v>
                </c:pt>
                <c:pt idx="371">
                  <c:v>34.5</c:v>
                </c:pt>
                <c:pt idx="372">
                  <c:v>39.666666666666664</c:v>
                </c:pt>
                <c:pt idx="373">
                  <c:v>46</c:v>
                </c:pt>
                <c:pt idx="374">
                  <c:v>51.5</c:v>
                </c:pt>
                <c:pt idx="375">
                  <c:v>55</c:v>
                </c:pt>
                <c:pt idx="376">
                  <c:v>58.5</c:v>
                </c:pt>
                <c:pt idx="377">
                  <c:v>61</c:v>
                </c:pt>
                <c:pt idx="378">
                  <c:v>63.333333333333336</c:v>
                </c:pt>
                <c:pt idx="379">
                  <c:v>63.666666666666664</c:v>
                </c:pt>
                <c:pt idx="380">
                  <c:v>65</c:v>
                </c:pt>
                <c:pt idx="381">
                  <c:v>67.333333333333329</c:v>
                </c:pt>
                <c:pt idx="382">
                  <c:v>70.166666666666671</c:v>
                </c:pt>
                <c:pt idx="383">
                  <c:v>73.166666666666671</c:v>
                </c:pt>
                <c:pt idx="384">
                  <c:v>76.166666666666671</c:v>
                </c:pt>
                <c:pt idx="385">
                  <c:v>81.333333333333329</c:v>
                </c:pt>
                <c:pt idx="386">
                  <c:v>85.666666666666671</c:v>
                </c:pt>
                <c:pt idx="387">
                  <c:v>90.666666666666671</c:v>
                </c:pt>
                <c:pt idx="388">
                  <c:v>96.166666666666671</c:v>
                </c:pt>
                <c:pt idx="389">
                  <c:v>101</c:v>
                </c:pt>
                <c:pt idx="390">
                  <c:v>106.16666666666667</c:v>
                </c:pt>
                <c:pt idx="391">
                  <c:v>109.16666666666667</c:v>
                </c:pt>
                <c:pt idx="392">
                  <c:v>113.33333333333333</c:v>
                </c:pt>
                <c:pt idx="393">
                  <c:v>118.33333333333333</c:v>
                </c:pt>
                <c:pt idx="394">
                  <c:v>122.66666666666667</c:v>
                </c:pt>
                <c:pt idx="395">
                  <c:v>128.16666666666666</c:v>
                </c:pt>
                <c:pt idx="396">
                  <c:v>133.5</c:v>
                </c:pt>
                <c:pt idx="397">
                  <c:v>139.83333333333334</c:v>
                </c:pt>
                <c:pt idx="398">
                  <c:v>148.83333333333334</c:v>
                </c:pt>
                <c:pt idx="399">
                  <c:v>159.16666666666666</c:v>
                </c:pt>
                <c:pt idx="400">
                  <c:v>168.5</c:v>
                </c:pt>
                <c:pt idx="401">
                  <c:v>180.66666666666666</c:v>
                </c:pt>
                <c:pt idx="402">
                  <c:v>197.33333333333334</c:v>
                </c:pt>
                <c:pt idx="403">
                  <c:v>204.83333333333334</c:v>
                </c:pt>
                <c:pt idx="404">
                  <c:v>207.83333333333334</c:v>
                </c:pt>
                <c:pt idx="405">
                  <c:v>208.33333333333334</c:v>
                </c:pt>
                <c:pt idx="406">
                  <c:v>209.5</c:v>
                </c:pt>
                <c:pt idx="407">
                  <c:v>212.66666666666666</c:v>
                </c:pt>
                <c:pt idx="408">
                  <c:v>214.5</c:v>
                </c:pt>
                <c:pt idx="409">
                  <c:v>221.16666666666666</c:v>
                </c:pt>
                <c:pt idx="410">
                  <c:v>225</c:v>
                </c:pt>
                <c:pt idx="411">
                  <c:v>226.16666666666666</c:v>
                </c:pt>
                <c:pt idx="412">
                  <c:v>228</c:v>
                </c:pt>
                <c:pt idx="413">
                  <c:v>232.5</c:v>
                </c:pt>
                <c:pt idx="414">
                  <c:v>239</c:v>
                </c:pt>
                <c:pt idx="415">
                  <c:v>236</c:v>
                </c:pt>
                <c:pt idx="416">
                  <c:v>237.66666666666666</c:v>
                </c:pt>
                <c:pt idx="417">
                  <c:v>239</c:v>
                </c:pt>
                <c:pt idx="418">
                  <c:v>239</c:v>
                </c:pt>
                <c:pt idx="419">
                  <c:v>239</c:v>
                </c:pt>
                <c:pt idx="420">
                  <c:v>239</c:v>
                </c:pt>
                <c:pt idx="421">
                  <c:v>239</c:v>
                </c:pt>
                <c:pt idx="422">
                  <c:v>239</c:v>
                </c:pt>
                <c:pt idx="423">
                  <c:v>239</c:v>
                </c:pt>
                <c:pt idx="424">
                  <c:v>239</c:v>
                </c:pt>
                <c:pt idx="425">
                  <c:v>239</c:v>
                </c:pt>
                <c:pt idx="426">
                  <c:v>239</c:v>
                </c:pt>
                <c:pt idx="427">
                  <c:v>239</c:v>
                </c:pt>
                <c:pt idx="428">
                  <c:v>239</c:v>
                </c:pt>
                <c:pt idx="429">
                  <c:v>239</c:v>
                </c:pt>
                <c:pt idx="430">
                  <c:v>239</c:v>
                </c:pt>
                <c:pt idx="431">
                  <c:v>44</c:v>
                </c:pt>
                <c:pt idx="432">
                  <c:v>5</c:v>
                </c:pt>
                <c:pt idx="433">
                  <c:v>5</c:v>
                </c:pt>
              </c:numCache>
            </c:numRef>
          </c:yVal>
          <c:smooth val="0"/>
          <c:extLst xmlns:c16r2="http://schemas.microsoft.com/office/drawing/2015/06/chart">
            <c:ext xmlns:c16="http://schemas.microsoft.com/office/drawing/2014/chart" uri="{C3380CC4-5D6E-409C-BE32-E72D297353CC}">
              <c16:uniqueId val="{00000001-52D0-4556-ADD5-1544376BE106}"/>
            </c:ext>
          </c:extLst>
        </c:ser>
        <c:ser>
          <c:idx val="1"/>
          <c:order val="1"/>
          <c:tx>
            <c:strRef>
              <c:f>'Moyennes journalières'!$C$1</c:f>
              <c:strCache>
                <c:ptCount val="1"/>
                <c:pt idx="0">
                  <c:v>Champ 30cm (cb)</c:v>
                </c:pt>
              </c:strCache>
            </c:strRef>
          </c:tx>
          <c:spPr>
            <a:ln w="25400" cap="rnd">
              <a:noFill/>
              <a:round/>
            </a:ln>
            <a:effectLst/>
          </c:spPr>
          <c:marker>
            <c:symbol val="circle"/>
            <c:size val="5"/>
            <c:spPr>
              <a:solidFill>
                <a:schemeClr val="accent2"/>
              </a:solidFill>
              <a:ln w="9525">
                <a:solidFill>
                  <a:schemeClr val="accent2"/>
                </a:solidFill>
              </a:ln>
              <a:effectLst/>
            </c:spPr>
          </c:marker>
          <c:xVal>
            <c:numRef>
              <c:f>'Moyennes journalières'!$A$2:$A$2785</c:f>
              <c:numCache>
                <c:formatCode>dd/mm/yyyy;@</c:formatCode>
                <c:ptCount val="278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xVal>
          <c:yVal>
            <c:numRef>
              <c:f>'Moyennes journalières'!$C$2:$C$2785</c:f>
              <c:numCache>
                <c:formatCode>General</c:formatCode>
                <c:ptCount val="2784"/>
                <c:pt idx="0">
                  <c:v>9.8333333333333339</c:v>
                </c:pt>
                <c:pt idx="1">
                  <c:v>11</c:v>
                </c:pt>
                <c:pt idx="2">
                  <c:v>16.166666666666668</c:v>
                </c:pt>
                <c:pt idx="3">
                  <c:v>23</c:v>
                </c:pt>
                <c:pt idx="4">
                  <c:v>35.333333333333336</c:v>
                </c:pt>
                <c:pt idx="5">
                  <c:v>8.3333333333333339</c:v>
                </c:pt>
                <c:pt idx="6">
                  <c:v>14.666666666666666</c:v>
                </c:pt>
                <c:pt idx="7">
                  <c:v>17.166666666666668</c:v>
                </c:pt>
                <c:pt idx="8">
                  <c:v>19</c:v>
                </c:pt>
                <c:pt idx="9">
                  <c:v>21.166666666666668</c:v>
                </c:pt>
                <c:pt idx="10">
                  <c:v>23.5</c:v>
                </c:pt>
                <c:pt idx="11">
                  <c:v>14.666666666666666</c:v>
                </c:pt>
                <c:pt idx="12">
                  <c:v>12.833333333333334</c:v>
                </c:pt>
                <c:pt idx="13">
                  <c:v>16.666666666666668</c:v>
                </c:pt>
                <c:pt idx="14">
                  <c:v>19.666666666666668</c:v>
                </c:pt>
                <c:pt idx="15">
                  <c:v>22.5</c:v>
                </c:pt>
                <c:pt idx="16">
                  <c:v>22</c:v>
                </c:pt>
                <c:pt idx="17">
                  <c:v>11.5</c:v>
                </c:pt>
                <c:pt idx="18">
                  <c:v>11.666666666666666</c:v>
                </c:pt>
                <c:pt idx="19">
                  <c:v>9.1666666666666661</c:v>
                </c:pt>
                <c:pt idx="20">
                  <c:v>14</c:v>
                </c:pt>
                <c:pt idx="21">
                  <c:v>17</c:v>
                </c:pt>
                <c:pt idx="22">
                  <c:v>19.666666666666668</c:v>
                </c:pt>
                <c:pt idx="23">
                  <c:v>22.833333333333332</c:v>
                </c:pt>
                <c:pt idx="24">
                  <c:v>10.5</c:v>
                </c:pt>
                <c:pt idx="25">
                  <c:v>6.833333333333333</c:v>
                </c:pt>
                <c:pt idx="26">
                  <c:v>12.833333333333334</c:v>
                </c:pt>
                <c:pt idx="27">
                  <c:v>15.166666666666666</c:v>
                </c:pt>
                <c:pt idx="28">
                  <c:v>17</c:v>
                </c:pt>
                <c:pt idx="29">
                  <c:v>18.666666666666668</c:v>
                </c:pt>
                <c:pt idx="30">
                  <c:v>6.666666666666667</c:v>
                </c:pt>
                <c:pt idx="31">
                  <c:v>7</c:v>
                </c:pt>
                <c:pt idx="32">
                  <c:v>9.5</c:v>
                </c:pt>
                <c:pt idx="33">
                  <c:v>12.5</c:v>
                </c:pt>
                <c:pt idx="34">
                  <c:v>14.333333333333334</c:v>
                </c:pt>
                <c:pt idx="35">
                  <c:v>15.5</c:v>
                </c:pt>
                <c:pt idx="36">
                  <c:v>16.666666666666668</c:v>
                </c:pt>
                <c:pt idx="37">
                  <c:v>17.5</c:v>
                </c:pt>
                <c:pt idx="38">
                  <c:v>18.166666666666668</c:v>
                </c:pt>
                <c:pt idx="39">
                  <c:v>19</c:v>
                </c:pt>
                <c:pt idx="40">
                  <c:v>20.166666666666668</c:v>
                </c:pt>
                <c:pt idx="43">
                  <c:v>3.8333333333333335</c:v>
                </c:pt>
                <c:pt idx="44">
                  <c:v>3.1666666666666665</c:v>
                </c:pt>
                <c:pt idx="45">
                  <c:v>2.8333333333333335</c:v>
                </c:pt>
                <c:pt idx="46">
                  <c:v>3</c:v>
                </c:pt>
                <c:pt idx="47">
                  <c:v>3</c:v>
                </c:pt>
                <c:pt idx="48">
                  <c:v>2.6666666666666665</c:v>
                </c:pt>
                <c:pt idx="49">
                  <c:v>2.6666666666666665</c:v>
                </c:pt>
                <c:pt idx="50">
                  <c:v>2.6666666666666665</c:v>
                </c:pt>
                <c:pt idx="51">
                  <c:v>2.6666666666666665</c:v>
                </c:pt>
                <c:pt idx="52">
                  <c:v>3</c:v>
                </c:pt>
                <c:pt idx="53">
                  <c:v>3.3333333333333335</c:v>
                </c:pt>
                <c:pt idx="54">
                  <c:v>3.6666666666666665</c:v>
                </c:pt>
                <c:pt idx="55">
                  <c:v>5.5</c:v>
                </c:pt>
                <c:pt idx="56">
                  <c:v>7</c:v>
                </c:pt>
                <c:pt idx="57">
                  <c:v>5</c:v>
                </c:pt>
                <c:pt idx="58">
                  <c:v>5</c:v>
                </c:pt>
                <c:pt idx="59">
                  <c:v>5</c:v>
                </c:pt>
                <c:pt idx="60">
                  <c:v>4.666666666666667</c:v>
                </c:pt>
                <c:pt idx="61">
                  <c:v>3.6666666666666665</c:v>
                </c:pt>
                <c:pt idx="62">
                  <c:v>3.5</c:v>
                </c:pt>
                <c:pt idx="63">
                  <c:v>3.5</c:v>
                </c:pt>
                <c:pt idx="64">
                  <c:v>3.5</c:v>
                </c:pt>
                <c:pt idx="65">
                  <c:v>3.8333333333333335</c:v>
                </c:pt>
                <c:pt idx="66">
                  <c:v>4</c:v>
                </c:pt>
                <c:pt idx="67">
                  <c:v>4</c:v>
                </c:pt>
                <c:pt idx="68">
                  <c:v>3</c:v>
                </c:pt>
                <c:pt idx="69">
                  <c:v>3</c:v>
                </c:pt>
                <c:pt idx="70">
                  <c:v>3</c:v>
                </c:pt>
                <c:pt idx="71">
                  <c:v>3</c:v>
                </c:pt>
                <c:pt idx="72">
                  <c:v>3</c:v>
                </c:pt>
                <c:pt idx="73">
                  <c:v>3</c:v>
                </c:pt>
                <c:pt idx="74">
                  <c:v>3.1666666666666665</c:v>
                </c:pt>
                <c:pt idx="75">
                  <c:v>3.5</c:v>
                </c:pt>
                <c:pt idx="76">
                  <c:v>4.333333333333333</c:v>
                </c:pt>
                <c:pt idx="77">
                  <c:v>5</c:v>
                </c:pt>
                <c:pt idx="78">
                  <c:v>5</c:v>
                </c:pt>
                <c:pt idx="79">
                  <c:v>4</c:v>
                </c:pt>
                <c:pt idx="80">
                  <c:v>3.8333333333333335</c:v>
                </c:pt>
                <c:pt idx="81">
                  <c:v>3</c:v>
                </c:pt>
                <c:pt idx="82">
                  <c:v>3</c:v>
                </c:pt>
                <c:pt idx="83">
                  <c:v>3</c:v>
                </c:pt>
                <c:pt idx="84">
                  <c:v>3</c:v>
                </c:pt>
                <c:pt idx="85">
                  <c:v>3</c:v>
                </c:pt>
                <c:pt idx="86">
                  <c:v>3</c:v>
                </c:pt>
                <c:pt idx="87">
                  <c:v>2.8333333333333335</c:v>
                </c:pt>
                <c:pt idx="88">
                  <c:v>3</c:v>
                </c:pt>
                <c:pt idx="89">
                  <c:v>2.8333333333333335</c:v>
                </c:pt>
                <c:pt idx="90">
                  <c:v>2.8333333333333335</c:v>
                </c:pt>
                <c:pt idx="91">
                  <c:v>3</c:v>
                </c:pt>
                <c:pt idx="92">
                  <c:v>3</c:v>
                </c:pt>
                <c:pt idx="93">
                  <c:v>3</c:v>
                </c:pt>
                <c:pt idx="94">
                  <c:v>3</c:v>
                </c:pt>
                <c:pt idx="95">
                  <c:v>2.3333333333333335</c:v>
                </c:pt>
                <c:pt idx="96">
                  <c:v>2.1666666666666665</c:v>
                </c:pt>
                <c:pt idx="97">
                  <c:v>2.1666666666666665</c:v>
                </c:pt>
                <c:pt idx="98">
                  <c:v>2.1666666666666665</c:v>
                </c:pt>
                <c:pt idx="99">
                  <c:v>2.5</c:v>
                </c:pt>
                <c:pt idx="100">
                  <c:v>2.8333333333333335</c:v>
                </c:pt>
                <c:pt idx="101">
                  <c:v>2.6666666666666665</c:v>
                </c:pt>
                <c:pt idx="102">
                  <c:v>2.5</c:v>
                </c:pt>
                <c:pt idx="103">
                  <c:v>2.1666666666666665</c:v>
                </c:pt>
                <c:pt idx="104">
                  <c:v>2.3333333333333335</c:v>
                </c:pt>
                <c:pt idx="105">
                  <c:v>2</c:v>
                </c:pt>
                <c:pt idx="106">
                  <c:v>2</c:v>
                </c:pt>
                <c:pt idx="107">
                  <c:v>2</c:v>
                </c:pt>
                <c:pt idx="108">
                  <c:v>2</c:v>
                </c:pt>
                <c:pt idx="109">
                  <c:v>2.3333333333333335</c:v>
                </c:pt>
                <c:pt idx="110">
                  <c:v>2</c:v>
                </c:pt>
                <c:pt idx="111">
                  <c:v>2.5</c:v>
                </c:pt>
                <c:pt idx="112">
                  <c:v>2.8333333333333335</c:v>
                </c:pt>
                <c:pt idx="113">
                  <c:v>2.6666666666666665</c:v>
                </c:pt>
                <c:pt idx="114">
                  <c:v>2.8333333333333335</c:v>
                </c:pt>
                <c:pt idx="115">
                  <c:v>3</c:v>
                </c:pt>
                <c:pt idx="116">
                  <c:v>3</c:v>
                </c:pt>
                <c:pt idx="117">
                  <c:v>3</c:v>
                </c:pt>
                <c:pt idx="118">
                  <c:v>3</c:v>
                </c:pt>
                <c:pt idx="119">
                  <c:v>3</c:v>
                </c:pt>
                <c:pt idx="120">
                  <c:v>3.6666666666666665</c:v>
                </c:pt>
                <c:pt idx="121">
                  <c:v>3.3333333333333335</c:v>
                </c:pt>
                <c:pt idx="122">
                  <c:v>3</c:v>
                </c:pt>
                <c:pt idx="123">
                  <c:v>3</c:v>
                </c:pt>
                <c:pt idx="124">
                  <c:v>3</c:v>
                </c:pt>
                <c:pt idx="125">
                  <c:v>3.1666666666666665</c:v>
                </c:pt>
                <c:pt idx="126">
                  <c:v>3</c:v>
                </c:pt>
                <c:pt idx="127">
                  <c:v>3.1666666666666665</c:v>
                </c:pt>
                <c:pt idx="128">
                  <c:v>2.8333333333333335</c:v>
                </c:pt>
                <c:pt idx="129">
                  <c:v>3</c:v>
                </c:pt>
                <c:pt idx="130">
                  <c:v>2.6666666666666665</c:v>
                </c:pt>
                <c:pt idx="131">
                  <c:v>2</c:v>
                </c:pt>
                <c:pt idx="132">
                  <c:v>2.1666666666666665</c:v>
                </c:pt>
                <c:pt idx="133">
                  <c:v>2.3333333333333335</c:v>
                </c:pt>
                <c:pt idx="134">
                  <c:v>2</c:v>
                </c:pt>
                <c:pt idx="135">
                  <c:v>3</c:v>
                </c:pt>
                <c:pt idx="136">
                  <c:v>2.8333333333333335</c:v>
                </c:pt>
                <c:pt idx="137">
                  <c:v>2.5</c:v>
                </c:pt>
                <c:pt idx="138">
                  <c:v>2</c:v>
                </c:pt>
                <c:pt idx="139">
                  <c:v>2.1666666666666665</c:v>
                </c:pt>
                <c:pt idx="140">
                  <c:v>2.1666666666666665</c:v>
                </c:pt>
                <c:pt idx="141">
                  <c:v>2</c:v>
                </c:pt>
                <c:pt idx="142">
                  <c:v>2</c:v>
                </c:pt>
                <c:pt idx="143">
                  <c:v>2</c:v>
                </c:pt>
                <c:pt idx="144">
                  <c:v>2</c:v>
                </c:pt>
                <c:pt idx="145">
                  <c:v>2</c:v>
                </c:pt>
                <c:pt idx="146">
                  <c:v>2</c:v>
                </c:pt>
                <c:pt idx="147">
                  <c:v>2</c:v>
                </c:pt>
                <c:pt idx="148">
                  <c:v>2</c:v>
                </c:pt>
                <c:pt idx="149">
                  <c:v>2</c:v>
                </c:pt>
                <c:pt idx="150">
                  <c:v>2</c:v>
                </c:pt>
                <c:pt idx="151">
                  <c:v>2</c:v>
                </c:pt>
                <c:pt idx="152">
                  <c:v>2</c:v>
                </c:pt>
                <c:pt idx="153">
                  <c:v>2</c:v>
                </c:pt>
                <c:pt idx="154">
                  <c:v>2</c:v>
                </c:pt>
                <c:pt idx="155">
                  <c:v>2</c:v>
                </c:pt>
                <c:pt idx="156">
                  <c:v>2</c:v>
                </c:pt>
                <c:pt idx="157">
                  <c:v>2</c:v>
                </c:pt>
                <c:pt idx="158">
                  <c:v>2.1666666666666665</c:v>
                </c:pt>
                <c:pt idx="160">
                  <c:v>2</c:v>
                </c:pt>
                <c:pt idx="161">
                  <c:v>2</c:v>
                </c:pt>
                <c:pt idx="162">
                  <c:v>2</c:v>
                </c:pt>
                <c:pt idx="163">
                  <c:v>2</c:v>
                </c:pt>
                <c:pt idx="164">
                  <c:v>2</c:v>
                </c:pt>
                <c:pt idx="165">
                  <c:v>2</c:v>
                </c:pt>
                <c:pt idx="166">
                  <c:v>2</c:v>
                </c:pt>
                <c:pt idx="167">
                  <c:v>2</c:v>
                </c:pt>
                <c:pt idx="168">
                  <c:v>2</c:v>
                </c:pt>
                <c:pt idx="169">
                  <c:v>2</c:v>
                </c:pt>
                <c:pt idx="170">
                  <c:v>2</c:v>
                </c:pt>
                <c:pt idx="171">
                  <c:v>2</c:v>
                </c:pt>
                <c:pt idx="172">
                  <c:v>2</c:v>
                </c:pt>
                <c:pt idx="173">
                  <c:v>2</c:v>
                </c:pt>
                <c:pt idx="174">
                  <c:v>2</c:v>
                </c:pt>
                <c:pt idx="175">
                  <c:v>1.8333333333333333</c:v>
                </c:pt>
                <c:pt idx="176">
                  <c:v>2</c:v>
                </c:pt>
                <c:pt idx="177">
                  <c:v>2</c:v>
                </c:pt>
                <c:pt idx="178">
                  <c:v>2.1666666666666665</c:v>
                </c:pt>
                <c:pt idx="179">
                  <c:v>2.1666666666666665</c:v>
                </c:pt>
                <c:pt idx="180">
                  <c:v>2.5</c:v>
                </c:pt>
                <c:pt idx="181">
                  <c:v>2.5</c:v>
                </c:pt>
                <c:pt idx="182">
                  <c:v>3</c:v>
                </c:pt>
                <c:pt idx="183">
                  <c:v>3</c:v>
                </c:pt>
                <c:pt idx="184">
                  <c:v>3</c:v>
                </c:pt>
                <c:pt idx="185">
                  <c:v>3</c:v>
                </c:pt>
                <c:pt idx="186">
                  <c:v>3</c:v>
                </c:pt>
                <c:pt idx="187">
                  <c:v>3</c:v>
                </c:pt>
                <c:pt idx="188">
                  <c:v>3</c:v>
                </c:pt>
                <c:pt idx="189">
                  <c:v>3</c:v>
                </c:pt>
                <c:pt idx="190">
                  <c:v>3.1666666666666665</c:v>
                </c:pt>
                <c:pt idx="191">
                  <c:v>3.3333333333333335</c:v>
                </c:pt>
                <c:pt idx="192">
                  <c:v>3.1666666666666665</c:v>
                </c:pt>
                <c:pt idx="193">
                  <c:v>2.8333333333333335</c:v>
                </c:pt>
                <c:pt idx="194">
                  <c:v>2</c:v>
                </c:pt>
                <c:pt idx="195">
                  <c:v>2</c:v>
                </c:pt>
                <c:pt idx="196">
                  <c:v>2.6666666666666665</c:v>
                </c:pt>
                <c:pt idx="197">
                  <c:v>2.8333333333333335</c:v>
                </c:pt>
                <c:pt idx="198">
                  <c:v>3</c:v>
                </c:pt>
                <c:pt idx="199">
                  <c:v>3</c:v>
                </c:pt>
                <c:pt idx="200">
                  <c:v>3</c:v>
                </c:pt>
                <c:pt idx="201">
                  <c:v>3</c:v>
                </c:pt>
                <c:pt idx="202">
                  <c:v>3</c:v>
                </c:pt>
                <c:pt idx="203">
                  <c:v>3.5</c:v>
                </c:pt>
                <c:pt idx="204">
                  <c:v>3.6666666666666665</c:v>
                </c:pt>
                <c:pt idx="205">
                  <c:v>3.3333333333333335</c:v>
                </c:pt>
                <c:pt idx="206">
                  <c:v>2.5</c:v>
                </c:pt>
                <c:pt idx="207">
                  <c:v>2.8333333333333335</c:v>
                </c:pt>
                <c:pt idx="208">
                  <c:v>2.8333333333333335</c:v>
                </c:pt>
                <c:pt idx="209">
                  <c:v>2.1666666666666665</c:v>
                </c:pt>
                <c:pt idx="210">
                  <c:v>2</c:v>
                </c:pt>
                <c:pt idx="211">
                  <c:v>2</c:v>
                </c:pt>
                <c:pt idx="212">
                  <c:v>2</c:v>
                </c:pt>
                <c:pt idx="213">
                  <c:v>2.3333333333333335</c:v>
                </c:pt>
                <c:pt idx="214">
                  <c:v>2</c:v>
                </c:pt>
                <c:pt idx="215">
                  <c:v>2.6666666666666665</c:v>
                </c:pt>
                <c:pt idx="216">
                  <c:v>2.5</c:v>
                </c:pt>
                <c:pt idx="217">
                  <c:v>2</c:v>
                </c:pt>
                <c:pt idx="218">
                  <c:v>2</c:v>
                </c:pt>
                <c:pt idx="219">
                  <c:v>2</c:v>
                </c:pt>
                <c:pt idx="220">
                  <c:v>2</c:v>
                </c:pt>
                <c:pt idx="221">
                  <c:v>2</c:v>
                </c:pt>
                <c:pt idx="222">
                  <c:v>2</c:v>
                </c:pt>
                <c:pt idx="223">
                  <c:v>2</c:v>
                </c:pt>
                <c:pt idx="224">
                  <c:v>2</c:v>
                </c:pt>
                <c:pt idx="225">
                  <c:v>2</c:v>
                </c:pt>
                <c:pt idx="226">
                  <c:v>1.8333333333333333</c:v>
                </c:pt>
                <c:pt idx="227">
                  <c:v>2</c:v>
                </c:pt>
                <c:pt idx="228">
                  <c:v>2</c:v>
                </c:pt>
                <c:pt idx="229">
                  <c:v>1.5</c:v>
                </c:pt>
                <c:pt idx="230">
                  <c:v>1.5</c:v>
                </c:pt>
                <c:pt idx="231">
                  <c:v>1.3333333333333333</c:v>
                </c:pt>
                <c:pt idx="232">
                  <c:v>1.6666666666666667</c:v>
                </c:pt>
                <c:pt idx="233">
                  <c:v>2</c:v>
                </c:pt>
                <c:pt idx="234">
                  <c:v>2</c:v>
                </c:pt>
                <c:pt idx="235">
                  <c:v>2</c:v>
                </c:pt>
                <c:pt idx="236">
                  <c:v>2</c:v>
                </c:pt>
                <c:pt idx="237">
                  <c:v>2</c:v>
                </c:pt>
                <c:pt idx="238">
                  <c:v>2</c:v>
                </c:pt>
                <c:pt idx="239">
                  <c:v>2.3333333333333335</c:v>
                </c:pt>
                <c:pt idx="240">
                  <c:v>2.5</c:v>
                </c:pt>
                <c:pt idx="241">
                  <c:v>2</c:v>
                </c:pt>
                <c:pt idx="242">
                  <c:v>2</c:v>
                </c:pt>
                <c:pt idx="243">
                  <c:v>2</c:v>
                </c:pt>
                <c:pt idx="244">
                  <c:v>1.5</c:v>
                </c:pt>
                <c:pt idx="245">
                  <c:v>1.6666666666666667</c:v>
                </c:pt>
                <c:pt idx="246">
                  <c:v>2</c:v>
                </c:pt>
                <c:pt idx="247">
                  <c:v>2</c:v>
                </c:pt>
                <c:pt idx="248">
                  <c:v>2.1666666666666665</c:v>
                </c:pt>
                <c:pt idx="249">
                  <c:v>2.6666666666666665</c:v>
                </c:pt>
                <c:pt idx="250">
                  <c:v>3</c:v>
                </c:pt>
                <c:pt idx="251">
                  <c:v>3</c:v>
                </c:pt>
                <c:pt idx="252">
                  <c:v>2.3333333333333335</c:v>
                </c:pt>
                <c:pt idx="253">
                  <c:v>2</c:v>
                </c:pt>
                <c:pt idx="254">
                  <c:v>2</c:v>
                </c:pt>
                <c:pt idx="255">
                  <c:v>2</c:v>
                </c:pt>
                <c:pt idx="256">
                  <c:v>2</c:v>
                </c:pt>
                <c:pt idx="257">
                  <c:v>2</c:v>
                </c:pt>
                <c:pt idx="258">
                  <c:v>2.1666666666666665</c:v>
                </c:pt>
                <c:pt idx="259">
                  <c:v>2.6666666666666665</c:v>
                </c:pt>
                <c:pt idx="260">
                  <c:v>4</c:v>
                </c:pt>
                <c:pt idx="261">
                  <c:v>7.666666666666667</c:v>
                </c:pt>
                <c:pt idx="262">
                  <c:v>10.833333333333334</c:v>
                </c:pt>
                <c:pt idx="263">
                  <c:v>12.5</c:v>
                </c:pt>
                <c:pt idx="264">
                  <c:v>13.333333333333334</c:v>
                </c:pt>
                <c:pt idx="265">
                  <c:v>14.666666666666666</c:v>
                </c:pt>
                <c:pt idx="266">
                  <c:v>15</c:v>
                </c:pt>
                <c:pt idx="267">
                  <c:v>16</c:v>
                </c:pt>
                <c:pt idx="268">
                  <c:v>12.666666666666666</c:v>
                </c:pt>
                <c:pt idx="269">
                  <c:v>2.6666666666666665</c:v>
                </c:pt>
                <c:pt idx="270">
                  <c:v>2</c:v>
                </c:pt>
                <c:pt idx="271">
                  <c:v>2</c:v>
                </c:pt>
                <c:pt idx="272">
                  <c:v>2.5</c:v>
                </c:pt>
                <c:pt idx="273">
                  <c:v>2.6666666666666665</c:v>
                </c:pt>
                <c:pt idx="274">
                  <c:v>3.3333333333333335</c:v>
                </c:pt>
                <c:pt idx="275">
                  <c:v>5.333333333333333</c:v>
                </c:pt>
                <c:pt idx="276">
                  <c:v>9.3333333333333339</c:v>
                </c:pt>
                <c:pt idx="277">
                  <c:v>11.666666666666666</c:v>
                </c:pt>
                <c:pt idx="278">
                  <c:v>13.333333333333334</c:v>
                </c:pt>
                <c:pt idx="279">
                  <c:v>15.166666666666666</c:v>
                </c:pt>
                <c:pt idx="280">
                  <c:v>17.333333333333332</c:v>
                </c:pt>
                <c:pt idx="281">
                  <c:v>18.833333333333332</c:v>
                </c:pt>
                <c:pt idx="282">
                  <c:v>20.5</c:v>
                </c:pt>
                <c:pt idx="283">
                  <c:v>22.5</c:v>
                </c:pt>
                <c:pt idx="284">
                  <c:v>24.666666666666668</c:v>
                </c:pt>
                <c:pt idx="285">
                  <c:v>27.166666666666668</c:v>
                </c:pt>
                <c:pt idx="286">
                  <c:v>29.166666666666668</c:v>
                </c:pt>
                <c:pt idx="287">
                  <c:v>31.666666666666668</c:v>
                </c:pt>
                <c:pt idx="288">
                  <c:v>34.5</c:v>
                </c:pt>
                <c:pt idx="289">
                  <c:v>37.833333333333336</c:v>
                </c:pt>
                <c:pt idx="290">
                  <c:v>41.666666666666664</c:v>
                </c:pt>
                <c:pt idx="291">
                  <c:v>45.833333333333336</c:v>
                </c:pt>
                <c:pt idx="292">
                  <c:v>49.666666666666664</c:v>
                </c:pt>
                <c:pt idx="293">
                  <c:v>55</c:v>
                </c:pt>
                <c:pt idx="294">
                  <c:v>61</c:v>
                </c:pt>
                <c:pt idx="295">
                  <c:v>67.666666666666671</c:v>
                </c:pt>
                <c:pt idx="296">
                  <c:v>76</c:v>
                </c:pt>
                <c:pt idx="297">
                  <c:v>83.833333333333329</c:v>
                </c:pt>
                <c:pt idx="298">
                  <c:v>90.5</c:v>
                </c:pt>
                <c:pt idx="299">
                  <c:v>96.333333333333329</c:v>
                </c:pt>
                <c:pt idx="300">
                  <c:v>101</c:v>
                </c:pt>
                <c:pt idx="301">
                  <c:v>103.66666666666667</c:v>
                </c:pt>
                <c:pt idx="302">
                  <c:v>106.33333333333333</c:v>
                </c:pt>
                <c:pt idx="303">
                  <c:v>109.66666666666667</c:v>
                </c:pt>
                <c:pt idx="304">
                  <c:v>112.33333333333333</c:v>
                </c:pt>
                <c:pt idx="305">
                  <c:v>114.83333333333333</c:v>
                </c:pt>
                <c:pt idx="306">
                  <c:v>117.66666666666667</c:v>
                </c:pt>
                <c:pt idx="307">
                  <c:v>121.83333333333333</c:v>
                </c:pt>
                <c:pt idx="308">
                  <c:v>10</c:v>
                </c:pt>
                <c:pt idx="309">
                  <c:v>9.8333333333333339</c:v>
                </c:pt>
                <c:pt idx="310">
                  <c:v>16.5</c:v>
                </c:pt>
                <c:pt idx="312">
                  <c:v>27.666666666666668</c:v>
                </c:pt>
                <c:pt idx="314">
                  <c:v>46</c:v>
                </c:pt>
                <c:pt idx="315">
                  <c:v>57.166666666666664</c:v>
                </c:pt>
                <c:pt idx="316">
                  <c:v>74.333333333333329</c:v>
                </c:pt>
                <c:pt idx="317">
                  <c:v>83.833333333333329</c:v>
                </c:pt>
                <c:pt idx="318">
                  <c:v>89.5</c:v>
                </c:pt>
                <c:pt idx="319">
                  <c:v>87.333333333333329</c:v>
                </c:pt>
                <c:pt idx="320">
                  <c:v>68</c:v>
                </c:pt>
                <c:pt idx="321">
                  <c:v>36.5</c:v>
                </c:pt>
                <c:pt idx="322">
                  <c:v>48.666666666666664</c:v>
                </c:pt>
                <c:pt idx="323">
                  <c:v>48.333333333333336</c:v>
                </c:pt>
                <c:pt idx="324">
                  <c:v>37.333333333333336</c:v>
                </c:pt>
                <c:pt idx="325">
                  <c:v>52.166666666666664</c:v>
                </c:pt>
                <c:pt idx="326">
                  <c:v>78.666666666666671</c:v>
                </c:pt>
                <c:pt idx="329">
                  <c:v>103.83333333333333</c:v>
                </c:pt>
                <c:pt idx="330">
                  <c:v>92.5</c:v>
                </c:pt>
                <c:pt idx="331">
                  <c:v>11.166666666666666</c:v>
                </c:pt>
                <c:pt idx="332">
                  <c:v>19.333333333333332</c:v>
                </c:pt>
                <c:pt idx="333">
                  <c:v>26.833333333333332</c:v>
                </c:pt>
                <c:pt idx="334">
                  <c:v>25.333333333333332</c:v>
                </c:pt>
                <c:pt idx="335">
                  <c:v>11</c:v>
                </c:pt>
                <c:pt idx="336">
                  <c:v>13.666666666666666</c:v>
                </c:pt>
                <c:pt idx="337">
                  <c:v>19.333333333333332</c:v>
                </c:pt>
                <c:pt idx="338">
                  <c:v>25.666666666666668</c:v>
                </c:pt>
                <c:pt idx="339">
                  <c:v>34.833333333333336</c:v>
                </c:pt>
                <c:pt idx="340">
                  <c:v>49.5</c:v>
                </c:pt>
                <c:pt idx="341">
                  <c:v>67.666666666666671</c:v>
                </c:pt>
                <c:pt idx="342">
                  <c:v>83.5</c:v>
                </c:pt>
                <c:pt idx="343">
                  <c:v>79</c:v>
                </c:pt>
                <c:pt idx="344">
                  <c:v>35.833333333333336</c:v>
                </c:pt>
                <c:pt idx="345">
                  <c:v>11.666666666666666</c:v>
                </c:pt>
                <c:pt idx="346">
                  <c:v>13</c:v>
                </c:pt>
                <c:pt idx="347">
                  <c:v>13.666666666666666</c:v>
                </c:pt>
                <c:pt idx="348">
                  <c:v>14.5</c:v>
                </c:pt>
                <c:pt idx="349">
                  <c:v>21.333333333333332</c:v>
                </c:pt>
                <c:pt idx="350">
                  <c:v>26.333333333333332</c:v>
                </c:pt>
                <c:pt idx="351">
                  <c:v>19.166666666666668</c:v>
                </c:pt>
                <c:pt idx="353">
                  <c:v>20.166666666666668</c:v>
                </c:pt>
                <c:pt idx="354">
                  <c:v>16.833333333333332</c:v>
                </c:pt>
                <c:pt idx="355">
                  <c:v>18.333333333333332</c:v>
                </c:pt>
                <c:pt idx="356">
                  <c:v>17.166666666666668</c:v>
                </c:pt>
                <c:pt idx="357">
                  <c:v>14</c:v>
                </c:pt>
                <c:pt idx="358">
                  <c:v>15.833333333333334</c:v>
                </c:pt>
                <c:pt idx="359">
                  <c:v>18.5</c:v>
                </c:pt>
                <c:pt idx="360">
                  <c:v>21.666666666666668</c:v>
                </c:pt>
                <c:pt idx="361">
                  <c:v>23.833333333333332</c:v>
                </c:pt>
                <c:pt idx="362">
                  <c:v>26.166666666666668</c:v>
                </c:pt>
                <c:pt idx="363">
                  <c:v>28</c:v>
                </c:pt>
                <c:pt idx="364">
                  <c:v>28</c:v>
                </c:pt>
                <c:pt idx="365">
                  <c:v>19.666666666666668</c:v>
                </c:pt>
                <c:pt idx="366">
                  <c:v>14.5</c:v>
                </c:pt>
                <c:pt idx="368">
                  <c:v>6.166666666666667</c:v>
                </c:pt>
                <c:pt idx="369">
                  <c:v>11.833333333333334</c:v>
                </c:pt>
                <c:pt idx="370">
                  <c:v>14.333333333333334</c:v>
                </c:pt>
                <c:pt idx="371">
                  <c:v>16.833333333333332</c:v>
                </c:pt>
                <c:pt idx="372">
                  <c:v>19.666666666666668</c:v>
                </c:pt>
                <c:pt idx="373">
                  <c:v>22</c:v>
                </c:pt>
                <c:pt idx="374">
                  <c:v>25.166666666666668</c:v>
                </c:pt>
                <c:pt idx="375">
                  <c:v>24.5</c:v>
                </c:pt>
                <c:pt idx="376">
                  <c:v>26.166666666666668</c:v>
                </c:pt>
                <c:pt idx="377">
                  <c:v>28</c:v>
                </c:pt>
                <c:pt idx="378">
                  <c:v>30.166666666666668</c:v>
                </c:pt>
                <c:pt idx="379">
                  <c:v>31.666666666666668</c:v>
                </c:pt>
                <c:pt idx="380">
                  <c:v>34.166666666666664</c:v>
                </c:pt>
                <c:pt idx="381">
                  <c:v>40</c:v>
                </c:pt>
                <c:pt idx="382">
                  <c:v>37.666666666666664</c:v>
                </c:pt>
                <c:pt idx="383">
                  <c:v>37.5</c:v>
                </c:pt>
                <c:pt idx="384">
                  <c:v>37.5</c:v>
                </c:pt>
                <c:pt idx="385">
                  <c:v>38</c:v>
                </c:pt>
                <c:pt idx="386">
                  <c:v>38.5</c:v>
                </c:pt>
                <c:pt idx="387">
                  <c:v>39.166666666666664</c:v>
                </c:pt>
                <c:pt idx="388">
                  <c:v>40.166666666666664</c:v>
                </c:pt>
                <c:pt idx="389">
                  <c:v>41.333333333333336</c:v>
                </c:pt>
                <c:pt idx="390">
                  <c:v>43.166666666666664</c:v>
                </c:pt>
                <c:pt idx="391">
                  <c:v>44.333333333333336</c:v>
                </c:pt>
                <c:pt idx="392">
                  <c:v>45.666666666666664</c:v>
                </c:pt>
                <c:pt idx="393">
                  <c:v>47.166666666666664</c:v>
                </c:pt>
                <c:pt idx="394">
                  <c:v>49.166666666666664</c:v>
                </c:pt>
                <c:pt idx="395">
                  <c:v>50.833333333333336</c:v>
                </c:pt>
                <c:pt idx="396">
                  <c:v>51.833333333333336</c:v>
                </c:pt>
                <c:pt idx="397">
                  <c:v>52.833333333333336</c:v>
                </c:pt>
                <c:pt idx="398">
                  <c:v>54.333333333333336</c:v>
                </c:pt>
                <c:pt idx="399">
                  <c:v>56.333333333333336</c:v>
                </c:pt>
                <c:pt idx="400">
                  <c:v>63.333333333333336</c:v>
                </c:pt>
                <c:pt idx="401">
                  <c:v>65.666666666666671</c:v>
                </c:pt>
                <c:pt idx="402">
                  <c:v>54.833333333333336</c:v>
                </c:pt>
                <c:pt idx="403">
                  <c:v>22.666666666666668</c:v>
                </c:pt>
                <c:pt idx="404">
                  <c:v>21.5</c:v>
                </c:pt>
                <c:pt idx="405">
                  <c:v>21.5</c:v>
                </c:pt>
                <c:pt idx="406">
                  <c:v>23.333333333333332</c:v>
                </c:pt>
                <c:pt idx="407">
                  <c:v>25.166666666666668</c:v>
                </c:pt>
                <c:pt idx="408">
                  <c:v>27.666666666666668</c:v>
                </c:pt>
                <c:pt idx="409">
                  <c:v>30.666666666666668</c:v>
                </c:pt>
                <c:pt idx="410">
                  <c:v>33.333333333333336</c:v>
                </c:pt>
                <c:pt idx="411">
                  <c:v>36.5</c:v>
                </c:pt>
                <c:pt idx="412">
                  <c:v>39.5</c:v>
                </c:pt>
                <c:pt idx="413">
                  <c:v>42.666666666666664</c:v>
                </c:pt>
                <c:pt idx="414">
                  <c:v>44.5</c:v>
                </c:pt>
                <c:pt idx="415">
                  <c:v>45.833333333333336</c:v>
                </c:pt>
                <c:pt idx="416">
                  <c:v>51.666666666666664</c:v>
                </c:pt>
                <c:pt idx="417">
                  <c:v>59</c:v>
                </c:pt>
                <c:pt idx="418">
                  <c:v>62.833333333333336</c:v>
                </c:pt>
                <c:pt idx="419">
                  <c:v>66.333333333333329</c:v>
                </c:pt>
                <c:pt idx="420">
                  <c:v>68.666666666666671</c:v>
                </c:pt>
                <c:pt idx="421">
                  <c:v>73</c:v>
                </c:pt>
                <c:pt idx="422">
                  <c:v>77</c:v>
                </c:pt>
                <c:pt idx="423">
                  <c:v>81</c:v>
                </c:pt>
                <c:pt idx="424">
                  <c:v>84.833333333333329</c:v>
                </c:pt>
                <c:pt idx="425">
                  <c:v>56.666666666666664</c:v>
                </c:pt>
                <c:pt idx="426">
                  <c:v>49.166666666666664</c:v>
                </c:pt>
                <c:pt idx="427">
                  <c:v>49.833333333333336</c:v>
                </c:pt>
                <c:pt idx="428">
                  <c:v>49.833333333333336</c:v>
                </c:pt>
                <c:pt idx="429">
                  <c:v>49</c:v>
                </c:pt>
                <c:pt idx="430">
                  <c:v>30.833333333333332</c:v>
                </c:pt>
                <c:pt idx="431">
                  <c:v>42.5</c:v>
                </c:pt>
                <c:pt idx="432">
                  <c:v>23.333333333333332</c:v>
                </c:pt>
                <c:pt idx="433">
                  <c:v>11.25</c:v>
                </c:pt>
              </c:numCache>
            </c:numRef>
          </c:yVal>
          <c:smooth val="0"/>
          <c:extLst xmlns:c16r2="http://schemas.microsoft.com/office/drawing/2015/06/chart">
            <c:ext xmlns:c16="http://schemas.microsoft.com/office/drawing/2014/chart" uri="{C3380CC4-5D6E-409C-BE32-E72D297353CC}">
              <c16:uniqueId val="{00000002-52D0-4556-ADD5-1544376BE106}"/>
            </c:ext>
          </c:extLst>
        </c:ser>
        <c:dLbls>
          <c:showLegendKey val="0"/>
          <c:showVal val="0"/>
          <c:showCatName val="0"/>
          <c:showSerName val="0"/>
          <c:showPercent val="0"/>
          <c:showBubbleSize val="0"/>
        </c:dLbls>
        <c:axId val="449905792"/>
        <c:axId val="449905216"/>
      </c:scatterChart>
      <c:dateAx>
        <c:axId val="522407424"/>
        <c:scaling>
          <c:orientation val="minMax"/>
          <c:max val="45218"/>
        </c:scaling>
        <c:delete val="0"/>
        <c:axPos val="b"/>
        <c:majorGridlines>
          <c:spPr>
            <a:ln w="9525" cap="flat" cmpd="sng" algn="ctr">
              <a:solidFill>
                <a:schemeClr val="tx1">
                  <a:lumMod val="15000"/>
                  <a:lumOff val="85000"/>
                </a:schemeClr>
              </a:solidFill>
              <a:round/>
            </a:ln>
            <a:effectLst/>
          </c:spPr>
        </c:majorGridlines>
        <c:numFmt formatCode="dd/mm/yyyy;@"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49904640"/>
        <c:crosses val="autoZero"/>
        <c:auto val="1"/>
        <c:lblOffset val="100"/>
        <c:baseTimeUnit val="days"/>
      </c:dateAx>
      <c:valAx>
        <c:axId val="44990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22407424"/>
        <c:crosses val="autoZero"/>
        <c:crossBetween val="between"/>
      </c:valAx>
      <c:valAx>
        <c:axId val="449905216"/>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49905792"/>
        <c:crosses val="max"/>
        <c:crossBetween val="midCat"/>
      </c:valAx>
      <c:valAx>
        <c:axId val="449905792"/>
        <c:scaling>
          <c:orientation val="minMax"/>
          <c:max val="45221"/>
          <c:min val="44788"/>
        </c:scaling>
        <c:delete val="0"/>
        <c:axPos val="t"/>
        <c:numFmt formatCode="dd/mm/yyyy;@"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9905216"/>
        <c:crosses val="max"/>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'Moyennes journalières'!$J$1</c:f>
              <c:strCache>
                <c:ptCount val="1"/>
                <c:pt idx="0">
                  <c:v>Précipitations</c:v>
                </c:pt>
              </c:strCache>
            </c:strRef>
          </c:tx>
          <c:spPr>
            <a:solidFill>
              <a:schemeClr val="accent3"/>
            </a:solidFill>
            <a:ln>
              <a:noFill/>
            </a:ln>
            <a:effectLst/>
          </c:spPr>
          <c:invertIfNegative val="0"/>
          <c:cat>
            <c:numRef>
              <c:f>'Moyennes journalières'!$A$2:$A$2785</c:f>
              <c:numCache>
                <c:formatCode>dd/mm/yyyy;@</c:formatCode>
                <c:ptCount val="278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cat>
          <c:val>
            <c:numRef>
              <c:f>'Moyennes journalières'!$J$2:$J$2785</c:f>
              <c:numCache>
                <c:formatCode>General</c:formatCode>
                <c:ptCount val="2784"/>
                <c:pt idx="0">
                  <c:v>17.8</c:v>
                </c:pt>
                <c:pt idx="1">
                  <c:v>0</c:v>
                </c:pt>
                <c:pt idx="2">
                  <c:v>5.6000000000000005</c:v>
                </c:pt>
                <c:pt idx="3">
                  <c:v>1.2</c:v>
                </c:pt>
                <c:pt idx="4">
                  <c:v>14.8</c:v>
                </c:pt>
                <c:pt idx="5">
                  <c:v>10.399999999999999</c:v>
                </c:pt>
                <c:pt idx="6">
                  <c:v>0</c:v>
                </c:pt>
                <c:pt idx="7">
                  <c:v>0</c:v>
                </c:pt>
                <c:pt idx="8">
                  <c:v>0</c:v>
                </c:pt>
                <c:pt idx="9">
                  <c:v>0</c:v>
                </c:pt>
                <c:pt idx="10">
                  <c:v>0</c:v>
                </c:pt>
                <c:pt idx="11">
                  <c:v>7.6000000000000005</c:v>
                </c:pt>
                <c:pt idx="12">
                  <c:v>0</c:v>
                </c:pt>
                <c:pt idx="13">
                  <c:v>0</c:v>
                </c:pt>
                <c:pt idx="14">
                  <c:v>0</c:v>
                </c:pt>
                <c:pt idx="15">
                  <c:v>0</c:v>
                </c:pt>
                <c:pt idx="16">
                  <c:v>17.2</c:v>
                </c:pt>
                <c:pt idx="17">
                  <c:v>0</c:v>
                </c:pt>
                <c:pt idx="18">
                  <c:v>7.6000000000000005</c:v>
                </c:pt>
                <c:pt idx="19">
                  <c:v>1</c:v>
                </c:pt>
                <c:pt idx="20">
                  <c:v>0</c:v>
                </c:pt>
                <c:pt idx="21">
                  <c:v>0</c:v>
                </c:pt>
                <c:pt idx="22">
                  <c:v>0.2</c:v>
                </c:pt>
                <c:pt idx="23">
                  <c:v>7.4</c:v>
                </c:pt>
                <c:pt idx="24">
                  <c:v>6</c:v>
                </c:pt>
                <c:pt idx="25">
                  <c:v>14.999999999999998</c:v>
                </c:pt>
                <c:pt idx="26">
                  <c:v>1.6</c:v>
                </c:pt>
                <c:pt idx="27">
                  <c:v>0</c:v>
                </c:pt>
                <c:pt idx="28">
                  <c:v>0</c:v>
                </c:pt>
                <c:pt idx="29">
                  <c:v>0.8</c:v>
                </c:pt>
                <c:pt idx="30">
                  <c:v>11</c:v>
                </c:pt>
                <c:pt idx="31">
                  <c:v>11</c:v>
                </c:pt>
                <c:pt idx="32">
                  <c:v>0</c:v>
                </c:pt>
                <c:pt idx="33">
                  <c:v>0.8</c:v>
                </c:pt>
                <c:pt idx="34">
                  <c:v>0</c:v>
                </c:pt>
                <c:pt idx="35">
                  <c:v>0</c:v>
                </c:pt>
                <c:pt idx="36">
                  <c:v>0</c:v>
                </c:pt>
                <c:pt idx="37">
                  <c:v>0</c:v>
                </c:pt>
                <c:pt idx="38">
                  <c:v>0</c:v>
                </c:pt>
                <c:pt idx="39">
                  <c:v>0</c:v>
                </c:pt>
                <c:pt idx="40">
                  <c:v>0</c:v>
                </c:pt>
                <c:pt idx="41">
                  <c:v>1</c:v>
                </c:pt>
                <c:pt idx="42">
                  <c:v>7.8000000000000007</c:v>
                </c:pt>
                <c:pt idx="43">
                  <c:v>12</c:v>
                </c:pt>
                <c:pt idx="44">
                  <c:v>17</c:v>
                </c:pt>
                <c:pt idx="45">
                  <c:v>8.3999999999999986</c:v>
                </c:pt>
                <c:pt idx="46">
                  <c:v>0.2</c:v>
                </c:pt>
                <c:pt idx="47">
                  <c:v>7.6000000000000014</c:v>
                </c:pt>
                <c:pt idx="48">
                  <c:v>11.2</c:v>
                </c:pt>
                <c:pt idx="49">
                  <c:v>0.2</c:v>
                </c:pt>
                <c:pt idx="50">
                  <c:v>0.2</c:v>
                </c:pt>
                <c:pt idx="51">
                  <c:v>0</c:v>
                </c:pt>
                <c:pt idx="52">
                  <c:v>0</c:v>
                </c:pt>
                <c:pt idx="53">
                  <c:v>0</c:v>
                </c:pt>
                <c:pt idx="54">
                  <c:v>0</c:v>
                </c:pt>
                <c:pt idx="55">
                  <c:v>0.2</c:v>
                </c:pt>
                <c:pt idx="56">
                  <c:v>8.3999999999999986</c:v>
                </c:pt>
                <c:pt idx="57">
                  <c:v>0.2</c:v>
                </c:pt>
                <c:pt idx="58">
                  <c:v>0</c:v>
                </c:pt>
                <c:pt idx="59">
                  <c:v>0.4</c:v>
                </c:pt>
                <c:pt idx="60">
                  <c:v>16.999999999999996</c:v>
                </c:pt>
                <c:pt idx="61">
                  <c:v>7.0000000000000009</c:v>
                </c:pt>
                <c:pt idx="62">
                  <c:v>0.2</c:v>
                </c:pt>
                <c:pt idx="63">
                  <c:v>0</c:v>
                </c:pt>
                <c:pt idx="64">
                  <c:v>0</c:v>
                </c:pt>
                <c:pt idx="65">
                  <c:v>0.2</c:v>
                </c:pt>
                <c:pt idx="66">
                  <c:v>0.2</c:v>
                </c:pt>
                <c:pt idx="67">
                  <c:v>8</c:v>
                </c:pt>
                <c:pt idx="68">
                  <c:v>7.6000000000000005</c:v>
                </c:pt>
                <c:pt idx="69">
                  <c:v>4.4000000000000004</c:v>
                </c:pt>
                <c:pt idx="70">
                  <c:v>0.8</c:v>
                </c:pt>
                <c:pt idx="71">
                  <c:v>0</c:v>
                </c:pt>
                <c:pt idx="72">
                  <c:v>0.4</c:v>
                </c:pt>
                <c:pt idx="73">
                  <c:v>0.2</c:v>
                </c:pt>
                <c:pt idx="74">
                  <c:v>0</c:v>
                </c:pt>
                <c:pt idx="75">
                  <c:v>0</c:v>
                </c:pt>
                <c:pt idx="76">
                  <c:v>0</c:v>
                </c:pt>
                <c:pt idx="77">
                  <c:v>0</c:v>
                </c:pt>
                <c:pt idx="78">
                  <c:v>9.1999999999999993</c:v>
                </c:pt>
                <c:pt idx="79">
                  <c:v>0</c:v>
                </c:pt>
                <c:pt idx="80">
                  <c:v>8</c:v>
                </c:pt>
                <c:pt idx="81">
                  <c:v>3</c:v>
                </c:pt>
                <c:pt idx="82">
                  <c:v>0.4</c:v>
                </c:pt>
                <c:pt idx="83">
                  <c:v>1.2</c:v>
                </c:pt>
                <c:pt idx="84">
                  <c:v>0.2</c:v>
                </c:pt>
                <c:pt idx="85">
                  <c:v>3.0000000000000004</c:v>
                </c:pt>
                <c:pt idx="86">
                  <c:v>12.2</c:v>
                </c:pt>
                <c:pt idx="87">
                  <c:v>0.4</c:v>
                </c:pt>
                <c:pt idx="88">
                  <c:v>0.60000000000000009</c:v>
                </c:pt>
                <c:pt idx="89">
                  <c:v>0.4</c:v>
                </c:pt>
                <c:pt idx="90">
                  <c:v>0.2</c:v>
                </c:pt>
                <c:pt idx="91">
                  <c:v>1.5999999999999999</c:v>
                </c:pt>
                <c:pt idx="92">
                  <c:v>6.4000000000000012</c:v>
                </c:pt>
                <c:pt idx="93">
                  <c:v>3.6</c:v>
                </c:pt>
                <c:pt idx="94">
                  <c:v>4.4000000000000004</c:v>
                </c:pt>
                <c:pt idx="95">
                  <c:v>3.6</c:v>
                </c:pt>
                <c:pt idx="96">
                  <c:v>0.60000000000000009</c:v>
                </c:pt>
                <c:pt idx="97">
                  <c:v>3.2000000000000011</c:v>
                </c:pt>
                <c:pt idx="98">
                  <c:v>5</c:v>
                </c:pt>
                <c:pt idx="99">
                  <c:v>0.2</c:v>
                </c:pt>
                <c:pt idx="100">
                  <c:v>3.8000000000000003</c:v>
                </c:pt>
                <c:pt idx="101">
                  <c:v>0.6</c:v>
                </c:pt>
                <c:pt idx="102">
                  <c:v>6.3999999999999995</c:v>
                </c:pt>
                <c:pt idx="103">
                  <c:v>0.4</c:v>
                </c:pt>
                <c:pt idx="104">
                  <c:v>0.2</c:v>
                </c:pt>
                <c:pt idx="105">
                  <c:v>3</c:v>
                </c:pt>
                <c:pt idx="106">
                  <c:v>1</c:v>
                </c:pt>
                <c:pt idx="107">
                  <c:v>0.8</c:v>
                </c:pt>
                <c:pt idx="108">
                  <c:v>0.2</c:v>
                </c:pt>
                <c:pt idx="109">
                  <c:v>0.2</c:v>
                </c:pt>
                <c:pt idx="110">
                  <c:v>0</c:v>
                </c:pt>
                <c:pt idx="111">
                  <c:v>2</c:v>
                </c:pt>
                <c:pt idx="112">
                  <c:v>0.60000000000000009</c:v>
                </c:pt>
                <c:pt idx="113">
                  <c:v>0</c:v>
                </c:pt>
                <c:pt idx="114">
                  <c:v>0.2</c:v>
                </c:pt>
                <c:pt idx="115">
                  <c:v>0</c:v>
                </c:pt>
                <c:pt idx="116">
                  <c:v>0.2</c:v>
                </c:pt>
                <c:pt idx="117">
                  <c:v>0</c:v>
                </c:pt>
                <c:pt idx="118">
                  <c:v>0</c:v>
                </c:pt>
                <c:pt idx="119">
                  <c:v>0</c:v>
                </c:pt>
                <c:pt idx="120">
                  <c:v>0</c:v>
                </c:pt>
                <c:pt idx="121">
                  <c:v>7.4</c:v>
                </c:pt>
                <c:pt idx="122">
                  <c:v>0.2</c:v>
                </c:pt>
                <c:pt idx="123">
                  <c:v>0</c:v>
                </c:pt>
                <c:pt idx="124">
                  <c:v>0</c:v>
                </c:pt>
                <c:pt idx="125">
                  <c:v>0</c:v>
                </c:pt>
                <c:pt idx="126">
                  <c:v>1.2</c:v>
                </c:pt>
                <c:pt idx="127">
                  <c:v>3.8</c:v>
                </c:pt>
                <c:pt idx="128">
                  <c:v>8.6</c:v>
                </c:pt>
                <c:pt idx="129">
                  <c:v>9.7999999999999972</c:v>
                </c:pt>
                <c:pt idx="130">
                  <c:v>13.399999999999997</c:v>
                </c:pt>
                <c:pt idx="131">
                  <c:v>0.60000000000000009</c:v>
                </c:pt>
                <c:pt idx="132">
                  <c:v>0</c:v>
                </c:pt>
                <c:pt idx="133">
                  <c:v>7.1999999999999993</c:v>
                </c:pt>
                <c:pt idx="134">
                  <c:v>0.2</c:v>
                </c:pt>
                <c:pt idx="135">
                  <c:v>0</c:v>
                </c:pt>
                <c:pt idx="136">
                  <c:v>9.5999999999999979</c:v>
                </c:pt>
                <c:pt idx="137">
                  <c:v>7</c:v>
                </c:pt>
                <c:pt idx="138">
                  <c:v>1</c:v>
                </c:pt>
                <c:pt idx="139">
                  <c:v>0</c:v>
                </c:pt>
                <c:pt idx="140">
                  <c:v>4</c:v>
                </c:pt>
                <c:pt idx="141">
                  <c:v>0.2</c:v>
                </c:pt>
                <c:pt idx="142">
                  <c:v>1.7999999999999998</c:v>
                </c:pt>
                <c:pt idx="143">
                  <c:v>3.8000000000000012</c:v>
                </c:pt>
                <c:pt idx="144">
                  <c:v>0.4</c:v>
                </c:pt>
                <c:pt idx="145">
                  <c:v>0.4</c:v>
                </c:pt>
                <c:pt idx="146">
                  <c:v>9.1999999999999993</c:v>
                </c:pt>
                <c:pt idx="147">
                  <c:v>8.4</c:v>
                </c:pt>
                <c:pt idx="148">
                  <c:v>1</c:v>
                </c:pt>
                <c:pt idx="149">
                  <c:v>6.200000000000002</c:v>
                </c:pt>
                <c:pt idx="150">
                  <c:v>1.2</c:v>
                </c:pt>
                <c:pt idx="151">
                  <c:v>4.0000000000000009</c:v>
                </c:pt>
                <c:pt idx="152">
                  <c:v>5.8000000000000007</c:v>
                </c:pt>
                <c:pt idx="153">
                  <c:v>11.4</c:v>
                </c:pt>
                <c:pt idx="154">
                  <c:v>10.8</c:v>
                </c:pt>
                <c:pt idx="155">
                  <c:v>0</c:v>
                </c:pt>
                <c:pt idx="156">
                  <c:v>4.2</c:v>
                </c:pt>
                <c:pt idx="157">
                  <c:v>0</c:v>
                </c:pt>
                <c:pt idx="158">
                  <c:v>0</c:v>
                </c:pt>
                <c:pt idx="159">
                  <c:v>2</c:v>
                </c:pt>
                <c:pt idx="160">
                  <c:v>0</c:v>
                </c:pt>
                <c:pt idx="161">
                  <c:v>0</c:v>
                </c:pt>
                <c:pt idx="162">
                  <c:v>3.4</c:v>
                </c:pt>
                <c:pt idx="163">
                  <c:v>2.4</c:v>
                </c:pt>
                <c:pt idx="164">
                  <c:v>0</c:v>
                </c:pt>
                <c:pt idx="165">
                  <c:v>0</c:v>
                </c:pt>
                <c:pt idx="166">
                  <c:v>0.2</c:v>
                </c:pt>
                <c:pt idx="167">
                  <c:v>0.2</c:v>
                </c:pt>
                <c:pt idx="168">
                  <c:v>1.8</c:v>
                </c:pt>
                <c:pt idx="169">
                  <c:v>0.4</c:v>
                </c:pt>
                <c:pt idx="170">
                  <c:v>1</c:v>
                </c:pt>
                <c:pt idx="171">
                  <c:v>0.8</c:v>
                </c:pt>
                <c:pt idx="172">
                  <c:v>0.60000000000000009</c:v>
                </c:pt>
                <c:pt idx="173">
                  <c:v>0.8</c:v>
                </c:pt>
                <c:pt idx="174">
                  <c:v>1.5999999999999999</c:v>
                </c:pt>
                <c:pt idx="175">
                  <c:v>0</c:v>
                </c:pt>
                <c:pt idx="176">
                  <c:v>0</c:v>
                </c:pt>
                <c:pt idx="177">
                  <c:v>0</c:v>
                </c:pt>
                <c:pt idx="178">
                  <c:v>0</c:v>
                </c:pt>
                <c:pt idx="179">
                  <c:v>0</c:v>
                </c:pt>
                <c:pt idx="180">
                  <c:v>0</c:v>
                </c:pt>
                <c:pt idx="181">
                  <c:v>0.2</c:v>
                </c:pt>
                <c:pt idx="182">
                  <c:v>0.2</c:v>
                </c:pt>
                <c:pt idx="183">
                  <c:v>0</c:v>
                </c:pt>
                <c:pt idx="184">
                  <c:v>0</c:v>
                </c:pt>
                <c:pt idx="185">
                  <c:v>0</c:v>
                </c:pt>
                <c:pt idx="186">
                  <c:v>0.2</c:v>
                </c:pt>
                <c:pt idx="187">
                  <c:v>0</c:v>
                </c:pt>
                <c:pt idx="188">
                  <c:v>0.4</c:v>
                </c:pt>
                <c:pt idx="189">
                  <c:v>0</c:v>
                </c:pt>
                <c:pt idx="190">
                  <c:v>0</c:v>
                </c:pt>
                <c:pt idx="191">
                  <c:v>5.0000000000000009</c:v>
                </c:pt>
                <c:pt idx="192">
                  <c:v>0.8</c:v>
                </c:pt>
                <c:pt idx="193">
                  <c:v>6.4</c:v>
                </c:pt>
                <c:pt idx="194">
                  <c:v>0.2</c:v>
                </c:pt>
                <c:pt idx="195">
                  <c:v>0</c:v>
                </c:pt>
                <c:pt idx="196">
                  <c:v>0</c:v>
                </c:pt>
                <c:pt idx="197">
                  <c:v>0</c:v>
                </c:pt>
                <c:pt idx="198">
                  <c:v>0</c:v>
                </c:pt>
                <c:pt idx="199">
                  <c:v>0</c:v>
                </c:pt>
                <c:pt idx="200">
                  <c:v>0</c:v>
                </c:pt>
                <c:pt idx="201">
                  <c:v>0</c:v>
                </c:pt>
                <c:pt idx="202">
                  <c:v>0</c:v>
                </c:pt>
                <c:pt idx="203">
                  <c:v>0</c:v>
                </c:pt>
                <c:pt idx="204">
                  <c:v>0</c:v>
                </c:pt>
                <c:pt idx="205">
                  <c:v>8.2000000000000011</c:v>
                </c:pt>
                <c:pt idx="206">
                  <c:v>17.399999999999999</c:v>
                </c:pt>
                <c:pt idx="207">
                  <c:v>5.6</c:v>
                </c:pt>
                <c:pt idx="208">
                  <c:v>1.4</c:v>
                </c:pt>
                <c:pt idx="209">
                  <c:v>2</c:v>
                </c:pt>
                <c:pt idx="210">
                  <c:v>8</c:v>
                </c:pt>
                <c:pt idx="211">
                  <c:v>6.4</c:v>
                </c:pt>
                <c:pt idx="212">
                  <c:v>0</c:v>
                </c:pt>
                <c:pt idx="213">
                  <c:v>0</c:v>
                </c:pt>
                <c:pt idx="214">
                  <c:v>0</c:v>
                </c:pt>
                <c:pt idx="215">
                  <c:v>0</c:v>
                </c:pt>
                <c:pt idx="216">
                  <c:v>10.199999999999999</c:v>
                </c:pt>
                <c:pt idx="217">
                  <c:v>0</c:v>
                </c:pt>
                <c:pt idx="218">
                  <c:v>0</c:v>
                </c:pt>
                <c:pt idx="219">
                  <c:v>0.2</c:v>
                </c:pt>
                <c:pt idx="220">
                  <c:v>0.2</c:v>
                </c:pt>
                <c:pt idx="221">
                  <c:v>11.4</c:v>
                </c:pt>
                <c:pt idx="222">
                  <c:v>2.8</c:v>
                </c:pt>
                <c:pt idx="223">
                  <c:v>9.9999999999999982</c:v>
                </c:pt>
                <c:pt idx="224">
                  <c:v>1.4</c:v>
                </c:pt>
                <c:pt idx="225">
                  <c:v>0</c:v>
                </c:pt>
                <c:pt idx="226">
                  <c:v>0</c:v>
                </c:pt>
                <c:pt idx="227">
                  <c:v>1.7999999999999998</c:v>
                </c:pt>
                <c:pt idx="228">
                  <c:v>9.8000000000000007</c:v>
                </c:pt>
                <c:pt idx="229">
                  <c:v>7.6000000000000014</c:v>
                </c:pt>
                <c:pt idx="230">
                  <c:v>5.6000000000000014</c:v>
                </c:pt>
                <c:pt idx="231">
                  <c:v>0.2</c:v>
                </c:pt>
                <c:pt idx="232">
                  <c:v>0</c:v>
                </c:pt>
                <c:pt idx="233">
                  <c:v>0</c:v>
                </c:pt>
                <c:pt idx="234">
                  <c:v>0</c:v>
                </c:pt>
                <c:pt idx="235">
                  <c:v>5.3999999999999995</c:v>
                </c:pt>
                <c:pt idx="236">
                  <c:v>0</c:v>
                </c:pt>
                <c:pt idx="237">
                  <c:v>0</c:v>
                </c:pt>
                <c:pt idx="238">
                  <c:v>0.2</c:v>
                </c:pt>
                <c:pt idx="239">
                  <c:v>2.2000000000000002</c:v>
                </c:pt>
                <c:pt idx="240">
                  <c:v>9.2000000000000011</c:v>
                </c:pt>
                <c:pt idx="241">
                  <c:v>2.2000000000000002</c:v>
                </c:pt>
                <c:pt idx="242">
                  <c:v>0.2</c:v>
                </c:pt>
                <c:pt idx="243">
                  <c:v>5.6000000000000005</c:v>
                </c:pt>
                <c:pt idx="244">
                  <c:v>0</c:v>
                </c:pt>
                <c:pt idx="245">
                  <c:v>0</c:v>
                </c:pt>
                <c:pt idx="246">
                  <c:v>0</c:v>
                </c:pt>
                <c:pt idx="247">
                  <c:v>0</c:v>
                </c:pt>
                <c:pt idx="248">
                  <c:v>0</c:v>
                </c:pt>
                <c:pt idx="249">
                  <c:v>0.2</c:v>
                </c:pt>
                <c:pt idx="250">
                  <c:v>6</c:v>
                </c:pt>
                <c:pt idx="251">
                  <c:v>3.2</c:v>
                </c:pt>
                <c:pt idx="252">
                  <c:v>0.6</c:v>
                </c:pt>
                <c:pt idx="253">
                  <c:v>3.6</c:v>
                </c:pt>
                <c:pt idx="254">
                  <c:v>0</c:v>
                </c:pt>
                <c:pt idx="255">
                  <c:v>0</c:v>
                </c:pt>
                <c:pt idx="256">
                  <c:v>5.0000000000000009</c:v>
                </c:pt>
                <c:pt idx="257">
                  <c:v>0</c:v>
                </c:pt>
                <c:pt idx="258">
                  <c:v>0</c:v>
                </c:pt>
                <c:pt idx="259">
                  <c:v>0</c:v>
                </c:pt>
                <c:pt idx="260">
                  <c:v>0</c:v>
                </c:pt>
                <c:pt idx="261">
                  <c:v>0</c:v>
                </c:pt>
                <c:pt idx="262">
                  <c:v>0</c:v>
                </c:pt>
                <c:pt idx="263">
                  <c:v>1.2</c:v>
                </c:pt>
                <c:pt idx="264">
                  <c:v>0.4</c:v>
                </c:pt>
                <c:pt idx="265">
                  <c:v>6.6000000000000014</c:v>
                </c:pt>
                <c:pt idx="266">
                  <c:v>0</c:v>
                </c:pt>
                <c:pt idx="267">
                  <c:v>11</c:v>
                </c:pt>
                <c:pt idx="268">
                  <c:v>8.8000000000000007</c:v>
                </c:pt>
                <c:pt idx="269">
                  <c:v>2.1999999999999997</c:v>
                </c:pt>
                <c:pt idx="270">
                  <c:v>4.0000000000000009</c:v>
                </c:pt>
                <c:pt idx="271">
                  <c:v>0.2</c:v>
                </c:pt>
                <c:pt idx="272">
                  <c:v>1.2000000000000002</c:v>
                </c:pt>
                <c:pt idx="273">
                  <c:v>0.2</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0.4</c:v>
                </c:pt>
                <c:pt idx="308">
                  <c:v>9</c:v>
                </c:pt>
                <c:pt idx="309">
                  <c:v>0.2</c:v>
                </c:pt>
                <c:pt idx="310">
                  <c:v>0</c:v>
                </c:pt>
                <c:pt idx="311">
                  <c:v>0.4</c:v>
                </c:pt>
                <c:pt idx="312">
                  <c:v>0.2</c:v>
                </c:pt>
                <c:pt idx="313">
                  <c:v>0</c:v>
                </c:pt>
                <c:pt idx="314">
                  <c:v>0</c:v>
                </c:pt>
                <c:pt idx="315">
                  <c:v>0</c:v>
                </c:pt>
                <c:pt idx="316">
                  <c:v>0</c:v>
                </c:pt>
                <c:pt idx="317">
                  <c:v>0</c:v>
                </c:pt>
                <c:pt idx="318">
                  <c:v>0</c:v>
                </c:pt>
                <c:pt idx="319">
                  <c:v>0</c:v>
                </c:pt>
                <c:pt idx="320">
                  <c:v>4.8</c:v>
                </c:pt>
                <c:pt idx="321">
                  <c:v>0</c:v>
                </c:pt>
                <c:pt idx="322">
                  <c:v>1.2</c:v>
                </c:pt>
                <c:pt idx="323">
                  <c:v>3.2</c:v>
                </c:pt>
                <c:pt idx="324">
                  <c:v>0</c:v>
                </c:pt>
                <c:pt idx="325">
                  <c:v>0</c:v>
                </c:pt>
                <c:pt idx="326">
                  <c:v>0</c:v>
                </c:pt>
                <c:pt idx="327">
                  <c:v>0.6</c:v>
                </c:pt>
                <c:pt idx="328">
                  <c:v>0</c:v>
                </c:pt>
                <c:pt idx="329">
                  <c:v>0</c:v>
                </c:pt>
                <c:pt idx="330">
                  <c:v>8.4</c:v>
                </c:pt>
                <c:pt idx="331">
                  <c:v>5</c:v>
                </c:pt>
                <c:pt idx="332">
                  <c:v>0</c:v>
                </c:pt>
                <c:pt idx="333">
                  <c:v>0</c:v>
                </c:pt>
                <c:pt idx="334">
                  <c:v>9.1999999999999993</c:v>
                </c:pt>
                <c:pt idx="335">
                  <c:v>1</c:v>
                </c:pt>
                <c:pt idx="336">
                  <c:v>0</c:v>
                </c:pt>
                <c:pt idx="337">
                  <c:v>0.8</c:v>
                </c:pt>
                <c:pt idx="338">
                  <c:v>0</c:v>
                </c:pt>
                <c:pt idx="339">
                  <c:v>0</c:v>
                </c:pt>
                <c:pt idx="340">
                  <c:v>0.4</c:v>
                </c:pt>
                <c:pt idx="341">
                  <c:v>0</c:v>
                </c:pt>
                <c:pt idx="342">
                  <c:v>0</c:v>
                </c:pt>
                <c:pt idx="343">
                  <c:v>2.4000000000000004</c:v>
                </c:pt>
                <c:pt idx="344">
                  <c:v>10</c:v>
                </c:pt>
                <c:pt idx="345">
                  <c:v>0.2</c:v>
                </c:pt>
                <c:pt idx="346">
                  <c:v>0</c:v>
                </c:pt>
                <c:pt idx="347">
                  <c:v>13.4</c:v>
                </c:pt>
                <c:pt idx="348">
                  <c:v>0</c:v>
                </c:pt>
                <c:pt idx="349">
                  <c:v>1</c:v>
                </c:pt>
                <c:pt idx="350">
                  <c:v>0.8</c:v>
                </c:pt>
                <c:pt idx="351">
                  <c:v>14.8</c:v>
                </c:pt>
                <c:pt idx="352">
                  <c:v>16.399999999999999</c:v>
                </c:pt>
                <c:pt idx="353">
                  <c:v>4.8000000000000007</c:v>
                </c:pt>
                <c:pt idx="354">
                  <c:v>9.8000000000000007</c:v>
                </c:pt>
                <c:pt idx="355">
                  <c:v>0.8</c:v>
                </c:pt>
                <c:pt idx="356">
                  <c:v>5.8000000000000007</c:v>
                </c:pt>
                <c:pt idx="357">
                  <c:v>0</c:v>
                </c:pt>
                <c:pt idx="358">
                  <c:v>0</c:v>
                </c:pt>
                <c:pt idx="359">
                  <c:v>0</c:v>
                </c:pt>
                <c:pt idx="360">
                  <c:v>0</c:v>
                </c:pt>
                <c:pt idx="361">
                  <c:v>0</c:v>
                </c:pt>
                <c:pt idx="362">
                  <c:v>0.2</c:v>
                </c:pt>
                <c:pt idx="363">
                  <c:v>0</c:v>
                </c:pt>
                <c:pt idx="364">
                  <c:v>9.3999999999999986</c:v>
                </c:pt>
                <c:pt idx="365">
                  <c:v>8.6000000000000014</c:v>
                </c:pt>
                <c:pt idx="366">
                  <c:v>13.8</c:v>
                </c:pt>
                <c:pt idx="367">
                  <c:v>0</c:v>
                </c:pt>
                <c:pt idx="368">
                  <c:v>0</c:v>
                </c:pt>
                <c:pt idx="369">
                  <c:v>0</c:v>
                </c:pt>
                <c:pt idx="370">
                  <c:v>0</c:v>
                </c:pt>
                <c:pt idx="371">
                  <c:v>0</c:v>
                </c:pt>
                <c:pt idx="372">
                  <c:v>0</c:v>
                </c:pt>
                <c:pt idx="373">
                  <c:v>0</c:v>
                </c:pt>
                <c:pt idx="374">
                  <c:v>7.8</c:v>
                </c:pt>
                <c:pt idx="375">
                  <c:v>4.2</c:v>
                </c:pt>
                <c:pt idx="376">
                  <c:v>0</c:v>
                </c:pt>
                <c:pt idx="377">
                  <c:v>0.4</c:v>
                </c:pt>
                <c:pt idx="378">
                  <c:v>1</c:v>
                </c:pt>
                <c:pt idx="379">
                  <c:v>0.4</c:v>
                </c:pt>
                <c:pt idx="380">
                  <c:v>1</c:v>
                </c:pt>
                <c:pt idx="381">
                  <c:v>0.2</c:v>
                </c:pt>
                <c:pt idx="382">
                  <c:v>0</c:v>
                </c:pt>
                <c:pt idx="383">
                  <c:v>0</c:v>
                </c:pt>
                <c:pt idx="384">
                  <c:v>0</c:v>
                </c:pt>
                <c:pt idx="385">
                  <c:v>0</c:v>
                </c:pt>
                <c:pt idx="386">
                  <c:v>0</c:v>
                </c:pt>
                <c:pt idx="387">
                  <c:v>0</c:v>
                </c:pt>
                <c:pt idx="388">
                  <c:v>0</c:v>
                </c:pt>
                <c:pt idx="389">
                  <c:v>0</c:v>
                </c:pt>
                <c:pt idx="390">
                  <c:v>0</c:v>
                </c:pt>
                <c:pt idx="391">
                  <c:v>0</c:v>
                </c:pt>
                <c:pt idx="392">
                  <c:v>0</c:v>
                </c:pt>
                <c:pt idx="393">
                  <c:v>0.2</c:v>
                </c:pt>
                <c:pt idx="394">
                  <c:v>0.8</c:v>
                </c:pt>
                <c:pt idx="395">
                  <c:v>0</c:v>
                </c:pt>
                <c:pt idx="396">
                  <c:v>0</c:v>
                </c:pt>
                <c:pt idx="397">
                  <c:v>0.2</c:v>
                </c:pt>
                <c:pt idx="398">
                  <c:v>0</c:v>
                </c:pt>
                <c:pt idx="399">
                  <c:v>4.5999999999999996</c:v>
                </c:pt>
                <c:pt idx="400">
                  <c:v>0.2</c:v>
                </c:pt>
                <c:pt idx="401">
                  <c:v>0</c:v>
                </c:pt>
                <c:pt idx="402">
                  <c:v>13.2</c:v>
                </c:pt>
                <c:pt idx="403">
                  <c:v>7.8000000000000007</c:v>
                </c:pt>
                <c:pt idx="404">
                  <c:v>0</c:v>
                </c:pt>
                <c:pt idx="405">
                  <c:v>0</c:v>
                </c:pt>
                <c:pt idx="406">
                  <c:v>0</c:v>
                </c:pt>
                <c:pt idx="407">
                  <c:v>0</c:v>
                </c:pt>
                <c:pt idx="408">
                  <c:v>0</c:v>
                </c:pt>
                <c:pt idx="409">
                  <c:v>0</c:v>
                </c:pt>
                <c:pt idx="410">
                  <c:v>0</c:v>
                </c:pt>
                <c:pt idx="411">
                  <c:v>0</c:v>
                </c:pt>
                <c:pt idx="412">
                  <c:v>0</c:v>
                </c:pt>
                <c:pt idx="413">
                  <c:v>0</c:v>
                </c:pt>
                <c:pt idx="414">
                  <c:v>0.4</c:v>
                </c:pt>
                <c:pt idx="415">
                  <c:v>0.4</c:v>
                </c:pt>
                <c:pt idx="416">
                  <c:v>0</c:v>
                </c:pt>
                <c:pt idx="417">
                  <c:v>0</c:v>
                </c:pt>
                <c:pt idx="418">
                  <c:v>0</c:v>
                </c:pt>
                <c:pt idx="419">
                  <c:v>0</c:v>
                </c:pt>
                <c:pt idx="420">
                  <c:v>0</c:v>
                </c:pt>
                <c:pt idx="421">
                  <c:v>0</c:v>
                </c:pt>
                <c:pt idx="422">
                  <c:v>0</c:v>
                </c:pt>
                <c:pt idx="423">
                  <c:v>0</c:v>
                </c:pt>
                <c:pt idx="424">
                  <c:v>0</c:v>
                </c:pt>
                <c:pt idx="425">
                  <c:v>2.2000000000000002</c:v>
                </c:pt>
                <c:pt idx="426">
                  <c:v>0</c:v>
                </c:pt>
                <c:pt idx="427">
                  <c:v>0</c:v>
                </c:pt>
                <c:pt idx="428">
                  <c:v>0</c:v>
                </c:pt>
                <c:pt idx="429">
                  <c:v>3.0000000000000004</c:v>
                </c:pt>
              </c:numCache>
            </c:numRef>
          </c:val>
          <c:extLst xmlns:c16r2="http://schemas.microsoft.com/office/drawing/2015/06/chart">
            <c:ext xmlns:c16="http://schemas.microsoft.com/office/drawing/2014/chart" uri="{C3380CC4-5D6E-409C-BE32-E72D297353CC}">
              <c16:uniqueId val="{00000000-B572-4DA9-9859-E5B4418395C5}"/>
            </c:ext>
          </c:extLst>
        </c:ser>
        <c:dLbls>
          <c:showLegendKey val="0"/>
          <c:showVal val="0"/>
          <c:showCatName val="0"/>
          <c:showSerName val="0"/>
          <c:showPercent val="0"/>
          <c:showBubbleSize val="0"/>
        </c:dLbls>
        <c:gapWidth val="150"/>
        <c:axId val="522424320"/>
        <c:axId val="449909248"/>
      </c:barChart>
      <c:scatterChart>
        <c:scatterStyle val="lineMarker"/>
        <c:varyColors val="0"/>
        <c:ser>
          <c:idx val="0"/>
          <c:order val="0"/>
          <c:tx>
            <c:strRef>
              <c:f>'Moyennes journalières'!$F$1</c:f>
              <c:strCache>
                <c:ptCount val="1"/>
                <c:pt idx="0">
                  <c:v>Arbre 60cm (cb)</c:v>
                </c:pt>
              </c:strCache>
            </c:strRef>
          </c:tx>
          <c:spPr>
            <a:ln w="25400" cap="rnd">
              <a:noFill/>
              <a:round/>
            </a:ln>
            <a:effectLst/>
          </c:spPr>
          <c:marker>
            <c:symbol val="circle"/>
            <c:size val="5"/>
            <c:spPr>
              <a:solidFill>
                <a:schemeClr val="accent1"/>
              </a:solidFill>
              <a:ln w="9525">
                <a:solidFill>
                  <a:schemeClr val="accent1"/>
                </a:solidFill>
              </a:ln>
              <a:effectLst/>
            </c:spPr>
          </c:marker>
          <c:xVal>
            <c:numRef>
              <c:f>'Moyennes journalières'!$A$2:$A$2785</c:f>
              <c:numCache>
                <c:formatCode>dd/mm/yyyy;@</c:formatCode>
                <c:ptCount val="278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xVal>
          <c:yVal>
            <c:numRef>
              <c:f>'Moyennes journalières'!$F$2:$F$2785</c:f>
              <c:numCache>
                <c:formatCode>General</c:formatCode>
                <c:ptCount val="2784"/>
                <c:pt idx="0">
                  <c:v>147.33333333333334</c:v>
                </c:pt>
                <c:pt idx="1">
                  <c:v>95.166666666666671</c:v>
                </c:pt>
                <c:pt idx="2">
                  <c:v>125</c:v>
                </c:pt>
                <c:pt idx="3">
                  <c:v>144.83333333333334</c:v>
                </c:pt>
                <c:pt idx="4">
                  <c:v>163.66666666666666</c:v>
                </c:pt>
                <c:pt idx="5">
                  <c:v>181.5</c:v>
                </c:pt>
                <c:pt idx="6">
                  <c:v>193.33333333333334</c:v>
                </c:pt>
                <c:pt idx="7">
                  <c:v>202.16666666666666</c:v>
                </c:pt>
                <c:pt idx="8">
                  <c:v>209.16666666666666</c:v>
                </c:pt>
                <c:pt idx="9">
                  <c:v>214.33333333333334</c:v>
                </c:pt>
                <c:pt idx="10">
                  <c:v>219</c:v>
                </c:pt>
                <c:pt idx="11">
                  <c:v>221</c:v>
                </c:pt>
                <c:pt idx="12">
                  <c:v>218.66666666666666</c:v>
                </c:pt>
                <c:pt idx="13">
                  <c:v>218.5</c:v>
                </c:pt>
                <c:pt idx="14">
                  <c:v>220.16666666666666</c:v>
                </c:pt>
                <c:pt idx="15">
                  <c:v>222.66666666666666</c:v>
                </c:pt>
                <c:pt idx="16">
                  <c:v>223.5</c:v>
                </c:pt>
                <c:pt idx="17">
                  <c:v>223.16666666666666</c:v>
                </c:pt>
                <c:pt idx="18">
                  <c:v>222.33333333333334</c:v>
                </c:pt>
                <c:pt idx="19">
                  <c:v>120.5</c:v>
                </c:pt>
                <c:pt idx="20">
                  <c:v>79.666666666666671</c:v>
                </c:pt>
                <c:pt idx="21">
                  <c:v>89.666666666666671</c:v>
                </c:pt>
                <c:pt idx="22">
                  <c:v>97.666666666666671</c:v>
                </c:pt>
                <c:pt idx="23">
                  <c:v>102.16666666666667</c:v>
                </c:pt>
                <c:pt idx="24">
                  <c:v>108</c:v>
                </c:pt>
                <c:pt idx="25">
                  <c:v>111.66666666666667</c:v>
                </c:pt>
                <c:pt idx="26">
                  <c:v>113.33333333333333</c:v>
                </c:pt>
                <c:pt idx="27">
                  <c:v>114.83333333333333</c:v>
                </c:pt>
                <c:pt idx="28">
                  <c:v>116</c:v>
                </c:pt>
                <c:pt idx="29">
                  <c:v>118</c:v>
                </c:pt>
                <c:pt idx="30">
                  <c:v>121.66666666666667</c:v>
                </c:pt>
                <c:pt idx="31">
                  <c:v>121.5</c:v>
                </c:pt>
                <c:pt idx="32">
                  <c:v>120.16666666666667</c:v>
                </c:pt>
                <c:pt idx="33">
                  <c:v>117.83333333333333</c:v>
                </c:pt>
                <c:pt idx="34">
                  <c:v>116</c:v>
                </c:pt>
                <c:pt idx="35">
                  <c:v>114.33333333333333</c:v>
                </c:pt>
                <c:pt idx="36">
                  <c:v>113.66666666666667</c:v>
                </c:pt>
                <c:pt idx="37">
                  <c:v>113.33333333333333</c:v>
                </c:pt>
                <c:pt idx="38">
                  <c:v>111.33333333333333</c:v>
                </c:pt>
                <c:pt idx="39">
                  <c:v>110.66666666666667</c:v>
                </c:pt>
                <c:pt idx="40">
                  <c:v>109.66666666666667</c:v>
                </c:pt>
                <c:pt idx="43">
                  <c:v>108.16666666666667</c:v>
                </c:pt>
                <c:pt idx="44">
                  <c:v>106.16666666666667</c:v>
                </c:pt>
                <c:pt idx="45">
                  <c:v>102</c:v>
                </c:pt>
                <c:pt idx="46">
                  <c:v>93.166666666666671</c:v>
                </c:pt>
                <c:pt idx="47">
                  <c:v>81.5</c:v>
                </c:pt>
                <c:pt idx="48">
                  <c:v>38.5</c:v>
                </c:pt>
                <c:pt idx="49">
                  <c:v>0.66666666666666663</c:v>
                </c:pt>
                <c:pt idx="50">
                  <c:v>0.5</c:v>
                </c:pt>
                <c:pt idx="51">
                  <c:v>1.8333333333333333</c:v>
                </c:pt>
                <c:pt idx="52">
                  <c:v>3.6666666666666665</c:v>
                </c:pt>
                <c:pt idx="53">
                  <c:v>7.333333333333333</c:v>
                </c:pt>
                <c:pt idx="54">
                  <c:v>10.333333333333334</c:v>
                </c:pt>
                <c:pt idx="55">
                  <c:v>12</c:v>
                </c:pt>
                <c:pt idx="56">
                  <c:v>12.666666666666666</c:v>
                </c:pt>
                <c:pt idx="57">
                  <c:v>13.5</c:v>
                </c:pt>
                <c:pt idx="58">
                  <c:v>14</c:v>
                </c:pt>
                <c:pt idx="59">
                  <c:v>14.5</c:v>
                </c:pt>
                <c:pt idx="60">
                  <c:v>14</c:v>
                </c:pt>
                <c:pt idx="61">
                  <c:v>1</c:v>
                </c:pt>
                <c:pt idx="62">
                  <c:v>1</c:v>
                </c:pt>
                <c:pt idx="63">
                  <c:v>1</c:v>
                </c:pt>
                <c:pt idx="64">
                  <c:v>1</c:v>
                </c:pt>
                <c:pt idx="65">
                  <c:v>1</c:v>
                </c:pt>
                <c:pt idx="66">
                  <c:v>1.3333333333333333</c:v>
                </c:pt>
                <c:pt idx="67">
                  <c:v>2</c:v>
                </c:pt>
                <c:pt idx="68">
                  <c:v>1</c:v>
                </c:pt>
                <c:pt idx="69">
                  <c:v>1</c:v>
                </c:pt>
                <c:pt idx="70">
                  <c:v>1</c:v>
                </c:pt>
                <c:pt idx="71">
                  <c:v>0.83333333333333337</c:v>
                </c:pt>
                <c:pt idx="72">
                  <c:v>1</c:v>
                </c:pt>
                <c:pt idx="73">
                  <c:v>1</c:v>
                </c:pt>
                <c:pt idx="74">
                  <c:v>1.1666666666666667</c:v>
                </c:pt>
                <c:pt idx="75">
                  <c:v>1</c:v>
                </c:pt>
                <c:pt idx="76">
                  <c:v>1.6666666666666667</c:v>
                </c:pt>
                <c:pt idx="77">
                  <c:v>2</c:v>
                </c:pt>
                <c:pt idx="78">
                  <c:v>2</c:v>
                </c:pt>
                <c:pt idx="79">
                  <c:v>2.3333333333333335</c:v>
                </c:pt>
                <c:pt idx="80">
                  <c:v>2</c:v>
                </c:pt>
                <c:pt idx="81">
                  <c:v>1.1666666666666667</c:v>
                </c:pt>
                <c:pt idx="82">
                  <c:v>1</c:v>
                </c:pt>
                <c:pt idx="83">
                  <c:v>1</c:v>
                </c:pt>
                <c:pt idx="84">
                  <c:v>1</c:v>
                </c:pt>
                <c:pt idx="85">
                  <c:v>1.3333333333333333</c:v>
                </c:pt>
                <c:pt idx="86">
                  <c:v>1</c:v>
                </c:pt>
                <c:pt idx="87">
                  <c:v>1</c:v>
                </c:pt>
                <c:pt idx="88">
                  <c:v>1</c:v>
                </c:pt>
                <c:pt idx="89">
                  <c:v>1</c:v>
                </c:pt>
                <c:pt idx="90">
                  <c:v>1</c:v>
                </c:pt>
                <c:pt idx="91">
                  <c:v>1</c:v>
                </c:pt>
                <c:pt idx="92">
                  <c:v>1.1666666666666667</c:v>
                </c:pt>
                <c:pt idx="93">
                  <c:v>1</c:v>
                </c:pt>
                <c:pt idx="94">
                  <c:v>1</c:v>
                </c:pt>
                <c:pt idx="95">
                  <c:v>1</c:v>
                </c:pt>
                <c:pt idx="96">
                  <c:v>1</c:v>
                </c:pt>
                <c:pt idx="97">
                  <c:v>1.1666666666666667</c:v>
                </c:pt>
                <c:pt idx="98">
                  <c:v>1.1666666666666667</c:v>
                </c:pt>
                <c:pt idx="99">
                  <c:v>1</c:v>
                </c:pt>
                <c:pt idx="100">
                  <c:v>1.3333333333333333</c:v>
                </c:pt>
                <c:pt idx="101">
                  <c:v>1.5</c:v>
                </c:pt>
                <c:pt idx="102">
                  <c:v>1.1666666666666667</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1.1666666666666667</c:v>
                </c:pt>
                <c:pt idx="118">
                  <c:v>1</c:v>
                </c:pt>
                <c:pt idx="119">
                  <c:v>1</c:v>
                </c:pt>
                <c:pt idx="120">
                  <c:v>1</c:v>
                </c:pt>
                <c:pt idx="121">
                  <c:v>1.3333333333333333</c:v>
                </c:pt>
                <c:pt idx="122">
                  <c:v>1</c:v>
                </c:pt>
                <c:pt idx="123">
                  <c:v>1</c:v>
                </c:pt>
                <c:pt idx="124">
                  <c:v>1</c:v>
                </c:pt>
                <c:pt idx="125">
                  <c:v>1</c:v>
                </c:pt>
                <c:pt idx="126">
                  <c:v>1.3333333333333333</c:v>
                </c:pt>
                <c:pt idx="127">
                  <c:v>2</c:v>
                </c:pt>
                <c:pt idx="128">
                  <c:v>2</c:v>
                </c:pt>
                <c:pt idx="129">
                  <c:v>2</c:v>
                </c:pt>
                <c:pt idx="130">
                  <c:v>1.8333333333333333</c:v>
                </c:pt>
                <c:pt idx="131">
                  <c:v>1.5</c:v>
                </c:pt>
                <c:pt idx="132">
                  <c:v>1.8333333333333333</c:v>
                </c:pt>
                <c:pt idx="133">
                  <c:v>2</c:v>
                </c:pt>
                <c:pt idx="134">
                  <c:v>1.1666666666666667</c:v>
                </c:pt>
                <c:pt idx="135">
                  <c:v>2</c:v>
                </c:pt>
                <c:pt idx="136">
                  <c:v>2</c:v>
                </c:pt>
                <c:pt idx="137">
                  <c:v>1.8333333333333333</c:v>
                </c:pt>
                <c:pt idx="138">
                  <c:v>1.5</c:v>
                </c:pt>
                <c:pt idx="139">
                  <c:v>2</c:v>
                </c:pt>
                <c:pt idx="140">
                  <c:v>1.8333333333333333</c:v>
                </c:pt>
                <c:pt idx="141">
                  <c:v>1</c:v>
                </c:pt>
                <c:pt idx="142">
                  <c:v>1.1666666666666667</c:v>
                </c:pt>
                <c:pt idx="143">
                  <c:v>1.6666666666666667</c:v>
                </c:pt>
                <c:pt idx="144">
                  <c:v>1.1666666666666667</c:v>
                </c:pt>
                <c:pt idx="145">
                  <c:v>1</c:v>
                </c:pt>
                <c:pt idx="146">
                  <c:v>1</c:v>
                </c:pt>
                <c:pt idx="147">
                  <c:v>1.1666666666666667</c:v>
                </c:pt>
                <c:pt idx="148">
                  <c:v>1</c:v>
                </c:pt>
                <c:pt idx="149">
                  <c:v>1</c:v>
                </c:pt>
                <c:pt idx="150">
                  <c:v>1.1666666666666667</c:v>
                </c:pt>
                <c:pt idx="151">
                  <c:v>1.3333333333333333</c:v>
                </c:pt>
                <c:pt idx="152">
                  <c:v>1.1666666666666667</c:v>
                </c:pt>
                <c:pt idx="153">
                  <c:v>1</c:v>
                </c:pt>
                <c:pt idx="154">
                  <c:v>1</c:v>
                </c:pt>
                <c:pt idx="155">
                  <c:v>1</c:v>
                </c:pt>
                <c:pt idx="156">
                  <c:v>1</c:v>
                </c:pt>
                <c:pt idx="157">
                  <c:v>1.3333333333333333</c:v>
                </c:pt>
                <c:pt idx="158">
                  <c:v>1.1666666666666667</c:v>
                </c:pt>
                <c:pt idx="160">
                  <c:v>1</c:v>
                </c:pt>
                <c:pt idx="161">
                  <c:v>1</c:v>
                </c:pt>
                <c:pt idx="162">
                  <c:v>1</c:v>
                </c:pt>
                <c:pt idx="163">
                  <c:v>1</c:v>
                </c:pt>
                <c:pt idx="164">
                  <c:v>1</c:v>
                </c:pt>
                <c:pt idx="165">
                  <c:v>1</c:v>
                </c:pt>
                <c:pt idx="166">
                  <c:v>1</c:v>
                </c:pt>
                <c:pt idx="167">
                  <c:v>1</c:v>
                </c:pt>
                <c:pt idx="168">
                  <c:v>1</c:v>
                </c:pt>
                <c:pt idx="169">
                  <c:v>2</c:v>
                </c:pt>
                <c:pt idx="170">
                  <c:v>1.8333333333333333</c:v>
                </c:pt>
                <c:pt idx="171">
                  <c:v>1.8333333333333333</c:v>
                </c:pt>
                <c:pt idx="172">
                  <c:v>1.1666666666666667</c:v>
                </c:pt>
                <c:pt idx="173">
                  <c:v>1.6666666666666667</c:v>
                </c:pt>
                <c:pt idx="174">
                  <c:v>1.1666666666666667</c:v>
                </c:pt>
                <c:pt idx="175">
                  <c:v>1.5</c:v>
                </c:pt>
                <c:pt idx="176">
                  <c:v>1</c:v>
                </c:pt>
                <c:pt idx="177">
                  <c:v>1</c:v>
                </c:pt>
                <c:pt idx="178">
                  <c:v>1.1666666666666667</c:v>
                </c:pt>
                <c:pt idx="179">
                  <c:v>1.3333333333333333</c:v>
                </c:pt>
                <c:pt idx="180">
                  <c:v>1.5</c:v>
                </c:pt>
                <c:pt idx="181">
                  <c:v>1.5</c:v>
                </c:pt>
                <c:pt idx="182">
                  <c:v>2</c:v>
                </c:pt>
                <c:pt idx="183">
                  <c:v>2</c:v>
                </c:pt>
                <c:pt idx="184">
                  <c:v>2</c:v>
                </c:pt>
                <c:pt idx="185">
                  <c:v>2</c:v>
                </c:pt>
                <c:pt idx="186">
                  <c:v>2.1666666666666665</c:v>
                </c:pt>
                <c:pt idx="187">
                  <c:v>2.3333333333333335</c:v>
                </c:pt>
                <c:pt idx="188">
                  <c:v>2.1666666666666665</c:v>
                </c:pt>
                <c:pt idx="189">
                  <c:v>2</c:v>
                </c:pt>
                <c:pt idx="190">
                  <c:v>2</c:v>
                </c:pt>
                <c:pt idx="191">
                  <c:v>2</c:v>
                </c:pt>
                <c:pt idx="192">
                  <c:v>2.1666666666666665</c:v>
                </c:pt>
                <c:pt idx="193">
                  <c:v>2</c:v>
                </c:pt>
                <c:pt idx="194">
                  <c:v>1.8333333333333333</c:v>
                </c:pt>
                <c:pt idx="195">
                  <c:v>1.1666666666666667</c:v>
                </c:pt>
                <c:pt idx="196">
                  <c:v>1</c:v>
                </c:pt>
                <c:pt idx="197">
                  <c:v>1</c:v>
                </c:pt>
                <c:pt idx="198">
                  <c:v>1.3333333333333333</c:v>
                </c:pt>
                <c:pt idx="199">
                  <c:v>1.6666666666666667</c:v>
                </c:pt>
                <c:pt idx="200">
                  <c:v>1.8333333333333333</c:v>
                </c:pt>
                <c:pt idx="201">
                  <c:v>2</c:v>
                </c:pt>
                <c:pt idx="202">
                  <c:v>2</c:v>
                </c:pt>
                <c:pt idx="203">
                  <c:v>2</c:v>
                </c:pt>
                <c:pt idx="204">
                  <c:v>2</c:v>
                </c:pt>
                <c:pt idx="205">
                  <c:v>2</c:v>
                </c:pt>
                <c:pt idx="206">
                  <c:v>2</c:v>
                </c:pt>
                <c:pt idx="207">
                  <c:v>2</c:v>
                </c:pt>
                <c:pt idx="208">
                  <c:v>1.8333333333333333</c:v>
                </c:pt>
                <c:pt idx="209">
                  <c:v>2</c:v>
                </c:pt>
                <c:pt idx="210">
                  <c:v>2</c:v>
                </c:pt>
                <c:pt idx="211">
                  <c:v>2</c:v>
                </c:pt>
                <c:pt idx="212">
                  <c:v>1.8333333333333333</c:v>
                </c:pt>
                <c:pt idx="213">
                  <c:v>1.6666666666666667</c:v>
                </c:pt>
                <c:pt idx="214">
                  <c:v>2</c:v>
                </c:pt>
                <c:pt idx="215">
                  <c:v>2</c:v>
                </c:pt>
                <c:pt idx="216">
                  <c:v>2</c:v>
                </c:pt>
                <c:pt idx="217">
                  <c:v>1.1666666666666667</c:v>
                </c:pt>
                <c:pt idx="218">
                  <c:v>1.6666666666666667</c:v>
                </c:pt>
                <c:pt idx="219">
                  <c:v>2</c:v>
                </c:pt>
                <c:pt idx="220">
                  <c:v>2</c:v>
                </c:pt>
                <c:pt idx="221">
                  <c:v>2</c:v>
                </c:pt>
                <c:pt idx="222">
                  <c:v>1.3333333333333333</c:v>
                </c:pt>
                <c:pt idx="223">
                  <c:v>1</c:v>
                </c:pt>
                <c:pt idx="224">
                  <c:v>1</c:v>
                </c:pt>
                <c:pt idx="225">
                  <c:v>1</c:v>
                </c:pt>
                <c:pt idx="226">
                  <c:v>1.6666666666666667</c:v>
                </c:pt>
                <c:pt idx="227">
                  <c:v>2</c:v>
                </c:pt>
                <c:pt idx="228">
                  <c:v>2</c:v>
                </c:pt>
                <c:pt idx="229">
                  <c:v>1.5</c:v>
                </c:pt>
                <c:pt idx="230">
                  <c:v>1.3333333333333333</c:v>
                </c:pt>
                <c:pt idx="231">
                  <c:v>1.3333333333333333</c:v>
                </c:pt>
                <c:pt idx="232">
                  <c:v>1</c:v>
                </c:pt>
                <c:pt idx="233">
                  <c:v>1</c:v>
                </c:pt>
                <c:pt idx="234">
                  <c:v>1</c:v>
                </c:pt>
                <c:pt idx="235">
                  <c:v>1.3333333333333333</c:v>
                </c:pt>
                <c:pt idx="236">
                  <c:v>1.3333333333333333</c:v>
                </c:pt>
                <c:pt idx="237">
                  <c:v>1</c:v>
                </c:pt>
                <c:pt idx="238">
                  <c:v>1.1666666666666667</c:v>
                </c:pt>
                <c:pt idx="239">
                  <c:v>2</c:v>
                </c:pt>
                <c:pt idx="240">
                  <c:v>1.8333333333333333</c:v>
                </c:pt>
                <c:pt idx="241">
                  <c:v>1.6666666666666667</c:v>
                </c:pt>
                <c:pt idx="242">
                  <c:v>1.5</c:v>
                </c:pt>
                <c:pt idx="243">
                  <c:v>1.5</c:v>
                </c:pt>
                <c:pt idx="244">
                  <c:v>1</c:v>
                </c:pt>
                <c:pt idx="245">
                  <c:v>1</c:v>
                </c:pt>
                <c:pt idx="246">
                  <c:v>1</c:v>
                </c:pt>
                <c:pt idx="247">
                  <c:v>1</c:v>
                </c:pt>
                <c:pt idx="248">
                  <c:v>1</c:v>
                </c:pt>
                <c:pt idx="249">
                  <c:v>1</c:v>
                </c:pt>
                <c:pt idx="250">
                  <c:v>1</c:v>
                </c:pt>
                <c:pt idx="251">
                  <c:v>1</c:v>
                </c:pt>
                <c:pt idx="252">
                  <c:v>1.3333333333333333</c:v>
                </c:pt>
                <c:pt idx="253">
                  <c:v>1.2857142857142858</c:v>
                </c:pt>
                <c:pt idx="254">
                  <c:v>1.1666666666666667</c:v>
                </c:pt>
                <c:pt idx="255">
                  <c:v>1.6666666666666667</c:v>
                </c:pt>
                <c:pt idx="256">
                  <c:v>1.8333333333333333</c:v>
                </c:pt>
                <c:pt idx="257">
                  <c:v>2</c:v>
                </c:pt>
                <c:pt idx="258">
                  <c:v>1.8333333333333333</c:v>
                </c:pt>
                <c:pt idx="259">
                  <c:v>1.6666666666666667</c:v>
                </c:pt>
                <c:pt idx="260">
                  <c:v>2</c:v>
                </c:pt>
                <c:pt idx="261">
                  <c:v>2.1666666666666665</c:v>
                </c:pt>
                <c:pt idx="262">
                  <c:v>2.5</c:v>
                </c:pt>
                <c:pt idx="263">
                  <c:v>3</c:v>
                </c:pt>
                <c:pt idx="264">
                  <c:v>3.3333333333333335</c:v>
                </c:pt>
                <c:pt idx="265">
                  <c:v>4</c:v>
                </c:pt>
                <c:pt idx="266">
                  <c:v>4</c:v>
                </c:pt>
                <c:pt idx="267">
                  <c:v>3.8333333333333335</c:v>
                </c:pt>
                <c:pt idx="268">
                  <c:v>3.3333333333333335</c:v>
                </c:pt>
                <c:pt idx="269">
                  <c:v>2.1666666666666665</c:v>
                </c:pt>
                <c:pt idx="270">
                  <c:v>2.3333333333333335</c:v>
                </c:pt>
                <c:pt idx="271">
                  <c:v>2.6666666666666665</c:v>
                </c:pt>
                <c:pt idx="272">
                  <c:v>3.1666666666666665</c:v>
                </c:pt>
                <c:pt idx="273">
                  <c:v>3.5</c:v>
                </c:pt>
                <c:pt idx="274">
                  <c:v>4.166666666666667</c:v>
                </c:pt>
                <c:pt idx="275">
                  <c:v>5</c:v>
                </c:pt>
                <c:pt idx="276">
                  <c:v>7.166666666666667</c:v>
                </c:pt>
                <c:pt idx="277">
                  <c:v>11.333333333333334</c:v>
                </c:pt>
                <c:pt idx="278">
                  <c:v>12.666666666666666</c:v>
                </c:pt>
                <c:pt idx="279">
                  <c:v>14.5</c:v>
                </c:pt>
                <c:pt idx="280">
                  <c:v>16.333333333333332</c:v>
                </c:pt>
                <c:pt idx="281">
                  <c:v>17.5</c:v>
                </c:pt>
                <c:pt idx="282">
                  <c:v>19.5</c:v>
                </c:pt>
                <c:pt idx="283">
                  <c:v>21.5</c:v>
                </c:pt>
                <c:pt idx="284">
                  <c:v>24.166666666666668</c:v>
                </c:pt>
                <c:pt idx="285">
                  <c:v>27.5</c:v>
                </c:pt>
                <c:pt idx="286">
                  <c:v>30.166666666666668</c:v>
                </c:pt>
                <c:pt idx="287">
                  <c:v>33.166666666666664</c:v>
                </c:pt>
                <c:pt idx="288">
                  <c:v>36.833333333333336</c:v>
                </c:pt>
                <c:pt idx="289">
                  <c:v>40.333333333333336</c:v>
                </c:pt>
                <c:pt idx="290">
                  <c:v>44.666666666666664</c:v>
                </c:pt>
                <c:pt idx="291">
                  <c:v>49.666666666666664</c:v>
                </c:pt>
                <c:pt idx="292">
                  <c:v>54.833333333333336</c:v>
                </c:pt>
                <c:pt idx="293">
                  <c:v>62.166666666666664</c:v>
                </c:pt>
                <c:pt idx="294">
                  <c:v>71.166666666666671</c:v>
                </c:pt>
                <c:pt idx="295">
                  <c:v>82.666666666666671</c:v>
                </c:pt>
                <c:pt idx="296">
                  <c:v>96.666666666666671</c:v>
                </c:pt>
                <c:pt idx="297">
                  <c:v>109.66666666666667</c:v>
                </c:pt>
                <c:pt idx="298">
                  <c:v>119.5</c:v>
                </c:pt>
                <c:pt idx="299">
                  <c:v>126.33333333333333</c:v>
                </c:pt>
                <c:pt idx="300">
                  <c:v>130.5</c:v>
                </c:pt>
                <c:pt idx="301">
                  <c:v>133.5</c:v>
                </c:pt>
                <c:pt idx="302">
                  <c:v>138</c:v>
                </c:pt>
                <c:pt idx="303">
                  <c:v>141.83333333333334</c:v>
                </c:pt>
                <c:pt idx="304">
                  <c:v>145.66666666666666</c:v>
                </c:pt>
                <c:pt idx="305">
                  <c:v>149.5</c:v>
                </c:pt>
                <c:pt idx="306">
                  <c:v>154.66666666666666</c:v>
                </c:pt>
                <c:pt idx="307">
                  <c:v>161.66666666666666</c:v>
                </c:pt>
                <c:pt idx="308">
                  <c:v>165.83333333333334</c:v>
                </c:pt>
                <c:pt idx="309">
                  <c:v>170.83333333333334</c:v>
                </c:pt>
                <c:pt idx="310">
                  <c:v>178.33333333333334</c:v>
                </c:pt>
                <c:pt idx="312">
                  <c:v>188.83333333333334</c:v>
                </c:pt>
                <c:pt idx="314">
                  <c:v>199.66666666666666</c:v>
                </c:pt>
                <c:pt idx="315">
                  <c:v>210.33333333333334</c:v>
                </c:pt>
                <c:pt idx="316">
                  <c:v>218.66666666666666</c:v>
                </c:pt>
                <c:pt idx="317">
                  <c:v>228.5</c:v>
                </c:pt>
                <c:pt idx="318">
                  <c:v>239</c:v>
                </c:pt>
                <c:pt idx="319">
                  <c:v>239</c:v>
                </c:pt>
                <c:pt idx="320">
                  <c:v>174</c:v>
                </c:pt>
                <c:pt idx="321">
                  <c:v>74.333333333333329</c:v>
                </c:pt>
                <c:pt idx="322">
                  <c:v>102.16666666666667</c:v>
                </c:pt>
                <c:pt idx="323">
                  <c:v>118.83333333333333</c:v>
                </c:pt>
                <c:pt idx="324">
                  <c:v>130.5</c:v>
                </c:pt>
                <c:pt idx="325">
                  <c:v>132.5</c:v>
                </c:pt>
                <c:pt idx="326">
                  <c:v>137</c:v>
                </c:pt>
                <c:pt idx="329">
                  <c:v>181.16666666666666</c:v>
                </c:pt>
                <c:pt idx="330">
                  <c:v>194.33333333333334</c:v>
                </c:pt>
                <c:pt idx="331">
                  <c:v>31.833333333333332</c:v>
                </c:pt>
                <c:pt idx="332">
                  <c:v>51.5</c:v>
                </c:pt>
                <c:pt idx="333">
                  <c:v>75.333333333333329</c:v>
                </c:pt>
                <c:pt idx="334">
                  <c:v>100</c:v>
                </c:pt>
                <c:pt idx="335">
                  <c:v>47.5</c:v>
                </c:pt>
                <c:pt idx="336">
                  <c:v>66.833333333333329</c:v>
                </c:pt>
                <c:pt idx="337">
                  <c:v>72.166666666666671</c:v>
                </c:pt>
                <c:pt idx="338">
                  <c:v>92.333333333333329</c:v>
                </c:pt>
                <c:pt idx="339">
                  <c:v>109.33333333333333</c:v>
                </c:pt>
                <c:pt idx="340">
                  <c:v>120.33333333333333</c:v>
                </c:pt>
                <c:pt idx="341">
                  <c:v>126.83333333333333</c:v>
                </c:pt>
                <c:pt idx="342">
                  <c:v>137.5</c:v>
                </c:pt>
                <c:pt idx="343">
                  <c:v>145.5</c:v>
                </c:pt>
                <c:pt idx="344">
                  <c:v>151.5</c:v>
                </c:pt>
                <c:pt idx="345">
                  <c:v>153.16666666666666</c:v>
                </c:pt>
                <c:pt idx="346">
                  <c:v>160.33333333333334</c:v>
                </c:pt>
                <c:pt idx="347">
                  <c:v>100.5</c:v>
                </c:pt>
                <c:pt idx="348">
                  <c:v>47.833333333333336</c:v>
                </c:pt>
                <c:pt idx="349">
                  <c:v>62.5</c:v>
                </c:pt>
                <c:pt idx="350">
                  <c:v>77.166666666666671</c:v>
                </c:pt>
                <c:pt idx="351">
                  <c:v>94.166666666666671</c:v>
                </c:pt>
                <c:pt idx="353">
                  <c:v>107.33333333333333</c:v>
                </c:pt>
                <c:pt idx="354">
                  <c:v>27.833333333333332</c:v>
                </c:pt>
                <c:pt idx="355">
                  <c:v>19.5</c:v>
                </c:pt>
                <c:pt idx="356">
                  <c:v>25.5</c:v>
                </c:pt>
                <c:pt idx="357">
                  <c:v>31.666666666666668</c:v>
                </c:pt>
                <c:pt idx="358">
                  <c:v>39.166666666666664</c:v>
                </c:pt>
                <c:pt idx="359">
                  <c:v>48.333333333333336</c:v>
                </c:pt>
                <c:pt idx="360">
                  <c:v>59</c:v>
                </c:pt>
                <c:pt idx="361">
                  <c:v>71.166666666666671</c:v>
                </c:pt>
                <c:pt idx="362">
                  <c:v>82.833333333333329</c:v>
                </c:pt>
                <c:pt idx="363">
                  <c:v>92</c:v>
                </c:pt>
                <c:pt idx="364">
                  <c:v>79.5</c:v>
                </c:pt>
                <c:pt idx="365">
                  <c:v>44</c:v>
                </c:pt>
                <c:pt idx="366">
                  <c:v>45.666666666666664</c:v>
                </c:pt>
                <c:pt idx="368">
                  <c:v>46.333333333333336</c:v>
                </c:pt>
                <c:pt idx="369">
                  <c:v>52.166666666666664</c:v>
                </c:pt>
                <c:pt idx="370">
                  <c:v>59.666666666666664</c:v>
                </c:pt>
                <c:pt idx="371">
                  <c:v>67.166666666666671</c:v>
                </c:pt>
                <c:pt idx="372">
                  <c:v>74.5</c:v>
                </c:pt>
                <c:pt idx="373">
                  <c:v>80</c:v>
                </c:pt>
                <c:pt idx="374">
                  <c:v>80.166666666666671</c:v>
                </c:pt>
                <c:pt idx="375">
                  <c:v>75.333333333333329</c:v>
                </c:pt>
                <c:pt idx="376">
                  <c:v>72.333333333333329</c:v>
                </c:pt>
                <c:pt idx="377">
                  <c:v>71</c:v>
                </c:pt>
                <c:pt idx="378">
                  <c:v>74</c:v>
                </c:pt>
                <c:pt idx="379">
                  <c:v>77</c:v>
                </c:pt>
                <c:pt idx="380">
                  <c:v>81</c:v>
                </c:pt>
                <c:pt idx="381">
                  <c:v>85.333333333333329</c:v>
                </c:pt>
                <c:pt idx="382">
                  <c:v>90.166666666666671</c:v>
                </c:pt>
                <c:pt idx="383">
                  <c:v>93.333333333333329</c:v>
                </c:pt>
                <c:pt idx="384">
                  <c:v>93.833333333333329</c:v>
                </c:pt>
                <c:pt idx="385">
                  <c:v>95.166666666666671</c:v>
                </c:pt>
                <c:pt idx="386">
                  <c:v>97.666666666666671</c:v>
                </c:pt>
                <c:pt idx="387">
                  <c:v>98.666666666666671</c:v>
                </c:pt>
                <c:pt idx="388">
                  <c:v>100.83333333333333</c:v>
                </c:pt>
                <c:pt idx="389">
                  <c:v>102</c:v>
                </c:pt>
                <c:pt idx="390">
                  <c:v>101.83333333333333</c:v>
                </c:pt>
                <c:pt idx="391">
                  <c:v>105.33333333333333</c:v>
                </c:pt>
                <c:pt idx="392">
                  <c:v>106.5</c:v>
                </c:pt>
                <c:pt idx="393">
                  <c:v>112</c:v>
                </c:pt>
                <c:pt idx="394">
                  <c:v>113.16666666666667</c:v>
                </c:pt>
                <c:pt idx="395">
                  <c:v>117.16666666666667</c:v>
                </c:pt>
                <c:pt idx="396">
                  <c:v>119.66666666666667</c:v>
                </c:pt>
                <c:pt idx="397">
                  <c:v>121.83333333333333</c:v>
                </c:pt>
                <c:pt idx="398">
                  <c:v>124.83333333333333</c:v>
                </c:pt>
                <c:pt idx="399">
                  <c:v>129.66666666666666</c:v>
                </c:pt>
                <c:pt idx="400">
                  <c:v>130</c:v>
                </c:pt>
                <c:pt idx="401">
                  <c:v>136.33333333333334</c:v>
                </c:pt>
                <c:pt idx="402">
                  <c:v>123.16666666666667</c:v>
                </c:pt>
                <c:pt idx="403">
                  <c:v>30.333333333333332</c:v>
                </c:pt>
                <c:pt idx="404">
                  <c:v>31.666666666666668</c:v>
                </c:pt>
                <c:pt idx="405">
                  <c:v>36</c:v>
                </c:pt>
                <c:pt idx="406">
                  <c:v>42.333333333333336</c:v>
                </c:pt>
                <c:pt idx="407">
                  <c:v>49</c:v>
                </c:pt>
                <c:pt idx="408">
                  <c:v>56</c:v>
                </c:pt>
                <c:pt idx="409">
                  <c:v>64</c:v>
                </c:pt>
                <c:pt idx="410">
                  <c:v>72.333333333333329</c:v>
                </c:pt>
                <c:pt idx="411">
                  <c:v>79</c:v>
                </c:pt>
                <c:pt idx="412">
                  <c:v>85.166666666666671</c:v>
                </c:pt>
                <c:pt idx="413">
                  <c:v>92.333333333333329</c:v>
                </c:pt>
                <c:pt idx="414">
                  <c:v>95</c:v>
                </c:pt>
                <c:pt idx="415">
                  <c:v>89.5</c:v>
                </c:pt>
                <c:pt idx="416">
                  <c:v>81.5</c:v>
                </c:pt>
                <c:pt idx="417">
                  <c:v>82.333333333333329</c:v>
                </c:pt>
                <c:pt idx="418">
                  <c:v>88</c:v>
                </c:pt>
                <c:pt idx="419">
                  <c:v>95.833333333333329</c:v>
                </c:pt>
                <c:pt idx="420">
                  <c:v>98.166666666666671</c:v>
                </c:pt>
                <c:pt idx="421">
                  <c:v>110.16666666666667</c:v>
                </c:pt>
                <c:pt idx="422">
                  <c:v>115.66666666666667</c:v>
                </c:pt>
                <c:pt idx="423">
                  <c:v>119.66666666666667</c:v>
                </c:pt>
                <c:pt idx="424">
                  <c:v>120.66666666666667</c:v>
                </c:pt>
                <c:pt idx="425">
                  <c:v>124</c:v>
                </c:pt>
                <c:pt idx="426">
                  <c:v>93.333333333333329</c:v>
                </c:pt>
                <c:pt idx="427">
                  <c:v>78.166666666666671</c:v>
                </c:pt>
                <c:pt idx="428">
                  <c:v>76.166666666666671</c:v>
                </c:pt>
                <c:pt idx="429">
                  <c:v>80.833333333333329</c:v>
                </c:pt>
                <c:pt idx="430">
                  <c:v>41.666666666666664</c:v>
                </c:pt>
                <c:pt idx="431">
                  <c:v>16.833333333333332</c:v>
                </c:pt>
                <c:pt idx="432">
                  <c:v>22.166666666666668</c:v>
                </c:pt>
                <c:pt idx="433">
                  <c:v>26.75</c:v>
                </c:pt>
              </c:numCache>
            </c:numRef>
          </c:yVal>
          <c:smooth val="0"/>
          <c:extLst xmlns:c16r2="http://schemas.microsoft.com/office/drawing/2015/06/chart">
            <c:ext xmlns:c16="http://schemas.microsoft.com/office/drawing/2014/chart" uri="{C3380CC4-5D6E-409C-BE32-E72D297353CC}">
              <c16:uniqueId val="{00000001-B572-4DA9-9859-E5B4418395C5}"/>
            </c:ext>
          </c:extLst>
        </c:ser>
        <c:ser>
          <c:idx val="1"/>
          <c:order val="1"/>
          <c:tx>
            <c:strRef>
              <c:f>'Moyennes journalières'!$G$1</c:f>
              <c:strCache>
                <c:ptCount val="1"/>
                <c:pt idx="0">
                  <c:v>Champ 60cm (cb)</c:v>
                </c:pt>
              </c:strCache>
            </c:strRef>
          </c:tx>
          <c:spPr>
            <a:ln w="25400" cap="rnd">
              <a:noFill/>
              <a:round/>
            </a:ln>
            <a:effectLst/>
          </c:spPr>
          <c:marker>
            <c:symbol val="circle"/>
            <c:size val="5"/>
            <c:spPr>
              <a:solidFill>
                <a:schemeClr val="accent2"/>
              </a:solidFill>
              <a:ln w="9525">
                <a:solidFill>
                  <a:schemeClr val="accent2"/>
                </a:solidFill>
              </a:ln>
              <a:effectLst/>
            </c:spPr>
          </c:marker>
          <c:xVal>
            <c:numRef>
              <c:f>'Moyennes journalières'!$A$2:$A$2785</c:f>
              <c:numCache>
                <c:formatCode>dd/mm/yyyy;@</c:formatCode>
                <c:ptCount val="278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xVal>
          <c:yVal>
            <c:numRef>
              <c:f>'Moyennes journalières'!$G$2:$G$2785</c:f>
              <c:numCache>
                <c:formatCode>General</c:formatCode>
                <c:ptCount val="2784"/>
                <c:pt idx="0">
                  <c:v>105.5</c:v>
                </c:pt>
                <c:pt idx="1">
                  <c:v>69.666666666666671</c:v>
                </c:pt>
                <c:pt idx="2">
                  <c:v>76</c:v>
                </c:pt>
                <c:pt idx="3">
                  <c:v>64.833333333333329</c:v>
                </c:pt>
                <c:pt idx="4">
                  <c:v>67.833333333333329</c:v>
                </c:pt>
                <c:pt idx="5">
                  <c:v>83.333333333333329</c:v>
                </c:pt>
                <c:pt idx="6">
                  <c:v>93</c:v>
                </c:pt>
                <c:pt idx="7">
                  <c:v>101.66666666666667</c:v>
                </c:pt>
                <c:pt idx="8">
                  <c:v>110.83333333333333</c:v>
                </c:pt>
                <c:pt idx="9">
                  <c:v>119.16666666666667</c:v>
                </c:pt>
                <c:pt idx="10">
                  <c:v>129.5</c:v>
                </c:pt>
                <c:pt idx="11">
                  <c:v>138.83333333333334</c:v>
                </c:pt>
                <c:pt idx="12">
                  <c:v>146.66666666666666</c:v>
                </c:pt>
                <c:pt idx="13">
                  <c:v>157.16666666666666</c:v>
                </c:pt>
                <c:pt idx="14">
                  <c:v>168.33333333333334</c:v>
                </c:pt>
                <c:pt idx="15">
                  <c:v>179.83333333333334</c:v>
                </c:pt>
                <c:pt idx="16">
                  <c:v>187</c:v>
                </c:pt>
                <c:pt idx="17">
                  <c:v>193.66666666666666</c:v>
                </c:pt>
                <c:pt idx="18">
                  <c:v>199.66666666666666</c:v>
                </c:pt>
                <c:pt idx="19">
                  <c:v>199.16666666666666</c:v>
                </c:pt>
                <c:pt idx="20">
                  <c:v>171.66666666666666</c:v>
                </c:pt>
                <c:pt idx="21">
                  <c:v>191</c:v>
                </c:pt>
                <c:pt idx="22">
                  <c:v>202.33333333333334</c:v>
                </c:pt>
                <c:pt idx="23">
                  <c:v>205.83333333333334</c:v>
                </c:pt>
                <c:pt idx="24">
                  <c:v>202.5</c:v>
                </c:pt>
                <c:pt idx="25">
                  <c:v>198.16666666666666</c:v>
                </c:pt>
                <c:pt idx="26">
                  <c:v>195.5</c:v>
                </c:pt>
                <c:pt idx="27">
                  <c:v>194.83333333333334</c:v>
                </c:pt>
                <c:pt idx="28">
                  <c:v>194.83333333333334</c:v>
                </c:pt>
                <c:pt idx="29">
                  <c:v>196</c:v>
                </c:pt>
                <c:pt idx="30">
                  <c:v>199</c:v>
                </c:pt>
                <c:pt idx="31">
                  <c:v>194.66666666666666</c:v>
                </c:pt>
                <c:pt idx="32">
                  <c:v>188.66666666666666</c:v>
                </c:pt>
                <c:pt idx="33">
                  <c:v>180.66666666666666</c:v>
                </c:pt>
                <c:pt idx="34">
                  <c:v>174</c:v>
                </c:pt>
                <c:pt idx="35">
                  <c:v>169.16666666666666</c:v>
                </c:pt>
                <c:pt idx="36">
                  <c:v>168.16666666666666</c:v>
                </c:pt>
                <c:pt idx="37">
                  <c:v>168.33333333333334</c:v>
                </c:pt>
                <c:pt idx="38">
                  <c:v>166.5</c:v>
                </c:pt>
                <c:pt idx="39">
                  <c:v>165.83333333333334</c:v>
                </c:pt>
                <c:pt idx="40">
                  <c:v>165.83333333333334</c:v>
                </c:pt>
                <c:pt idx="43">
                  <c:v>163.5</c:v>
                </c:pt>
                <c:pt idx="44">
                  <c:v>161</c:v>
                </c:pt>
                <c:pt idx="45">
                  <c:v>159.83333333333334</c:v>
                </c:pt>
                <c:pt idx="46">
                  <c:v>157.5</c:v>
                </c:pt>
                <c:pt idx="47">
                  <c:v>154.5</c:v>
                </c:pt>
                <c:pt idx="48">
                  <c:v>155.33333333333334</c:v>
                </c:pt>
                <c:pt idx="49">
                  <c:v>154</c:v>
                </c:pt>
                <c:pt idx="50">
                  <c:v>146.66666666666666</c:v>
                </c:pt>
                <c:pt idx="51">
                  <c:v>139.16666666666666</c:v>
                </c:pt>
                <c:pt idx="52">
                  <c:v>135.33333333333334</c:v>
                </c:pt>
                <c:pt idx="53">
                  <c:v>126.66666666666667</c:v>
                </c:pt>
                <c:pt idx="54">
                  <c:v>120</c:v>
                </c:pt>
                <c:pt idx="55">
                  <c:v>112.83333333333333</c:v>
                </c:pt>
                <c:pt idx="56">
                  <c:v>107.66666666666667</c:v>
                </c:pt>
                <c:pt idx="57">
                  <c:v>102.5</c:v>
                </c:pt>
                <c:pt idx="58">
                  <c:v>98.666666666666671</c:v>
                </c:pt>
                <c:pt idx="59">
                  <c:v>94.666666666666671</c:v>
                </c:pt>
                <c:pt idx="60">
                  <c:v>90.833333333333329</c:v>
                </c:pt>
                <c:pt idx="61">
                  <c:v>15.666666666666666</c:v>
                </c:pt>
                <c:pt idx="62">
                  <c:v>0</c:v>
                </c:pt>
                <c:pt idx="63">
                  <c:v>0</c:v>
                </c:pt>
                <c:pt idx="64">
                  <c:v>1.1666666666666667</c:v>
                </c:pt>
                <c:pt idx="65">
                  <c:v>5.5</c:v>
                </c:pt>
                <c:pt idx="66">
                  <c:v>10</c:v>
                </c:pt>
                <c:pt idx="67">
                  <c:v>11.5</c:v>
                </c:pt>
                <c:pt idx="68">
                  <c:v>2.8333333333333335</c:v>
                </c:pt>
                <c:pt idx="69">
                  <c:v>0.66666666666666663</c:v>
                </c:pt>
                <c:pt idx="70">
                  <c:v>1</c:v>
                </c:pt>
                <c:pt idx="71">
                  <c:v>1</c:v>
                </c:pt>
                <c:pt idx="72">
                  <c:v>1</c:v>
                </c:pt>
                <c:pt idx="73">
                  <c:v>1.1666666666666667</c:v>
                </c:pt>
                <c:pt idx="74">
                  <c:v>1.8333333333333333</c:v>
                </c:pt>
                <c:pt idx="75">
                  <c:v>2</c:v>
                </c:pt>
                <c:pt idx="76">
                  <c:v>2.8333333333333335</c:v>
                </c:pt>
                <c:pt idx="77">
                  <c:v>5.5</c:v>
                </c:pt>
                <c:pt idx="78">
                  <c:v>7.833333333333333</c:v>
                </c:pt>
                <c:pt idx="79">
                  <c:v>8</c:v>
                </c:pt>
                <c:pt idx="80">
                  <c:v>8</c:v>
                </c:pt>
                <c:pt idx="81">
                  <c:v>3.1666666666666665</c:v>
                </c:pt>
                <c:pt idx="82">
                  <c:v>1.6666666666666667</c:v>
                </c:pt>
                <c:pt idx="83">
                  <c:v>2</c:v>
                </c:pt>
                <c:pt idx="84">
                  <c:v>2</c:v>
                </c:pt>
                <c:pt idx="85">
                  <c:v>2</c:v>
                </c:pt>
                <c:pt idx="86">
                  <c:v>1.6666666666666667</c:v>
                </c:pt>
                <c:pt idx="87">
                  <c:v>1.6666666666666667</c:v>
                </c:pt>
                <c:pt idx="88">
                  <c:v>2</c:v>
                </c:pt>
                <c:pt idx="89">
                  <c:v>1.8333333333333333</c:v>
                </c:pt>
                <c:pt idx="90">
                  <c:v>1.5</c:v>
                </c:pt>
                <c:pt idx="91">
                  <c:v>1.8333333333333333</c:v>
                </c:pt>
                <c:pt idx="92">
                  <c:v>2</c:v>
                </c:pt>
                <c:pt idx="93">
                  <c:v>2</c:v>
                </c:pt>
                <c:pt idx="94">
                  <c:v>2</c:v>
                </c:pt>
                <c:pt idx="95">
                  <c:v>1.5</c:v>
                </c:pt>
                <c:pt idx="96">
                  <c:v>1.1666666666666667</c:v>
                </c:pt>
                <c:pt idx="97">
                  <c:v>1.8333333333333333</c:v>
                </c:pt>
                <c:pt idx="98">
                  <c:v>1.6666666666666667</c:v>
                </c:pt>
                <c:pt idx="99">
                  <c:v>1.5</c:v>
                </c:pt>
                <c:pt idx="100">
                  <c:v>1.3333333333333333</c:v>
                </c:pt>
                <c:pt idx="101">
                  <c:v>1.6666666666666667</c:v>
                </c:pt>
                <c:pt idx="102">
                  <c:v>1.8333333333333333</c:v>
                </c:pt>
                <c:pt idx="103">
                  <c:v>1.6666666666666667</c:v>
                </c:pt>
                <c:pt idx="104">
                  <c:v>1.3333333333333333</c:v>
                </c:pt>
                <c:pt idx="105">
                  <c:v>1.3333333333333333</c:v>
                </c:pt>
                <c:pt idx="106">
                  <c:v>1.3333333333333333</c:v>
                </c:pt>
                <c:pt idx="107">
                  <c:v>1</c:v>
                </c:pt>
                <c:pt idx="108">
                  <c:v>2</c:v>
                </c:pt>
                <c:pt idx="109">
                  <c:v>2</c:v>
                </c:pt>
                <c:pt idx="110">
                  <c:v>1.8333333333333333</c:v>
                </c:pt>
                <c:pt idx="111">
                  <c:v>2</c:v>
                </c:pt>
                <c:pt idx="112">
                  <c:v>1.8333333333333333</c:v>
                </c:pt>
                <c:pt idx="113">
                  <c:v>1.6666666666666667</c:v>
                </c:pt>
                <c:pt idx="114">
                  <c:v>1.8333333333333333</c:v>
                </c:pt>
                <c:pt idx="115">
                  <c:v>2</c:v>
                </c:pt>
                <c:pt idx="116">
                  <c:v>2</c:v>
                </c:pt>
                <c:pt idx="117">
                  <c:v>1.8333333333333333</c:v>
                </c:pt>
                <c:pt idx="118">
                  <c:v>1.8333333333333333</c:v>
                </c:pt>
                <c:pt idx="119">
                  <c:v>2</c:v>
                </c:pt>
                <c:pt idx="120">
                  <c:v>2</c:v>
                </c:pt>
                <c:pt idx="121">
                  <c:v>2</c:v>
                </c:pt>
                <c:pt idx="122">
                  <c:v>2</c:v>
                </c:pt>
                <c:pt idx="123">
                  <c:v>2</c:v>
                </c:pt>
                <c:pt idx="124">
                  <c:v>2</c:v>
                </c:pt>
                <c:pt idx="125">
                  <c:v>2</c:v>
                </c:pt>
                <c:pt idx="126">
                  <c:v>2</c:v>
                </c:pt>
                <c:pt idx="127">
                  <c:v>2.8333333333333335</c:v>
                </c:pt>
                <c:pt idx="128">
                  <c:v>2.1666666666666665</c:v>
                </c:pt>
                <c:pt idx="129">
                  <c:v>2</c:v>
                </c:pt>
                <c:pt idx="130">
                  <c:v>2.5</c:v>
                </c:pt>
                <c:pt idx="131">
                  <c:v>2</c:v>
                </c:pt>
                <c:pt idx="132">
                  <c:v>2.3333333333333335</c:v>
                </c:pt>
                <c:pt idx="133">
                  <c:v>2.1666666666666665</c:v>
                </c:pt>
                <c:pt idx="134">
                  <c:v>2</c:v>
                </c:pt>
                <c:pt idx="135">
                  <c:v>2</c:v>
                </c:pt>
                <c:pt idx="136">
                  <c:v>2.1666666666666665</c:v>
                </c:pt>
                <c:pt idx="137">
                  <c:v>2</c:v>
                </c:pt>
                <c:pt idx="138">
                  <c:v>2.1666666666666665</c:v>
                </c:pt>
                <c:pt idx="139">
                  <c:v>2.3333333333333335</c:v>
                </c:pt>
                <c:pt idx="140">
                  <c:v>2.1666666666666665</c:v>
                </c:pt>
                <c:pt idx="141">
                  <c:v>2</c:v>
                </c:pt>
                <c:pt idx="142">
                  <c:v>2</c:v>
                </c:pt>
                <c:pt idx="143">
                  <c:v>2</c:v>
                </c:pt>
                <c:pt idx="144">
                  <c:v>2</c:v>
                </c:pt>
                <c:pt idx="145">
                  <c:v>2</c:v>
                </c:pt>
                <c:pt idx="146">
                  <c:v>2</c:v>
                </c:pt>
                <c:pt idx="147">
                  <c:v>2</c:v>
                </c:pt>
                <c:pt idx="148">
                  <c:v>2</c:v>
                </c:pt>
                <c:pt idx="149">
                  <c:v>2</c:v>
                </c:pt>
                <c:pt idx="150">
                  <c:v>2</c:v>
                </c:pt>
                <c:pt idx="151">
                  <c:v>2</c:v>
                </c:pt>
                <c:pt idx="152">
                  <c:v>2</c:v>
                </c:pt>
                <c:pt idx="153">
                  <c:v>2</c:v>
                </c:pt>
                <c:pt idx="154">
                  <c:v>2</c:v>
                </c:pt>
                <c:pt idx="155">
                  <c:v>2</c:v>
                </c:pt>
                <c:pt idx="156">
                  <c:v>2</c:v>
                </c:pt>
                <c:pt idx="157">
                  <c:v>2</c:v>
                </c:pt>
                <c:pt idx="158">
                  <c:v>2</c:v>
                </c:pt>
                <c:pt idx="160">
                  <c:v>2</c:v>
                </c:pt>
                <c:pt idx="161">
                  <c:v>2</c:v>
                </c:pt>
                <c:pt idx="162">
                  <c:v>2</c:v>
                </c:pt>
                <c:pt idx="163">
                  <c:v>2</c:v>
                </c:pt>
                <c:pt idx="164">
                  <c:v>2</c:v>
                </c:pt>
                <c:pt idx="165">
                  <c:v>2</c:v>
                </c:pt>
                <c:pt idx="166">
                  <c:v>2</c:v>
                </c:pt>
                <c:pt idx="167">
                  <c:v>2</c:v>
                </c:pt>
                <c:pt idx="168">
                  <c:v>2</c:v>
                </c:pt>
                <c:pt idx="169">
                  <c:v>2</c:v>
                </c:pt>
                <c:pt idx="170">
                  <c:v>2</c:v>
                </c:pt>
                <c:pt idx="171">
                  <c:v>2</c:v>
                </c:pt>
                <c:pt idx="172">
                  <c:v>2</c:v>
                </c:pt>
                <c:pt idx="173">
                  <c:v>2.8333333333333335</c:v>
                </c:pt>
                <c:pt idx="174">
                  <c:v>2.5</c:v>
                </c:pt>
                <c:pt idx="175">
                  <c:v>2</c:v>
                </c:pt>
                <c:pt idx="176">
                  <c:v>2</c:v>
                </c:pt>
                <c:pt idx="177">
                  <c:v>1.8333333333333333</c:v>
                </c:pt>
                <c:pt idx="178">
                  <c:v>1.6666666666666667</c:v>
                </c:pt>
                <c:pt idx="179">
                  <c:v>1.8333333333333333</c:v>
                </c:pt>
                <c:pt idx="180">
                  <c:v>1.8333333333333333</c:v>
                </c:pt>
                <c:pt idx="181">
                  <c:v>2</c:v>
                </c:pt>
                <c:pt idx="182">
                  <c:v>2</c:v>
                </c:pt>
                <c:pt idx="183">
                  <c:v>2</c:v>
                </c:pt>
                <c:pt idx="184">
                  <c:v>2</c:v>
                </c:pt>
                <c:pt idx="185">
                  <c:v>2.5</c:v>
                </c:pt>
                <c:pt idx="186">
                  <c:v>2.5</c:v>
                </c:pt>
                <c:pt idx="187">
                  <c:v>3</c:v>
                </c:pt>
                <c:pt idx="188">
                  <c:v>2.3333333333333335</c:v>
                </c:pt>
                <c:pt idx="189">
                  <c:v>2.1666666666666665</c:v>
                </c:pt>
                <c:pt idx="190">
                  <c:v>2.3333333333333335</c:v>
                </c:pt>
                <c:pt idx="191">
                  <c:v>2.5</c:v>
                </c:pt>
                <c:pt idx="192">
                  <c:v>3</c:v>
                </c:pt>
                <c:pt idx="193">
                  <c:v>2.1666666666666665</c:v>
                </c:pt>
                <c:pt idx="194">
                  <c:v>2</c:v>
                </c:pt>
                <c:pt idx="195">
                  <c:v>2</c:v>
                </c:pt>
                <c:pt idx="196">
                  <c:v>2</c:v>
                </c:pt>
                <c:pt idx="197">
                  <c:v>2</c:v>
                </c:pt>
                <c:pt idx="198">
                  <c:v>2</c:v>
                </c:pt>
                <c:pt idx="199">
                  <c:v>2</c:v>
                </c:pt>
                <c:pt idx="200">
                  <c:v>2.1666666666666665</c:v>
                </c:pt>
                <c:pt idx="201">
                  <c:v>2.1666666666666665</c:v>
                </c:pt>
                <c:pt idx="202">
                  <c:v>2.1666666666666665</c:v>
                </c:pt>
                <c:pt idx="203">
                  <c:v>2.3333333333333335</c:v>
                </c:pt>
                <c:pt idx="204">
                  <c:v>2.6666666666666665</c:v>
                </c:pt>
                <c:pt idx="205">
                  <c:v>2.5</c:v>
                </c:pt>
                <c:pt idx="206">
                  <c:v>2.1666666666666665</c:v>
                </c:pt>
                <c:pt idx="207">
                  <c:v>2</c:v>
                </c:pt>
                <c:pt idx="208">
                  <c:v>2</c:v>
                </c:pt>
                <c:pt idx="209">
                  <c:v>2</c:v>
                </c:pt>
                <c:pt idx="210">
                  <c:v>2.3333333333333335</c:v>
                </c:pt>
                <c:pt idx="211">
                  <c:v>2</c:v>
                </c:pt>
                <c:pt idx="212">
                  <c:v>2</c:v>
                </c:pt>
                <c:pt idx="213">
                  <c:v>2</c:v>
                </c:pt>
                <c:pt idx="214">
                  <c:v>2</c:v>
                </c:pt>
                <c:pt idx="215">
                  <c:v>2.3333333333333335</c:v>
                </c:pt>
                <c:pt idx="216">
                  <c:v>2.1666666666666665</c:v>
                </c:pt>
                <c:pt idx="217">
                  <c:v>2.1666666666666665</c:v>
                </c:pt>
                <c:pt idx="218">
                  <c:v>2.1666666666666665</c:v>
                </c:pt>
                <c:pt idx="219">
                  <c:v>2.1666666666666665</c:v>
                </c:pt>
                <c:pt idx="220">
                  <c:v>2</c:v>
                </c:pt>
                <c:pt idx="221">
                  <c:v>2</c:v>
                </c:pt>
                <c:pt idx="222">
                  <c:v>2</c:v>
                </c:pt>
                <c:pt idx="223">
                  <c:v>2</c:v>
                </c:pt>
                <c:pt idx="224">
                  <c:v>1.8333333333333333</c:v>
                </c:pt>
                <c:pt idx="225">
                  <c:v>1.8333333333333333</c:v>
                </c:pt>
                <c:pt idx="226">
                  <c:v>2</c:v>
                </c:pt>
                <c:pt idx="227">
                  <c:v>2</c:v>
                </c:pt>
                <c:pt idx="228">
                  <c:v>2.1666666666666665</c:v>
                </c:pt>
                <c:pt idx="229">
                  <c:v>1.5</c:v>
                </c:pt>
                <c:pt idx="230">
                  <c:v>1.3333333333333333</c:v>
                </c:pt>
                <c:pt idx="231">
                  <c:v>1.1666666666666667</c:v>
                </c:pt>
                <c:pt idx="232">
                  <c:v>1.5</c:v>
                </c:pt>
                <c:pt idx="233">
                  <c:v>2</c:v>
                </c:pt>
                <c:pt idx="234">
                  <c:v>1.8333333333333333</c:v>
                </c:pt>
                <c:pt idx="235">
                  <c:v>2</c:v>
                </c:pt>
                <c:pt idx="236">
                  <c:v>2</c:v>
                </c:pt>
                <c:pt idx="237">
                  <c:v>2</c:v>
                </c:pt>
                <c:pt idx="238">
                  <c:v>2</c:v>
                </c:pt>
                <c:pt idx="239">
                  <c:v>2</c:v>
                </c:pt>
                <c:pt idx="240">
                  <c:v>2</c:v>
                </c:pt>
                <c:pt idx="241">
                  <c:v>2</c:v>
                </c:pt>
                <c:pt idx="242">
                  <c:v>1.5</c:v>
                </c:pt>
                <c:pt idx="243">
                  <c:v>2</c:v>
                </c:pt>
                <c:pt idx="244">
                  <c:v>1.5</c:v>
                </c:pt>
                <c:pt idx="245">
                  <c:v>1.3333333333333333</c:v>
                </c:pt>
                <c:pt idx="246">
                  <c:v>2</c:v>
                </c:pt>
                <c:pt idx="247">
                  <c:v>2</c:v>
                </c:pt>
                <c:pt idx="248">
                  <c:v>2</c:v>
                </c:pt>
                <c:pt idx="249">
                  <c:v>2</c:v>
                </c:pt>
                <c:pt idx="250">
                  <c:v>2</c:v>
                </c:pt>
                <c:pt idx="251">
                  <c:v>2</c:v>
                </c:pt>
                <c:pt idx="252">
                  <c:v>2</c:v>
                </c:pt>
                <c:pt idx="253">
                  <c:v>2</c:v>
                </c:pt>
                <c:pt idx="254">
                  <c:v>2</c:v>
                </c:pt>
                <c:pt idx="255">
                  <c:v>2</c:v>
                </c:pt>
                <c:pt idx="256">
                  <c:v>2</c:v>
                </c:pt>
                <c:pt idx="257">
                  <c:v>2</c:v>
                </c:pt>
                <c:pt idx="258">
                  <c:v>2</c:v>
                </c:pt>
                <c:pt idx="259">
                  <c:v>2</c:v>
                </c:pt>
                <c:pt idx="260">
                  <c:v>2</c:v>
                </c:pt>
                <c:pt idx="261">
                  <c:v>2.3333333333333335</c:v>
                </c:pt>
                <c:pt idx="262">
                  <c:v>4.333333333333333</c:v>
                </c:pt>
                <c:pt idx="263">
                  <c:v>7.5</c:v>
                </c:pt>
                <c:pt idx="264">
                  <c:v>8.6666666666666661</c:v>
                </c:pt>
                <c:pt idx="265">
                  <c:v>9.5</c:v>
                </c:pt>
                <c:pt idx="266">
                  <c:v>7.666666666666667</c:v>
                </c:pt>
                <c:pt idx="267">
                  <c:v>9.3333333333333339</c:v>
                </c:pt>
                <c:pt idx="268">
                  <c:v>7.833333333333333</c:v>
                </c:pt>
                <c:pt idx="269">
                  <c:v>7</c:v>
                </c:pt>
                <c:pt idx="270">
                  <c:v>8.3333333333333339</c:v>
                </c:pt>
                <c:pt idx="271">
                  <c:v>8.8333333333333339</c:v>
                </c:pt>
                <c:pt idx="272">
                  <c:v>10</c:v>
                </c:pt>
                <c:pt idx="273">
                  <c:v>10.166666666666666</c:v>
                </c:pt>
                <c:pt idx="274">
                  <c:v>10.5</c:v>
                </c:pt>
                <c:pt idx="275">
                  <c:v>11.333333333333334</c:v>
                </c:pt>
                <c:pt idx="276">
                  <c:v>12.333333333333334</c:v>
                </c:pt>
                <c:pt idx="277">
                  <c:v>14</c:v>
                </c:pt>
                <c:pt idx="278">
                  <c:v>15.333333333333334</c:v>
                </c:pt>
                <c:pt idx="279">
                  <c:v>16.333333333333332</c:v>
                </c:pt>
                <c:pt idx="280">
                  <c:v>17.333333333333332</c:v>
                </c:pt>
                <c:pt idx="281">
                  <c:v>18.166666666666668</c:v>
                </c:pt>
                <c:pt idx="282">
                  <c:v>19.333333333333332</c:v>
                </c:pt>
                <c:pt idx="283">
                  <c:v>20.833333333333332</c:v>
                </c:pt>
                <c:pt idx="284">
                  <c:v>22.5</c:v>
                </c:pt>
                <c:pt idx="285">
                  <c:v>24.5</c:v>
                </c:pt>
                <c:pt idx="286">
                  <c:v>26.666666666666668</c:v>
                </c:pt>
                <c:pt idx="287">
                  <c:v>28.5</c:v>
                </c:pt>
                <c:pt idx="288">
                  <c:v>31</c:v>
                </c:pt>
                <c:pt idx="289">
                  <c:v>33</c:v>
                </c:pt>
                <c:pt idx="290">
                  <c:v>35.166666666666664</c:v>
                </c:pt>
                <c:pt idx="291">
                  <c:v>37.333333333333336</c:v>
                </c:pt>
                <c:pt idx="292">
                  <c:v>39.333333333333336</c:v>
                </c:pt>
                <c:pt idx="293">
                  <c:v>41.666666666666664</c:v>
                </c:pt>
                <c:pt idx="294">
                  <c:v>44</c:v>
                </c:pt>
                <c:pt idx="295">
                  <c:v>47</c:v>
                </c:pt>
                <c:pt idx="296">
                  <c:v>50.833333333333336</c:v>
                </c:pt>
                <c:pt idx="297">
                  <c:v>55.333333333333336</c:v>
                </c:pt>
                <c:pt idx="298">
                  <c:v>59.5</c:v>
                </c:pt>
                <c:pt idx="299">
                  <c:v>64.5</c:v>
                </c:pt>
                <c:pt idx="300">
                  <c:v>69.333333333333329</c:v>
                </c:pt>
                <c:pt idx="301">
                  <c:v>72.833333333333329</c:v>
                </c:pt>
                <c:pt idx="302">
                  <c:v>76.5</c:v>
                </c:pt>
                <c:pt idx="303">
                  <c:v>79.333333333333329</c:v>
                </c:pt>
                <c:pt idx="304">
                  <c:v>81.833333333333329</c:v>
                </c:pt>
                <c:pt idx="305">
                  <c:v>83.5</c:v>
                </c:pt>
                <c:pt idx="306">
                  <c:v>86</c:v>
                </c:pt>
                <c:pt idx="307">
                  <c:v>88.5</c:v>
                </c:pt>
                <c:pt idx="308">
                  <c:v>16.166666666666668</c:v>
                </c:pt>
                <c:pt idx="309">
                  <c:v>15.666666666666666</c:v>
                </c:pt>
                <c:pt idx="310">
                  <c:v>41.666666666666664</c:v>
                </c:pt>
                <c:pt idx="312">
                  <c:v>67.166666666666671</c:v>
                </c:pt>
                <c:pt idx="314">
                  <c:v>79.166666666666671</c:v>
                </c:pt>
                <c:pt idx="315">
                  <c:v>84.166666666666671</c:v>
                </c:pt>
                <c:pt idx="316">
                  <c:v>85.666666666666671</c:v>
                </c:pt>
                <c:pt idx="317">
                  <c:v>87.166666666666671</c:v>
                </c:pt>
                <c:pt idx="318">
                  <c:v>90</c:v>
                </c:pt>
                <c:pt idx="319">
                  <c:v>92</c:v>
                </c:pt>
                <c:pt idx="320">
                  <c:v>66.5</c:v>
                </c:pt>
                <c:pt idx="321">
                  <c:v>27.333333333333332</c:v>
                </c:pt>
                <c:pt idx="322">
                  <c:v>48.833333333333336</c:v>
                </c:pt>
                <c:pt idx="323">
                  <c:v>65.666666666666671</c:v>
                </c:pt>
                <c:pt idx="324">
                  <c:v>76.5</c:v>
                </c:pt>
                <c:pt idx="325">
                  <c:v>81.833333333333329</c:v>
                </c:pt>
                <c:pt idx="326">
                  <c:v>90.166666666666671</c:v>
                </c:pt>
                <c:pt idx="329">
                  <c:v>100.66666666666667</c:v>
                </c:pt>
                <c:pt idx="330">
                  <c:v>92.666666666666671</c:v>
                </c:pt>
                <c:pt idx="331">
                  <c:v>19.166666666666668</c:v>
                </c:pt>
                <c:pt idx="332">
                  <c:v>25.833333333333332</c:v>
                </c:pt>
                <c:pt idx="333">
                  <c:v>38.333333333333336</c:v>
                </c:pt>
                <c:pt idx="334">
                  <c:v>47</c:v>
                </c:pt>
                <c:pt idx="335">
                  <c:v>16.833333333333332</c:v>
                </c:pt>
                <c:pt idx="336">
                  <c:v>20.166666666666668</c:v>
                </c:pt>
                <c:pt idx="337">
                  <c:v>27.666666666666668</c:v>
                </c:pt>
                <c:pt idx="338">
                  <c:v>41.333333333333336</c:v>
                </c:pt>
                <c:pt idx="339">
                  <c:v>57</c:v>
                </c:pt>
                <c:pt idx="340">
                  <c:v>68.833333333333329</c:v>
                </c:pt>
                <c:pt idx="341">
                  <c:v>76.333333333333329</c:v>
                </c:pt>
                <c:pt idx="342">
                  <c:v>81</c:v>
                </c:pt>
                <c:pt idx="343">
                  <c:v>84.833333333333329</c:v>
                </c:pt>
                <c:pt idx="344">
                  <c:v>41.333333333333336</c:v>
                </c:pt>
                <c:pt idx="345">
                  <c:v>17.666666666666668</c:v>
                </c:pt>
                <c:pt idx="346">
                  <c:v>22.666666666666668</c:v>
                </c:pt>
                <c:pt idx="347">
                  <c:v>24.5</c:v>
                </c:pt>
                <c:pt idx="348">
                  <c:v>38.166666666666664</c:v>
                </c:pt>
                <c:pt idx="349">
                  <c:v>53.833333333333336</c:v>
                </c:pt>
                <c:pt idx="350">
                  <c:v>66.666666666666671</c:v>
                </c:pt>
                <c:pt idx="351">
                  <c:v>49.833333333333336</c:v>
                </c:pt>
                <c:pt idx="353">
                  <c:v>55.166666666666664</c:v>
                </c:pt>
                <c:pt idx="354">
                  <c:v>39.166666666666664</c:v>
                </c:pt>
                <c:pt idx="355">
                  <c:v>55.166666666666664</c:v>
                </c:pt>
                <c:pt idx="356">
                  <c:v>44</c:v>
                </c:pt>
                <c:pt idx="357">
                  <c:v>36</c:v>
                </c:pt>
                <c:pt idx="358">
                  <c:v>52</c:v>
                </c:pt>
                <c:pt idx="359">
                  <c:v>67.666666666666671</c:v>
                </c:pt>
                <c:pt idx="360">
                  <c:v>78.666666666666671</c:v>
                </c:pt>
                <c:pt idx="361">
                  <c:v>87.5</c:v>
                </c:pt>
                <c:pt idx="362">
                  <c:v>92.166666666666671</c:v>
                </c:pt>
                <c:pt idx="363">
                  <c:v>92.833333333333329</c:v>
                </c:pt>
                <c:pt idx="364">
                  <c:v>52.833333333333336</c:v>
                </c:pt>
                <c:pt idx="365">
                  <c:v>55.833333333333336</c:v>
                </c:pt>
                <c:pt idx="366">
                  <c:v>76.666666666666671</c:v>
                </c:pt>
                <c:pt idx="368">
                  <c:v>97.5</c:v>
                </c:pt>
                <c:pt idx="369">
                  <c:v>102.66666666666667</c:v>
                </c:pt>
                <c:pt idx="370">
                  <c:v>109.66666666666667</c:v>
                </c:pt>
                <c:pt idx="371">
                  <c:v>108.5</c:v>
                </c:pt>
                <c:pt idx="372">
                  <c:v>108.16666666666667</c:v>
                </c:pt>
                <c:pt idx="373">
                  <c:v>107.5</c:v>
                </c:pt>
                <c:pt idx="374">
                  <c:v>97.166666666666671</c:v>
                </c:pt>
                <c:pt idx="375">
                  <c:v>64.666666666666671</c:v>
                </c:pt>
                <c:pt idx="376">
                  <c:v>60.5</c:v>
                </c:pt>
                <c:pt idx="377">
                  <c:v>64.666666666666671</c:v>
                </c:pt>
                <c:pt idx="378">
                  <c:v>69.5</c:v>
                </c:pt>
                <c:pt idx="379">
                  <c:v>80.5</c:v>
                </c:pt>
                <c:pt idx="380">
                  <c:v>88.166666666666671</c:v>
                </c:pt>
                <c:pt idx="381">
                  <c:v>95.666666666666671</c:v>
                </c:pt>
                <c:pt idx="382">
                  <c:v>99.166666666666671</c:v>
                </c:pt>
                <c:pt idx="383">
                  <c:v>101</c:v>
                </c:pt>
                <c:pt idx="384">
                  <c:v>100.16666666666667</c:v>
                </c:pt>
                <c:pt idx="385">
                  <c:v>99.5</c:v>
                </c:pt>
                <c:pt idx="386">
                  <c:v>97.5</c:v>
                </c:pt>
                <c:pt idx="387">
                  <c:v>97.166666666666671</c:v>
                </c:pt>
                <c:pt idx="388">
                  <c:v>96.833333333333329</c:v>
                </c:pt>
                <c:pt idx="389">
                  <c:v>96.833333333333329</c:v>
                </c:pt>
                <c:pt idx="390">
                  <c:v>96.666666666666671</c:v>
                </c:pt>
                <c:pt idx="391">
                  <c:v>96.5</c:v>
                </c:pt>
                <c:pt idx="392">
                  <c:v>95.833333333333329</c:v>
                </c:pt>
                <c:pt idx="393">
                  <c:v>97.166666666666671</c:v>
                </c:pt>
                <c:pt idx="394">
                  <c:v>98.166666666666671</c:v>
                </c:pt>
                <c:pt idx="395">
                  <c:v>99.333333333333329</c:v>
                </c:pt>
                <c:pt idx="396">
                  <c:v>99.833333333333329</c:v>
                </c:pt>
                <c:pt idx="397">
                  <c:v>101</c:v>
                </c:pt>
                <c:pt idx="398">
                  <c:v>101.66666666666667</c:v>
                </c:pt>
                <c:pt idx="399">
                  <c:v>42</c:v>
                </c:pt>
                <c:pt idx="400">
                  <c:v>37.166666666666664</c:v>
                </c:pt>
                <c:pt idx="401">
                  <c:v>40.666666666666664</c:v>
                </c:pt>
                <c:pt idx="402">
                  <c:v>42</c:v>
                </c:pt>
                <c:pt idx="403">
                  <c:v>28.333333333333332</c:v>
                </c:pt>
                <c:pt idx="404">
                  <c:v>51</c:v>
                </c:pt>
                <c:pt idx="405">
                  <c:v>71.833333333333329</c:v>
                </c:pt>
                <c:pt idx="406">
                  <c:v>84</c:v>
                </c:pt>
                <c:pt idx="407">
                  <c:v>94</c:v>
                </c:pt>
                <c:pt idx="408">
                  <c:v>102.33333333333333</c:v>
                </c:pt>
                <c:pt idx="409">
                  <c:v>85.666666666666671</c:v>
                </c:pt>
                <c:pt idx="410">
                  <c:v>102.16666666666667</c:v>
                </c:pt>
                <c:pt idx="411">
                  <c:v>108.83333333333333</c:v>
                </c:pt>
                <c:pt idx="412">
                  <c:v>97.166666666666671</c:v>
                </c:pt>
                <c:pt idx="413">
                  <c:v>102.16666666666667</c:v>
                </c:pt>
                <c:pt idx="414">
                  <c:v>106.66666666666667</c:v>
                </c:pt>
                <c:pt idx="415">
                  <c:v>63.833333333333336</c:v>
                </c:pt>
                <c:pt idx="416">
                  <c:v>70.833333333333329</c:v>
                </c:pt>
                <c:pt idx="417">
                  <c:v>88.833333333333329</c:v>
                </c:pt>
                <c:pt idx="418">
                  <c:v>98.333333333333329</c:v>
                </c:pt>
                <c:pt idx="419">
                  <c:v>106.83333333333333</c:v>
                </c:pt>
                <c:pt idx="420">
                  <c:v>112.16666666666667</c:v>
                </c:pt>
                <c:pt idx="421">
                  <c:v>114</c:v>
                </c:pt>
                <c:pt idx="422">
                  <c:v>114.16666666666667</c:v>
                </c:pt>
                <c:pt idx="423">
                  <c:v>114</c:v>
                </c:pt>
                <c:pt idx="424">
                  <c:v>112.5</c:v>
                </c:pt>
                <c:pt idx="425">
                  <c:v>49.5</c:v>
                </c:pt>
                <c:pt idx="426">
                  <c:v>21.333333333333332</c:v>
                </c:pt>
                <c:pt idx="427">
                  <c:v>27.666666666666668</c:v>
                </c:pt>
                <c:pt idx="428">
                  <c:v>38.166666666666664</c:v>
                </c:pt>
                <c:pt idx="429">
                  <c:v>52.333333333333336</c:v>
                </c:pt>
                <c:pt idx="430">
                  <c:v>36.333333333333336</c:v>
                </c:pt>
                <c:pt idx="431">
                  <c:v>37.666666666666664</c:v>
                </c:pt>
                <c:pt idx="432">
                  <c:v>39.666666666666664</c:v>
                </c:pt>
                <c:pt idx="433">
                  <c:v>52.5</c:v>
                </c:pt>
              </c:numCache>
            </c:numRef>
          </c:yVal>
          <c:smooth val="0"/>
          <c:extLst xmlns:c16r2="http://schemas.microsoft.com/office/drawing/2015/06/chart">
            <c:ext xmlns:c16="http://schemas.microsoft.com/office/drawing/2014/chart" uri="{C3380CC4-5D6E-409C-BE32-E72D297353CC}">
              <c16:uniqueId val="{00000002-B572-4DA9-9859-E5B4418395C5}"/>
            </c:ext>
          </c:extLst>
        </c:ser>
        <c:dLbls>
          <c:showLegendKey val="0"/>
          <c:showVal val="0"/>
          <c:showCatName val="0"/>
          <c:showSerName val="0"/>
          <c:showPercent val="0"/>
          <c:showBubbleSize val="0"/>
        </c:dLbls>
        <c:axId val="522272768"/>
        <c:axId val="449910400"/>
      </c:scatterChart>
      <c:dateAx>
        <c:axId val="522424320"/>
        <c:scaling>
          <c:orientation val="minMax"/>
        </c:scaling>
        <c:delete val="0"/>
        <c:axPos val="b"/>
        <c:majorGridlines>
          <c:spPr>
            <a:ln w="9525" cap="flat" cmpd="sng" algn="ctr">
              <a:solidFill>
                <a:schemeClr val="tx1">
                  <a:lumMod val="15000"/>
                  <a:lumOff val="85000"/>
                </a:schemeClr>
              </a:solidFill>
              <a:round/>
            </a:ln>
            <a:effectLst/>
          </c:spPr>
        </c:majorGridlines>
        <c:numFmt formatCode="dd/mm/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49909248"/>
        <c:crosses val="autoZero"/>
        <c:auto val="1"/>
        <c:lblOffset val="100"/>
        <c:baseTimeUnit val="days"/>
      </c:dateAx>
      <c:valAx>
        <c:axId val="449909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424320"/>
        <c:crosses val="autoZero"/>
        <c:crossBetween val="between"/>
      </c:valAx>
      <c:valAx>
        <c:axId val="449910400"/>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272768"/>
        <c:crosses val="max"/>
        <c:crossBetween val="midCat"/>
      </c:valAx>
      <c:valAx>
        <c:axId val="522272768"/>
        <c:scaling>
          <c:orientation val="minMax"/>
          <c:max val="45221"/>
          <c:min val="44788"/>
        </c:scaling>
        <c:delete val="0"/>
        <c:axPos val="t"/>
        <c:numFmt formatCode="dd/mm/yyyy;@"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9910400"/>
        <c:crosses val="max"/>
        <c:crossBetween val="midCat"/>
      </c:valAx>
      <c:spPr>
        <a:noFill/>
        <a:ln>
          <a:noFill/>
        </a:ln>
        <a:effectLst/>
      </c:spPr>
    </c:plotArea>
    <c:plotVisOnly val="1"/>
    <c:dispBlanksAs val="gap"/>
    <c:showDLblsOverMax val="0"/>
  </c:chart>
  <c:spPr>
    <a:noFill/>
    <a:ln>
      <a:noFill/>
    </a:ln>
    <a:effectLst/>
  </c:spPr>
  <c:txPr>
    <a:bodyPr/>
    <a:lstStyle/>
    <a:p>
      <a:pPr>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'Moyennes journalières'!$J$1</c:f>
              <c:strCache>
                <c:ptCount val="1"/>
                <c:pt idx="0">
                  <c:v>Précipitations</c:v>
                </c:pt>
              </c:strCache>
            </c:strRef>
          </c:tx>
          <c:spPr>
            <a:solidFill>
              <a:schemeClr val="accent2"/>
            </a:solidFill>
            <a:ln>
              <a:noFill/>
            </a:ln>
            <a:effectLst/>
          </c:spPr>
          <c:invertIfNegative val="0"/>
          <c:cat>
            <c:numRef>
              <c:f>'Moyennes journalières'!$A$2:$A$435</c:f>
              <c:numCache>
                <c:formatCode>dd/mm/yyyy;@</c:formatCode>
                <c:ptCount val="43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cat>
          <c:val>
            <c:numRef>
              <c:f>'Moyennes journalières'!$J$2:$J$435</c:f>
              <c:numCache>
                <c:formatCode>General</c:formatCode>
                <c:ptCount val="434"/>
                <c:pt idx="0">
                  <c:v>17.8</c:v>
                </c:pt>
                <c:pt idx="1">
                  <c:v>0</c:v>
                </c:pt>
                <c:pt idx="2">
                  <c:v>5.6000000000000005</c:v>
                </c:pt>
                <c:pt idx="3">
                  <c:v>1.2</c:v>
                </c:pt>
                <c:pt idx="4">
                  <c:v>14.8</c:v>
                </c:pt>
                <c:pt idx="5">
                  <c:v>10.399999999999999</c:v>
                </c:pt>
                <c:pt idx="6">
                  <c:v>0</c:v>
                </c:pt>
                <c:pt idx="7">
                  <c:v>0</c:v>
                </c:pt>
                <c:pt idx="8">
                  <c:v>0</c:v>
                </c:pt>
                <c:pt idx="9">
                  <c:v>0</c:v>
                </c:pt>
                <c:pt idx="10">
                  <c:v>0</c:v>
                </c:pt>
                <c:pt idx="11">
                  <c:v>7.6000000000000005</c:v>
                </c:pt>
                <c:pt idx="12">
                  <c:v>0</c:v>
                </c:pt>
                <c:pt idx="13">
                  <c:v>0</c:v>
                </c:pt>
                <c:pt idx="14">
                  <c:v>0</c:v>
                </c:pt>
                <c:pt idx="15">
                  <c:v>0</c:v>
                </c:pt>
                <c:pt idx="16">
                  <c:v>17.2</c:v>
                </c:pt>
                <c:pt idx="17">
                  <c:v>0</c:v>
                </c:pt>
                <c:pt idx="18">
                  <c:v>7.6000000000000005</c:v>
                </c:pt>
                <c:pt idx="19">
                  <c:v>1</c:v>
                </c:pt>
                <c:pt idx="20">
                  <c:v>0</c:v>
                </c:pt>
                <c:pt idx="21">
                  <c:v>0</c:v>
                </c:pt>
                <c:pt idx="22">
                  <c:v>0.2</c:v>
                </c:pt>
                <c:pt idx="23">
                  <c:v>7.4</c:v>
                </c:pt>
                <c:pt idx="24">
                  <c:v>6</c:v>
                </c:pt>
                <c:pt idx="25">
                  <c:v>14.999999999999998</c:v>
                </c:pt>
                <c:pt idx="26">
                  <c:v>1.6</c:v>
                </c:pt>
                <c:pt idx="27">
                  <c:v>0</c:v>
                </c:pt>
                <c:pt idx="28">
                  <c:v>0</c:v>
                </c:pt>
                <c:pt idx="29">
                  <c:v>0.8</c:v>
                </c:pt>
                <c:pt idx="30">
                  <c:v>11</c:v>
                </c:pt>
                <c:pt idx="31">
                  <c:v>11</c:v>
                </c:pt>
                <c:pt idx="32">
                  <c:v>0</c:v>
                </c:pt>
                <c:pt idx="33">
                  <c:v>0.8</c:v>
                </c:pt>
                <c:pt idx="34">
                  <c:v>0</c:v>
                </c:pt>
                <c:pt idx="35">
                  <c:v>0</c:v>
                </c:pt>
                <c:pt idx="36">
                  <c:v>0</c:v>
                </c:pt>
                <c:pt idx="37">
                  <c:v>0</c:v>
                </c:pt>
                <c:pt idx="38">
                  <c:v>0</c:v>
                </c:pt>
                <c:pt idx="39">
                  <c:v>0</c:v>
                </c:pt>
                <c:pt idx="40">
                  <c:v>0</c:v>
                </c:pt>
                <c:pt idx="41">
                  <c:v>1</c:v>
                </c:pt>
                <c:pt idx="42">
                  <c:v>7.8000000000000007</c:v>
                </c:pt>
                <c:pt idx="43">
                  <c:v>12</c:v>
                </c:pt>
                <c:pt idx="44">
                  <c:v>17</c:v>
                </c:pt>
                <c:pt idx="45">
                  <c:v>8.3999999999999986</c:v>
                </c:pt>
                <c:pt idx="46">
                  <c:v>0.2</c:v>
                </c:pt>
                <c:pt idx="47">
                  <c:v>7.6000000000000014</c:v>
                </c:pt>
                <c:pt idx="48">
                  <c:v>11.2</c:v>
                </c:pt>
                <c:pt idx="49">
                  <c:v>0.2</c:v>
                </c:pt>
                <c:pt idx="50">
                  <c:v>0.2</c:v>
                </c:pt>
                <c:pt idx="51">
                  <c:v>0</c:v>
                </c:pt>
                <c:pt idx="52">
                  <c:v>0</c:v>
                </c:pt>
                <c:pt idx="53">
                  <c:v>0</c:v>
                </c:pt>
                <c:pt idx="54">
                  <c:v>0</c:v>
                </c:pt>
                <c:pt idx="55">
                  <c:v>0.2</c:v>
                </c:pt>
                <c:pt idx="56">
                  <c:v>8.3999999999999986</c:v>
                </c:pt>
                <c:pt idx="57">
                  <c:v>0.2</c:v>
                </c:pt>
                <c:pt idx="58">
                  <c:v>0</c:v>
                </c:pt>
                <c:pt idx="59">
                  <c:v>0.4</c:v>
                </c:pt>
                <c:pt idx="60">
                  <c:v>16.999999999999996</c:v>
                </c:pt>
                <c:pt idx="61">
                  <c:v>7.0000000000000009</c:v>
                </c:pt>
                <c:pt idx="62">
                  <c:v>0.2</c:v>
                </c:pt>
                <c:pt idx="63">
                  <c:v>0</c:v>
                </c:pt>
                <c:pt idx="64">
                  <c:v>0</c:v>
                </c:pt>
                <c:pt idx="65">
                  <c:v>0.2</c:v>
                </c:pt>
                <c:pt idx="66">
                  <c:v>0.2</c:v>
                </c:pt>
                <c:pt idx="67">
                  <c:v>8</c:v>
                </c:pt>
                <c:pt idx="68">
                  <c:v>7.6000000000000005</c:v>
                </c:pt>
                <c:pt idx="69">
                  <c:v>4.4000000000000004</c:v>
                </c:pt>
                <c:pt idx="70">
                  <c:v>0.8</c:v>
                </c:pt>
                <c:pt idx="71">
                  <c:v>0</c:v>
                </c:pt>
                <c:pt idx="72">
                  <c:v>0.4</c:v>
                </c:pt>
                <c:pt idx="73">
                  <c:v>0.2</c:v>
                </c:pt>
                <c:pt idx="74">
                  <c:v>0</c:v>
                </c:pt>
                <c:pt idx="75">
                  <c:v>0</c:v>
                </c:pt>
                <c:pt idx="76">
                  <c:v>0</c:v>
                </c:pt>
                <c:pt idx="77">
                  <c:v>0</c:v>
                </c:pt>
                <c:pt idx="78">
                  <c:v>9.1999999999999993</c:v>
                </c:pt>
                <c:pt idx="79">
                  <c:v>0</c:v>
                </c:pt>
                <c:pt idx="80">
                  <c:v>8</c:v>
                </c:pt>
                <c:pt idx="81">
                  <c:v>3</c:v>
                </c:pt>
                <c:pt idx="82">
                  <c:v>0.4</c:v>
                </c:pt>
                <c:pt idx="83">
                  <c:v>1.2</c:v>
                </c:pt>
                <c:pt idx="84">
                  <c:v>0.2</c:v>
                </c:pt>
                <c:pt idx="85">
                  <c:v>3.0000000000000004</c:v>
                </c:pt>
                <c:pt idx="86">
                  <c:v>12.2</c:v>
                </c:pt>
                <c:pt idx="87">
                  <c:v>0.4</c:v>
                </c:pt>
                <c:pt idx="88">
                  <c:v>0.60000000000000009</c:v>
                </c:pt>
                <c:pt idx="89">
                  <c:v>0.4</c:v>
                </c:pt>
                <c:pt idx="90">
                  <c:v>0.2</c:v>
                </c:pt>
                <c:pt idx="91">
                  <c:v>1.5999999999999999</c:v>
                </c:pt>
                <c:pt idx="92">
                  <c:v>6.4000000000000012</c:v>
                </c:pt>
                <c:pt idx="93">
                  <c:v>3.6</c:v>
                </c:pt>
                <c:pt idx="94">
                  <c:v>4.4000000000000004</c:v>
                </c:pt>
                <c:pt idx="95">
                  <c:v>3.6</c:v>
                </c:pt>
                <c:pt idx="96">
                  <c:v>0.60000000000000009</c:v>
                </c:pt>
                <c:pt idx="97">
                  <c:v>3.2000000000000011</c:v>
                </c:pt>
                <c:pt idx="98">
                  <c:v>5</c:v>
                </c:pt>
                <c:pt idx="99">
                  <c:v>0.2</c:v>
                </c:pt>
                <c:pt idx="100">
                  <c:v>3.8000000000000003</c:v>
                </c:pt>
                <c:pt idx="101">
                  <c:v>0.6</c:v>
                </c:pt>
                <c:pt idx="102">
                  <c:v>6.3999999999999995</c:v>
                </c:pt>
                <c:pt idx="103">
                  <c:v>0.4</c:v>
                </c:pt>
                <c:pt idx="104">
                  <c:v>0.2</c:v>
                </c:pt>
                <c:pt idx="105">
                  <c:v>3</c:v>
                </c:pt>
                <c:pt idx="106">
                  <c:v>1</c:v>
                </c:pt>
                <c:pt idx="107">
                  <c:v>0.8</c:v>
                </c:pt>
                <c:pt idx="108">
                  <c:v>0.2</c:v>
                </c:pt>
                <c:pt idx="109">
                  <c:v>0.2</c:v>
                </c:pt>
                <c:pt idx="110">
                  <c:v>0</c:v>
                </c:pt>
                <c:pt idx="111">
                  <c:v>2</c:v>
                </c:pt>
                <c:pt idx="112">
                  <c:v>0.60000000000000009</c:v>
                </c:pt>
                <c:pt idx="113">
                  <c:v>0</c:v>
                </c:pt>
                <c:pt idx="114">
                  <c:v>0.2</c:v>
                </c:pt>
                <c:pt idx="115">
                  <c:v>0</c:v>
                </c:pt>
                <c:pt idx="116">
                  <c:v>0.2</c:v>
                </c:pt>
                <c:pt idx="117">
                  <c:v>0</c:v>
                </c:pt>
                <c:pt idx="118">
                  <c:v>0</c:v>
                </c:pt>
                <c:pt idx="119">
                  <c:v>0</c:v>
                </c:pt>
                <c:pt idx="120">
                  <c:v>0</c:v>
                </c:pt>
                <c:pt idx="121">
                  <c:v>7.4</c:v>
                </c:pt>
                <c:pt idx="122">
                  <c:v>0.2</c:v>
                </c:pt>
                <c:pt idx="123">
                  <c:v>0</c:v>
                </c:pt>
                <c:pt idx="124">
                  <c:v>0</c:v>
                </c:pt>
                <c:pt idx="125">
                  <c:v>0</c:v>
                </c:pt>
                <c:pt idx="126">
                  <c:v>1.2</c:v>
                </c:pt>
                <c:pt idx="127">
                  <c:v>3.8</c:v>
                </c:pt>
                <c:pt idx="128">
                  <c:v>8.6</c:v>
                </c:pt>
                <c:pt idx="129">
                  <c:v>9.7999999999999972</c:v>
                </c:pt>
                <c:pt idx="130">
                  <c:v>13.399999999999997</c:v>
                </c:pt>
                <c:pt idx="131">
                  <c:v>0.60000000000000009</c:v>
                </c:pt>
                <c:pt idx="132">
                  <c:v>0</c:v>
                </c:pt>
                <c:pt idx="133">
                  <c:v>7.1999999999999993</c:v>
                </c:pt>
                <c:pt idx="134">
                  <c:v>0.2</c:v>
                </c:pt>
                <c:pt idx="135">
                  <c:v>0</c:v>
                </c:pt>
                <c:pt idx="136">
                  <c:v>9.5999999999999979</c:v>
                </c:pt>
                <c:pt idx="137">
                  <c:v>7</c:v>
                </c:pt>
                <c:pt idx="138">
                  <c:v>1</c:v>
                </c:pt>
                <c:pt idx="139">
                  <c:v>0</c:v>
                </c:pt>
                <c:pt idx="140">
                  <c:v>4</c:v>
                </c:pt>
                <c:pt idx="141">
                  <c:v>0.2</c:v>
                </c:pt>
                <c:pt idx="142">
                  <c:v>1.7999999999999998</c:v>
                </c:pt>
                <c:pt idx="143">
                  <c:v>3.8000000000000012</c:v>
                </c:pt>
                <c:pt idx="144">
                  <c:v>0.4</c:v>
                </c:pt>
                <c:pt idx="145">
                  <c:v>0.4</c:v>
                </c:pt>
                <c:pt idx="146">
                  <c:v>9.1999999999999993</c:v>
                </c:pt>
                <c:pt idx="147">
                  <c:v>8.4</c:v>
                </c:pt>
                <c:pt idx="148">
                  <c:v>1</c:v>
                </c:pt>
                <c:pt idx="149">
                  <c:v>6.200000000000002</c:v>
                </c:pt>
                <c:pt idx="150">
                  <c:v>1.2</c:v>
                </c:pt>
                <c:pt idx="151">
                  <c:v>4.0000000000000009</c:v>
                </c:pt>
                <c:pt idx="152">
                  <c:v>5.8000000000000007</c:v>
                </c:pt>
                <c:pt idx="153">
                  <c:v>11.4</c:v>
                </c:pt>
                <c:pt idx="154">
                  <c:v>10.8</c:v>
                </c:pt>
                <c:pt idx="155">
                  <c:v>0</c:v>
                </c:pt>
                <c:pt idx="156">
                  <c:v>4.2</c:v>
                </c:pt>
                <c:pt idx="157">
                  <c:v>0</c:v>
                </c:pt>
                <c:pt idx="158">
                  <c:v>0</c:v>
                </c:pt>
                <c:pt idx="159">
                  <c:v>2</c:v>
                </c:pt>
                <c:pt idx="160">
                  <c:v>0</c:v>
                </c:pt>
                <c:pt idx="161">
                  <c:v>0</c:v>
                </c:pt>
                <c:pt idx="162">
                  <c:v>3.4</c:v>
                </c:pt>
                <c:pt idx="163">
                  <c:v>2.4</c:v>
                </c:pt>
                <c:pt idx="164">
                  <c:v>0</c:v>
                </c:pt>
                <c:pt idx="165">
                  <c:v>0</c:v>
                </c:pt>
                <c:pt idx="166">
                  <c:v>0.2</c:v>
                </c:pt>
                <c:pt idx="167">
                  <c:v>0.2</c:v>
                </c:pt>
                <c:pt idx="168">
                  <c:v>1.8</c:v>
                </c:pt>
                <c:pt idx="169">
                  <c:v>0.4</c:v>
                </c:pt>
                <c:pt idx="170">
                  <c:v>1</c:v>
                </c:pt>
                <c:pt idx="171">
                  <c:v>0.8</c:v>
                </c:pt>
                <c:pt idx="172">
                  <c:v>0.60000000000000009</c:v>
                </c:pt>
                <c:pt idx="173">
                  <c:v>0.8</c:v>
                </c:pt>
                <c:pt idx="174">
                  <c:v>1.5999999999999999</c:v>
                </c:pt>
                <c:pt idx="175">
                  <c:v>0</c:v>
                </c:pt>
                <c:pt idx="176">
                  <c:v>0</c:v>
                </c:pt>
                <c:pt idx="177">
                  <c:v>0</c:v>
                </c:pt>
                <c:pt idx="178">
                  <c:v>0</c:v>
                </c:pt>
                <c:pt idx="179">
                  <c:v>0</c:v>
                </c:pt>
                <c:pt idx="180">
                  <c:v>0</c:v>
                </c:pt>
                <c:pt idx="181">
                  <c:v>0.2</c:v>
                </c:pt>
                <c:pt idx="182">
                  <c:v>0.2</c:v>
                </c:pt>
                <c:pt idx="183">
                  <c:v>0</c:v>
                </c:pt>
                <c:pt idx="184">
                  <c:v>0</c:v>
                </c:pt>
                <c:pt idx="185">
                  <c:v>0</c:v>
                </c:pt>
                <c:pt idx="186">
                  <c:v>0.2</c:v>
                </c:pt>
                <c:pt idx="187">
                  <c:v>0</c:v>
                </c:pt>
                <c:pt idx="188">
                  <c:v>0.4</c:v>
                </c:pt>
                <c:pt idx="189">
                  <c:v>0</c:v>
                </c:pt>
                <c:pt idx="190">
                  <c:v>0</c:v>
                </c:pt>
                <c:pt idx="191">
                  <c:v>5.0000000000000009</c:v>
                </c:pt>
                <c:pt idx="192">
                  <c:v>0.8</c:v>
                </c:pt>
                <c:pt idx="193">
                  <c:v>6.4</c:v>
                </c:pt>
                <c:pt idx="194">
                  <c:v>0.2</c:v>
                </c:pt>
                <c:pt idx="195">
                  <c:v>0</c:v>
                </c:pt>
                <c:pt idx="196">
                  <c:v>0</c:v>
                </c:pt>
                <c:pt idx="197">
                  <c:v>0</c:v>
                </c:pt>
                <c:pt idx="198">
                  <c:v>0</c:v>
                </c:pt>
                <c:pt idx="199">
                  <c:v>0</c:v>
                </c:pt>
                <c:pt idx="200">
                  <c:v>0</c:v>
                </c:pt>
                <c:pt idx="201">
                  <c:v>0</c:v>
                </c:pt>
                <c:pt idx="202">
                  <c:v>0</c:v>
                </c:pt>
                <c:pt idx="203">
                  <c:v>0</c:v>
                </c:pt>
                <c:pt idx="204">
                  <c:v>0</c:v>
                </c:pt>
                <c:pt idx="205">
                  <c:v>8.2000000000000011</c:v>
                </c:pt>
                <c:pt idx="206">
                  <c:v>17.399999999999999</c:v>
                </c:pt>
                <c:pt idx="207">
                  <c:v>5.6</c:v>
                </c:pt>
                <c:pt idx="208">
                  <c:v>1.4</c:v>
                </c:pt>
                <c:pt idx="209">
                  <c:v>2</c:v>
                </c:pt>
                <c:pt idx="210">
                  <c:v>8</c:v>
                </c:pt>
                <c:pt idx="211">
                  <c:v>6.4</c:v>
                </c:pt>
                <c:pt idx="212">
                  <c:v>0</c:v>
                </c:pt>
                <c:pt idx="213">
                  <c:v>0</c:v>
                </c:pt>
                <c:pt idx="214">
                  <c:v>0</c:v>
                </c:pt>
                <c:pt idx="215">
                  <c:v>0</c:v>
                </c:pt>
                <c:pt idx="216">
                  <c:v>10.199999999999999</c:v>
                </c:pt>
                <c:pt idx="217">
                  <c:v>0</c:v>
                </c:pt>
                <c:pt idx="218">
                  <c:v>0</c:v>
                </c:pt>
                <c:pt idx="219">
                  <c:v>0.2</c:v>
                </c:pt>
                <c:pt idx="220">
                  <c:v>0.2</c:v>
                </c:pt>
                <c:pt idx="221">
                  <c:v>11.4</c:v>
                </c:pt>
                <c:pt idx="222">
                  <c:v>2.8</c:v>
                </c:pt>
                <c:pt idx="223">
                  <c:v>9.9999999999999982</c:v>
                </c:pt>
                <c:pt idx="224">
                  <c:v>1.4</c:v>
                </c:pt>
                <c:pt idx="225">
                  <c:v>0</c:v>
                </c:pt>
                <c:pt idx="226">
                  <c:v>0</c:v>
                </c:pt>
                <c:pt idx="227">
                  <c:v>1.7999999999999998</c:v>
                </c:pt>
                <c:pt idx="228">
                  <c:v>9.8000000000000007</c:v>
                </c:pt>
                <c:pt idx="229">
                  <c:v>7.6000000000000014</c:v>
                </c:pt>
                <c:pt idx="230">
                  <c:v>5.6000000000000014</c:v>
                </c:pt>
                <c:pt idx="231">
                  <c:v>0.2</c:v>
                </c:pt>
                <c:pt idx="232">
                  <c:v>0</c:v>
                </c:pt>
                <c:pt idx="233">
                  <c:v>0</c:v>
                </c:pt>
                <c:pt idx="234">
                  <c:v>0</c:v>
                </c:pt>
                <c:pt idx="235">
                  <c:v>5.3999999999999995</c:v>
                </c:pt>
                <c:pt idx="236">
                  <c:v>0</c:v>
                </c:pt>
                <c:pt idx="237">
                  <c:v>0</c:v>
                </c:pt>
                <c:pt idx="238">
                  <c:v>0.2</c:v>
                </c:pt>
                <c:pt idx="239">
                  <c:v>2.2000000000000002</c:v>
                </c:pt>
                <c:pt idx="240">
                  <c:v>9.2000000000000011</c:v>
                </c:pt>
                <c:pt idx="241">
                  <c:v>2.2000000000000002</c:v>
                </c:pt>
                <c:pt idx="242">
                  <c:v>0.2</c:v>
                </c:pt>
                <c:pt idx="243">
                  <c:v>5.6000000000000005</c:v>
                </c:pt>
                <c:pt idx="244">
                  <c:v>0</c:v>
                </c:pt>
                <c:pt idx="245">
                  <c:v>0</c:v>
                </c:pt>
                <c:pt idx="246">
                  <c:v>0</c:v>
                </c:pt>
                <c:pt idx="247">
                  <c:v>0</c:v>
                </c:pt>
                <c:pt idx="248">
                  <c:v>0</c:v>
                </c:pt>
                <c:pt idx="249">
                  <c:v>0.2</c:v>
                </c:pt>
                <c:pt idx="250">
                  <c:v>6</c:v>
                </c:pt>
                <c:pt idx="251">
                  <c:v>3.2</c:v>
                </c:pt>
                <c:pt idx="252">
                  <c:v>0.6</c:v>
                </c:pt>
                <c:pt idx="253">
                  <c:v>3.6</c:v>
                </c:pt>
                <c:pt idx="254">
                  <c:v>0</c:v>
                </c:pt>
                <c:pt idx="255">
                  <c:v>0</c:v>
                </c:pt>
                <c:pt idx="256">
                  <c:v>5.0000000000000009</c:v>
                </c:pt>
                <c:pt idx="257">
                  <c:v>0</c:v>
                </c:pt>
                <c:pt idx="258">
                  <c:v>0</c:v>
                </c:pt>
                <c:pt idx="259">
                  <c:v>0</c:v>
                </c:pt>
                <c:pt idx="260">
                  <c:v>0</c:v>
                </c:pt>
                <c:pt idx="261">
                  <c:v>0</c:v>
                </c:pt>
                <c:pt idx="262">
                  <c:v>0</c:v>
                </c:pt>
                <c:pt idx="263">
                  <c:v>1.2</c:v>
                </c:pt>
                <c:pt idx="264">
                  <c:v>0.4</c:v>
                </c:pt>
                <c:pt idx="265">
                  <c:v>6.6000000000000014</c:v>
                </c:pt>
                <c:pt idx="266">
                  <c:v>0</c:v>
                </c:pt>
                <c:pt idx="267">
                  <c:v>11</c:v>
                </c:pt>
                <c:pt idx="268">
                  <c:v>8.8000000000000007</c:v>
                </c:pt>
                <c:pt idx="269">
                  <c:v>2.1999999999999997</c:v>
                </c:pt>
                <c:pt idx="270">
                  <c:v>4.0000000000000009</c:v>
                </c:pt>
                <c:pt idx="271">
                  <c:v>0.2</c:v>
                </c:pt>
                <c:pt idx="272">
                  <c:v>1.2000000000000002</c:v>
                </c:pt>
                <c:pt idx="273">
                  <c:v>0.2</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0.4</c:v>
                </c:pt>
                <c:pt idx="308">
                  <c:v>9</c:v>
                </c:pt>
                <c:pt idx="309">
                  <c:v>0.2</c:v>
                </c:pt>
                <c:pt idx="310">
                  <c:v>0</c:v>
                </c:pt>
                <c:pt idx="311">
                  <c:v>0.4</c:v>
                </c:pt>
                <c:pt idx="312">
                  <c:v>0.2</c:v>
                </c:pt>
                <c:pt idx="313">
                  <c:v>0</c:v>
                </c:pt>
                <c:pt idx="314">
                  <c:v>0</c:v>
                </c:pt>
                <c:pt idx="315">
                  <c:v>0</c:v>
                </c:pt>
                <c:pt idx="316">
                  <c:v>0</c:v>
                </c:pt>
                <c:pt idx="317">
                  <c:v>0</c:v>
                </c:pt>
                <c:pt idx="318">
                  <c:v>0</c:v>
                </c:pt>
                <c:pt idx="319">
                  <c:v>0</c:v>
                </c:pt>
                <c:pt idx="320">
                  <c:v>4.8</c:v>
                </c:pt>
                <c:pt idx="321">
                  <c:v>0</c:v>
                </c:pt>
                <c:pt idx="322">
                  <c:v>1.2</c:v>
                </c:pt>
                <c:pt idx="323">
                  <c:v>3.2</c:v>
                </c:pt>
                <c:pt idx="324">
                  <c:v>0</c:v>
                </c:pt>
                <c:pt idx="325">
                  <c:v>0</c:v>
                </c:pt>
                <c:pt idx="326">
                  <c:v>0</c:v>
                </c:pt>
                <c:pt idx="327">
                  <c:v>0.6</c:v>
                </c:pt>
                <c:pt idx="328">
                  <c:v>0</c:v>
                </c:pt>
                <c:pt idx="329">
                  <c:v>0</c:v>
                </c:pt>
                <c:pt idx="330">
                  <c:v>8.4</c:v>
                </c:pt>
                <c:pt idx="331">
                  <c:v>5</c:v>
                </c:pt>
                <c:pt idx="332">
                  <c:v>0</c:v>
                </c:pt>
                <c:pt idx="333">
                  <c:v>0</c:v>
                </c:pt>
                <c:pt idx="334">
                  <c:v>9.1999999999999993</c:v>
                </c:pt>
                <c:pt idx="335">
                  <c:v>1</c:v>
                </c:pt>
                <c:pt idx="336">
                  <c:v>0</c:v>
                </c:pt>
                <c:pt idx="337">
                  <c:v>0.8</c:v>
                </c:pt>
                <c:pt idx="338">
                  <c:v>0</c:v>
                </c:pt>
                <c:pt idx="339">
                  <c:v>0</c:v>
                </c:pt>
                <c:pt idx="340">
                  <c:v>0.4</c:v>
                </c:pt>
                <c:pt idx="341">
                  <c:v>0</c:v>
                </c:pt>
                <c:pt idx="342">
                  <c:v>0</c:v>
                </c:pt>
                <c:pt idx="343">
                  <c:v>2.4000000000000004</c:v>
                </c:pt>
                <c:pt idx="344">
                  <c:v>10</c:v>
                </c:pt>
                <c:pt idx="345">
                  <c:v>0.2</c:v>
                </c:pt>
                <c:pt idx="346">
                  <c:v>0</c:v>
                </c:pt>
                <c:pt idx="347">
                  <c:v>13.4</c:v>
                </c:pt>
                <c:pt idx="348">
                  <c:v>0</c:v>
                </c:pt>
                <c:pt idx="349">
                  <c:v>1</c:v>
                </c:pt>
                <c:pt idx="350">
                  <c:v>0.8</c:v>
                </c:pt>
                <c:pt idx="351">
                  <c:v>14.8</c:v>
                </c:pt>
                <c:pt idx="352">
                  <c:v>16.399999999999999</c:v>
                </c:pt>
                <c:pt idx="353">
                  <c:v>4.8000000000000007</c:v>
                </c:pt>
                <c:pt idx="354">
                  <c:v>9.8000000000000007</c:v>
                </c:pt>
                <c:pt idx="355">
                  <c:v>0.8</c:v>
                </c:pt>
                <c:pt idx="356">
                  <c:v>5.8000000000000007</c:v>
                </c:pt>
                <c:pt idx="357">
                  <c:v>0</c:v>
                </c:pt>
                <c:pt idx="358">
                  <c:v>0</c:v>
                </c:pt>
                <c:pt idx="359">
                  <c:v>0</c:v>
                </c:pt>
                <c:pt idx="360">
                  <c:v>0</c:v>
                </c:pt>
                <c:pt idx="361">
                  <c:v>0</c:v>
                </c:pt>
                <c:pt idx="362">
                  <c:v>0.2</c:v>
                </c:pt>
                <c:pt idx="363">
                  <c:v>0</c:v>
                </c:pt>
                <c:pt idx="364">
                  <c:v>9.3999999999999986</c:v>
                </c:pt>
                <c:pt idx="365">
                  <c:v>8.6000000000000014</c:v>
                </c:pt>
                <c:pt idx="366">
                  <c:v>13.8</c:v>
                </c:pt>
                <c:pt idx="367">
                  <c:v>0</c:v>
                </c:pt>
                <c:pt idx="368">
                  <c:v>0</c:v>
                </c:pt>
                <c:pt idx="369">
                  <c:v>0</c:v>
                </c:pt>
                <c:pt idx="370">
                  <c:v>0</c:v>
                </c:pt>
                <c:pt idx="371">
                  <c:v>0</c:v>
                </c:pt>
                <c:pt idx="372">
                  <c:v>0</c:v>
                </c:pt>
                <c:pt idx="373">
                  <c:v>0</c:v>
                </c:pt>
                <c:pt idx="374">
                  <c:v>7.8</c:v>
                </c:pt>
                <c:pt idx="375">
                  <c:v>4.2</c:v>
                </c:pt>
                <c:pt idx="376">
                  <c:v>0</c:v>
                </c:pt>
                <c:pt idx="377">
                  <c:v>0.4</c:v>
                </c:pt>
                <c:pt idx="378">
                  <c:v>1</c:v>
                </c:pt>
                <c:pt idx="379">
                  <c:v>0.4</c:v>
                </c:pt>
                <c:pt idx="380">
                  <c:v>1</c:v>
                </c:pt>
                <c:pt idx="381">
                  <c:v>0.2</c:v>
                </c:pt>
                <c:pt idx="382">
                  <c:v>0</c:v>
                </c:pt>
                <c:pt idx="383">
                  <c:v>0</c:v>
                </c:pt>
                <c:pt idx="384">
                  <c:v>0</c:v>
                </c:pt>
                <c:pt idx="385">
                  <c:v>0</c:v>
                </c:pt>
                <c:pt idx="386">
                  <c:v>0</c:v>
                </c:pt>
                <c:pt idx="387">
                  <c:v>0</c:v>
                </c:pt>
                <c:pt idx="388">
                  <c:v>0</c:v>
                </c:pt>
                <c:pt idx="389">
                  <c:v>0</c:v>
                </c:pt>
                <c:pt idx="390">
                  <c:v>0</c:v>
                </c:pt>
                <c:pt idx="391">
                  <c:v>0</c:v>
                </c:pt>
                <c:pt idx="392">
                  <c:v>0</c:v>
                </c:pt>
                <c:pt idx="393">
                  <c:v>0.2</c:v>
                </c:pt>
                <c:pt idx="394">
                  <c:v>0.8</c:v>
                </c:pt>
                <c:pt idx="395">
                  <c:v>0</c:v>
                </c:pt>
                <c:pt idx="396">
                  <c:v>0</c:v>
                </c:pt>
                <c:pt idx="397">
                  <c:v>0.2</c:v>
                </c:pt>
                <c:pt idx="398">
                  <c:v>0</c:v>
                </c:pt>
                <c:pt idx="399">
                  <c:v>4.5999999999999996</c:v>
                </c:pt>
                <c:pt idx="400">
                  <c:v>0.2</c:v>
                </c:pt>
                <c:pt idx="401">
                  <c:v>0</c:v>
                </c:pt>
                <c:pt idx="402">
                  <c:v>13.2</c:v>
                </c:pt>
                <c:pt idx="403">
                  <c:v>7.8000000000000007</c:v>
                </c:pt>
                <c:pt idx="404">
                  <c:v>0</c:v>
                </c:pt>
                <c:pt idx="405">
                  <c:v>0</c:v>
                </c:pt>
                <c:pt idx="406">
                  <c:v>0</c:v>
                </c:pt>
                <c:pt idx="407">
                  <c:v>0</c:v>
                </c:pt>
                <c:pt idx="408">
                  <c:v>0</c:v>
                </c:pt>
                <c:pt idx="409">
                  <c:v>0</c:v>
                </c:pt>
                <c:pt idx="410">
                  <c:v>0</c:v>
                </c:pt>
                <c:pt idx="411">
                  <c:v>0</c:v>
                </c:pt>
                <c:pt idx="412">
                  <c:v>0</c:v>
                </c:pt>
                <c:pt idx="413">
                  <c:v>0</c:v>
                </c:pt>
                <c:pt idx="414">
                  <c:v>0.4</c:v>
                </c:pt>
                <c:pt idx="415">
                  <c:v>0.4</c:v>
                </c:pt>
                <c:pt idx="416">
                  <c:v>0</c:v>
                </c:pt>
                <c:pt idx="417">
                  <c:v>0</c:v>
                </c:pt>
                <c:pt idx="418">
                  <c:v>0</c:v>
                </c:pt>
                <c:pt idx="419">
                  <c:v>0</c:v>
                </c:pt>
                <c:pt idx="420">
                  <c:v>0</c:v>
                </c:pt>
                <c:pt idx="421">
                  <c:v>0</c:v>
                </c:pt>
                <c:pt idx="422">
                  <c:v>0</c:v>
                </c:pt>
                <c:pt idx="423">
                  <c:v>0</c:v>
                </c:pt>
                <c:pt idx="424">
                  <c:v>0</c:v>
                </c:pt>
                <c:pt idx="425">
                  <c:v>2.2000000000000002</c:v>
                </c:pt>
                <c:pt idx="426">
                  <c:v>0</c:v>
                </c:pt>
                <c:pt idx="427">
                  <c:v>0</c:v>
                </c:pt>
                <c:pt idx="428">
                  <c:v>0</c:v>
                </c:pt>
                <c:pt idx="429">
                  <c:v>3.0000000000000004</c:v>
                </c:pt>
              </c:numCache>
            </c:numRef>
          </c:val>
          <c:extLst xmlns:c16r2="http://schemas.microsoft.com/office/drawing/2015/06/chart">
            <c:ext xmlns:c16="http://schemas.microsoft.com/office/drawing/2014/chart" uri="{C3380CC4-5D6E-409C-BE32-E72D297353CC}">
              <c16:uniqueId val="{00000000-9035-4E32-9DC1-ACB3F9A25F99}"/>
            </c:ext>
          </c:extLst>
        </c:ser>
        <c:dLbls>
          <c:showLegendKey val="0"/>
          <c:showVal val="0"/>
          <c:showCatName val="0"/>
          <c:showSerName val="0"/>
          <c:showPercent val="0"/>
          <c:showBubbleSize val="0"/>
        </c:dLbls>
        <c:gapWidth val="219"/>
        <c:axId val="522549760"/>
        <c:axId val="522280256"/>
      </c:barChart>
      <c:lineChart>
        <c:grouping val="stacked"/>
        <c:varyColors val="0"/>
        <c:ser>
          <c:idx val="0"/>
          <c:order val="0"/>
          <c:tx>
            <c:strRef>
              <c:f>'Moyennes journalières'!$D$1</c:f>
              <c:strCache>
                <c:ptCount val="1"/>
                <c:pt idx="0">
                  <c:v>% Arbre - Champ 30cm</c:v>
                </c:pt>
              </c:strCache>
            </c:strRef>
          </c:tx>
          <c:spPr>
            <a:ln w="28575" cap="rnd">
              <a:noFill/>
              <a:round/>
            </a:ln>
            <a:effectLst/>
          </c:spPr>
          <c:marker>
            <c:symbol val="circle"/>
            <c:size val="5"/>
            <c:spPr>
              <a:solidFill>
                <a:schemeClr val="accent1"/>
              </a:solidFill>
              <a:ln w="9525">
                <a:solidFill>
                  <a:schemeClr val="accent1"/>
                </a:solidFill>
              </a:ln>
              <a:effectLst/>
            </c:spPr>
          </c:marker>
          <c:cat>
            <c:numRef>
              <c:f>'Moyennes journalières'!$A$2:$A$435</c:f>
              <c:numCache>
                <c:formatCode>dd/mm/yyyy;@</c:formatCode>
                <c:ptCount val="43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cat>
          <c:val>
            <c:numRef>
              <c:f>'Moyennes journalières'!$D$2:$D$435</c:f>
              <c:numCache>
                <c:formatCode>General</c:formatCode>
                <c:ptCount val="434"/>
                <c:pt idx="0">
                  <c:v>25.423728813559322</c:v>
                </c:pt>
                <c:pt idx="1">
                  <c:v>310.60606060606062</c:v>
                </c:pt>
                <c:pt idx="2">
                  <c:v>112.37113402061856</c:v>
                </c:pt>
                <c:pt idx="3">
                  <c:v>178.26086956521738</c:v>
                </c:pt>
                <c:pt idx="4">
                  <c:v>159.90566037735846</c:v>
                </c:pt>
                <c:pt idx="5">
                  <c:v>0</c:v>
                </c:pt>
                <c:pt idx="6">
                  <c:v>119.31818181818181</c:v>
                </c:pt>
                <c:pt idx="7">
                  <c:v>150.48543689320385</c:v>
                </c:pt>
                <c:pt idx="8">
                  <c:v>171.92982456140348</c:v>
                </c:pt>
                <c:pt idx="9">
                  <c:v>182.67716535433073</c:v>
                </c:pt>
                <c:pt idx="10">
                  <c:v>190.78014184397162</c:v>
                </c:pt>
                <c:pt idx="11">
                  <c:v>361.36363636363643</c:v>
                </c:pt>
                <c:pt idx="12">
                  <c:v>379.22077922077915</c:v>
                </c:pt>
                <c:pt idx="13">
                  <c:v>354.99999999999994</c:v>
                </c:pt>
                <c:pt idx="14">
                  <c:v>340.67796610169489</c:v>
                </c:pt>
                <c:pt idx="15">
                  <c:v>328.88888888888886</c:v>
                </c:pt>
                <c:pt idx="16">
                  <c:v>308.33333333333331</c:v>
                </c:pt>
                <c:pt idx="17">
                  <c:v>198.55072463768118</c:v>
                </c:pt>
                <c:pt idx="18">
                  <c:v>358.57142857142861</c:v>
                </c:pt>
                <c:pt idx="19">
                  <c:v>634.54545454545462</c:v>
                </c:pt>
                <c:pt idx="20">
                  <c:v>458.33333333333337</c:v>
                </c:pt>
                <c:pt idx="21">
                  <c:v>414.70588235294122</c:v>
                </c:pt>
                <c:pt idx="22">
                  <c:v>383.05084745762707</c:v>
                </c:pt>
                <c:pt idx="23">
                  <c:v>349.63503649635044</c:v>
                </c:pt>
                <c:pt idx="24">
                  <c:v>931.74603174603158</c:v>
                </c:pt>
                <c:pt idx="25">
                  <c:v>212.19512195121953</c:v>
                </c:pt>
                <c:pt idx="26">
                  <c:v>131.16883116883119</c:v>
                </c:pt>
                <c:pt idx="27">
                  <c:v>112.08791208791209</c:v>
                </c:pt>
                <c:pt idx="28">
                  <c:v>114.70588235294117</c:v>
                </c:pt>
                <c:pt idx="29">
                  <c:v>124.99999999999997</c:v>
                </c:pt>
                <c:pt idx="30">
                  <c:v>197.49999999999997</c:v>
                </c:pt>
                <c:pt idx="31">
                  <c:v>40.476190476190482</c:v>
                </c:pt>
                <c:pt idx="32">
                  <c:v>-42.105263157894733</c:v>
                </c:pt>
                <c:pt idx="33">
                  <c:v>2.6666666666666714</c:v>
                </c:pt>
                <c:pt idx="34">
                  <c:v>19.767441860465119</c:v>
                </c:pt>
                <c:pt idx="35">
                  <c:v>36.55913978494624</c:v>
                </c:pt>
                <c:pt idx="36">
                  <c:v>49.999999999999986</c:v>
                </c:pt>
                <c:pt idx="37">
                  <c:v>60.952380952380956</c:v>
                </c:pt>
                <c:pt idx="38">
                  <c:v>70.642201834862377</c:v>
                </c:pt>
                <c:pt idx="39">
                  <c:v>81.578947368421055</c:v>
                </c:pt>
                <c:pt idx="40">
                  <c:v>95.041322314049594</c:v>
                </c:pt>
                <c:pt idx="43">
                  <c:v>908.69565217391289</c:v>
                </c:pt>
                <c:pt idx="44">
                  <c:v>105.26315789473686</c:v>
                </c:pt>
                <c:pt idx="45">
                  <c:v>58.823529411764696</c:v>
                </c:pt>
                <c:pt idx="46">
                  <c:v>44.444444444444436</c:v>
                </c:pt>
                <c:pt idx="47">
                  <c:v>33.333333333333329</c:v>
                </c:pt>
                <c:pt idx="48">
                  <c:v>43.750000000000014</c:v>
                </c:pt>
                <c:pt idx="49">
                  <c:v>50.000000000000014</c:v>
                </c:pt>
                <c:pt idx="50">
                  <c:v>50.000000000000014</c:v>
                </c:pt>
                <c:pt idx="51">
                  <c:v>50.000000000000014</c:v>
                </c:pt>
                <c:pt idx="52">
                  <c:v>44.444444444444436</c:v>
                </c:pt>
                <c:pt idx="53">
                  <c:v>34.999999999999993</c:v>
                </c:pt>
                <c:pt idx="54">
                  <c:v>31.818181818181817</c:v>
                </c:pt>
                <c:pt idx="55">
                  <c:v>-3.0303030303030356</c:v>
                </c:pt>
                <c:pt idx="56">
                  <c:v>-7.1428571428571423</c:v>
                </c:pt>
                <c:pt idx="57">
                  <c:v>0</c:v>
                </c:pt>
                <c:pt idx="58">
                  <c:v>0</c:v>
                </c:pt>
                <c:pt idx="59">
                  <c:v>0</c:v>
                </c:pt>
                <c:pt idx="60">
                  <c:v>0</c:v>
                </c:pt>
                <c:pt idx="61">
                  <c:v>27.272727272727288</c:v>
                </c:pt>
                <c:pt idx="62">
                  <c:v>33.333333333333343</c:v>
                </c:pt>
                <c:pt idx="63">
                  <c:v>33.333333333333343</c:v>
                </c:pt>
                <c:pt idx="64">
                  <c:v>38.095238095238088</c:v>
                </c:pt>
                <c:pt idx="65">
                  <c:v>26.086956521739118</c:v>
                </c:pt>
                <c:pt idx="66">
                  <c:v>25</c:v>
                </c:pt>
                <c:pt idx="67">
                  <c:v>8.333333333333325</c:v>
                </c:pt>
                <c:pt idx="68">
                  <c:v>33.333333333333329</c:v>
                </c:pt>
                <c:pt idx="69">
                  <c:v>27.777777777777786</c:v>
                </c:pt>
                <c:pt idx="70">
                  <c:v>33.333333333333329</c:v>
                </c:pt>
                <c:pt idx="71">
                  <c:v>33.333333333333329</c:v>
                </c:pt>
                <c:pt idx="72">
                  <c:v>33.333333333333329</c:v>
                </c:pt>
                <c:pt idx="73">
                  <c:v>33.333333333333329</c:v>
                </c:pt>
                <c:pt idx="74">
                  <c:v>26.315789473684216</c:v>
                </c:pt>
                <c:pt idx="75">
                  <c:v>23.8095238095238</c:v>
                </c:pt>
                <c:pt idx="76">
                  <c:v>11.538461538461538</c:v>
                </c:pt>
                <c:pt idx="77">
                  <c:v>6.6666666666666607</c:v>
                </c:pt>
                <c:pt idx="78">
                  <c:v>-13.333333333333339</c:v>
                </c:pt>
                <c:pt idx="79">
                  <c:v>4.1666666666666741</c:v>
                </c:pt>
                <c:pt idx="80">
                  <c:v>17.391304347826082</c:v>
                </c:pt>
                <c:pt idx="81">
                  <c:v>38.8888888888889</c:v>
                </c:pt>
                <c:pt idx="82">
                  <c:v>33.333333333333329</c:v>
                </c:pt>
                <c:pt idx="83">
                  <c:v>33.333333333333329</c:v>
                </c:pt>
                <c:pt idx="84">
                  <c:v>33.333333333333329</c:v>
                </c:pt>
                <c:pt idx="85">
                  <c:v>38.8888888888889</c:v>
                </c:pt>
                <c:pt idx="86">
                  <c:v>33.333333333333329</c:v>
                </c:pt>
                <c:pt idx="87">
                  <c:v>41.17647058823529</c:v>
                </c:pt>
                <c:pt idx="88">
                  <c:v>33.333333333333329</c:v>
                </c:pt>
                <c:pt idx="89">
                  <c:v>41.17647058823529</c:v>
                </c:pt>
                <c:pt idx="90">
                  <c:v>41.17647058823529</c:v>
                </c:pt>
                <c:pt idx="91">
                  <c:v>33.333333333333329</c:v>
                </c:pt>
                <c:pt idx="92">
                  <c:v>33.333333333333329</c:v>
                </c:pt>
                <c:pt idx="93">
                  <c:v>33.333333333333329</c:v>
                </c:pt>
                <c:pt idx="94">
                  <c:v>33.333333333333329</c:v>
                </c:pt>
                <c:pt idx="95">
                  <c:v>71.428571428571416</c:v>
                </c:pt>
                <c:pt idx="96">
                  <c:v>84.615384615384627</c:v>
                </c:pt>
                <c:pt idx="97">
                  <c:v>84.615384615384627</c:v>
                </c:pt>
                <c:pt idx="98">
                  <c:v>84.615384615384627</c:v>
                </c:pt>
                <c:pt idx="99">
                  <c:v>60</c:v>
                </c:pt>
                <c:pt idx="100">
                  <c:v>41.17647058823529</c:v>
                </c:pt>
                <c:pt idx="101">
                  <c:v>50.000000000000014</c:v>
                </c:pt>
                <c:pt idx="102">
                  <c:v>60</c:v>
                </c:pt>
                <c:pt idx="103">
                  <c:v>84.615384615384627</c:v>
                </c:pt>
                <c:pt idx="104">
                  <c:v>71.428571428571416</c:v>
                </c:pt>
                <c:pt idx="105">
                  <c:v>100</c:v>
                </c:pt>
                <c:pt idx="106">
                  <c:v>100</c:v>
                </c:pt>
                <c:pt idx="107">
                  <c:v>91.666666666666671</c:v>
                </c:pt>
                <c:pt idx="108">
                  <c:v>100</c:v>
                </c:pt>
                <c:pt idx="109">
                  <c:v>71.428571428571416</c:v>
                </c:pt>
                <c:pt idx="110">
                  <c:v>100</c:v>
                </c:pt>
                <c:pt idx="111">
                  <c:v>60</c:v>
                </c:pt>
                <c:pt idx="112">
                  <c:v>41.17647058823529</c:v>
                </c:pt>
                <c:pt idx="113">
                  <c:v>50.000000000000014</c:v>
                </c:pt>
                <c:pt idx="114">
                  <c:v>41.17647058823529</c:v>
                </c:pt>
                <c:pt idx="115">
                  <c:v>44.444444444444436</c:v>
                </c:pt>
                <c:pt idx="116">
                  <c:v>61.111111111111107</c:v>
                </c:pt>
                <c:pt idx="117">
                  <c:v>50</c:v>
                </c:pt>
                <c:pt idx="118">
                  <c:v>66.666666666666657</c:v>
                </c:pt>
                <c:pt idx="119">
                  <c:v>66.666666666666657</c:v>
                </c:pt>
                <c:pt idx="120">
                  <c:v>36.363636363636367</c:v>
                </c:pt>
                <c:pt idx="121">
                  <c:v>49.999999999999993</c:v>
                </c:pt>
                <c:pt idx="122">
                  <c:v>33.333333333333329</c:v>
                </c:pt>
                <c:pt idx="123">
                  <c:v>50</c:v>
                </c:pt>
                <c:pt idx="124">
                  <c:v>50</c:v>
                </c:pt>
                <c:pt idx="125">
                  <c:v>52.631578947368418</c:v>
                </c:pt>
                <c:pt idx="126">
                  <c:v>66.666666666666657</c:v>
                </c:pt>
                <c:pt idx="127">
                  <c:v>52.631578947368418</c:v>
                </c:pt>
                <c:pt idx="128">
                  <c:v>41.17647058823529</c:v>
                </c:pt>
                <c:pt idx="129">
                  <c:v>33.333333333333329</c:v>
                </c:pt>
                <c:pt idx="130">
                  <c:v>50.000000000000014</c:v>
                </c:pt>
                <c:pt idx="131">
                  <c:v>91.666666666666671</c:v>
                </c:pt>
                <c:pt idx="132">
                  <c:v>76.923076923076934</c:v>
                </c:pt>
                <c:pt idx="133">
                  <c:v>71.428571428571416</c:v>
                </c:pt>
                <c:pt idx="134">
                  <c:v>91.666666666666671</c:v>
                </c:pt>
                <c:pt idx="135">
                  <c:v>33.333333333333329</c:v>
                </c:pt>
                <c:pt idx="136">
                  <c:v>41.17647058823529</c:v>
                </c:pt>
                <c:pt idx="137">
                  <c:v>53.333333333333343</c:v>
                </c:pt>
                <c:pt idx="138">
                  <c:v>100</c:v>
                </c:pt>
                <c:pt idx="139">
                  <c:v>84.615384615384627</c:v>
                </c:pt>
                <c:pt idx="140">
                  <c:v>84.615384615384627</c:v>
                </c:pt>
                <c:pt idx="141">
                  <c:v>100</c:v>
                </c:pt>
                <c:pt idx="142">
                  <c:v>91.666666666666671</c:v>
                </c:pt>
                <c:pt idx="143">
                  <c:v>83.333333333333329</c:v>
                </c:pt>
                <c:pt idx="144">
                  <c:v>50</c:v>
                </c:pt>
                <c:pt idx="145">
                  <c:v>83.333333333333329</c:v>
                </c:pt>
                <c:pt idx="146">
                  <c:v>58.333333333333329</c:v>
                </c:pt>
                <c:pt idx="147">
                  <c:v>83.333333333333329</c:v>
                </c:pt>
                <c:pt idx="148">
                  <c:v>100</c:v>
                </c:pt>
                <c:pt idx="149">
                  <c:v>91.666666666666671</c:v>
                </c:pt>
                <c:pt idx="150">
                  <c:v>100</c:v>
                </c:pt>
                <c:pt idx="151">
                  <c:v>100</c:v>
                </c:pt>
                <c:pt idx="152">
                  <c:v>100</c:v>
                </c:pt>
                <c:pt idx="153">
                  <c:v>100</c:v>
                </c:pt>
                <c:pt idx="154">
                  <c:v>100</c:v>
                </c:pt>
                <c:pt idx="155">
                  <c:v>100</c:v>
                </c:pt>
                <c:pt idx="156">
                  <c:v>91.666666666666671</c:v>
                </c:pt>
                <c:pt idx="157">
                  <c:v>100</c:v>
                </c:pt>
                <c:pt idx="158">
                  <c:v>84.615384615384627</c:v>
                </c:pt>
                <c:pt idx="160">
                  <c:v>100</c:v>
                </c:pt>
                <c:pt idx="161">
                  <c:v>100</c:v>
                </c:pt>
                <c:pt idx="162">
                  <c:v>100</c:v>
                </c:pt>
                <c:pt idx="163">
                  <c:v>100</c:v>
                </c:pt>
                <c:pt idx="164">
                  <c:v>100</c:v>
                </c:pt>
                <c:pt idx="165">
                  <c:v>100</c:v>
                </c:pt>
                <c:pt idx="166">
                  <c:v>100</c:v>
                </c:pt>
                <c:pt idx="167">
                  <c:v>100</c:v>
                </c:pt>
                <c:pt idx="168">
                  <c:v>100</c:v>
                </c:pt>
                <c:pt idx="169">
                  <c:v>100</c:v>
                </c:pt>
                <c:pt idx="170">
                  <c:v>100</c:v>
                </c:pt>
                <c:pt idx="171">
                  <c:v>100</c:v>
                </c:pt>
                <c:pt idx="172">
                  <c:v>100</c:v>
                </c:pt>
                <c:pt idx="173">
                  <c:v>100</c:v>
                </c:pt>
                <c:pt idx="174">
                  <c:v>91.666666666666671</c:v>
                </c:pt>
                <c:pt idx="175">
                  <c:v>100</c:v>
                </c:pt>
                <c:pt idx="176">
                  <c:v>100</c:v>
                </c:pt>
                <c:pt idx="177">
                  <c:v>100</c:v>
                </c:pt>
                <c:pt idx="178">
                  <c:v>84.615384615384627</c:v>
                </c:pt>
                <c:pt idx="179">
                  <c:v>92.307692307692335</c:v>
                </c:pt>
                <c:pt idx="180">
                  <c:v>80</c:v>
                </c:pt>
                <c:pt idx="181">
                  <c:v>86.666666666666686</c:v>
                </c:pt>
                <c:pt idx="182">
                  <c:v>44.444444444444436</c:v>
                </c:pt>
                <c:pt idx="183">
                  <c:v>50</c:v>
                </c:pt>
                <c:pt idx="184">
                  <c:v>44.444444444444436</c:v>
                </c:pt>
                <c:pt idx="185">
                  <c:v>61.111111111111107</c:v>
                </c:pt>
                <c:pt idx="186">
                  <c:v>50</c:v>
                </c:pt>
                <c:pt idx="187">
                  <c:v>44.444444444444436</c:v>
                </c:pt>
                <c:pt idx="188">
                  <c:v>66.666666666666657</c:v>
                </c:pt>
                <c:pt idx="189">
                  <c:v>66.666666666666657</c:v>
                </c:pt>
                <c:pt idx="190">
                  <c:v>57.894736842105267</c:v>
                </c:pt>
                <c:pt idx="191">
                  <c:v>49.999999999999993</c:v>
                </c:pt>
                <c:pt idx="192">
                  <c:v>57.894736842105267</c:v>
                </c:pt>
                <c:pt idx="193">
                  <c:v>64.705882352941174</c:v>
                </c:pt>
                <c:pt idx="194">
                  <c:v>100</c:v>
                </c:pt>
                <c:pt idx="195">
                  <c:v>100</c:v>
                </c:pt>
                <c:pt idx="196">
                  <c:v>56.250000000000021</c:v>
                </c:pt>
                <c:pt idx="197">
                  <c:v>41.17647058823529</c:v>
                </c:pt>
                <c:pt idx="198">
                  <c:v>50</c:v>
                </c:pt>
                <c:pt idx="199">
                  <c:v>55.555555555555571</c:v>
                </c:pt>
                <c:pt idx="200">
                  <c:v>61.111111111111107</c:v>
                </c:pt>
                <c:pt idx="201">
                  <c:v>61.111111111111107</c:v>
                </c:pt>
                <c:pt idx="202">
                  <c:v>61.111111111111107</c:v>
                </c:pt>
                <c:pt idx="203">
                  <c:v>42.857142857142854</c:v>
                </c:pt>
                <c:pt idx="204">
                  <c:v>36.363636363636367</c:v>
                </c:pt>
                <c:pt idx="205">
                  <c:v>49.999999999999993</c:v>
                </c:pt>
                <c:pt idx="206">
                  <c:v>60</c:v>
                </c:pt>
                <c:pt idx="207">
                  <c:v>41.17647058823529</c:v>
                </c:pt>
                <c:pt idx="208">
                  <c:v>41.17647058823529</c:v>
                </c:pt>
                <c:pt idx="209">
                  <c:v>84.615384615384627</c:v>
                </c:pt>
                <c:pt idx="210">
                  <c:v>100</c:v>
                </c:pt>
                <c:pt idx="211">
                  <c:v>100</c:v>
                </c:pt>
                <c:pt idx="212">
                  <c:v>100</c:v>
                </c:pt>
                <c:pt idx="213">
                  <c:v>71.428571428571416</c:v>
                </c:pt>
                <c:pt idx="214">
                  <c:v>100</c:v>
                </c:pt>
                <c:pt idx="215">
                  <c:v>50.000000000000014</c:v>
                </c:pt>
                <c:pt idx="216">
                  <c:v>53.333333333333343</c:v>
                </c:pt>
                <c:pt idx="217">
                  <c:v>66.666666666666671</c:v>
                </c:pt>
                <c:pt idx="218">
                  <c:v>91.666666666666671</c:v>
                </c:pt>
                <c:pt idx="219">
                  <c:v>100</c:v>
                </c:pt>
                <c:pt idx="220">
                  <c:v>83.333333333333329</c:v>
                </c:pt>
                <c:pt idx="221">
                  <c:v>75</c:v>
                </c:pt>
                <c:pt idx="222">
                  <c:v>50</c:v>
                </c:pt>
                <c:pt idx="223">
                  <c:v>58.333333333333329</c:v>
                </c:pt>
                <c:pt idx="224">
                  <c:v>83.333333333333329</c:v>
                </c:pt>
                <c:pt idx="225">
                  <c:v>83.333333333333329</c:v>
                </c:pt>
                <c:pt idx="226">
                  <c:v>118.18181818181822</c:v>
                </c:pt>
                <c:pt idx="227">
                  <c:v>75</c:v>
                </c:pt>
                <c:pt idx="228">
                  <c:v>100</c:v>
                </c:pt>
                <c:pt idx="229">
                  <c:v>100</c:v>
                </c:pt>
                <c:pt idx="230">
                  <c:v>100</c:v>
                </c:pt>
                <c:pt idx="231">
                  <c:v>125.00000000000003</c:v>
                </c:pt>
                <c:pt idx="232">
                  <c:v>89.999999999999986</c:v>
                </c:pt>
                <c:pt idx="233">
                  <c:v>75</c:v>
                </c:pt>
                <c:pt idx="234">
                  <c:v>91.666666666666671</c:v>
                </c:pt>
                <c:pt idx="235">
                  <c:v>91.666666666666671</c:v>
                </c:pt>
                <c:pt idx="236">
                  <c:v>66.666666666666671</c:v>
                </c:pt>
                <c:pt idx="237">
                  <c:v>75</c:v>
                </c:pt>
                <c:pt idx="238">
                  <c:v>83.333333333333329</c:v>
                </c:pt>
                <c:pt idx="239">
                  <c:v>71.428571428571416</c:v>
                </c:pt>
                <c:pt idx="240">
                  <c:v>46.666666666666664</c:v>
                </c:pt>
                <c:pt idx="241">
                  <c:v>75</c:v>
                </c:pt>
                <c:pt idx="242">
                  <c:v>50</c:v>
                </c:pt>
                <c:pt idx="243">
                  <c:v>50</c:v>
                </c:pt>
                <c:pt idx="244">
                  <c:v>100</c:v>
                </c:pt>
                <c:pt idx="245">
                  <c:v>80</c:v>
                </c:pt>
                <c:pt idx="246">
                  <c:v>66.666666666666671</c:v>
                </c:pt>
                <c:pt idx="247">
                  <c:v>66.666666666666671</c:v>
                </c:pt>
                <c:pt idx="248">
                  <c:v>61.538461538461554</c:v>
                </c:pt>
                <c:pt idx="249">
                  <c:v>50.000000000000014</c:v>
                </c:pt>
                <c:pt idx="250">
                  <c:v>33.333333333333329</c:v>
                </c:pt>
                <c:pt idx="251">
                  <c:v>33.333333333333329</c:v>
                </c:pt>
                <c:pt idx="252">
                  <c:v>71.428571428571416</c:v>
                </c:pt>
                <c:pt idx="253">
                  <c:v>92.857142857142861</c:v>
                </c:pt>
                <c:pt idx="254">
                  <c:v>100</c:v>
                </c:pt>
                <c:pt idx="255">
                  <c:v>100</c:v>
                </c:pt>
                <c:pt idx="256">
                  <c:v>91.666666666666671</c:v>
                </c:pt>
                <c:pt idx="257">
                  <c:v>83.333333333333329</c:v>
                </c:pt>
                <c:pt idx="258">
                  <c:v>84.615384615384627</c:v>
                </c:pt>
                <c:pt idx="259">
                  <c:v>112.50000000000003</c:v>
                </c:pt>
                <c:pt idx="260">
                  <c:v>129.16666666666666</c:v>
                </c:pt>
                <c:pt idx="261">
                  <c:v>67.391304347826093</c:v>
                </c:pt>
                <c:pt idx="262">
                  <c:v>50.769230769230752</c:v>
                </c:pt>
                <c:pt idx="263">
                  <c:v>44</c:v>
                </c:pt>
                <c:pt idx="264">
                  <c:v>47.5</c:v>
                </c:pt>
                <c:pt idx="265">
                  <c:v>39.772727272727273</c:v>
                </c:pt>
                <c:pt idx="266">
                  <c:v>35.555555555555543</c:v>
                </c:pt>
                <c:pt idx="267">
                  <c:v>19.791666666666675</c:v>
                </c:pt>
                <c:pt idx="268">
                  <c:v>-60.526315789473685</c:v>
                </c:pt>
                <c:pt idx="269">
                  <c:v>50.000000000000014</c:v>
                </c:pt>
                <c:pt idx="270">
                  <c:v>100</c:v>
                </c:pt>
                <c:pt idx="271">
                  <c:v>100</c:v>
                </c:pt>
                <c:pt idx="272">
                  <c:v>60</c:v>
                </c:pt>
                <c:pt idx="273">
                  <c:v>75.000000000000028</c:v>
                </c:pt>
                <c:pt idx="274">
                  <c:v>104.99999999999999</c:v>
                </c:pt>
                <c:pt idx="275">
                  <c:v>100</c:v>
                </c:pt>
                <c:pt idx="276">
                  <c:v>49.999999999999986</c:v>
                </c:pt>
                <c:pt idx="277">
                  <c:v>52.857142857142861</c:v>
                </c:pt>
                <c:pt idx="278">
                  <c:v>57.499999999999993</c:v>
                </c:pt>
                <c:pt idx="279">
                  <c:v>61.53846153846154</c:v>
                </c:pt>
                <c:pt idx="280">
                  <c:v>54.807692307692314</c:v>
                </c:pt>
                <c:pt idx="281">
                  <c:v>53.097345132743371</c:v>
                </c:pt>
                <c:pt idx="282">
                  <c:v>60.162601626016276</c:v>
                </c:pt>
                <c:pt idx="283">
                  <c:v>68.148148148148152</c:v>
                </c:pt>
                <c:pt idx="284">
                  <c:v>76.35135135135134</c:v>
                </c:pt>
                <c:pt idx="285">
                  <c:v>86.503067484662552</c:v>
                </c:pt>
                <c:pt idx="286">
                  <c:v>99.428571428571416</c:v>
                </c:pt>
                <c:pt idx="287">
                  <c:v>114.21052631578942</c:v>
                </c:pt>
                <c:pt idx="288">
                  <c:v>127.53623188405795</c:v>
                </c:pt>
                <c:pt idx="289">
                  <c:v>132.15859030837004</c:v>
                </c:pt>
                <c:pt idx="290">
                  <c:v>132.4</c:v>
                </c:pt>
                <c:pt idx="291">
                  <c:v>125.45454545454544</c:v>
                </c:pt>
                <c:pt idx="292">
                  <c:v>116.44295302013423</c:v>
                </c:pt>
                <c:pt idx="293">
                  <c:v>101.21212121212122</c:v>
                </c:pt>
                <c:pt idx="294">
                  <c:v>85.792349726775953</c:v>
                </c:pt>
                <c:pt idx="295">
                  <c:v>72.660098522167473</c:v>
                </c:pt>
                <c:pt idx="296">
                  <c:v>58.991228070175424</c:v>
                </c:pt>
                <c:pt idx="297">
                  <c:v>50.695825049701796</c:v>
                </c:pt>
                <c:pt idx="298">
                  <c:v>46.408839779005525</c:v>
                </c:pt>
                <c:pt idx="299">
                  <c:v>46.020761245674741</c:v>
                </c:pt>
                <c:pt idx="300">
                  <c:v>49.669966996699664</c:v>
                </c:pt>
                <c:pt idx="301">
                  <c:v>56.913183279742753</c:v>
                </c:pt>
                <c:pt idx="302">
                  <c:v>68.495297805642636</c:v>
                </c:pt>
                <c:pt idx="303">
                  <c:v>82.522796352583569</c:v>
                </c:pt>
                <c:pt idx="304">
                  <c:v>100.44510385756678</c:v>
                </c:pt>
                <c:pt idx="305">
                  <c:v>108.12772133526852</c:v>
                </c:pt>
                <c:pt idx="306">
                  <c:v>103.11614730878188</c:v>
                </c:pt>
                <c:pt idx="307">
                  <c:v>96.169630642954857</c:v>
                </c:pt>
                <c:pt idx="308">
                  <c:v>2290</c:v>
                </c:pt>
                <c:pt idx="309">
                  <c:v>2330.5084745762711</c:v>
                </c:pt>
                <c:pt idx="310">
                  <c:v>1348.4848484848485</c:v>
                </c:pt>
                <c:pt idx="312">
                  <c:v>763.85542168674704</c:v>
                </c:pt>
                <c:pt idx="314">
                  <c:v>419.56521739130437</c:v>
                </c:pt>
                <c:pt idx="315">
                  <c:v>318.07580174927119</c:v>
                </c:pt>
                <c:pt idx="316">
                  <c:v>221.52466367713006</c:v>
                </c:pt>
                <c:pt idx="317">
                  <c:v>185.08946322067598</c:v>
                </c:pt>
                <c:pt idx="318">
                  <c:v>167.0391061452514</c:v>
                </c:pt>
                <c:pt idx="319">
                  <c:v>173.6641221374046</c:v>
                </c:pt>
                <c:pt idx="320">
                  <c:v>251.47058823529412</c:v>
                </c:pt>
                <c:pt idx="321">
                  <c:v>554.79452054794524</c:v>
                </c:pt>
                <c:pt idx="322">
                  <c:v>391.09589041095893</c:v>
                </c:pt>
                <c:pt idx="323">
                  <c:v>394.48275862068959</c:v>
                </c:pt>
                <c:pt idx="324">
                  <c:v>540.17857142857133</c:v>
                </c:pt>
                <c:pt idx="325">
                  <c:v>358.14696485623006</c:v>
                </c:pt>
                <c:pt idx="326">
                  <c:v>203.81355932203385</c:v>
                </c:pt>
                <c:pt idx="329">
                  <c:v>130.1765650080257</c:v>
                </c:pt>
                <c:pt idx="330">
                  <c:v>158.37837837837839</c:v>
                </c:pt>
                <c:pt idx="331">
                  <c:v>2040.298507462687</c:v>
                </c:pt>
                <c:pt idx="332">
                  <c:v>1136.2068965517242</c:v>
                </c:pt>
                <c:pt idx="333">
                  <c:v>790.68322981366452</c:v>
                </c:pt>
                <c:pt idx="334">
                  <c:v>843.42105263157896</c:v>
                </c:pt>
                <c:pt idx="335">
                  <c:v>2072.7272727272725</c:v>
                </c:pt>
                <c:pt idx="336">
                  <c:v>1648.780487804878</c:v>
                </c:pt>
                <c:pt idx="337">
                  <c:v>1136.2068965517242</c:v>
                </c:pt>
                <c:pt idx="338">
                  <c:v>831.16883116883105</c:v>
                </c:pt>
                <c:pt idx="339">
                  <c:v>586.12440191387554</c:v>
                </c:pt>
                <c:pt idx="340">
                  <c:v>382.82828282828285</c:v>
                </c:pt>
                <c:pt idx="341">
                  <c:v>253.20197044334969</c:v>
                </c:pt>
                <c:pt idx="342">
                  <c:v>186.22754491017963</c:v>
                </c:pt>
                <c:pt idx="343">
                  <c:v>202.53164556962025</c:v>
                </c:pt>
                <c:pt idx="344">
                  <c:v>566.97674418604652</c:v>
                </c:pt>
                <c:pt idx="345">
                  <c:v>1948.5714285714287</c:v>
                </c:pt>
                <c:pt idx="346">
                  <c:v>1738.4615384615383</c:v>
                </c:pt>
                <c:pt idx="347">
                  <c:v>1648.780487804878</c:v>
                </c:pt>
                <c:pt idx="348">
                  <c:v>1548.2758620689656</c:v>
                </c:pt>
                <c:pt idx="349">
                  <c:v>1020.3125</c:v>
                </c:pt>
                <c:pt idx="350">
                  <c:v>807.59493670886081</c:v>
                </c:pt>
                <c:pt idx="351">
                  <c:v>365.21739130434781</c:v>
                </c:pt>
                <c:pt idx="353">
                  <c:v>59.504132231404938</c:v>
                </c:pt>
                <c:pt idx="354">
                  <c:v>0</c:v>
                </c:pt>
                <c:pt idx="355">
                  <c:v>-15.454545454545448</c:v>
                </c:pt>
                <c:pt idx="356">
                  <c:v>-50.485436893203882</c:v>
                </c:pt>
                <c:pt idx="357">
                  <c:v>-25</c:v>
                </c:pt>
                <c:pt idx="358">
                  <c:v>11.578947368421055</c:v>
                </c:pt>
                <c:pt idx="359">
                  <c:v>32.432432432432435</c:v>
                </c:pt>
                <c:pt idx="360">
                  <c:v>38.461538461538453</c:v>
                </c:pt>
                <c:pt idx="361">
                  <c:v>46.85314685314686</c:v>
                </c:pt>
                <c:pt idx="362">
                  <c:v>54.777070063694254</c:v>
                </c:pt>
                <c:pt idx="363">
                  <c:v>57.738095238095234</c:v>
                </c:pt>
                <c:pt idx="364">
                  <c:v>50.595238095238081</c:v>
                </c:pt>
                <c:pt idx="365">
                  <c:v>13.55932203389829</c:v>
                </c:pt>
                <c:pt idx="366">
                  <c:v>48.275862068965516</c:v>
                </c:pt>
                <c:pt idx="368">
                  <c:v>132.43243243243242</c:v>
                </c:pt>
                <c:pt idx="369">
                  <c:v>88.73239436619717</c:v>
                </c:pt>
                <c:pt idx="370">
                  <c:v>100</c:v>
                </c:pt>
                <c:pt idx="371">
                  <c:v>104.95049504950495</c:v>
                </c:pt>
                <c:pt idx="372">
                  <c:v>101.69491525423726</c:v>
                </c:pt>
                <c:pt idx="373">
                  <c:v>109.09090909090908</c:v>
                </c:pt>
                <c:pt idx="374">
                  <c:v>104.63576158940397</c:v>
                </c:pt>
                <c:pt idx="375">
                  <c:v>124.48979591836735</c:v>
                </c:pt>
                <c:pt idx="376">
                  <c:v>123.56687898089169</c:v>
                </c:pt>
                <c:pt idx="377">
                  <c:v>117.85714285714286</c:v>
                </c:pt>
                <c:pt idx="378">
                  <c:v>109.94475138121548</c:v>
                </c:pt>
                <c:pt idx="379">
                  <c:v>101.05263157894736</c:v>
                </c:pt>
                <c:pt idx="380">
                  <c:v>90.24390243902441</c:v>
                </c:pt>
                <c:pt idx="381">
                  <c:v>68.333333333333329</c:v>
                </c:pt>
                <c:pt idx="382">
                  <c:v>86.283185840707986</c:v>
                </c:pt>
                <c:pt idx="383">
                  <c:v>95.111111111111128</c:v>
                </c:pt>
                <c:pt idx="384">
                  <c:v>103.11111111111113</c:v>
                </c:pt>
                <c:pt idx="385">
                  <c:v>114.03508771929822</c:v>
                </c:pt>
                <c:pt idx="386">
                  <c:v>122.51082251082252</c:v>
                </c:pt>
                <c:pt idx="387">
                  <c:v>131.4893617021277</c:v>
                </c:pt>
                <c:pt idx="388">
                  <c:v>139.41908713692948</c:v>
                </c:pt>
                <c:pt idx="389">
                  <c:v>144.35483870967741</c:v>
                </c:pt>
                <c:pt idx="390">
                  <c:v>145.94594594594597</c:v>
                </c:pt>
                <c:pt idx="391">
                  <c:v>146.24060150375942</c:v>
                </c:pt>
                <c:pt idx="392">
                  <c:v>148.17518248175182</c:v>
                </c:pt>
                <c:pt idx="393">
                  <c:v>150.8833922261484</c:v>
                </c:pt>
                <c:pt idx="394">
                  <c:v>149.4915254237288</c:v>
                </c:pt>
                <c:pt idx="395">
                  <c:v>152.13114754098356</c:v>
                </c:pt>
                <c:pt idx="396">
                  <c:v>157.55627009646301</c:v>
                </c:pt>
                <c:pt idx="397">
                  <c:v>164.66876971608832</c:v>
                </c:pt>
                <c:pt idx="398">
                  <c:v>173.92638036809817</c:v>
                </c:pt>
                <c:pt idx="399">
                  <c:v>182.54437869822482</c:v>
                </c:pt>
                <c:pt idx="400">
                  <c:v>166.05263157894734</c:v>
                </c:pt>
                <c:pt idx="401">
                  <c:v>175.12690355329946</c:v>
                </c:pt>
                <c:pt idx="402">
                  <c:v>259.87841945288756</c:v>
                </c:pt>
                <c:pt idx="403">
                  <c:v>803.67647058823536</c:v>
                </c:pt>
                <c:pt idx="404">
                  <c:v>866.66666666666674</c:v>
                </c:pt>
                <c:pt idx="405">
                  <c:v>868.99224806201562</c:v>
                </c:pt>
                <c:pt idx="406">
                  <c:v>797.85714285714289</c:v>
                </c:pt>
                <c:pt idx="407">
                  <c:v>745.03311258278143</c:v>
                </c:pt>
                <c:pt idx="408">
                  <c:v>675.30120481927713</c:v>
                </c:pt>
                <c:pt idx="409">
                  <c:v>621.195652173913</c:v>
                </c:pt>
                <c:pt idx="410">
                  <c:v>574.99999999999989</c:v>
                </c:pt>
                <c:pt idx="411">
                  <c:v>519.634703196347</c:v>
                </c:pt>
                <c:pt idx="412">
                  <c:v>477.21518987341767</c:v>
                </c:pt>
                <c:pt idx="413">
                  <c:v>444.92187500000011</c:v>
                </c:pt>
                <c:pt idx="414">
                  <c:v>437.07865168539331</c:v>
                </c:pt>
                <c:pt idx="415">
                  <c:v>414.90909090909088</c:v>
                </c:pt>
                <c:pt idx="416">
                  <c:v>360</c:v>
                </c:pt>
                <c:pt idx="417">
                  <c:v>305.08474576271186</c:v>
                </c:pt>
                <c:pt idx="418">
                  <c:v>280.37135278514586</c:v>
                </c:pt>
                <c:pt idx="419">
                  <c:v>260.30150753768851</c:v>
                </c:pt>
                <c:pt idx="420">
                  <c:v>248.05825242718441</c:v>
                </c:pt>
                <c:pt idx="421">
                  <c:v>227.39726027397262</c:v>
                </c:pt>
                <c:pt idx="422">
                  <c:v>210.3896103896104</c:v>
                </c:pt>
                <c:pt idx="423">
                  <c:v>195.06172839506172</c:v>
                </c:pt>
                <c:pt idx="424">
                  <c:v>181.72888015717095</c:v>
                </c:pt>
                <c:pt idx="425">
                  <c:v>321.76470588235293</c:v>
                </c:pt>
                <c:pt idx="426">
                  <c:v>386.10169491525426</c:v>
                </c:pt>
                <c:pt idx="427">
                  <c:v>379.59866220735779</c:v>
                </c:pt>
                <c:pt idx="428">
                  <c:v>379.59866220735779</c:v>
                </c:pt>
                <c:pt idx="429">
                  <c:v>387.75510204081633</c:v>
                </c:pt>
                <c:pt idx="430">
                  <c:v>675.1351351351351</c:v>
                </c:pt>
                <c:pt idx="431">
                  <c:v>3.5294117647058822</c:v>
                </c:pt>
                <c:pt idx="432">
                  <c:v>-78.571428571428569</c:v>
                </c:pt>
                <c:pt idx="433">
                  <c:v>-55.555555555555557</c:v>
                </c:pt>
              </c:numCache>
            </c:numRef>
          </c:val>
          <c:smooth val="0"/>
          <c:extLst xmlns:c16r2="http://schemas.microsoft.com/office/drawing/2015/06/chart">
            <c:ext xmlns:c16="http://schemas.microsoft.com/office/drawing/2014/chart" uri="{C3380CC4-5D6E-409C-BE32-E72D297353CC}">
              <c16:uniqueId val="{00000001-9035-4E32-9DC1-ACB3F9A25F99}"/>
            </c:ext>
          </c:extLst>
        </c:ser>
        <c:dLbls>
          <c:showLegendKey val="0"/>
          <c:showVal val="0"/>
          <c:showCatName val="0"/>
          <c:showSerName val="0"/>
          <c:showPercent val="0"/>
          <c:showBubbleSize val="0"/>
        </c:dLbls>
        <c:marker val="1"/>
        <c:smooth val="0"/>
        <c:axId val="522548224"/>
        <c:axId val="522279680"/>
      </c:lineChart>
      <c:dateAx>
        <c:axId val="522548224"/>
        <c:scaling>
          <c:orientation val="minMax"/>
        </c:scaling>
        <c:delete val="0"/>
        <c:axPos val="b"/>
        <c:numFmt formatCode="dd/mm/yyyy;@"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279680"/>
        <c:crossesAt val="-500"/>
        <c:auto val="1"/>
        <c:lblOffset val="100"/>
        <c:baseTimeUnit val="days"/>
      </c:dateAx>
      <c:valAx>
        <c:axId val="522279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22548224"/>
        <c:crosses val="autoZero"/>
        <c:crossBetween val="between"/>
      </c:valAx>
      <c:valAx>
        <c:axId val="522280256"/>
        <c:scaling>
          <c:orientation val="minMax"/>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549760"/>
        <c:crosses val="max"/>
        <c:crossBetween val="between"/>
      </c:valAx>
      <c:dateAx>
        <c:axId val="522549760"/>
        <c:scaling>
          <c:orientation val="minMax"/>
        </c:scaling>
        <c:delete val="1"/>
        <c:axPos val="b"/>
        <c:numFmt formatCode="dd/mm/yyyy;@" sourceLinked="1"/>
        <c:majorTickMark val="out"/>
        <c:minorTickMark val="none"/>
        <c:tickLblPos val="nextTo"/>
        <c:crossAx val="522280256"/>
        <c:crossesAt val="0"/>
        <c:auto val="1"/>
        <c:lblOffset val="100"/>
        <c:baseTimeUnit val="days"/>
      </c:date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'Moyennes journalières'!$J$1</c:f>
              <c:strCache>
                <c:ptCount val="1"/>
                <c:pt idx="0">
                  <c:v>Précipitations</c:v>
                </c:pt>
              </c:strCache>
            </c:strRef>
          </c:tx>
          <c:spPr>
            <a:solidFill>
              <a:schemeClr val="accent2"/>
            </a:solidFill>
            <a:ln>
              <a:noFill/>
            </a:ln>
            <a:effectLst/>
          </c:spPr>
          <c:invertIfNegative val="0"/>
          <c:cat>
            <c:numRef>
              <c:f>'Moyennes journalières'!$A$2:$A$435</c:f>
              <c:numCache>
                <c:formatCode>dd/mm/yyyy;@</c:formatCode>
                <c:ptCount val="43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cat>
          <c:val>
            <c:numRef>
              <c:f>'Moyennes journalières'!$J$2:$J$435</c:f>
              <c:numCache>
                <c:formatCode>General</c:formatCode>
                <c:ptCount val="434"/>
                <c:pt idx="0">
                  <c:v>17.8</c:v>
                </c:pt>
                <c:pt idx="1">
                  <c:v>0</c:v>
                </c:pt>
                <c:pt idx="2">
                  <c:v>5.6000000000000005</c:v>
                </c:pt>
                <c:pt idx="3">
                  <c:v>1.2</c:v>
                </c:pt>
                <c:pt idx="4">
                  <c:v>14.8</c:v>
                </c:pt>
                <c:pt idx="5">
                  <c:v>10.399999999999999</c:v>
                </c:pt>
                <c:pt idx="6">
                  <c:v>0</c:v>
                </c:pt>
                <c:pt idx="7">
                  <c:v>0</c:v>
                </c:pt>
                <c:pt idx="8">
                  <c:v>0</c:v>
                </c:pt>
                <c:pt idx="9">
                  <c:v>0</c:v>
                </c:pt>
                <c:pt idx="10">
                  <c:v>0</c:v>
                </c:pt>
                <c:pt idx="11">
                  <c:v>7.6000000000000005</c:v>
                </c:pt>
                <c:pt idx="12">
                  <c:v>0</c:v>
                </c:pt>
                <c:pt idx="13">
                  <c:v>0</c:v>
                </c:pt>
                <c:pt idx="14">
                  <c:v>0</c:v>
                </c:pt>
                <c:pt idx="15">
                  <c:v>0</c:v>
                </c:pt>
                <c:pt idx="16">
                  <c:v>17.2</c:v>
                </c:pt>
                <c:pt idx="17">
                  <c:v>0</c:v>
                </c:pt>
                <c:pt idx="18">
                  <c:v>7.6000000000000005</c:v>
                </c:pt>
                <c:pt idx="19">
                  <c:v>1</c:v>
                </c:pt>
                <c:pt idx="20">
                  <c:v>0</c:v>
                </c:pt>
                <c:pt idx="21">
                  <c:v>0</c:v>
                </c:pt>
                <c:pt idx="22">
                  <c:v>0.2</c:v>
                </c:pt>
                <c:pt idx="23">
                  <c:v>7.4</c:v>
                </c:pt>
                <c:pt idx="24">
                  <c:v>6</c:v>
                </c:pt>
                <c:pt idx="25">
                  <c:v>14.999999999999998</c:v>
                </c:pt>
                <c:pt idx="26">
                  <c:v>1.6</c:v>
                </c:pt>
                <c:pt idx="27">
                  <c:v>0</c:v>
                </c:pt>
                <c:pt idx="28">
                  <c:v>0</c:v>
                </c:pt>
                <c:pt idx="29">
                  <c:v>0.8</c:v>
                </c:pt>
                <c:pt idx="30">
                  <c:v>11</c:v>
                </c:pt>
                <c:pt idx="31">
                  <c:v>11</c:v>
                </c:pt>
                <c:pt idx="32">
                  <c:v>0</c:v>
                </c:pt>
                <c:pt idx="33">
                  <c:v>0.8</c:v>
                </c:pt>
                <c:pt idx="34">
                  <c:v>0</c:v>
                </c:pt>
                <c:pt idx="35">
                  <c:v>0</c:v>
                </c:pt>
                <c:pt idx="36">
                  <c:v>0</c:v>
                </c:pt>
                <c:pt idx="37">
                  <c:v>0</c:v>
                </c:pt>
                <c:pt idx="38">
                  <c:v>0</c:v>
                </c:pt>
                <c:pt idx="39">
                  <c:v>0</c:v>
                </c:pt>
                <c:pt idx="40">
                  <c:v>0</c:v>
                </c:pt>
                <c:pt idx="41">
                  <c:v>1</c:v>
                </c:pt>
                <c:pt idx="42">
                  <c:v>7.8000000000000007</c:v>
                </c:pt>
                <c:pt idx="43">
                  <c:v>12</c:v>
                </c:pt>
                <c:pt idx="44">
                  <c:v>17</c:v>
                </c:pt>
                <c:pt idx="45">
                  <c:v>8.3999999999999986</c:v>
                </c:pt>
                <c:pt idx="46">
                  <c:v>0.2</c:v>
                </c:pt>
                <c:pt idx="47">
                  <c:v>7.6000000000000014</c:v>
                </c:pt>
                <c:pt idx="48">
                  <c:v>11.2</c:v>
                </c:pt>
                <c:pt idx="49">
                  <c:v>0.2</c:v>
                </c:pt>
                <c:pt idx="50">
                  <c:v>0.2</c:v>
                </c:pt>
                <c:pt idx="51">
                  <c:v>0</c:v>
                </c:pt>
                <c:pt idx="52">
                  <c:v>0</c:v>
                </c:pt>
                <c:pt idx="53">
                  <c:v>0</c:v>
                </c:pt>
                <c:pt idx="54">
                  <c:v>0</c:v>
                </c:pt>
                <c:pt idx="55">
                  <c:v>0.2</c:v>
                </c:pt>
                <c:pt idx="56">
                  <c:v>8.3999999999999986</c:v>
                </c:pt>
                <c:pt idx="57">
                  <c:v>0.2</c:v>
                </c:pt>
                <c:pt idx="58">
                  <c:v>0</c:v>
                </c:pt>
                <c:pt idx="59">
                  <c:v>0.4</c:v>
                </c:pt>
                <c:pt idx="60">
                  <c:v>16.999999999999996</c:v>
                </c:pt>
                <c:pt idx="61">
                  <c:v>7.0000000000000009</c:v>
                </c:pt>
                <c:pt idx="62">
                  <c:v>0.2</c:v>
                </c:pt>
                <c:pt idx="63">
                  <c:v>0</c:v>
                </c:pt>
                <c:pt idx="64">
                  <c:v>0</c:v>
                </c:pt>
                <c:pt idx="65">
                  <c:v>0.2</c:v>
                </c:pt>
                <c:pt idx="66">
                  <c:v>0.2</c:v>
                </c:pt>
                <c:pt idx="67">
                  <c:v>8</c:v>
                </c:pt>
                <c:pt idx="68">
                  <c:v>7.6000000000000005</c:v>
                </c:pt>
                <c:pt idx="69">
                  <c:v>4.4000000000000004</c:v>
                </c:pt>
                <c:pt idx="70">
                  <c:v>0.8</c:v>
                </c:pt>
                <c:pt idx="71">
                  <c:v>0</c:v>
                </c:pt>
                <c:pt idx="72">
                  <c:v>0.4</c:v>
                </c:pt>
                <c:pt idx="73">
                  <c:v>0.2</c:v>
                </c:pt>
                <c:pt idx="74">
                  <c:v>0</c:v>
                </c:pt>
                <c:pt idx="75">
                  <c:v>0</c:v>
                </c:pt>
                <c:pt idx="76">
                  <c:v>0</c:v>
                </c:pt>
                <c:pt idx="77">
                  <c:v>0</c:v>
                </c:pt>
                <c:pt idx="78">
                  <c:v>9.1999999999999993</c:v>
                </c:pt>
                <c:pt idx="79">
                  <c:v>0</c:v>
                </c:pt>
                <c:pt idx="80">
                  <c:v>8</c:v>
                </c:pt>
                <c:pt idx="81">
                  <c:v>3</c:v>
                </c:pt>
                <c:pt idx="82">
                  <c:v>0.4</c:v>
                </c:pt>
                <c:pt idx="83">
                  <c:v>1.2</c:v>
                </c:pt>
                <c:pt idx="84">
                  <c:v>0.2</c:v>
                </c:pt>
                <c:pt idx="85">
                  <c:v>3.0000000000000004</c:v>
                </c:pt>
                <c:pt idx="86">
                  <c:v>12.2</c:v>
                </c:pt>
                <c:pt idx="87">
                  <c:v>0.4</c:v>
                </c:pt>
                <c:pt idx="88">
                  <c:v>0.60000000000000009</c:v>
                </c:pt>
                <c:pt idx="89">
                  <c:v>0.4</c:v>
                </c:pt>
                <c:pt idx="90">
                  <c:v>0.2</c:v>
                </c:pt>
                <c:pt idx="91">
                  <c:v>1.5999999999999999</c:v>
                </c:pt>
                <c:pt idx="92">
                  <c:v>6.4000000000000012</c:v>
                </c:pt>
                <c:pt idx="93">
                  <c:v>3.6</c:v>
                </c:pt>
                <c:pt idx="94">
                  <c:v>4.4000000000000004</c:v>
                </c:pt>
                <c:pt idx="95">
                  <c:v>3.6</c:v>
                </c:pt>
                <c:pt idx="96">
                  <c:v>0.60000000000000009</c:v>
                </c:pt>
                <c:pt idx="97">
                  <c:v>3.2000000000000011</c:v>
                </c:pt>
                <c:pt idx="98">
                  <c:v>5</c:v>
                </c:pt>
                <c:pt idx="99">
                  <c:v>0.2</c:v>
                </c:pt>
                <c:pt idx="100">
                  <c:v>3.8000000000000003</c:v>
                </c:pt>
                <c:pt idx="101">
                  <c:v>0.6</c:v>
                </c:pt>
                <c:pt idx="102">
                  <c:v>6.3999999999999995</c:v>
                </c:pt>
                <c:pt idx="103">
                  <c:v>0.4</c:v>
                </c:pt>
                <c:pt idx="104">
                  <c:v>0.2</c:v>
                </c:pt>
                <c:pt idx="105">
                  <c:v>3</c:v>
                </c:pt>
                <c:pt idx="106">
                  <c:v>1</c:v>
                </c:pt>
                <c:pt idx="107">
                  <c:v>0.8</c:v>
                </c:pt>
                <c:pt idx="108">
                  <c:v>0.2</c:v>
                </c:pt>
                <c:pt idx="109">
                  <c:v>0.2</c:v>
                </c:pt>
                <c:pt idx="110">
                  <c:v>0</c:v>
                </c:pt>
                <c:pt idx="111">
                  <c:v>2</c:v>
                </c:pt>
                <c:pt idx="112">
                  <c:v>0.60000000000000009</c:v>
                </c:pt>
                <c:pt idx="113">
                  <c:v>0</c:v>
                </c:pt>
                <c:pt idx="114">
                  <c:v>0.2</c:v>
                </c:pt>
                <c:pt idx="115">
                  <c:v>0</c:v>
                </c:pt>
                <c:pt idx="116">
                  <c:v>0.2</c:v>
                </c:pt>
                <c:pt idx="117">
                  <c:v>0</c:v>
                </c:pt>
                <c:pt idx="118">
                  <c:v>0</c:v>
                </c:pt>
                <c:pt idx="119">
                  <c:v>0</c:v>
                </c:pt>
                <c:pt idx="120">
                  <c:v>0</c:v>
                </c:pt>
                <c:pt idx="121">
                  <c:v>7.4</c:v>
                </c:pt>
                <c:pt idx="122">
                  <c:v>0.2</c:v>
                </c:pt>
                <c:pt idx="123">
                  <c:v>0</c:v>
                </c:pt>
                <c:pt idx="124">
                  <c:v>0</c:v>
                </c:pt>
                <c:pt idx="125">
                  <c:v>0</c:v>
                </c:pt>
                <c:pt idx="126">
                  <c:v>1.2</c:v>
                </c:pt>
                <c:pt idx="127">
                  <c:v>3.8</c:v>
                </c:pt>
                <c:pt idx="128">
                  <c:v>8.6</c:v>
                </c:pt>
                <c:pt idx="129">
                  <c:v>9.7999999999999972</c:v>
                </c:pt>
                <c:pt idx="130">
                  <c:v>13.399999999999997</c:v>
                </c:pt>
                <c:pt idx="131">
                  <c:v>0.60000000000000009</c:v>
                </c:pt>
                <c:pt idx="132">
                  <c:v>0</c:v>
                </c:pt>
                <c:pt idx="133">
                  <c:v>7.1999999999999993</c:v>
                </c:pt>
                <c:pt idx="134">
                  <c:v>0.2</c:v>
                </c:pt>
                <c:pt idx="135">
                  <c:v>0</c:v>
                </c:pt>
                <c:pt idx="136">
                  <c:v>9.5999999999999979</c:v>
                </c:pt>
                <c:pt idx="137">
                  <c:v>7</c:v>
                </c:pt>
                <c:pt idx="138">
                  <c:v>1</c:v>
                </c:pt>
                <c:pt idx="139">
                  <c:v>0</c:v>
                </c:pt>
                <c:pt idx="140">
                  <c:v>4</c:v>
                </c:pt>
                <c:pt idx="141">
                  <c:v>0.2</c:v>
                </c:pt>
                <c:pt idx="142">
                  <c:v>1.7999999999999998</c:v>
                </c:pt>
                <c:pt idx="143">
                  <c:v>3.8000000000000012</c:v>
                </c:pt>
                <c:pt idx="144">
                  <c:v>0.4</c:v>
                </c:pt>
                <c:pt idx="145">
                  <c:v>0.4</c:v>
                </c:pt>
                <c:pt idx="146">
                  <c:v>9.1999999999999993</c:v>
                </c:pt>
                <c:pt idx="147">
                  <c:v>8.4</c:v>
                </c:pt>
                <c:pt idx="148">
                  <c:v>1</c:v>
                </c:pt>
                <c:pt idx="149">
                  <c:v>6.200000000000002</c:v>
                </c:pt>
                <c:pt idx="150">
                  <c:v>1.2</c:v>
                </c:pt>
                <c:pt idx="151">
                  <c:v>4.0000000000000009</c:v>
                </c:pt>
                <c:pt idx="152">
                  <c:v>5.8000000000000007</c:v>
                </c:pt>
                <c:pt idx="153">
                  <c:v>11.4</c:v>
                </c:pt>
                <c:pt idx="154">
                  <c:v>10.8</c:v>
                </c:pt>
                <c:pt idx="155">
                  <c:v>0</c:v>
                </c:pt>
                <c:pt idx="156">
                  <c:v>4.2</c:v>
                </c:pt>
                <c:pt idx="157">
                  <c:v>0</c:v>
                </c:pt>
                <c:pt idx="158">
                  <c:v>0</c:v>
                </c:pt>
                <c:pt idx="159">
                  <c:v>2</c:v>
                </c:pt>
                <c:pt idx="160">
                  <c:v>0</c:v>
                </c:pt>
                <c:pt idx="161">
                  <c:v>0</c:v>
                </c:pt>
                <c:pt idx="162">
                  <c:v>3.4</c:v>
                </c:pt>
                <c:pt idx="163">
                  <c:v>2.4</c:v>
                </c:pt>
                <c:pt idx="164">
                  <c:v>0</c:v>
                </c:pt>
                <c:pt idx="165">
                  <c:v>0</c:v>
                </c:pt>
                <c:pt idx="166">
                  <c:v>0.2</c:v>
                </c:pt>
                <c:pt idx="167">
                  <c:v>0.2</c:v>
                </c:pt>
                <c:pt idx="168">
                  <c:v>1.8</c:v>
                </c:pt>
                <c:pt idx="169">
                  <c:v>0.4</c:v>
                </c:pt>
                <c:pt idx="170">
                  <c:v>1</c:v>
                </c:pt>
                <c:pt idx="171">
                  <c:v>0.8</c:v>
                </c:pt>
                <c:pt idx="172">
                  <c:v>0.60000000000000009</c:v>
                </c:pt>
                <c:pt idx="173">
                  <c:v>0.8</c:v>
                </c:pt>
                <c:pt idx="174">
                  <c:v>1.5999999999999999</c:v>
                </c:pt>
                <c:pt idx="175">
                  <c:v>0</c:v>
                </c:pt>
                <c:pt idx="176">
                  <c:v>0</c:v>
                </c:pt>
                <c:pt idx="177">
                  <c:v>0</c:v>
                </c:pt>
                <c:pt idx="178">
                  <c:v>0</c:v>
                </c:pt>
                <c:pt idx="179">
                  <c:v>0</c:v>
                </c:pt>
                <c:pt idx="180">
                  <c:v>0</c:v>
                </c:pt>
                <c:pt idx="181">
                  <c:v>0.2</c:v>
                </c:pt>
                <c:pt idx="182">
                  <c:v>0.2</c:v>
                </c:pt>
                <c:pt idx="183">
                  <c:v>0</c:v>
                </c:pt>
                <c:pt idx="184">
                  <c:v>0</c:v>
                </c:pt>
                <c:pt idx="185">
                  <c:v>0</c:v>
                </c:pt>
                <c:pt idx="186">
                  <c:v>0.2</c:v>
                </c:pt>
                <c:pt idx="187">
                  <c:v>0</c:v>
                </c:pt>
                <c:pt idx="188">
                  <c:v>0.4</c:v>
                </c:pt>
                <c:pt idx="189">
                  <c:v>0</c:v>
                </c:pt>
                <c:pt idx="190">
                  <c:v>0</c:v>
                </c:pt>
                <c:pt idx="191">
                  <c:v>5.0000000000000009</c:v>
                </c:pt>
                <c:pt idx="192">
                  <c:v>0.8</c:v>
                </c:pt>
                <c:pt idx="193">
                  <c:v>6.4</c:v>
                </c:pt>
                <c:pt idx="194">
                  <c:v>0.2</c:v>
                </c:pt>
                <c:pt idx="195">
                  <c:v>0</c:v>
                </c:pt>
                <c:pt idx="196">
                  <c:v>0</c:v>
                </c:pt>
                <c:pt idx="197">
                  <c:v>0</c:v>
                </c:pt>
                <c:pt idx="198">
                  <c:v>0</c:v>
                </c:pt>
                <c:pt idx="199">
                  <c:v>0</c:v>
                </c:pt>
                <c:pt idx="200">
                  <c:v>0</c:v>
                </c:pt>
                <c:pt idx="201">
                  <c:v>0</c:v>
                </c:pt>
                <c:pt idx="202">
                  <c:v>0</c:v>
                </c:pt>
                <c:pt idx="203">
                  <c:v>0</c:v>
                </c:pt>
                <c:pt idx="204">
                  <c:v>0</c:v>
                </c:pt>
                <c:pt idx="205">
                  <c:v>8.2000000000000011</c:v>
                </c:pt>
                <c:pt idx="206">
                  <c:v>17.399999999999999</c:v>
                </c:pt>
                <c:pt idx="207">
                  <c:v>5.6</c:v>
                </c:pt>
                <c:pt idx="208">
                  <c:v>1.4</c:v>
                </c:pt>
                <c:pt idx="209">
                  <c:v>2</c:v>
                </c:pt>
                <c:pt idx="210">
                  <c:v>8</c:v>
                </c:pt>
                <c:pt idx="211">
                  <c:v>6.4</c:v>
                </c:pt>
                <c:pt idx="212">
                  <c:v>0</c:v>
                </c:pt>
                <c:pt idx="213">
                  <c:v>0</c:v>
                </c:pt>
                <c:pt idx="214">
                  <c:v>0</c:v>
                </c:pt>
                <c:pt idx="215">
                  <c:v>0</c:v>
                </c:pt>
                <c:pt idx="216">
                  <c:v>10.199999999999999</c:v>
                </c:pt>
                <c:pt idx="217">
                  <c:v>0</c:v>
                </c:pt>
                <c:pt idx="218">
                  <c:v>0</c:v>
                </c:pt>
                <c:pt idx="219">
                  <c:v>0.2</c:v>
                </c:pt>
                <c:pt idx="220">
                  <c:v>0.2</c:v>
                </c:pt>
                <c:pt idx="221">
                  <c:v>11.4</c:v>
                </c:pt>
                <c:pt idx="222">
                  <c:v>2.8</c:v>
                </c:pt>
                <c:pt idx="223">
                  <c:v>9.9999999999999982</c:v>
                </c:pt>
                <c:pt idx="224">
                  <c:v>1.4</c:v>
                </c:pt>
                <c:pt idx="225">
                  <c:v>0</c:v>
                </c:pt>
                <c:pt idx="226">
                  <c:v>0</c:v>
                </c:pt>
                <c:pt idx="227">
                  <c:v>1.7999999999999998</c:v>
                </c:pt>
                <c:pt idx="228">
                  <c:v>9.8000000000000007</c:v>
                </c:pt>
                <c:pt idx="229">
                  <c:v>7.6000000000000014</c:v>
                </c:pt>
                <c:pt idx="230">
                  <c:v>5.6000000000000014</c:v>
                </c:pt>
                <c:pt idx="231">
                  <c:v>0.2</c:v>
                </c:pt>
                <c:pt idx="232">
                  <c:v>0</c:v>
                </c:pt>
                <c:pt idx="233">
                  <c:v>0</c:v>
                </c:pt>
                <c:pt idx="234">
                  <c:v>0</c:v>
                </c:pt>
                <c:pt idx="235">
                  <c:v>5.3999999999999995</c:v>
                </c:pt>
                <c:pt idx="236">
                  <c:v>0</c:v>
                </c:pt>
                <c:pt idx="237">
                  <c:v>0</c:v>
                </c:pt>
                <c:pt idx="238">
                  <c:v>0.2</c:v>
                </c:pt>
                <c:pt idx="239">
                  <c:v>2.2000000000000002</c:v>
                </c:pt>
                <c:pt idx="240">
                  <c:v>9.2000000000000011</c:v>
                </c:pt>
                <c:pt idx="241">
                  <c:v>2.2000000000000002</c:v>
                </c:pt>
                <c:pt idx="242">
                  <c:v>0.2</c:v>
                </c:pt>
                <c:pt idx="243">
                  <c:v>5.6000000000000005</c:v>
                </c:pt>
                <c:pt idx="244">
                  <c:v>0</c:v>
                </c:pt>
                <c:pt idx="245">
                  <c:v>0</c:v>
                </c:pt>
                <c:pt idx="246">
                  <c:v>0</c:v>
                </c:pt>
                <c:pt idx="247">
                  <c:v>0</c:v>
                </c:pt>
                <c:pt idx="248">
                  <c:v>0</c:v>
                </c:pt>
                <c:pt idx="249">
                  <c:v>0.2</c:v>
                </c:pt>
                <c:pt idx="250">
                  <c:v>6</c:v>
                </c:pt>
                <c:pt idx="251">
                  <c:v>3.2</c:v>
                </c:pt>
                <c:pt idx="252">
                  <c:v>0.6</c:v>
                </c:pt>
                <c:pt idx="253">
                  <c:v>3.6</c:v>
                </c:pt>
                <c:pt idx="254">
                  <c:v>0</c:v>
                </c:pt>
                <c:pt idx="255">
                  <c:v>0</c:v>
                </c:pt>
                <c:pt idx="256">
                  <c:v>5.0000000000000009</c:v>
                </c:pt>
                <c:pt idx="257">
                  <c:v>0</c:v>
                </c:pt>
                <c:pt idx="258">
                  <c:v>0</c:v>
                </c:pt>
                <c:pt idx="259">
                  <c:v>0</c:v>
                </c:pt>
                <c:pt idx="260">
                  <c:v>0</c:v>
                </c:pt>
                <c:pt idx="261">
                  <c:v>0</c:v>
                </c:pt>
                <c:pt idx="262">
                  <c:v>0</c:v>
                </c:pt>
                <c:pt idx="263">
                  <c:v>1.2</c:v>
                </c:pt>
                <c:pt idx="264">
                  <c:v>0.4</c:v>
                </c:pt>
                <c:pt idx="265">
                  <c:v>6.6000000000000014</c:v>
                </c:pt>
                <c:pt idx="266">
                  <c:v>0</c:v>
                </c:pt>
                <c:pt idx="267">
                  <c:v>11</c:v>
                </c:pt>
                <c:pt idx="268">
                  <c:v>8.8000000000000007</c:v>
                </c:pt>
                <c:pt idx="269">
                  <c:v>2.1999999999999997</c:v>
                </c:pt>
                <c:pt idx="270">
                  <c:v>4.0000000000000009</c:v>
                </c:pt>
                <c:pt idx="271">
                  <c:v>0.2</c:v>
                </c:pt>
                <c:pt idx="272">
                  <c:v>1.2000000000000002</c:v>
                </c:pt>
                <c:pt idx="273">
                  <c:v>0.2</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0.4</c:v>
                </c:pt>
                <c:pt idx="308">
                  <c:v>9</c:v>
                </c:pt>
                <c:pt idx="309">
                  <c:v>0.2</c:v>
                </c:pt>
                <c:pt idx="310">
                  <c:v>0</c:v>
                </c:pt>
                <c:pt idx="311">
                  <c:v>0.4</c:v>
                </c:pt>
                <c:pt idx="312">
                  <c:v>0.2</c:v>
                </c:pt>
                <c:pt idx="313">
                  <c:v>0</c:v>
                </c:pt>
                <c:pt idx="314">
                  <c:v>0</c:v>
                </c:pt>
                <c:pt idx="315">
                  <c:v>0</c:v>
                </c:pt>
                <c:pt idx="316">
                  <c:v>0</c:v>
                </c:pt>
                <c:pt idx="317">
                  <c:v>0</c:v>
                </c:pt>
                <c:pt idx="318">
                  <c:v>0</c:v>
                </c:pt>
                <c:pt idx="319">
                  <c:v>0</c:v>
                </c:pt>
                <c:pt idx="320">
                  <c:v>4.8</c:v>
                </c:pt>
                <c:pt idx="321">
                  <c:v>0</c:v>
                </c:pt>
                <c:pt idx="322">
                  <c:v>1.2</c:v>
                </c:pt>
                <c:pt idx="323">
                  <c:v>3.2</c:v>
                </c:pt>
                <c:pt idx="324">
                  <c:v>0</c:v>
                </c:pt>
                <c:pt idx="325">
                  <c:v>0</c:v>
                </c:pt>
                <c:pt idx="326">
                  <c:v>0</c:v>
                </c:pt>
                <c:pt idx="327">
                  <c:v>0.6</c:v>
                </c:pt>
                <c:pt idx="328">
                  <c:v>0</c:v>
                </c:pt>
                <c:pt idx="329">
                  <c:v>0</c:v>
                </c:pt>
                <c:pt idx="330">
                  <c:v>8.4</c:v>
                </c:pt>
                <c:pt idx="331">
                  <c:v>5</c:v>
                </c:pt>
                <c:pt idx="332">
                  <c:v>0</c:v>
                </c:pt>
                <c:pt idx="333">
                  <c:v>0</c:v>
                </c:pt>
                <c:pt idx="334">
                  <c:v>9.1999999999999993</c:v>
                </c:pt>
                <c:pt idx="335">
                  <c:v>1</c:v>
                </c:pt>
                <c:pt idx="336">
                  <c:v>0</c:v>
                </c:pt>
                <c:pt idx="337">
                  <c:v>0.8</c:v>
                </c:pt>
                <c:pt idx="338">
                  <c:v>0</c:v>
                </c:pt>
                <c:pt idx="339">
                  <c:v>0</c:v>
                </c:pt>
                <c:pt idx="340">
                  <c:v>0.4</c:v>
                </c:pt>
                <c:pt idx="341">
                  <c:v>0</c:v>
                </c:pt>
                <c:pt idx="342">
                  <c:v>0</c:v>
                </c:pt>
                <c:pt idx="343">
                  <c:v>2.4000000000000004</c:v>
                </c:pt>
                <c:pt idx="344">
                  <c:v>10</c:v>
                </c:pt>
                <c:pt idx="345">
                  <c:v>0.2</c:v>
                </c:pt>
                <c:pt idx="346">
                  <c:v>0</c:v>
                </c:pt>
                <c:pt idx="347">
                  <c:v>13.4</c:v>
                </c:pt>
                <c:pt idx="348">
                  <c:v>0</c:v>
                </c:pt>
                <c:pt idx="349">
                  <c:v>1</c:v>
                </c:pt>
                <c:pt idx="350">
                  <c:v>0.8</c:v>
                </c:pt>
                <c:pt idx="351">
                  <c:v>14.8</c:v>
                </c:pt>
                <c:pt idx="352">
                  <c:v>16.399999999999999</c:v>
                </c:pt>
                <c:pt idx="353">
                  <c:v>4.8000000000000007</c:v>
                </c:pt>
                <c:pt idx="354">
                  <c:v>9.8000000000000007</c:v>
                </c:pt>
                <c:pt idx="355">
                  <c:v>0.8</c:v>
                </c:pt>
                <c:pt idx="356">
                  <c:v>5.8000000000000007</c:v>
                </c:pt>
                <c:pt idx="357">
                  <c:v>0</c:v>
                </c:pt>
                <c:pt idx="358">
                  <c:v>0</c:v>
                </c:pt>
                <c:pt idx="359">
                  <c:v>0</c:v>
                </c:pt>
                <c:pt idx="360">
                  <c:v>0</c:v>
                </c:pt>
                <c:pt idx="361">
                  <c:v>0</c:v>
                </c:pt>
                <c:pt idx="362">
                  <c:v>0.2</c:v>
                </c:pt>
                <c:pt idx="363">
                  <c:v>0</c:v>
                </c:pt>
                <c:pt idx="364">
                  <c:v>9.3999999999999986</c:v>
                </c:pt>
                <c:pt idx="365">
                  <c:v>8.6000000000000014</c:v>
                </c:pt>
                <c:pt idx="366">
                  <c:v>13.8</c:v>
                </c:pt>
                <c:pt idx="367">
                  <c:v>0</c:v>
                </c:pt>
                <c:pt idx="368">
                  <c:v>0</c:v>
                </c:pt>
                <c:pt idx="369">
                  <c:v>0</c:v>
                </c:pt>
                <c:pt idx="370">
                  <c:v>0</c:v>
                </c:pt>
                <c:pt idx="371">
                  <c:v>0</c:v>
                </c:pt>
                <c:pt idx="372">
                  <c:v>0</c:v>
                </c:pt>
                <c:pt idx="373">
                  <c:v>0</c:v>
                </c:pt>
                <c:pt idx="374">
                  <c:v>7.8</c:v>
                </c:pt>
                <c:pt idx="375">
                  <c:v>4.2</c:v>
                </c:pt>
                <c:pt idx="376">
                  <c:v>0</c:v>
                </c:pt>
                <c:pt idx="377">
                  <c:v>0.4</c:v>
                </c:pt>
                <c:pt idx="378">
                  <c:v>1</c:v>
                </c:pt>
                <c:pt idx="379">
                  <c:v>0.4</c:v>
                </c:pt>
                <c:pt idx="380">
                  <c:v>1</c:v>
                </c:pt>
                <c:pt idx="381">
                  <c:v>0.2</c:v>
                </c:pt>
                <c:pt idx="382">
                  <c:v>0</c:v>
                </c:pt>
                <c:pt idx="383">
                  <c:v>0</c:v>
                </c:pt>
                <c:pt idx="384">
                  <c:v>0</c:v>
                </c:pt>
                <c:pt idx="385">
                  <c:v>0</c:v>
                </c:pt>
                <c:pt idx="386">
                  <c:v>0</c:v>
                </c:pt>
                <c:pt idx="387">
                  <c:v>0</c:v>
                </c:pt>
                <c:pt idx="388">
                  <c:v>0</c:v>
                </c:pt>
                <c:pt idx="389">
                  <c:v>0</c:v>
                </c:pt>
                <c:pt idx="390">
                  <c:v>0</c:v>
                </c:pt>
                <c:pt idx="391">
                  <c:v>0</c:v>
                </c:pt>
                <c:pt idx="392">
                  <c:v>0</c:v>
                </c:pt>
                <c:pt idx="393">
                  <c:v>0.2</c:v>
                </c:pt>
                <c:pt idx="394">
                  <c:v>0.8</c:v>
                </c:pt>
                <c:pt idx="395">
                  <c:v>0</c:v>
                </c:pt>
                <c:pt idx="396">
                  <c:v>0</c:v>
                </c:pt>
                <c:pt idx="397">
                  <c:v>0.2</c:v>
                </c:pt>
                <c:pt idx="398">
                  <c:v>0</c:v>
                </c:pt>
                <c:pt idx="399">
                  <c:v>4.5999999999999996</c:v>
                </c:pt>
                <c:pt idx="400">
                  <c:v>0.2</c:v>
                </c:pt>
                <c:pt idx="401">
                  <c:v>0</c:v>
                </c:pt>
                <c:pt idx="402">
                  <c:v>13.2</c:v>
                </c:pt>
                <c:pt idx="403">
                  <c:v>7.8000000000000007</c:v>
                </c:pt>
                <c:pt idx="404">
                  <c:v>0</c:v>
                </c:pt>
                <c:pt idx="405">
                  <c:v>0</c:v>
                </c:pt>
                <c:pt idx="406">
                  <c:v>0</c:v>
                </c:pt>
                <c:pt idx="407">
                  <c:v>0</c:v>
                </c:pt>
                <c:pt idx="408">
                  <c:v>0</c:v>
                </c:pt>
                <c:pt idx="409">
                  <c:v>0</c:v>
                </c:pt>
                <c:pt idx="410">
                  <c:v>0</c:v>
                </c:pt>
                <c:pt idx="411">
                  <c:v>0</c:v>
                </c:pt>
                <c:pt idx="412">
                  <c:v>0</c:v>
                </c:pt>
                <c:pt idx="413">
                  <c:v>0</c:v>
                </c:pt>
                <c:pt idx="414">
                  <c:v>0.4</c:v>
                </c:pt>
                <c:pt idx="415">
                  <c:v>0.4</c:v>
                </c:pt>
                <c:pt idx="416">
                  <c:v>0</c:v>
                </c:pt>
                <c:pt idx="417">
                  <c:v>0</c:v>
                </c:pt>
                <c:pt idx="418">
                  <c:v>0</c:v>
                </c:pt>
                <c:pt idx="419">
                  <c:v>0</c:v>
                </c:pt>
                <c:pt idx="420">
                  <c:v>0</c:v>
                </c:pt>
                <c:pt idx="421">
                  <c:v>0</c:v>
                </c:pt>
                <c:pt idx="422">
                  <c:v>0</c:v>
                </c:pt>
                <c:pt idx="423">
                  <c:v>0</c:v>
                </c:pt>
                <c:pt idx="424">
                  <c:v>0</c:v>
                </c:pt>
                <c:pt idx="425">
                  <c:v>2.2000000000000002</c:v>
                </c:pt>
                <c:pt idx="426">
                  <c:v>0</c:v>
                </c:pt>
                <c:pt idx="427">
                  <c:v>0</c:v>
                </c:pt>
                <c:pt idx="428">
                  <c:v>0</c:v>
                </c:pt>
                <c:pt idx="429">
                  <c:v>3.0000000000000004</c:v>
                </c:pt>
              </c:numCache>
            </c:numRef>
          </c:val>
          <c:extLst xmlns:c16r2="http://schemas.microsoft.com/office/drawing/2015/06/chart">
            <c:ext xmlns:c16="http://schemas.microsoft.com/office/drawing/2014/chart" uri="{C3380CC4-5D6E-409C-BE32-E72D297353CC}">
              <c16:uniqueId val="{00000000-F9DB-47BB-AE19-9B2260056692}"/>
            </c:ext>
          </c:extLst>
        </c:ser>
        <c:dLbls>
          <c:showLegendKey val="0"/>
          <c:showVal val="0"/>
          <c:showCatName val="0"/>
          <c:showSerName val="0"/>
          <c:showPercent val="0"/>
          <c:showBubbleSize val="0"/>
        </c:dLbls>
        <c:gapWidth val="219"/>
        <c:axId val="522564608"/>
        <c:axId val="522284992"/>
      </c:barChart>
      <c:lineChart>
        <c:grouping val="stacked"/>
        <c:varyColors val="0"/>
        <c:ser>
          <c:idx val="0"/>
          <c:order val="0"/>
          <c:tx>
            <c:strRef>
              <c:f>'Moyennes journalières'!$H$1</c:f>
              <c:strCache>
                <c:ptCount val="1"/>
                <c:pt idx="0">
                  <c:v>% Arbre - Champ 60cm</c:v>
                </c:pt>
              </c:strCache>
            </c:strRef>
          </c:tx>
          <c:spPr>
            <a:ln w="28575" cap="rnd">
              <a:noFill/>
              <a:round/>
            </a:ln>
            <a:effectLst/>
          </c:spPr>
          <c:marker>
            <c:symbol val="circle"/>
            <c:size val="5"/>
            <c:spPr>
              <a:solidFill>
                <a:schemeClr val="accent1"/>
              </a:solidFill>
              <a:ln w="9525">
                <a:solidFill>
                  <a:schemeClr val="accent1"/>
                </a:solidFill>
              </a:ln>
              <a:effectLst/>
            </c:spPr>
          </c:marker>
          <c:cat>
            <c:numRef>
              <c:f>'Moyennes journalières'!$A$2:$A$435</c:f>
              <c:numCache>
                <c:formatCode>dd/mm/yyyy;@</c:formatCode>
                <c:ptCount val="434"/>
                <c:pt idx="0">
                  <c:v>44788</c:v>
                </c:pt>
                <c:pt idx="1">
                  <c:v>44789</c:v>
                </c:pt>
                <c:pt idx="2">
                  <c:v>44790</c:v>
                </c:pt>
                <c:pt idx="3">
                  <c:v>44791</c:v>
                </c:pt>
                <c:pt idx="4">
                  <c:v>44792</c:v>
                </c:pt>
                <c:pt idx="5">
                  <c:v>44793</c:v>
                </c:pt>
                <c:pt idx="6">
                  <c:v>44794</c:v>
                </c:pt>
                <c:pt idx="7">
                  <c:v>44795</c:v>
                </c:pt>
                <c:pt idx="8">
                  <c:v>44796</c:v>
                </c:pt>
                <c:pt idx="9">
                  <c:v>44797</c:v>
                </c:pt>
                <c:pt idx="10">
                  <c:v>44798</c:v>
                </c:pt>
                <c:pt idx="11">
                  <c:v>44799</c:v>
                </c:pt>
                <c:pt idx="12">
                  <c:v>44800</c:v>
                </c:pt>
                <c:pt idx="13">
                  <c:v>44801</c:v>
                </c:pt>
                <c:pt idx="14">
                  <c:v>44802</c:v>
                </c:pt>
                <c:pt idx="15">
                  <c:v>44803</c:v>
                </c:pt>
                <c:pt idx="16">
                  <c:v>44804</c:v>
                </c:pt>
                <c:pt idx="17">
                  <c:v>44805</c:v>
                </c:pt>
                <c:pt idx="18">
                  <c:v>44806</c:v>
                </c:pt>
                <c:pt idx="19">
                  <c:v>44807</c:v>
                </c:pt>
                <c:pt idx="20">
                  <c:v>44808</c:v>
                </c:pt>
                <c:pt idx="21">
                  <c:v>44809</c:v>
                </c:pt>
                <c:pt idx="22">
                  <c:v>44810</c:v>
                </c:pt>
                <c:pt idx="23">
                  <c:v>44811</c:v>
                </c:pt>
                <c:pt idx="24">
                  <c:v>44812</c:v>
                </c:pt>
                <c:pt idx="25">
                  <c:v>44813</c:v>
                </c:pt>
                <c:pt idx="26">
                  <c:v>44814</c:v>
                </c:pt>
                <c:pt idx="27">
                  <c:v>44815</c:v>
                </c:pt>
                <c:pt idx="28">
                  <c:v>44816</c:v>
                </c:pt>
                <c:pt idx="29">
                  <c:v>44817</c:v>
                </c:pt>
                <c:pt idx="30">
                  <c:v>44818</c:v>
                </c:pt>
                <c:pt idx="31">
                  <c:v>44819</c:v>
                </c:pt>
                <c:pt idx="32">
                  <c:v>44820</c:v>
                </c:pt>
                <c:pt idx="33">
                  <c:v>44821</c:v>
                </c:pt>
                <c:pt idx="34">
                  <c:v>44822</c:v>
                </c:pt>
                <c:pt idx="35">
                  <c:v>44823</c:v>
                </c:pt>
                <c:pt idx="36">
                  <c:v>44824</c:v>
                </c:pt>
                <c:pt idx="37">
                  <c:v>44825</c:v>
                </c:pt>
                <c:pt idx="38">
                  <c:v>44826</c:v>
                </c:pt>
                <c:pt idx="39">
                  <c:v>44827</c:v>
                </c:pt>
                <c:pt idx="40">
                  <c:v>44828</c:v>
                </c:pt>
                <c:pt idx="41">
                  <c:v>44829</c:v>
                </c:pt>
                <c:pt idx="42">
                  <c:v>44830</c:v>
                </c:pt>
                <c:pt idx="43">
                  <c:v>44831</c:v>
                </c:pt>
                <c:pt idx="44">
                  <c:v>44832</c:v>
                </c:pt>
                <c:pt idx="45">
                  <c:v>44833</c:v>
                </c:pt>
                <c:pt idx="46">
                  <c:v>44834</c:v>
                </c:pt>
                <c:pt idx="47">
                  <c:v>44835</c:v>
                </c:pt>
                <c:pt idx="48">
                  <c:v>44836</c:v>
                </c:pt>
                <c:pt idx="49">
                  <c:v>44837</c:v>
                </c:pt>
                <c:pt idx="50">
                  <c:v>44838</c:v>
                </c:pt>
                <c:pt idx="51">
                  <c:v>44839</c:v>
                </c:pt>
                <c:pt idx="52">
                  <c:v>44840</c:v>
                </c:pt>
                <c:pt idx="53">
                  <c:v>44841</c:v>
                </c:pt>
                <c:pt idx="54">
                  <c:v>44842</c:v>
                </c:pt>
                <c:pt idx="55">
                  <c:v>44843</c:v>
                </c:pt>
                <c:pt idx="56">
                  <c:v>44844</c:v>
                </c:pt>
                <c:pt idx="57">
                  <c:v>44845</c:v>
                </c:pt>
                <c:pt idx="58">
                  <c:v>44846</c:v>
                </c:pt>
                <c:pt idx="59">
                  <c:v>44847</c:v>
                </c:pt>
                <c:pt idx="60">
                  <c:v>44848</c:v>
                </c:pt>
                <c:pt idx="61">
                  <c:v>44849</c:v>
                </c:pt>
                <c:pt idx="62">
                  <c:v>44850</c:v>
                </c:pt>
                <c:pt idx="63">
                  <c:v>44851</c:v>
                </c:pt>
                <c:pt idx="64">
                  <c:v>44852</c:v>
                </c:pt>
                <c:pt idx="65">
                  <c:v>44853</c:v>
                </c:pt>
                <c:pt idx="66">
                  <c:v>44854</c:v>
                </c:pt>
                <c:pt idx="67">
                  <c:v>44855</c:v>
                </c:pt>
                <c:pt idx="68">
                  <c:v>44856</c:v>
                </c:pt>
                <c:pt idx="69">
                  <c:v>44857</c:v>
                </c:pt>
                <c:pt idx="70">
                  <c:v>44858</c:v>
                </c:pt>
                <c:pt idx="71">
                  <c:v>44859</c:v>
                </c:pt>
                <c:pt idx="72">
                  <c:v>44860</c:v>
                </c:pt>
                <c:pt idx="73">
                  <c:v>44861</c:v>
                </c:pt>
                <c:pt idx="74">
                  <c:v>44862</c:v>
                </c:pt>
                <c:pt idx="75">
                  <c:v>44863</c:v>
                </c:pt>
                <c:pt idx="76">
                  <c:v>44864</c:v>
                </c:pt>
                <c:pt idx="77">
                  <c:v>44865</c:v>
                </c:pt>
                <c:pt idx="78">
                  <c:v>44866</c:v>
                </c:pt>
                <c:pt idx="79">
                  <c:v>44867</c:v>
                </c:pt>
                <c:pt idx="80">
                  <c:v>44868</c:v>
                </c:pt>
                <c:pt idx="81">
                  <c:v>44869</c:v>
                </c:pt>
                <c:pt idx="82">
                  <c:v>44870</c:v>
                </c:pt>
                <c:pt idx="83">
                  <c:v>44871</c:v>
                </c:pt>
                <c:pt idx="84">
                  <c:v>44872</c:v>
                </c:pt>
                <c:pt idx="85">
                  <c:v>44873</c:v>
                </c:pt>
                <c:pt idx="86">
                  <c:v>44874</c:v>
                </c:pt>
                <c:pt idx="87">
                  <c:v>44875</c:v>
                </c:pt>
                <c:pt idx="88">
                  <c:v>44876</c:v>
                </c:pt>
                <c:pt idx="89">
                  <c:v>44877</c:v>
                </c:pt>
                <c:pt idx="90">
                  <c:v>44878</c:v>
                </c:pt>
                <c:pt idx="91">
                  <c:v>44879</c:v>
                </c:pt>
                <c:pt idx="92">
                  <c:v>44880</c:v>
                </c:pt>
                <c:pt idx="93">
                  <c:v>44881</c:v>
                </c:pt>
                <c:pt idx="94">
                  <c:v>44882</c:v>
                </c:pt>
                <c:pt idx="95">
                  <c:v>44883</c:v>
                </c:pt>
                <c:pt idx="96">
                  <c:v>44884</c:v>
                </c:pt>
                <c:pt idx="97">
                  <c:v>44885</c:v>
                </c:pt>
                <c:pt idx="98">
                  <c:v>44886</c:v>
                </c:pt>
                <c:pt idx="99">
                  <c:v>44887</c:v>
                </c:pt>
                <c:pt idx="100">
                  <c:v>44888</c:v>
                </c:pt>
                <c:pt idx="101">
                  <c:v>44889</c:v>
                </c:pt>
                <c:pt idx="102">
                  <c:v>44890</c:v>
                </c:pt>
                <c:pt idx="103">
                  <c:v>44891</c:v>
                </c:pt>
                <c:pt idx="104">
                  <c:v>44892</c:v>
                </c:pt>
                <c:pt idx="105">
                  <c:v>44893</c:v>
                </c:pt>
                <c:pt idx="106">
                  <c:v>44894</c:v>
                </c:pt>
                <c:pt idx="107">
                  <c:v>44895</c:v>
                </c:pt>
                <c:pt idx="108">
                  <c:v>44896</c:v>
                </c:pt>
                <c:pt idx="109">
                  <c:v>44897</c:v>
                </c:pt>
                <c:pt idx="110">
                  <c:v>44898</c:v>
                </c:pt>
                <c:pt idx="111">
                  <c:v>44899</c:v>
                </c:pt>
                <c:pt idx="112">
                  <c:v>44900</c:v>
                </c:pt>
                <c:pt idx="113">
                  <c:v>44901</c:v>
                </c:pt>
                <c:pt idx="114">
                  <c:v>44902</c:v>
                </c:pt>
                <c:pt idx="115">
                  <c:v>44903</c:v>
                </c:pt>
                <c:pt idx="116">
                  <c:v>44904</c:v>
                </c:pt>
                <c:pt idx="117">
                  <c:v>44905</c:v>
                </c:pt>
                <c:pt idx="118">
                  <c:v>44906</c:v>
                </c:pt>
                <c:pt idx="119">
                  <c:v>44907</c:v>
                </c:pt>
                <c:pt idx="120">
                  <c:v>44908</c:v>
                </c:pt>
                <c:pt idx="121">
                  <c:v>44909</c:v>
                </c:pt>
                <c:pt idx="122">
                  <c:v>44910</c:v>
                </c:pt>
                <c:pt idx="123">
                  <c:v>44911</c:v>
                </c:pt>
                <c:pt idx="124">
                  <c:v>44912</c:v>
                </c:pt>
                <c:pt idx="125">
                  <c:v>44913</c:v>
                </c:pt>
                <c:pt idx="126">
                  <c:v>44914</c:v>
                </c:pt>
                <c:pt idx="127">
                  <c:v>44915</c:v>
                </c:pt>
                <c:pt idx="128">
                  <c:v>44916</c:v>
                </c:pt>
                <c:pt idx="129">
                  <c:v>44917</c:v>
                </c:pt>
                <c:pt idx="130">
                  <c:v>44918</c:v>
                </c:pt>
                <c:pt idx="131">
                  <c:v>44919</c:v>
                </c:pt>
                <c:pt idx="132">
                  <c:v>44920</c:v>
                </c:pt>
                <c:pt idx="133">
                  <c:v>44921</c:v>
                </c:pt>
                <c:pt idx="134">
                  <c:v>44922</c:v>
                </c:pt>
                <c:pt idx="135">
                  <c:v>44923</c:v>
                </c:pt>
                <c:pt idx="136">
                  <c:v>44924</c:v>
                </c:pt>
                <c:pt idx="137">
                  <c:v>44925</c:v>
                </c:pt>
                <c:pt idx="138">
                  <c:v>44926</c:v>
                </c:pt>
                <c:pt idx="139">
                  <c:v>44927</c:v>
                </c:pt>
                <c:pt idx="140">
                  <c:v>44928</c:v>
                </c:pt>
                <c:pt idx="141">
                  <c:v>44929</c:v>
                </c:pt>
                <c:pt idx="142">
                  <c:v>44930</c:v>
                </c:pt>
                <c:pt idx="143">
                  <c:v>44931</c:v>
                </c:pt>
                <c:pt idx="144">
                  <c:v>44932</c:v>
                </c:pt>
                <c:pt idx="145">
                  <c:v>44933</c:v>
                </c:pt>
                <c:pt idx="146">
                  <c:v>44934</c:v>
                </c:pt>
                <c:pt idx="147">
                  <c:v>44935</c:v>
                </c:pt>
                <c:pt idx="148">
                  <c:v>44936</c:v>
                </c:pt>
                <c:pt idx="149">
                  <c:v>44937</c:v>
                </c:pt>
                <c:pt idx="150">
                  <c:v>44938</c:v>
                </c:pt>
                <c:pt idx="151">
                  <c:v>44939</c:v>
                </c:pt>
                <c:pt idx="152">
                  <c:v>44940</c:v>
                </c:pt>
                <c:pt idx="153">
                  <c:v>44941</c:v>
                </c:pt>
                <c:pt idx="154">
                  <c:v>44942</c:v>
                </c:pt>
                <c:pt idx="155">
                  <c:v>44943</c:v>
                </c:pt>
                <c:pt idx="156">
                  <c:v>44944</c:v>
                </c:pt>
                <c:pt idx="157">
                  <c:v>44945</c:v>
                </c:pt>
                <c:pt idx="158">
                  <c:v>44946</c:v>
                </c:pt>
                <c:pt idx="159">
                  <c:v>44947</c:v>
                </c:pt>
                <c:pt idx="160">
                  <c:v>44948</c:v>
                </c:pt>
                <c:pt idx="161">
                  <c:v>44949</c:v>
                </c:pt>
                <c:pt idx="162">
                  <c:v>44950</c:v>
                </c:pt>
                <c:pt idx="163">
                  <c:v>44951</c:v>
                </c:pt>
                <c:pt idx="164">
                  <c:v>44952</c:v>
                </c:pt>
                <c:pt idx="165">
                  <c:v>44953</c:v>
                </c:pt>
                <c:pt idx="166">
                  <c:v>44954</c:v>
                </c:pt>
                <c:pt idx="167">
                  <c:v>44955</c:v>
                </c:pt>
                <c:pt idx="168">
                  <c:v>44956</c:v>
                </c:pt>
                <c:pt idx="169">
                  <c:v>44957</c:v>
                </c:pt>
                <c:pt idx="170">
                  <c:v>44958</c:v>
                </c:pt>
                <c:pt idx="171">
                  <c:v>44959</c:v>
                </c:pt>
                <c:pt idx="172">
                  <c:v>44960</c:v>
                </c:pt>
                <c:pt idx="173">
                  <c:v>44961</c:v>
                </c:pt>
                <c:pt idx="174">
                  <c:v>44962</c:v>
                </c:pt>
                <c:pt idx="175">
                  <c:v>44963</c:v>
                </c:pt>
                <c:pt idx="176">
                  <c:v>44964</c:v>
                </c:pt>
                <c:pt idx="177">
                  <c:v>44965</c:v>
                </c:pt>
                <c:pt idx="178">
                  <c:v>44966</c:v>
                </c:pt>
                <c:pt idx="179">
                  <c:v>44967</c:v>
                </c:pt>
                <c:pt idx="180">
                  <c:v>44968</c:v>
                </c:pt>
                <c:pt idx="181">
                  <c:v>44969</c:v>
                </c:pt>
                <c:pt idx="182">
                  <c:v>44970</c:v>
                </c:pt>
                <c:pt idx="183">
                  <c:v>44971</c:v>
                </c:pt>
                <c:pt idx="184">
                  <c:v>44972</c:v>
                </c:pt>
                <c:pt idx="185">
                  <c:v>44973</c:v>
                </c:pt>
                <c:pt idx="186">
                  <c:v>44974</c:v>
                </c:pt>
                <c:pt idx="187">
                  <c:v>44975</c:v>
                </c:pt>
                <c:pt idx="188">
                  <c:v>44976</c:v>
                </c:pt>
                <c:pt idx="189">
                  <c:v>44977</c:v>
                </c:pt>
                <c:pt idx="190">
                  <c:v>44978</c:v>
                </c:pt>
                <c:pt idx="191">
                  <c:v>44979</c:v>
                </c:pt>
                <c:pt idx="192">
                  <c:v>44980</c:v>
                </c:pt>
                <c:pt idx="193">
                  <c:v>44981</c:v>
                </c:pt>
                <c:pt idx="194">
                  <c:v>44982</c:v>
                </c:pt>
                <c:pt idx="195">
                  <c:v>44983</c:v>
                </c:pt>
                <c:pt idx="196">
                  <c:v>44984</c:v>
                </c:pt>
                <c:pt idx="197">
                  <c:v>44985</c:v>
                </c:pt>
                <c:pt idx="198">
                  <c:v>44986</c:v>
                </c:pt>
                <c:pt idx="199">
                  <c:v>44987</c:v>
                </c:pt>
                <c:pt idx="200">
                  <c:v>44988</c:v>
                </c:pt>
                <c:pt idx="201">
                  <c:v>44989</c:v>
                </c:pt>
                <c:pt idx="202">
                  <c:v>44990</c:v>
                </c:pt>
                <c:pt idx="203">
                  <c:v>44991</c:v>
                </c:pt>
                <c:pt idx="204">
                  <c:v>44992</c:v>
                </c:pt>
                <c:pt idx="205">
                  <c:v>44993</c:v>
                </c:pt>
                <c:pt idx="206">
                  <c:v>44994</c:v>
                </c:pt>
                <c:pt idx="207">
                  <c:v>44995</c:v>
                </c:pt>
                <c:pt idx="208">
                  <c:v>44996</c:v>
                </c:pt>
                <c:pt idx="209">
                  <c:v>44997</c:v>
                </c:pt>
                <c:pt idx="210">
                  <c:v>44998</c:v>
                </c:pt>
                <c:pt idx="211">
                  <c:v>44999</c:v>
                </c:pt>
                <c:pt idx="212">
                  <c:v>45000</c:v>
                </c:pt>
                <c:pt idx="213">
                  <c:v>45001</c:v>
                </c:pt>
                <c:pt idx="214">
                  <c:v>45002</c:v>
                </c:pt>
                <c:pt idx="215">
                  <c:v>45003</c:v>
                </c:pt>
                <c:pt idx="216">
                  <c:v>45004</c:v>
                </c:pt>
                <c:pt idx="217">
                  <c:v>45005</c:v>
                </c:pt>
                <c:pt idx="218">
                  <c:v>45006</c:v>
                </c:pt>
                <c:pt idx="219">
                  <c:v>45007</c:v>
                </c:pt>
                <c:pt idx="220">
                  <c:v>45008</c:v>
                </c:pt>
                <c:pt idx="221">
                  <c:v>45009</c:v>
                </c:pt>
                <c:pt idx="222">
                  <c:v>45010</c:v>
                </c:pt>
                <c:pt idx="223">
                  <c:v>45011</c:v>
                </c:pt>
                <c:pt idx="224">
                  <c:v>45012</c:v>
                </c:pt>
                <c:pt idx="225">
                  <c:v>45013</c:v>
                </c:pt>
                <c:pt idx="226">
                  <c:v>45014</c:v>
                </c:pt>
                <c:pt idx="227">
                  <c:v>45015</c:v>
                </c:pt>
                <c:pt idx="228">
                  <c:v>45016</c:v>
                </c:pt>
                <c:pt idx="229">
                  <c:v>45017</c:v>
                </c:pt>
                <c:pt idx="230">
                  <c:v>45018</c:v>
                </c:pt>
                <c:pt idx="231">
                  <c:v>45019</c:v>
                </c:pt>
                <c:pt idx="232">
                  <c:v>45020</c:v>
                </c:pt>
                <c:pt idx="233">
                  <c:v>45021</c:v>
                </c:pt>
                <c:pt idx="234">
                  <c:v>45022</c:v>
                </c:pt>
                <c:pt idx="235">
                  <c:v>45023</c:v>
                </c:pt>
                <c:pt idx="236">
                  <c:v>45024</c:v>
                </c:pt>
                <c:pt idx="237">
                  <c:v>45025</c:v>
                </c:pt>
                <c:pt idx="238">
                  <c:v>45026</c:v>
                </c:pt>
                <c:pt idx="239">
                  <c:v>45027</c:v>
                </c:pt>
                <c:pt idx="240">
                  <c:v>45028</c:v>
                </c:pt>
                <c:pt idx="241">
                  <c:v>45029</c:v>
                </c:pt>
                <c:pt idx="242">
                  <c:v>45030</c:v>
                </c:pt>
                <c:pt idx="243">
                  <c:v>45031</c:v>
                </c:pt>
                <c:pt idx="244">
                  <c:v>45032</c:v>
                </c:pt>
                <c:pt idx="245">
                  <c:v>45033</c:v>
                </c:pt>
                <c:pt idx="246">
                  <c:v>45034</c:v>
                </c:pt>
                <c:pt idx="247">
                  <c:v>45035</c:v>
                </c:pt>
                <c:pt idx="248">
                  <c:v>45036</c:v>
                </c:pt>
                <c:pt idx="249">
                  <c:v>45037</c:v>
                </c:pt>
                <c:pt idx="250">
                  <c:v>45038</c:v>
                </c:pt>
                <c:pt idx="251">
                  <c:v>45039</c:v>
                </c:pt>
                <c:pt idx="252">
                  <c:v>45040</c:v>
                </c:pt>
                <c:pt idx="253">
                  <c:v>45041</c:v>
                </c:pt>
                <c:pt idx="254">
                  <c:v>45042</c:v>
                </c:pt>
                <c:pt idx="255">
                  <c:v>45043</c:v>
                </c:pt>
                <c:pt idx="256">
                  <c:v>45044</c:v>
                </c:pt>
                <c:pt idx="257">
                  <c:v>45045</c:v>
                </c:pt>
                <c:pt idx="258">
                  <c:v>45046</c:v>
                </c:pt>
                <c:pt idx="259">
                  <c:v>45047</c:v>
                </c:pt>
                <c:pt idx="260">
                  <c:v>45048</c:v>
                </c:pt>
                <c:pt idx="261">
                  <c:v>45049</c:v>
                </c:pt>
                <c:pt idx="262">
                  <c:v>45050</c:v>
                </c:pt>
                <c:pt idx="263">
                  <c:v>45051</c:v>
                </c:pt>
                <c:pt idx="264">
                  <c:v>45052</c:v>
                </c:pt>
                <c:pt idx="265">
                  <c:v>45053</c:v>
                </c:pt>
                <c:pt idx="266">
                  <c:v>45054</c:v>
                </c:pt>
                <c:pt idx="267">
                  <c:v>45055</c:v>
                </c:pt>
                <c:pt idx="268">
                  <c:v>45056</c:v>
                </c:pt>
                <c:pt idx="269">
                  <c:v>45057</c:v>
                </c:pt>
                <c:pt idx="270">
                  <c:v>45058</c:v>
                </c:pt>
                <c:pt idx="271">
                  <c:v>45059</c:v>
                </c:pt>
                <c:pt idx="272">
                  <c:v>45060</c:v>
                </c:pt>
                <c:pt idx="273">
                  <c:v>45061</c:v>
                </c:pt>
                <c:pt idx="274">
                  <c:v>45062</c:v>
                </c:pt>
                <c:pt idx="275">
                  <c:v>45063</c:v>
                </c:pt>
                <c:pt idx="276">
                  <c:v>45064</c:v>
                </c:pt>
                <c:pt idx="277">
                  <c:v>45065</c:v>
                </c:pt>
                <c:pt idx="278">
                  <c:v>45066</c:v>
                </c:pt>
                <c:pt idx="279">
                  <c:v>45067</c:v>
                </c:pt>
                <c:pt idx="280">
                  <c:v>45068</c:v>
                </c:pt>
                <c:pt idx="281">
                  <c:v>45069</c:v>
                </c:pt>
                <c:pt idx="282">
                  <c:v>45070</c:v>
                </c:pt>
                <c:pt idx="283">
                  <c:v>45071</c:v>
                </c:pt>
                <c:pt idx="284">
                  <c:v>45072</c:v>
                </c:pt>
                <c:pt idx="285">
                  <c:v>45073</c:v>
                </c:pt>
                <c:pt idx="286">
                  <c:v>45074</c:v>
                </c:pt>
                <c:pt idx="287">
                  <c:v>45075</c:v>
                </c:pt>
                <c:pt idx="288">
                  <c:v>45076</c:v>
                </c:pt>
                <c:pt idx="289">
                  <c:v>45077</c:v>
                </c:pt>
                <c:pt idx="290">
                  <c:v>45078</c:v>
                </c:pt>
                <c:pt idx="291">
                  <c:v>45079</c:v>
                </c:pt>
                <c:pt idx="292">
                  <c:v>45080</c:v>
                </c:pt>
                <c:pt idx="293">
                  <c:v>45081</c:v>
                </c:pt>
                <c:pt idx="294">
                  <c:v>45082</c:v>
                </c:pt>
                <c:pt idx="295">
                  <c:v>45083</c:v>
                </c:pt>
                <c:pt idx="296">
                  <c:v>45084</c:v>
                </c:pt>
                <c:pt idx="297">
                  <c:v>45085</c:v>
                </c:pt>
                <c:pt idx="298">
                  <c:v>45086</c:v>
                </c:pt>
                <c:pt idx="299">
                  <c:v>45087</c:v>
                </c:pt>
                <c:pt idx="300">
                  <c:v>45088</c:v>
                </c:pt>
                <c:pt idx="301">
                  <c:v>45089</c:v>
                </c:pt>
                <c:pt idx="302">
                  <c:v>45090</c:v>
                </c:pt>
                <c:pt idx="303">
                  <c:v>45091</c:v>
                </c:pt>
                <c:pt idx="304">
                  <c:v>45092</c:v>
                </c:pt>
                <c:pt idx="305">
                  <c:v>45093</c:v>
                </c:pt>
                <c:pt idx="306">
                  <c:v>45094</c:v>
                </c:pt>
                <c:pt idx="307">
                  <c:v>45095</c:v>
                </c:pt>
                <c:pt idx="308">
                  <c:v>45096</c:v>
                </c:pt>
                <c:pt idx="309">
                  <c:v>45097</c:v>
                </c:pt>
                <c:pt idx="310">
                  <c:v>45098</c:v>
                </c:pt>
                <c:pt idx="311">
                  <c:v>45099</c:v>
                </c:pt>
                <c:pt idx="312">
                  <c:v>45100</c:v>
                </c:pt>
                <c:pt idx="313">
                  <c:v>45101</c:v>
                </c:pt>
                <c:pt idx="314">
                  <c:v>45102</c:v>
                </c:pt>
                <c:pt idx="315">
                  <c:v>45103</c:v>
                </c:pt>
                <c:pt idx="316">
                  <c:v>45104</c:v>
                </c:pt>
                <c:pt idx="317">
                  <c:v>45105</c:v>
                </c:pt>
                <c:pt idx="318">
                  <c:v>45106</c:v>
                </c:pt>
                <c:pt idx="319">
                  <c:v>45107</c:v>
                </c:pt>
                <c:pt idx="320">
                  <c:v>45108</c:v>
                </c:pt>
                <c:pt idx="321">
                  <c:v>45109</c:v>
                </c:pt>
                <c:pt idx="322">
                  <c:v>45110</c:v>
                </c:pt>
                <c:pt idx="323">
                  <c:v>45111</c:v>
                </c:pt>
                <c:pt idx="324">
                  <c:v>45112</c:v>
                </c:pt>
                <c:pt idx="325">
                  <c:v>45113</c:v>
                </c:pt>
                <c:pt idx="326">
                  <c:v>45114</c:v>
                </c:pt>
                <c:pt idx="327">
                  <c:v>45115</c:v>
                </c:pt>
                <c:pt idx="328">
                  <c:v>45116</c:v>
                </c:pt>
                <c:pt idx="329">
                  <c:v>45117</c:v>
                </c:pt>
                <c:pt idx="330">
                  <c:v>45118</c:v>
                </c:pt>
                <c:pt idx="331">
                  <c:v>45119</c:v>
                </c:pt>
                <c:pt idx="332">
                  <c:v>45120</c:v>
                </c:pt>
                <c:pt idx="333">
                  <c:v>45121</c:v>
                </c:pt>
                <c:pt idx="334">
                  <c:v>45122</c:v>
                </c:pt>
                <c:pt idx="335">
                  <c:v>45123</c:v>
                </c:pt>
                <c:pt idx="336">
                  <c:v>45124</c:v>
                </c:pt>
                <c:pt idx="337">
                  <c:v>45125</c:v>
                </c:pt>
                <c:pt idx="338">
                  <c:v>45126</c:v>
                </c:pt>
                <c:pt idx="339">
                  <c:v>45127</c:v>
                </c:pt>
                <c:pt idx="340">
                  <c:v>45128</c:v>
                </c:pt>
                <c:pt idx="341">
                  <c:v>45129</c:v>
                </c:pt>
                <c:pt idx="342">
                  <c:v>45130</c:v>
                </c:pt>
                <c:pt idx="343">
                  <c:v>45131</c:v>
                </c:pt>
                <c:pt idx="344">
                  <c:v>45132</c:v>
                </c:pt>
                <c:pt idx="345">
                  <c:v>45133</c:v>
                </c:pt>
                <c:pt idx="346">
                  <c:v>45134</c:v>
                </c:pt>
                <c:pt idx="347">
                  <c:v>45135</c:v>
                </c:pt>
                <c:pt idx="348">
                  <c:v>45136</c:v>
                </c:pt>
                <c:pt idx="349">
                  <c:v>45137</c:v>
                </c:pt>
                <c:pt idx="350">
                  <c:v>45138</c:v>
                </c:pt>
                <c:pt idx="351">
                  <c:v>45139</c:v>
                </c:pt>
                <c:pt idx="352">
                  <c:v>45140</c:v>
                </c:pt>
                <c:pt idx="353">
                  <c:v>45141</c:v>
                </c:pt>
                <c:pt idx="354">
                  <c:v>45142</c:v>
                </c:pt>
                <c:pt idx="355">
                  <c:v>45143</c:v>
                </c:pt>
                <c:pt idx="356">
                  <c:v>45144</c:v>
                </c:pt>
                <c:pt idx="357">
                  <c:v>45145</c:v>
                </c:pt>
                <c:pt idx="358">
                  <c:v>45146</c:v>
                </c:pt>
                <c:pt idx="359">
                  <c:v>45147</c:v>
                </c:pt>
                <c:pt idx="360">
                  <c:v>45148</c:v>
                </c:pt>
                <c:pt idx="361">
                  <c:v>45149</c:v>
                </c:pt>
                <c:pt idx="362">
                  <c:v>45150</c:v>
                </c:pt>
                <c:pt idx="363">
                  <c:v>45151</c:v>
                </c:pt>
                <c:pt idx="364">
                  <c:v>45152</c:v>
                </c:pt>
                <c:pt idx="365">
                  <c:v>45153</c:v>
                </c:pt>
                <c:pt idx="366">
                  <c:v>45154</c:v>
                </c:pt>
                <c:pt idx="367">
                  <c:v>45155</c:v>
                </c:pt>
                <c:pt idx="368">
                  <c:v>45156</c:v>
                </c:pt>
                <c:pt idx="369">
                  <c:v>45157</c:v>
                </c:pt>
                <c:pt idx="370">
                  <c:v>45158</c:v>
                </c:pt>
                <c:pt idx="371">
                  <c:v>45159</c:v>
                </c:pt>
                <c:pt idx="372">
                  <c:v>45160</c:v>
                </c:pt>
                <c:pt idx="373">
                  <c:v>45161</c:v>
                </c:pt>
                <c:pt idx="374">
                  <c:v>45162</c:v>
                </c:pt>
                <c:pt idx="375">
                  <c:v>45163</c:v>
                </c:pt>
                <c:pt idx="376">
                  <c:v>45164</c:v>
                </c:pt>
                <c:pt idx="377">
                  <c:v>45165</c:v>
                </c:pt>
                <c:pt idx="378">
                  <c:v>45166</c:v>
                </c:pt>
                <c:pt idx="379">
                  <c:v>45167</c:v>
                </c:pt>
                <c:pt idx="380">
                  <c:v>45168</c:v>
                </c:pt>
                <c:pt idx="381">
                  <c:v>45169</c:v>
                </c:pt>
                <c:pt idx="382">
                  <c:v>45170</c:v>
                </c:pt>
                <c:pt idx="383">
                  <c:v>45171</c:v>
                </c:pt>
                <c:pt idx="384">
                  <c:v>45172</c:v>
                </c:pt>
                <c:pt idx="385">
                  <c:v>45173</c:v>
                </c:pt>
                <c:pt idx="386">
                  <c:v>45174</c:v>
                </c:pt>
                <c:pt idx="387">
                  <c:v>45175</c:v>
                </c:pt>
                <c:pt idx="388">
                  <c:v>45176</c:v>
                </c:pt>
                <c:pt idx="389">
                  <c:v>45177</c:v>
                </c:pt>
                <c:pt idx="390">
                  <c:v>45178</c:v>
                </c:pt>
                <c:pt idx="391">
                  <c:v>45179</c:v>
                </c:pt>
                <c:pt idx="392">
                  <c:v>45180</c:v>
                </c:pt>
                <c:pt idx="393">
                  <c:v>45181</c:v>
                </c:pt>
                <c:pt idx="394">
                  <c:v>45182</c:v>
                </c:pt>
                <c:pt idx="395">
                  <c:v>45183</c:v>
                </c:pt>
                <c:pt idx="396">
                  <c:v>45184</c:v>
                </c:pt>
                <c:pt idx="397">
                  <c:v>45185</c:v>
                </c:pt>
                <c:pt idx="398">
                  <c:v>45186</c:v>
                </c:pt>
                <c:pt idx="399">
                  <c:v>45187</c:v>
                </c:pt>
                <c:pt idx="400">
                  <c:v>45188</c:v>
                </c:pt>
                <c:pt idx="401">
                  <c:v>45189</c:v>
                </c:pt>
                <c:pt idx="402">
                  <c:v>45190</c:v>
                </c:pt>
                <c:pt idx="403">
                  <c:v>45191</c:v>
                </c:pt>
                <c:pt idx="404">
                  <c:v>45192</c:v>
                </c:pt>
                <c:pt idx="405">
                  <c:v>45193</c:v>
                </c:pt>
                <c:pt idx="406">
                  <c:v>45194</c:v>
                </c:pt>
                <c:pt idx="407">
                  <c:v>45195</c:v>
                </c:pt>
                <c:pt idx="408">
                  <c:v>45196</c:v>
                </c:pt>
                <c:pt idx="409">
                  <c:v>45197</c:v>
                </c:pt>
                <c:pt idx="410">
                  <c:v>45198</c:v>
                </c:pt>
                <c:pt idx="411">
                  <c:v>45199</c:v>
                </c:pt>
                <c:pt idx="412">
                  <c:v>45200</c:v>
                </c:pt>
                <c:pt idx="413">
                  <c:v>45201</c:v>
                </c:pt>
                <c:pt idx="414">
                  <c:v>45202</c:v>
                </c:pt>
                <c:pt idx="415">
                  <c:v>45203</c:v>
                </c:pt>
                <c:pt idx="416">
                  <c:v>45204</c:v>
                </c:pt>
                <c:pt idx="417">
                  <c:v>45205</c:v>
                </c:pt>
                <c:pt idx="418">
                  <c:v>45206</c:v>
                </c:pt>
                <c:pt idx="419">
                  <c:v>45207</c:v>
                </c:pt>
                <c:pt idx="420">
                  <c:v>45208</c:v>
                </c:pt>
                <c:pt idx="421">
                  <c:v>45209</c:v>
                </c:pt>
                <c:pt idx="422">
                  <c:v>45210</c:v>
                </c:pt>
                <c:pt idx="423">
                  <c:v>45211</c:v>
                </c:pt>
                <c:pt idx="424">
                  <c:v>45212</c:v>
                </c:pt>
                <c:pt idx="425">
                  <c:v>45213</c:v>
                </c:pt>
                <c:pt idx="426">
                  <c:v>45214</c:v>
                </c:pt>
                <c:pt idx="427">
                  <c:v>45215</c:v>
                </c:pt>
                <c:pt idx="428">
                  <c:v>45216</c:v>
                </c:pt>
                <c:pt idx="429">
                  <c:v>45217</c:v>
                </c:pt>
                <c:pt idx="430">
                  <c:v>45218</c:v>
                </c:pt>
                <c:pt idx="431">
                  <c:v>45219</c:v>
                </c:pt>
                <c:pt idx="432">
                  <c:v>45220</c:v>
                </c:pt>
                <c:pt idx="433">
                  <c:v>45221</c:v>
                </c:pt>
              </c:numCache>
            </c:numRef>
          </c:cat>
          <c:val>
            <c:numRef>
              <c:f>'Moyennes journalières'!$H$2:$H$435</c:f>
              <c:numCache>
                <c:formatCode>General</c:formatCode>
                <c:ptCount val="434"/>
                <c:pt idx="0">
                  <c:v>39.652448657188003</c:v>
                </c:pt>
                <c:pt idx="1">
                  <c:v>36.602870813397125</c:v>
                </c:pt>
                <c:pt idx="2">
                  <c:v>64.473684210526315</c:v>
                </c:pt>
                <c:pt idx="3">
                  <c:v>123.39331619537278</c:v>
                </c:pt>
                <c:pt idx="4">
                  <c:v>141.27764127764129</c:v>
                </c:pt>
                <c:pt idx="5">
                  <c:v>117.80000000000001</c:v>
                </c:pt>
                <c:pt idx="6">
                  <c:v>107.88530465949822</c:v>
                </c:pt>
                <c:pt idx="7">
                  <c:v>98.852459016393425</c:v>
                </c:pt>
                <c:pt idx="8">
                  <c:v>88.721804511278194</c:v>
                </c:pt>
                <c:pt idx="9">
                  <c:v>79.860139860139853</c:v>
                </c:pt>
                <c:pt idx="10">
                  <c:v>69.111969111969103</c:v>
                </c:pt>
                <c:pt idx="11">
                  <c:v>59.183673469387742</c:v>
                </c:pt>
                <c:pt idx="12">
                  <c:v>49.090909090909093</c:v>
                </c:pt>
                <c:pt idx="13">
                  <c:v>39.024390243902445</c:v>
                </c:pt>
                <c:pt idx="14">
                  <c:v>30.792079207920782</c:v>
                </c:pt>
                <c:pt idx="15">
                  <c:v>23.818350324374411</c:v>
                </c:pt>
                <c:pt idx="16">
                  <c:v>19.518716577540108</c:v>
                </c:pt>
                <c:pt idx="17">
                  <c:v>15.232358003442343</c:v>
                </c:pt>
                <c:pt idx="18">
                  <c:v>11.352253756260444</c:v>
                </c:pt>
                <c:pt idx="19">
                  <c:v>-39.497907949790793</c:v>
                </c:pt>
                <c:pt idx="20">
                  <c:v>-53.592233009708735</c:v>
                </c:pt>
                <c:pt idx="21">
                  <c:v>-53.054101221640479</c:v>
                </c:pt>
                <c:pt idx="22">
                  <c:v>-51.729818780889623</c:v>
                </c:pt>
                <c:pt idx="23">
                  <c:v>-50.364372469635633</c:v>
                </c:pt>
                <c:pt idx="24">
                  <c:v>-46.666666666666664</c:v>
                </c:pt>
                <c:pt idx="25">
                  <c:v>-43.65012615643397</c:v>
                </c:pt>
                <c:pt idx="26">
                  <c:v>-42.028985507246382</c:v>
                </c:pt>
                <c:pt idx="27">
                  <c:v>-41.060735671514124</c:v>
                </c:pt>
                <c:pt idx="28">
                  <c:v>-40.461933276304535</c:v>
                </c:pt>
                <c:pt idx="29">
                  <c:v>-39.795918367346935</c:v>
                </c:pt>
                <c:pt idx="30">
                  <c:v>-38.860971524288104</c:v>
                </c:pt>
                <c:pt idx="31">
                  <c:v>-37.585616438356162</c:v>
                </c:pt>
                <c:pt idx="32">
                  <c:v>-36.307420494699642</c:v>
                </c:pt>
                <c:pt idx="33">
                  <c:v>-34.778597785977858</c:v>
                </c:pt>
                <c:pt idx="34">
                  <c:v>-33.333333333333329</c:v>
                </c:pt>
                <c:pt idx="35">
                  <c:v>-32.41379310344827</c:v>
                </c:pt>
                <c:pt idx="36">
                  <c:v>-32.40832507433101</c:v>
                </c:pt>
                <c:pt idx="37">
                  <c:v>-32.673267326732677</c:v>
                </c:pt>
                <c:pt idx="38">
                  <c:v>-33.133133133133136</c:v>
                </c:pt>
                <c:pt idx="39">
                  <c:v>-33.266331658291456</c:v>
                </c:pt>
                <c:pt idx="40">
                  <c:v>-33.869346733668344</c:v>
                </c:pt>
                <c:pt idx="43">
                  <c:v>-33.843017329255858</c:v>
                </c:pt>
                <c:pt idx="44">
                  <c:v>-34.05797101449275</c:v>
                </c:pt>
                <c:pt idx="45">
                  <c:v>-36.183524504692393</c:v>
                </c:pt>
                <c:pt idx="46">
                  <c:v>-40.846560846560841</c:v>
                </c:pt>
                <c:pt idx="47">
                  <c:v>-47.249190938511326</c:v>
                </c:pt>
                <c:pt idx="48">
                  <c:v>-75.214592274678111</c:v>
                </c:pt>
                <c:pt idx="49">
                  <c:v>-99.567099567099575</c:v>
                </c:pt>
                <c:pt idx="50">
                  <c:v>-99.659090909090907</c:v>
                </c:pt>
                <c:pt idx="51">
                  <c:v>-98.682634730538922</c:v>
                </c:pt>
                <c:pt idx="52">
                  <c:v>-97.290640394088683</c:v>
                </c:pt>
                <c:pt idx="53">
                  <c:v>-94.21052631578948</c:v>
                </c:pt>
                <c:pt idx="54">
                  <c:v>-91.3888888888889</c:v>
                </c:pt>
                <c:pt idx="55">
                  <c:v>-89.364844903988185</c:v>
                </c:pt>
                <c:pt idx="56">
                  <c:v>-88.235294117647058</c:v>
                </c:pt>
                <c:pt idx="57">
                  <c:v>-86.829268292682926</c:v>
                </c:pt>
                <c:pt idx="58">
                  <c:v>-85.810810810810807</c:v>
                </c:pt>
                <c:pt idx="59">
                  <c:v>-84.683098591549296</c:v>
                </c:pt>
                <c:pt idx="60">
                  <c:v>-84.587155963302749</c:v>
                </c:pt>
                <c:pt idx="61">
                  <c:v>-93.61702127659575</c:v>
                </c:pt>
                <c:pt idx="62">
                  <c:v>0</c:v>
                </c:pt>
                <c:pt idx="63">
                  <c:v>0</c:v>
                </c:pt>
                <c:pt idx="64">
                  <c:v>-14.28571428571429</c:v>
                </c:pt>
                <c:pt idx="65">
                  <c:v>-81.818181818181827</c:v>
                </c:pt>
                <c:pt idx="66">
                  <c:v>-86.666666666666657</c:v>
                </c:pt>
                <c:pt idx="67">
                  <c:v>-82.608695652173907</c:v>
                </c:pt>
                <c:pt idx="68">
                  <c:v>-64.705882352941174</c:v>
                </c:pt>
                <c:pt idx="69">
                  <c:v>50.000000000000014</c:v>
                </c:pt>
                <c:pt idx="70">
                  <c:v>0</c:v>
                </c:pt>
                <c:pt idx="71">
                  <c:v>-16.666666666666664</c:v>
                </c:pt>
                <c:pt idx="72">
                  <c:v>0</c:v>
                </c:pt>
                <c:pt idx="73">
                  <c:v>-14.28571428571429</c:v>
                </c:pt>
                <c:pt idx="74">
                  <c:v>-36.36363636363636</c:v>
                </c:pt>
                <c:pt idx="75">
                  <c:v>-50</c:v>
                </c:pt>
                <c:pt idx="76">
                  <c:v>-41.17647058823529</c:v>
                </c:pt>
                <c:pt idx="77">
                  <c:v>-63.636363636363633</c:v>
                </c:pt>
                <c:pt idx="78">
                  <c:v>-74.468085106382972</c:v>
                </c:pt>
                <c:pt idx="79">
                  <c:v>-70.833333333333329</c:v>
                </c:pt>
                <c:pt idx="80">
                  <c:v>-75</c:v>
                </c:pt>
                <c:pt idx="81">
                  <c:v>-63.157894736842103</c:v>
                </c:pt>
                <c:pt idx="82">
                  <c:v>-40</c:v>
                </c:pt>
                <c:pt idx="83">
                  <c:v>-50</c:v>
                </c:pt>
                <c:pt idx="84">
                  <c:v>-50</c:v>
                </c:pt>
                <c:pt idx="85">
                  <c:v>-33.333333333333336</c:v>
                </c:pt>
                <c:pt idx="86">
                  <c:v>-40</c:v>
                </c:pt>
                <c:pt idx="87">
                  <c:v>-40</c:v>
                </c:pt>
                <c:pt idx="88">
                  <c:v>-50</c:v>
                </c:pt>
                <c:pt idx="89">
                  <c:v>-45.454545454545453</c:v>
                </c:pt>
                <c:pt idx="90">
                  <c:v>-33.333333333333329</c:v>
                </c:pt>
                <c:pt idx="91">
                  <c:v>-45.454545454545453</c:v>
                </c:pt>
                <c:pt idx="92">
                  <c:v>-41.666666666666664</c:v>
                </c:pt>
                <c:pt idx="93">
                  <c:v>-50</c:v>
                </c:pt>
                <c:pt idx="94">
                  <c:v>-50</c:v>
                </c:pt>
                <c:pt idx="95">
                  <c:v>-33.333333333333329</c:v>
                </c:pt>
                <c:pt idx="96">
                  <c:v>-14.28571428571429</c:v>
                </c:pt>
                <c:pt idx="97">
                  <c:v>-36.36363636363636</c:v>
                </c:pt>
                <c:pt idx="98">
                  <c:v>-30</c:v>
                </c:pt>
                <c:pt idx="99">
                  <c:v>-33.333333333333329</c:v>
                </c:pt>
                <c:pt idx="100">
                  <c:v>0</c:v>
                </c:pt>
                <c:pt idx="101">
                  <c:v>-10.000000000000004</c:v>
                </c:pt>
                <c:pt idx="102">
                  <c:v>-36.36363636363636</c:v>
                </c:pt>
                <c:pt idx="103">
                  <c:v>-40</c:v>
                </c:pt>
                <c:pt idx="104">
                  <c:v>-24.999999999999993</c:v>
                </c:pt>
                <c:pt idx="105">
                  <c:v>-24.999999999999993</c:v>
                </c:pt>
                <c:pt idx="106">
                  <c:v>-24.999999999999993</c:v>
                </c:pt>
                <c:pt idx="107">
                  <c:v>0</c:v>
                </c:pt>
                <c:pt idx="108">
                  <c:v>-50</c:v>
                </c:pt>
                <c:pt idx="109">
                  <c:v>-50</c:v>
                </c:pt>
                <c:pt idx="110">
                  <c:v>-45.454545454545453</c:v>
                </c:pt>
                <c:pt idx="111">
                  <c:v>-50</c:v>
                </c:pt>
                <c:pt idx="112">
                  <c:v>-45.454545454545453</c:v>
                </c:pt>
                <c:pt idx="113">
                  <c:v>-40</c:v>
                </c:pt>
                <c:pt idx="114">
                  <c:v>-45.454545454545453</c:v>
                </c:pt>
                <c:pt idx="115">
                  <c:v>-50</c:v>
                </c:pt>
                <c:pt idx="116">
                  <c:v>-50</c:v>
                </c:pt>
                <c:pt idx="117">
                  <c:v>-36.36363636363636</c:v>
                </c:pt>
                <c:pt idx="118">
                  <c:v>-45.454545454545453</c:v>
                </c:pt>
                <c:pt idx="119">
                  <c:v>-50</c:v>
                </c:pt>
                <c:pt idx="120">
                  <c:v>-50</c:v>
                </c:pt>
                <c:pt idx="121">
                  <c:v>-33.333333333333336</c:v>
                </c:pt>
                <c:pt idx="122">
                  <c:v>-50</c:v>
                </c:pt>
                <c:pt idx="123">
                  <c:v>-50</c:v>
                </c:pt>
                <c:pt idx="124">
                  <c:v>-50</c:v>
                </c:pt>
                <c:pt idx="125">
                  <c:v>-50</c:v>
                </c:pt>
                <c:pt idx="126">
                  <c:v>-33.333333333333336</c:v>
                </c:pt>
                <c:pt idx="127">
                  <c:v>-29.411764705882355</c:v>
                </c:pt>
                <c:pt idx="128">
                  <c:v>-7.6923076923076854</c:v>
                </c:pt>
                <c:pt idx="129">
                  <c:v>0</c:v>
                </c:pt>
                <c:pt idx="130">
                  <c:v>-26.666666666666671</c:v>
                </c:pt>
                <c:pt idx="131">
                  <c:v>-25</c:v>
                </c:pt>
                <c:pt idx="132">
                  <c:v>-21.428571428571434</c:v>
                </c:pt>
                <c:pt idx="133">
                  <c:v>-7.6923076923076854</c:v>
                </c:pt>
                <c:pt idx="134">
                  <c:v>-41.666666666666664</c:v>
                </c:pt>
                <c:pt idx="135">
                  <c:v>0</c:v>
                </c:pt>
                <c:pt idx="136">
                  <c:v>-7.6923076923076854</c:v>
                </c:pt>
                <c:pt idx="137">
                  <c:v>-8.3333333333333375</c:v>
                </c:pt>
                <c:pt idx="138">
                  <c:v>-30.769230769230766</c:v>
                </c:pt>
                <c:pt idx="139">
                  <c:v>-14.28571428571429</c:v>
                </c:pt>
                <c:pt idx="140">
                  <c:v>-15.384615384615383</c:v>
                </c:pt>
                <c:pt idx="141">
                  <c:v>-50</c:v>
                </c:pt>
                <c:pt idx="142">
                  <c:v>-41.666666666666664</c:v>
                </c:pt>
                <c:pt idx="143">
                  <c:v>-16.666666666666664</c:v>
                </c:pt>
                <c:pt idx="144">
                  <c:v>-41.666666666666664</c:v>
                </c:pt>
                <c:pt idx="145">
                  <c:v>-50</c:v>
                </c:pt>
                <c:pt idx="146">
                  <c:v>-50</c:v>
                </c:pt>
                <c:pt idx="147">
                  <c:v>-41.666666666666664</c:v>
                </c:pt>
                <c:pt idx="148">
                  <c:v>-50</c:v>
                </c:pt>
                <c:pt idx="149">
                  <c:v>-50</c:v>
                </c:pt>
                <c:pt idx="150">
                  <c:v>-41.666666666666664</c:v>
                </c:pt>
                <c:pt idx="151">
                  <c:v>-33.333333333333336</c:v>
                </c:pt>
                <c:pt idx="152">
                  <c:v>-41.666666666666664</c:v>
                </c:pt>
                <c:pt idx="153">
                  <c:v>-50</c:v>
                </c:pt>
                <c:pt idx="154">
                  <c:v>-50</c:v>
                </c:pt>
                <c:pt idx="155">
                  <c:v>-50</c:v>
                </c:pt>
                <c:pt idx="156">
                  <c:v>-50</c:v>
                </c:pt>
                <c:pt idx="157">
                  <c:v>-33.333333333333336</c:v>
                </c:pt>
                <c:pt idx="158">
                  <c:v>-41.666666666666664</c:v>
                </c:pt>
                <c:pt idx="160">
                  <c:v>-50</c:v>
                </c:pt>
                <c:pt idx="161">
                  <c:v>-50</c:v>
                </c:pt>
                <c:pt idx="162">
                  <c:v>-50</c:v>
                </c:pt>
                <c:pt idx="163">
                  <c:v>-50</c:v>
                </c:pt>
                <c:pt idx="164">
                  <c:v>-50</c:v>
                </c:pt>
                <c:pt idx="165">
                  <c:v>-50</c:v>
                </c:pt>
                <c:pt idx="166">
                  <c:v>-50</c:v>
                </c:pt>
                <c:pt idx="167">
                  <c:v>-50</c:v>
                </c:pt>
                <c:pt idx="168">
                  <c:v>-50</c:v>
                </c:pt>
                <c:pt idx="169">
                  <c:v>0</c:v>
                </c:pt>
                <c:pt idx="170">
                  <c:v>-8.3333333333333375</c:v>
                </c:pt>
                <c:pt idx="171">
                  <c:v>-8.3333333333333375</c:v>
                </c:pt>
                <c:pt idx="172">
                  <c:v>-41.666666666666664</c:v>
                </c:pt>
                <c:pt idx="173">
                  <c:v>-41.17647058823529</c:v>
                </c:pt>
                <c:pt idx="174">
                  <c:v>-53.333333333333336</c:v>
                </c:pt>
                <c:pt idx="175">
                  <c:v>-25</c:v>
                </c:pt>
                <c:pt idx="176">
                  <c:v>-50</c:v>
                </c:pt>
                <c:pt idx="177">
                  <c:v>-45.454545454545453</c:v>
                </c:pt>
                <c:pt idx="178">
                  <c:v>-30</c:v>
                </c:pt>
                <c:pt idx="179">
                  <c:v>-27.272727272727277</c:v>
                </c:pt>
                <c:pt idx="180">
                  <c:v>-18.18181818181818</c:v>
                </c:pt>
                <c:pt idx="181">
                  <c:v>-25</c:v>
                </c:pt>
                <c:pt idx="182">
                  <c:v>0</c:v>
                </c:pt>
                <c:pt idx="183">
                  <c:v>0</c:v>
                </c:pt>
                <c:pt idx="184">
                  <c:v>0</c:v>
                </c:pt>
                <c:pt idx="185">
                  <c:v>-20</c:v>
                </c:pt>
                <c:pt idx="186">
                  <c:v>-13.333333333333339</c:v>
                </c:pt>
                <c:pt idx="187">
                  <c:v>-22.222222222222218</c:v>
                </c:pt>
                <c:pt idx="188">
                  <c:v>-7.1428571428571548</c:v>
                </c:pt>
                <c:pt idx="189">
                  <c:v>-7.6923076923076854</c:v>
                </c:pt>
                <c:pt idx="190">
                  <c:v>-14.28571428571429</c:v>
                </c:pt>
                <c:pt idx="191">
                  <c:v>-20</c:v>
                </c:pt>
                <c:pt idx="192">
                  <c:v>-27.777777777777786</c:v>
                </c:pt>
                <c:pt idx="193">
                  <c:v>-7.6923076923076854</c:v>
                </c:pt>
                <c:pt idx="194">
                  <c:v>-8.3333333333333375</c:v>
                </c:pt>
                <c:pt idx="195">
                  <c:v>-41.666666666666664</c:v>
                </c:pt>
                <c:pt idx="196">
                  <c:v>-50</c:v>
                </c:pt>
                <c:pt idx="197">
                  <c:v>-50</c:v>
                </c:pt>
                <c:pt idx="198">
                  <c:v>-33.333333333333336</c:v>
                </c:pt>
                <c:pt idx="199">
                  <c:v>-16.666666666666664</c:v>
                </c:pt>
                <c:pt idx="200">
                  <c:v>-15.384615384615383</c:v>
                </c:pt>
                <c:pt idx="201">
                  <c:v>-7.6923076923076854</c:v>
                </c:pt>
                <c:pt idx="202">
                  <c:v>-7.6923076923076854</c:v>
                </c:pt>
                <c:pt idx="203">
                  <c:v>-14.28571428571429</c:v>
                </c:pt>
                <c:pt idx="204">
                  <c:v>-24.999999999999993</c:v>
                </c:pt>
                <c:pt idx="205">
                  <c:v>-20</c:v>
                </c:pt>
                <c:pt idx="206">
                  <c:v>-7.6923076923076854</c:v>
                </c:pt>
                <c:pt idx="207">
                  <c:v>0</c:v>
                </c:pt>
                <c:pt idx="208">
                  <c:v>-8.3333333333333375</c:v>
                </c:pt>
                <c:pt idx="209">
                  <c:v>0</c:v>
                </c:pt>
                <c:pt idx="210">
                  <c:v>-14.28571428571429</c:v>
                </c:pt>
                <c:pt idx="211">
                  <c:v>0</c:v>
                </c:pt>
                <c:pt idx="212">
                  <c:v>-8.3333333333333375</c:v>
                </c:pt>
                <c:pt idx="213">
                  <c:v>-16.666666666666664</c:v>
                </c:pt>
                <c:pt idx="214">
                  <c:v>0</c:v>
                </c:pt>
                <c:pt idx="215">
                  <c:v>-14.28571428571429</c:v>
                </c:pt>
                <c:pt idx="216">
                  <c:v>-7.6923076923076854</c:v>
                </c:pt>
                <c:pt idx="217">
                  <c:v>-46.153846153846146</c:v>
                </c:pt>
                <c:pt idx="218">
                  <c:v>-23.076923076923066</c:v>
                </c:pt>
                <c:pt idx="219">
                  <c:v>-7.6923076923076854</c:v>
                </c:pt>
                <c:pt idx="220">
                  <c:v>0</c:v>
                </c:pt>
                <c:pt idx="221">
                  <c:v>0</c:v>
                </c:pt>
                <c:pt idx="222">
                  <c:v>-33.333333333333336</c:v>
                </c:pt>
                <c:pt idx="223">
                  <c:v>-50</c:v>
                </c:pt>
                <c:pt idx="224">
                  <c:v>-45.454545454545453</c:v>
                </c:pt>
                <c:pt idx="225">
                  <c:v>-45.454545454545453</c:v>
                </c:pt>
                <c:pt idx="226">
                  <c:v>-16.666666666666664</c:v>
                </c:pt>
                <c:pt idx="227">
                  <c:v>0</c:v>
                </c:pt>
                <c:pt idx="228">
                  <c:v>-7.6923076923076854</c:v>
                </c:pt>
                <c:pt idx="229">
                  <c:v>0</c:v>
                </c:pt>
                <c:pt idx="230">
                  <c:v>0</c:v>
                </c:pt>
                <c:pt idx="231">
                  <c:v>14.28571428571427</c:v>
                </c:pt>
                <c:pt idx="232">
                  <c:v>-33.333333333333329</c:v>
                </c:pt>
                <c:pt idx="233">
                  <c:v>-50</c:v>
                </c:pt>
                <c:pt idx="234">
                  <c:v>-45.454545454545453</c:v>
                </c:pt>
                <c:pt idx="235">
                  <c:v>-33.333333333333336</c:v>
                </c:pt>
                <c:pt idx="236">
                  <c:v>-33.333333333333336</c:v>
                </c:pt>
                <c:pt idx="237">
                  <c:v>-50</c:v>
                </c:pt>
                <c:pt idx="238">
                  <c:v>-41.666666666666664</c:v>
                </c:pt>
                <c:pt idx="239">
                  <c:v>0</c:v>
                </c:pt>
                <c:pt idx="240">
                  <c:v>-8.3333333333333375</c:v>
                </c:pt>
                <c:pt idx="241">
                  <c:v>-16.666666666666664</c:v>
                </c:pt>
                <c:pt idx="242">
                  <c:v>0</c:v>
                </c:pt>
                <c:pt idx="243">
                  <c:v>-25</c:v>
                </c:pt>
                <c:pt idx="244">
                  <c:v>-33.333333333333329</c:v>
                </c:pt>
                <c:pt idx="245">
                  <c:v>-24.999999999999993</c:v>
                </c:pt>
                <c:pt idx="246">
                  <c:v>-50</c:v>
                </c:pt>
                <c:pt idx="247">
                  <c:v>-50</c:v>
                </c:pt>
                <c:pt idx="248">
                  <c:v>-50</c:v>
                </c:pt>
                <c:pt idx="249">
                  <c:v>-50</c:v>
                </c:pt>
                <c:pt idx="250">
                  <c:v>-50</c:v>
                </c:pt>
                <c:pt idx="251">
                  <c:v>-50</c:v>
                </c:pt>
                <c:pt idx="252">
                  <c:v>-33.333333333333336</c:v>
                </c:pt>
                <c:pt idx="253">
                  <c:v>-35.714285714285708</c:v>
                </c:pt>
                <c:pt idx="254">
                  <c:v>-41.666666666666664</c:v>
                </c:pt>
                <c:pt idx="255">
                  <c:v>-16.666666666666664</c:v>
                </c:pt>
                <c:pt idx="256">
                  <c:v>-8.3333333333333375</c:v>
                </c:pt>
                <c:pt idx="257">
                  <c:v>0</c:v>
                </c:pt>
                <c:pt idx="258">
                  <c:v>-8.3333333333333375</c:v>
                </c:pt>
                <c:pt idx="259">
                  <c:v>-16.666666666666664</c:v>
                </c:pt>
                <c:pt idx="260">
                  <c:v>0</c:v>
                </c:pt>
                <c:pt idx="261">
                  <c:v>-7.1428571428571548</c:v>
                </c:pt>
                <c:pt idx="262">
                  <c:v>-42.307692307692299</c:v>
                </c:pt>
                <c:pt idx="263">
                  <c:v>-60</c:v>
                </c:pt>
                <c:pt idx="264">
                  <c:v>-61.538461538461533</c:v>
                </c:pt>
                <c:pt idx="265">
                  <c:v>-57.894736842105267</c:v>
                </c:pt>
                <c:pt idx="266">
                  <c:v>-47.826086956521742</c:v>
                </c:pt>
                <c:pt idx="267">
                  <c:v>-58.928571428571431</c:v>
                </c:pt>
                <c:pt idx="268">
                  <c:v>-57.446808510638306</c:v>
                </c:pt>
                <c:pt idx="269">
                  <c:v>-69.047619047619051</c:v>
                </c:pt>
                <c:pt idx="270">
                  <c:v>-72</c:v>
                </c:pt>
                <c:pt idx="271">
                  <c:v>-69.811320754716988</c:v>
                </c:pt>
                <c:pt idx="272">
                  <c:v>-68.333333333333329</c:v>
                </c:pt>
                <c:pt idx="273">
                  <c:v>-65.573770491803273</c:v>
                </c:pt>
                <c:pt idx="274">
                  <c:v>-60.317460317460316</c:v>
                </c:pt>
                <c:pt idx="275">
                  <c:v>-55.882352941176471</c:v>
                </c:pt>
                <c:pt idx="276">
                  <c:v>-41.891891891891895</c:v>
                </c:pt>
                <c:pt idx="277">
                  <c:v>-19.047619047619044</c:v>
                </c:pt>
                <c:pt idx="278">
                  <c:v>-17.391304347826093</c:v>
                </c:pt>
                <c:pt idx="279">
                  <c:v>-11.224489795918361</c:v>
                </c:pt>
                <c:pt idx="280">
                  <c:v>-5.7692307692307692</c:v>
                </c:pt>
                <c:pt idx="281">
                  <c:v>-3.6697247706422083</c:v>
                </c:pt>
                <c:pt idx="282">
                  <c:v>0.86206896551724765</c:v>
                </c:pt>
                <c:pt idx="283">
                  <c:v>3.2000000000000055</c:v>
                </c:pt>
                <c:pt idx="284">
                  <c:v>7.4074074074074128</c:v>
                </c:pt>
                <c:pt idx="285">
                  <c:v>12.244897959183673</c:v>
                </c:pt>
                <c:pt idx="286">
                  <c:v>13.125</c:v>
                </c:pt>
                <c:pt idx="287">
                  <c:v>16.374269005847943</c:v>
                </c:pt>
                <c:pt idx="288">
                  <c:v>18.817204301075279</c:v>
                </c:pt>
                <c:pt idx="289">
                  <c:v>22.222222222222229</c:v>
                </c:pt>
                <c:pt idx="290">
                  <c:v>27.014218009478675</c:v>
                </c:pt>
                <c:pt idx="291">
                  <c:v>33.03571428571427</c:v>
                </c:pt>
                <c:pt idx="292">
                  <c:v>39.406779661016941</c:v>
                </c:pt>
                <c:pt idx="293">
                  <c:v>49.2</c:v>
                </c:pt>
                <c:pt idx="294">
                  <c:v>61.742424242424256</c:v>
                </c:pt>
                <c:pt idx="295">
                  <c:v>75.886524822695051</c:v>
                </c:pt>
                <c:pt idx="296">
                  <c:v>90.163934426229503</c:v>
                </c:pt>
                <c:pt idx="297">
                  <c:v>98.192771084337352</c:v>
                </c:pt>
                <c:pt idx="298">
                  <c:v>100.84033613445378</c:v>
                </c:pt>
                <c:pt idx="299">
                  <c:v>95.865633074935403</c:v>
                </c:pt>
                <c:pt idx="300">
                  <c:v>88.221153846153854</c:v>
                </c:pt>
                <c:pt idx="301">
                  <c:v>83.29519450800916</c:v>
                </c:pt>
                <c:pt idx="302">
                  <c:v>80.392156862745097</c:v>
                </c:pt>
                <c:pt idx="303">
                  <c:v>78.781512605042039</c:v>
                </c:pt>
                <c:pt idx="304">
                  <c:v>78.004073319755591</c:v>
                </c:pt>
                <c:pt idx="305">
                  <c:v>79.041916167664667</c:v>
                </c:pt>
                <c:pt idx="306">
                  <c:v>79.84496124031007</c:v>
                </c:pt>
                <c:pt idx="307">
                  <c:v>82.674199623352152</c:v>
                </c:pt>
                <c:pt idx="308">
                  <c:v>925.7731958762887</c:v>
                </c:pt>
                <c:pt idx="309">
                  <c:v>990.42553191489378</c:v>
                </c:pt>
                <c:pt idx="310">
                  <c:v>328.00000000000006</c:v>
                </c:pt>
                <c:pt idx="312">
                  <c:v>181.14143920595532</c:v>
                </c:pt>
                <c:pt idx="314">
                  <c:v>152.21052631578945</c:v>
                </c:pt>
                <c:pt idx="315">
                  <c:v>149.9009900990099</c:v>
                </c:pt>
                <c:pt idx="316">
                  <c:v>155.25291828793772</c:v>
                </c:pt>
                <c:pt idx="317">
                  <c:v>162.14149139579345</c:v>
                </c:pt>
                <c:pt idx="318">
                  <c:v>165.55555555555554</c:v>
                </c:pt>
                <c:pt idx="319">
                  <c:v>159.78260869565219</c:v>
                </c:pt>
                <c:pt idx="320">
                  <c:v>161.65413533834587</c:v>
                </c:pt>
                <c:pt idx="321">
                  <c:v>171.95121951219511</c:v>
                </c:pt>
                <c:pt idx="322">
                  <c:v>109.21501706484642</c:v>
                </c:pt>
                <c:pt idx="323">
                  <c:v>80.964467005076131</c:v>
                </c:pt>
                <c:pt idx="324">
                  <c:v>70.588235294117652</c:v>
                </c:pt>
                <c:pt idx="325">
                  <c:v>61.914460285132392</c:v>
                </c:pt>
                <c:pt idx="326">
                  <c:v>51.940850277264317</c:v>
                </c:pt>
                <c:pt idx="329">
                  <c:v>79.96688741721853</c:v>
                </c:pt>
                <c:pt idx="330">
                  <c:v>109.71223021582735</c:v>
                </c:pt>
                <c:pt idx="331">
                  <c:v>66.086956521739111</c:v>
                </c:pt>
                <c:pt idx="332">
                  <c:v>99.354838709677423</c:v>
                </c:pt>
                <c:pt idx="333">
                  <c:v>96.521739130434753</c:v>
                </c:pt>
                <c:pt idx="334">
                  <c:v>112.7659574468085</c:v>
                </c:pt>
                <c:pt idx="335">
                  <c:v>182.1782178217822</c:v>
                </c:pt>
                <c:pt idx="336">
                  <c:v>231.4049586776859</c:v>
                </c:pt>
                <c:pt idx="337">
                  <c:v>160.84337349397592</c:v>
                </c:pt>
                <c:pt idx="338">
                  <c:v>123.38709677419352</c:v>
                </c:pt>
                <c:pt idx="339">
                  <c:v>91.812865497076018</c:v>
                </c:pt>
                <c:pt idx="340">
                  <c:v>74.818401937046005</c:v>
                </c:pt>
                <c:pt idx="341">
                  <c:v>66.157205240174676</c:v>
                </c:pt>
                <c:pt idx="342">
                  <c:v>69.753086419753089</c:v>
                </c:pt>
                <c:pt idx="343">
                  <c:v>71.512770137524569</c:v>
                </c:pt>
                <c:pt idx="344">
                  <c:v>266.5322580645161</c:v>
                </c:pt>
                <c:pt idx="345">
                  <c:v>766.98113207547158</c:v>
                </c:pt>
                <c:pt idx="346">
                  <c:v>607.35294117647061</c:v>
                </c:pt>
                <c:pt idx="347">
                  <c:v>310.20408163265307</c:v>
                </c:pt>
                <c:pt idx="348">
                  <c:v>25.327510917030583</c:v>
                </c:pt>
                <c:pt idx="349">
                  <c:v>16.099071207430335</c:v>
                </c:pt>
                <c:pt idx="350">
                  <c:v>15.75</c:v>
                </c:pt>
                <c:pt idx="351">
                  <c:v>88.963210702341129</c:v>
                </c:pt>
                <c:pt idx="353">
                  <c:v>94.561933534743204</c:v>
                </c:pt>
                <c:pt idx="354">
                  <c:v>-28.936170212765955</c:v>
                </c:pt>
                <c:pt idx="355">
                  <c:v>-64.652567975830806</c:v>
                </c:pt>
                <c:pt idx="356">
                  <c:v>-42.045454545454547</c:v>
                </c:pt>
                <c:pt idx="357">
                  <c:v>-12.037037037037033</c:v>
                </c:pt>
                <c:pt idx="358">
                  <c:v>-24.679487179487182</c:v>
                </c:pt>
                <c:pt idx="359">
                  <c:v>-28.571428571428577</c:v>
                </c:pt>
                <c:pt idx="360">
                  <c:v>-25.000000000000007</c:v>
                </c:pt>
                <c:pt idx="361">
                  <c:v>-18.666666666666661</c:v>
                </c:pt>
                <c:pt idx="362">
                  <c:v>-10.126582278481022</c:v>
                </c:pt>
                <c:pt idx="363">
                  <c:v>-0.89766606822261619</c:v>
                </c:pt>
                <c:pt idx="364">
                  <c:v>50.473186119873816</c:v>
                </c:pt>
                <c:pt idx="365">
                  <c:v>-21.194029850746272</c:v>
                </c:pt>
                <c:pt idx="366">
                  <c:v>-40.434782608695656</c:v>
                </c:pt>
                <c:pt idx="368">
                  <c:v>-52.478632478632484</c:v>
                </c:pt>
                <c:pt idx="369">
                  <c:v>-49.188311688311693</c:v>
                </c:pt>
                <c:pt idx="370">
                  <c:v>-45.592705167173257</c:v>
                </c:pt>
                <c:pt idx="371">
                  <c:v>-38.095238095238095</c:v>
                </c:pt>
                <c:pt idx="372">
                  <c:v>-31.124807395993841</c:v>
                </c:pt>
                <c:pt idx="373">
                  <c:v>-25.581395348837212</c:v>
                </c:pt>
                <c:pt idx="374">
                  <c:v>-17.495711835334475</c:v>
                </c:pt>
                <c:pt idx="375">
                  <c:v>16.494845360824726</c:v>
                </c:pt>
                <c:pt idx="376">
                  <c:v>19.559228650137733</c:v>
                </c:pt>
                <c:pt idx="377">
                  <c:v>9.7938144329896826</c:v>
                </c:pt>
                <c:pt idx="378">
                  <c:v>6.4748201438848918</c:v>
                </c:pt>
                <c:pt idx="379">
                  <c:v>-4.3478260869565215</c:v>
                </c:pt>
                <c:pt idx="380">
                  <c:v>-8.1285444234404594</c:v>
                </c:pt>
                <c:pt idx="381">
                  <c:v>-10.801393728223006</c:v>
                </c:pt>
                <c:pt idx="382">
                  <c:v>-9.0756302521008401</c:v>
                </c:pt>
                <c:pt idx="383">
                  <c:v>-7.5907590759075951</c:v>
                </c:pt>
                <c:pt idx="384">
                  <c:v>-6.3227953410981792</c:v>
                </c:pt>
                <c:pt idx="385">
                  <c:v>-4.3551088777219382</c:v>
                </c:pt>
                <c:pt idx="386">
                  <c:v>0.1709401709401758</c:v>
                </c:pt>
                <c:pt idx="387">
                  <c:v>1.543739279588336</c:v>
                </c:pt>
                <c:pt idx="388">
                  <c:v>4.1308089500860588</c:v>
                </c:pt>
                <c:pt idx="389">
                  <c:v>5.3356282271944968</c:v>
                </c:pt>
                <c:pt idx="390">
                  <c:v>5.3448275862068861</c:v>
                </c:pt>
                <c:pt idx="391">
                  <c:v>9.153713298791013</c:v>
                </c:pt>
                <c:pt idx="392">
                  <c:v>11.130434782608702</c:v>
                </c:pt>
                <c:pt idx="393">
                  <c:v>15.26586620926243</c:v>
                </c:pt>
                <c:pt idx="394">
                  <c:v>15.280135823429541</c:v>
                </c:pt>
                <c:pt idx="395">
                  <c:v>17.953020134228197</c:v>
                </c:pt>
                <c:pt idx="396">
                  <c:v>19.866444073455767</c:v>
                </c:pt>
                <c:pt idx="397">
                  <c:v>20.627062706270621</c:v>
                </c:pt>
                <c:pt idx="398">
                  <c:v>22.78688524590163</c:v>
                </c:pt>
                <c:pt idx="399">
                  <c:v>208.73015873015871</c:v>
                </c:pt>
                <c:pt idx="400">
                  <c:v>249.77578475336327</c:v>
                </c:pt>
                <c:pt idx="401">
                  <c:v>235.24590163934431</c:v>
                </c:pt>
                <c:pt idx="402">
                  <c:v>193.25396825396825</c:v>
                </c:pt>
                <c:pt idx="403">
                  <c:v>7.0588235294117645</c:v>
                </c:pt>
                <c:pt idx="404">
                  <c:v>-37.908496732026144</c:v>
                </c:pt>
                <c:pt idx="405">
                  <c:v>-49.88399071925754</c:v>
                </c:pt>
                <c:pt idx="406">
                  <c:v>-49.603174603174601</c:v>
                </c:pt>
                <c:pt idx="407">
                  <c:v>-47.872340425531917</c:v>
                </c:pt>
                <c:pt idx="408">
                  <c:v>-45.276872964169378</c:v>
                </c:pt>
                <c:pt idx="409">
                  <c:v>-25.291828793774325</c:v>
                </c:pt>
                <c:pt idx="410">
                  <c:v>-29.200652528548133</c:v>
                </c:pt>
                <c:pt idx="411">
                  <c:v>-27.411944869831544</c:v>
                </c:pt>
                <c:pt idx="412">
                  <c:v>-12.349914236706688</c:v>
                </c:pt>
                <c:pt idx="413">
                  <c:v>-9.62479608482872</c:v>
                </c:pt>
                <c:pt idx="414">
                  <c:v>-10.937500000000004</c:v>
                </c:pt>
                <c:pt idx="415">
                  <c:v>40.208877284595296</c:v>
                </c:pt>
                <c:pt idx="416">
                  <c:v>15.058823529411772</c:v>
                </c:pt>
                <c:pt idx="417">
                  <c:v>-7.3170731707317085</c:v>
                </c:pt>
                <c:pt idx="418">
                  <c:v>-10.508474576271182</c:v>
                </c:pt>
                <c:pt idx="419">
                  <c:v>-10.296411856474259</c:v>
                </c:pt>
                <c:pt idx="420">
                  <c:v>-12.481426448736999</c:v>
                </c:pt>
                <c:pt idx="421">
                  <c:v>-3.3625730994152003</c:v>
                </c:pt>
                <c:pt idx="422">
                  <c:v>1.3138686131386861</c:v>
                </c:pt>
                <c:pt idx="423">
                  <c:v>4.9707602339181323</c:v>
                </c:pt>
                <c:pt idx="424">
                  <c:v>7.259259259259264</c:v>
                </c:pt>
                <c:pt idx="425">
                  <c:v>150.50505050505049</c:v>
                </c:pt>
                <c:pt idx="426">
                  <c:v>337.5</c:v>
                </c:pt>
                <c:pt idx="427">
                  <c:v>182.5301204819277</c:v>
                </c:pt>
                <c:pt idx="428">
                  <c:v>99.563318777292594</c:v>
                </c:pt>
                <c:pt idx="429">
                  <c:v>54.458598726114637</c:v>
                </c:pt>
                <c:pt idx="430">
                  <c:v>14.678899082568794</c:v>
                </c:pt>
                <c:pt idx="431">
                  <c:v>-55.309734513274336</c:v>
                </c:pt>
                <c:pt idx="432">
                  <c:v>-44.117647058823522</c:v>
                </c:pt>
                <c:pt idx="433">
                  <c:v>-49.047619047619044</c:v>
                </c:pt>
              </c:numCache>
            </c:numRef>
          </c:val>
          <c:smooth val="0"/>
          <c:extLst xmlns:c16r2="http://schemas.microsoft.com/office/drawing/2015/06/chart">
            <c:ext xmlns:c16="http://schemas.microsoft.com/office/drawing/2014/chart" uri="{C3380CC4-5D6E-409C-BE32-E72D297353CC}">
              <c16:uniqueId val="{00000001-F9DB-47BB-AE19-9B2260056692}"/>
            </c:ext>
          </c:extLst>
        </c:ser>
        <c:dLbls>
          <c:showLegendKey val="0"/>
          <c:showVal val="0"/>
          <c:showCatName val="0"/>
          <c:showSerName val="0"/>
          <c:showPercent val="0"/>
          <c:showBubbleSize val="0"/>
        </c:dLbls>
        <c:marker val="1"/>
        <c:smooth val="0"/>
        <c:axId val="522548736"/>
        <c:axId val="522284416"/>
      </c:lineChart>
      <c:dateAx>
        <c:axId val="522548736"/>
        <c:scaling>
          <c:orientation val="minMax"/>
        </c:scaling>
        <c:delete val="0"/>
        <c:axPos val="b"/>
        <c:numFmt formatCode="dd/mm/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284416"/>
        <c:crossesAt val="-500"/>
        <c:auto val="1"/>
        <c:lblOffset val="100"/>
        <c:baseTimeUnit val="days"/>
      </c:dateAx>
      <c:valAx>
        <c:axId val="522284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22548736"/>
        <c:crosses val="autoZero"/>
        <c:crossBetween val="between"/>
      </c:valAx>
      <c:valAx>
        <c:axId val="522284992"/>
        <c:scaling>
          <c:orientation val="minMax"/>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564608"/>
        <c:crosses val="max"/>
        <c:crossBetween val="between"/>
      </c:valAx>
      <c:dateAx>
        <c:axId val="522564608"/>
        <c:scaling>
          <c:orientation val="minMax"/>
        </c:scaling>
        <c:delete val="1"/>
        <c:axPos val="b"/>
        <c:numFmt formatCode="dd/mm/yyyy;@" sourceLinked="1"/>
        <c:majorTickMark val="out"/>
        <c:minorTickMark val="none"/>
        <c:tickLblPos val="nextTo"/>
        <c:crossAx val="522284992"/>
        <c:crossesAt val="0"/>
        <c:auto val="1"/>
        <c:lblOffset val="100"/>
        <c:baseTimeUnit val="days"/>
      </c:date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255639537262744E-2"/>
          <c:y val="5.4480133052675343E-2"/>
          <c:w val="0.92064091097744183"/>
          <c:h val="0.9273927392739274"/>
        </c:manualLayout>
      </c:layout>
      <c:barChart>
        <c:barDir val="col"/>
        <c:grouping val="clustered"/>
        <c:varyColors val="0"/>
        <c:ser>
          <c:idx val="0"/>
          <c:order val="0"/>
          <c:tx>
            <c:strRef>
              <c:f>'Quincey - Tout'!$N$1</c:f>
              <c:strCache>
                <c:ptCount val="1"/>
                <c:pt idx="0">
                  <c:v>H Relative Arbre -H Relative Champ</c:v>
                </c:pt>
              </c:strCache>
            </c:strRef>
          </c:tx>
          <c:spPr>
            <a:solidFill>
              <a:schemeClr val="accent1"/>
            </a:solidFill>
            <a:ln w="19050">
              <a:noFill/>
            </a:ln>
            <a:effectLst/>
          </c:spPr>
          <c:invertIfNegative val="0"/>
          <c:cat>
            <c:numRef>
              <c:f>'Quincey - Tout'!$D$2:$D$6212</c:f>
              <c:numCache>
                <c:formatCode>m/d/yyyy\ h:mm</c:formatCode>
                <c:ptCount val="6211"/>
                <c:pt idx="0">
                  <c:v>45202.583333333336</c:v>
                </c:pt>
                <c:pt idx="1">
                  <c:v>45202.541666666664</c:v>
                </c:pt>
                <c:pt idx="2">
                  <c:v>45202.5</c:v>
                </c:pt>
                <c:pt idx="3">
                  <c:v>45202.458333333336</c:v>
                </c:pt>
                <c:pt idx="4">
                  <c:v>45202.416666666664</c:v>
                </c:pt>
                <c:pt idx="5">
                  <c:v>45202.375</c:v>
                </c:pt>
                <c:pt idx="6">
                  <c:v>45202.333333333336</c:v>
                </c:pt>
                <c:pt idx="7">
                  <c:v>45202.291666666664</c:v>
                </c:pt>
                <c:pt idx="8">
                  <c:v>45202.25</c:v>
                </c:pt>
                <c:pt idx="9">
                  <c:v>45202.208333333336</c:v>
                </c:pt>
                <c:pt idx="10">
                  <c:v>45202.166666666664</c:v>
                </c:pt>
                <c:pt idx="11">
                  <c:v>45202.125</c:v>
                </c:pt>
                <c:pt idx="12">
                  <c:v>45202.083333333336</c:v>
                </c:pt>
                <c:pt idx="13">
                  <c:v>45202.041666666664</c:v>
                </c:pt>
                <c:pt idx="14">
                  <c:v>45202</c:v>
                </c:pt>
                <c:pt idx="15">
                  <c:v>45201.958333333336</c:v>
                </c:pt>
                <c:pt idx="16">
                  <c:v>45201.916666666664</c:v>
                </c:pt>
                <c:pt idx="17">
                  <c:v>45201.875</c:v>
                </c:pt>
                <c:pt idx="18">
                  <c:v>45201.833333333336</c:v>
                </c:pt>
                <c:pt idx="19">
                  <c:v>45201.791666666664</c:v>
                </c:pt>
                <c:pt idx="20">
                  <c:v>45201.75</c:v>
                </c:pt>
                <c:pt idx="21">
                  <c:v>45201.708333333336</c:v>
                </c:pt>
                <c:pt idx="22">
                  <c:v>45201.666666666664</c:v>
                </c:pt>
                <c:pt idx="23">
                  <c:v>45201.625</c:v>
                </c:pt>
                <c:pt idx="24">
                  <c:v>45201.583333333336</c:v>
                </c:pt>
                <c:pt idx="25">
                  <c:v>45201.541666666664</c:v>
                </c:pt>
                <c:pt idx="26">
                  <c:v>45201.5</c:v>
                </c:pt>
                <c:pt idx="27">
                  <c:v>45201.458333333336</c:v>
                </c:pt>
                <c:pt idx="28">
                  <c:v>45201.416666666664</c:v>
                </c:pt>
                <c:pt idx="29">
                  <c:v>45201.375</c:v>
                </c:pt>
                <c:pt idx="30">
                  <c:v>45201.333333333336</c:v>
                </c:pt>
                <c:pt idx="31">
                  <c:v>45201.291666666664</c:v>
                </c:pt>
                <c:pt idx="32">
                  <c:v>45201.25</c:v>
                </c:pt>
                <c:pt idx="33">
                  <c:v>45201.208333333336</c:v>
                </c:pt>
                <c:pt idx="34">
                  <c:v>45201.166666666664</c:v>
                </c:pt>
                <c:pt idx="35">
                  <c:v>45201.125</c:v>
                </c:pt>
                <c:pt idx="36">
                  <c:v>45201.083333333336</c:v>
                </c:pt>
                <c:pt idx="37">
                  <c:v>45201.041666666664</c:v>
                </c:pt>
                <c:pt idx="38">
                  <c:v>45201</c:v>
                </c:pt>
                <c:pt idx="39">
                  <c:v>45200.958333333336</c:v>
                </c:pt>
                <c:pt idx="40">
                  <c:v>45200.916666666664</c:v>
                </c:pt>
                <c:pt idx="41">
                  <c:v>45200.875</c:v>
                </c:pt>
                <c:pt idx="42">
                  <c:v>45200.833333333336</c:v>
                </c:pt>
                <c:pt idx="43">
                  <c:v>45200.791666666664</c:v>
                </c:pt>
                <c:pt idx="44">
                  <c:v>45200.75</c:v>
                </c:pt>
                <c:pt idx="45">
                  <c:v>45200.708333333336</c:v>
                </c:pt>
                <c:pt idx="46">
                  <c:v>45200.666666666664</c:v>
                </c:pt>
                <c:pt idx="47">
                  <c:v>45200.625</c:v>
                </c:pt>
                <c:pt idx="48">
                  <c:v>45200.583333333336</c:v>
                </c:pt>
                <c:pt idx="49">
                  <c:v>45200.541666666664</c:v>
                </c:pt>
                <c:pt idx="50">
                  <c:v>45200.5</c:v>
                </c:pt>
                <c:pt idx="51">
                  <c:v>45200.458333333336</c:v>
                </c:pt>
                <c:pt idx="52">
                  <c:v>45200.416666666664</c:v>
                </c:pt>
                <c:pt idx="53">
                  <c:v>45200.375</c:v>
                </c:pt>
                <c:pt idx="54">
                  <c:v>45200.333333333336</c:v>
                </c:pt>
                <c:pt idx="55">
                  <c:v>45200.291666666664</c:v>
                </c:pt>
                <c:pt idx="56">
                  <c:v>45200.25</c:v>
                </c:pt>
                <c:pt idx="57">
                  <c:v>45200.208333333336</c:v>
                </c:pt>
                <c:pt idx="58">
                  <c:v>45200.166666666664</c:v>
                </c:pt>
                <c:pt idx="59">
                  <c:v>45200.125</c:v>
                </c:pt>
                <c:pt idx="60">
                  <c:v>45200.083333333336</c:v>
                </c:pt>
                <c:pt idx="61">
                  <c:v>45200.041666666664</c:v>
                </c:pt>
                <c:pt idx="62">
                  <c:v>45200</c:v>
                </c:pt>
                <c:pt idx="63">
                  <c:v>45199.958333333336</c:v>
                </c:pt>
                <c:pt idx="64">
                  <c:v>45199.916666666664</c:v>
                </c:pt>
                <c:pt idx="65">
                  <c:v>45199.875</c:v>
                </c:pt>
                <c:pt idx="66">
                  <c:v>45199.833333333336</c:v>
                </c:pt>
                <c:pt idx="67">
                  <c:v>45199.791666666664</c:v>
                </c:pt>
                <c:pt idx="68">
                  <c:v>45199.75</c:v>
                </c:pt>
                <c:pt idx="69">
                  <c:v>45199.708333333336</c:v>
                </c:pt>
                <c:pt idx="70">
                  <c:v>45199.666666666664</c:v>
                </c:pt>
                <c:pt idx="71">
                  <c:v>45199.625</c:v>
                </c:pt>
                <c:pt idx="72">
                  <c:v>45199.583333333336</c:v>
                </c:pt>
                <c:pt idx="73">
                  <c:v>45199.541666666664</c:v>
                </c:pt>
                <c:pt idx="74">
                  <c:v>45199.5</c:v>
                </c:pt>
                <c:pt idx="75">
                  <c:v>45199.458333333336</c:v>
                </c:pt>
                <c:pt idx="76">
                  <c:v>45199.416666666664</c:v>
                </c:pt>
                <c:pt idx="77">
                  <c:v>45199.375</c:v>
                </c:pt>
                <c:pt idx="78">
                  <c:v>45199.333333333336</c:v>
                </c:pt>
                <c:pt idx="79">
                  <c:v>45199.291666666664</c:v>
                </c:pt>
                <c:pt idx="80">
                  <c:v>45199.25</c:v>
                </c:pt>
                <c:pt idx="81">
                  <c:v>45199.208333333336</c:v>
                </c:pt>
                <c:pt idx="82">
                  <c:v>45199.166666666664</c:v>
                </c:pt>
                <c:pt idx="83">
                  <c:v>45199.125</c:v>
                </c:pt>
                <c:pt idx="84">
                  <c:v>45199.083333333336</c:v>
                </c:pt>
                <c:pt idx="85">
                  <c:v>45199.041666666664</c:v>
                </c:pt>
                <c:pt idx="86">
                  <c:v>45199</c:v>
                </c:pt>
                <c:pt idx="87">
                  <c:v>45198.958333333336</c:v>
                </c:pt>
                <c:pt idx="88">
                  <c:v>45198.916666666664</c:v>
                </c:pt>
                <c:pt idx="89">
                  <c:v>45198.875</c:v>
                </c:pt>
                <c:pt idx="90">
                  <c:v>45198.833333333336</c:v>
                </c:pt>
                <c:pt idx="91">
                  <c:v>45198.791666666664</c:v>
                </c:pt>
                <c:pt idx="92">
                  <c:v>45198.75</c:v>
                </c:pt>
                <c:pt idx="93">
                  <c:v>45198.708333333336</c:v>
                </c:pt>
                <c:pt idx="94">
                  <c:v>45198.666666666664</c:v>
                </c:pt>
                <c:pt idx="95">
                  <c:v>45198.625</c:v>
                </c:pt>
                <c:pt idx="96">
                  <c:v>45198.583333333336</c:v>
                </c:pt>
                <c:pt idx="97">
                  <c:v>45198.541666666664</c:v>
                </c:pt>
                <c:pt idx="98">
                  <c:v>45198.5</c:v>
                </c:pt>
                <c:pt idx="99">
                  <c:v>45198.458333333336</c:v>
                </c:pt>
                <c:pt idx="100">
                  <c:v>45198.416666666664</c:v>
                </c:pt>
                <c:pt idx="101">
                  <c:v>45198.375</c:v>
                </c:pt>
                <c:pt idx="102">
                  <c:v>45198.333333333336</c:v>
                </c:pt>
                <c:pt idx="103">
                  <c:v>45198.291666666664</c:v>
                </c:pt>
                <c:pt idx="104">
                  <c:v>45198.25</c:v>
                </c:pt>
                <c:pt idx="105">
                  <c:v>45198.208333333336</c:v>
                </c:pt>
                <c:pt idx="106">
                  <c:v>45198.166666666664</c:v>
                </c:pt>
                <c:pt idx="107">
                  <c:v>45198.125</c:v>
                </c:pt>
                <c:pt idx="108">
                  <c:v>45198.083333333336</c:v>
                </c:pt>
                <c:pt idx="109">
                  <c:v>45198.041666666664</c:v>
                </c:pt>
                <c:pt idx="110">
                  <c:v>45198</c:v>
                </c:pt>
                <c:pt idx="111">
                  <c:v>45197.958333333336</c:v>
                </c:pt>
                <c:pt idx="112">
                  <c:v>45197.916666666664</c:v>
                </c:pt>
                <c:pt idx="113">
                  <c:v>45197.875</c:v>
                </c:pt>
                <c:pt idx="114">
                  <c:v>45197.833333333336</c:v>
                </c:pt>
                <c:pt idx="115">
                  <c:v>45197.791666666664</c:v>
                </c:pt>
                <c:pt idx="116">
                  <c:v>45197.75</c:v>
                </c:pt>
                <c:pt idx="117">
                  <c:v>45197.708333333336</c:v>
                </c:pt>
                <c:pt idx="118">
                  <c:v>45197.666666666664</c:v>
                </c:pt>
                <c:pt idx="119">
                  <c:v>45197.625</c:v>
                </c:pt>
                <c:pt idx="120">
                  <c:v>45197.583333333336</c:v>
                </c:pt>
                <c:pt idx="121">
                  <c:v>45197.541666666664</c:v>
                </c:pt>
                <c:pt idx="122">
                  <c:v>45197.5</c:v>
                </c:pt>
                <c:pt idx="123">
                  <c:v>45197.458333333336</c:v>
                </c:pt>
                <c:pt idx="124">
                  <c:v>45197.416666666664</c:v>
                </c:pt>
                <c:pt idx="125">
                  <c:v>45197.375</c:v>
                </c:pt>
                <c:pt idx="126">
                  <c:v>45197.333333333336</c:v>
                </c:pt>
                <c:pt idx="127">
                  <c:v>45197.291666666664</c:v>
                </c:pt>
                <c:pt idx="128">
                  <c:v>45197.25</c:v>
                </c:pt>
                <c:pt idx="129">
                  <c:v>45197.208333333336</c:v>
                </c:pt>
                <c:pt idx="130">
                  <c:v>45197.166666666664</c:v>
                </c:pt>
                <c:pt idx="131">
                  <c:v>45197.125</c:v>
                </c:pt>
                <c:pt idx="132">
                  <c:v>45197.083333333336</c:v>
                </c:pt>
                <c:pt idx="133">
                  <c:v>45197.041666666664</c:v>
                </c:pt>
                <c:pt idx="134">
                  <c:v>45197</c:v>
                </c:pt>
                <c:pt idx="135">
                  <c:v>45196.958333333336</c:v>
                </c:pt>
                <c:pt idx="136">
                  <c:v>45196.916666666664</c:v>
                </c:pt>
                <c:pt idx="137">
                  <c:v>45196.875</c:v>
                </c:pt>
                <c:pt idx="138">
                  <c:v>45196.833333333336</c:v>
                </c:pt>
                <c:pt idx="139">
                  <c:v>45196.791666666664</c:v>
                </c:pt>
                <c:pt idx="140">
                  <c:v>45196.75</c:v>
                </c:pt>
                <c:pt idx="141">
                  <c:v>45196.708333333336</c:v>
                </c:pt>
                <c:pt idx="142">
                  <c:v>45196.666666666664</c:v>
                </c:pt>
                <c:pt idx="143">
                  <c:v>45196.625</c:v>
                </c:pt>
                <c:pt idx="144">
                  <c:v>45196.583333333336</c:v>
                </c:pt>
                <c:pt idx="145">
                  <c:v>45196.541666666664</c:v>
                </c:pt>
                <c:pt idx="146">
                  <c:v>45196.5</c:v>
                </c:pt>
                <c:pt idx="147">
                  <c:v>45196.458333333336</c:v>
                </c:pt>
                <c:pt idx="148">
                  <c:v>45196.416666666664</c:v>
                </c:pt>
                <c:pt idx="149">
                  <c:v>45196.375</c:v>
                </c:pt>
                <c:pt idx="150">
                  <c:v>45196.333333333336</c:v>
                </c:pt>
                <c:pt idx="151">
                  <c:v>45196.291666666664</c:v>
                </c:pt>
                <c:pt idx="152">
                  <c:v>45196.25</c:v>
                </c:pt>
                <c:pt idx="153">
                  <c:v>45196.208333333336</c:v>
                </c:pt>
                <c:pt idx="154">
                  <c:v>45196.166666666664</c:v>
                </c:pt>
                <c:pt idx="155">
                  <c:v>45196.125</c:v>
                </c:pt>
                <c:pt idx="156">
                  <c:v>45196.083333333336</c:v>
                </c:pt>
                <c:pt idx="157">
                  <c:v>45196.041666666664</c:v>
                </c:pt>
                <c:pt idx="158">
                  <c:v>45196</c:v>
                </c:pt>
                <c:pt idx="159">
                  <c:v>45195.958333333336</c:v>
                </c:pt>
                <c:pt idx="160">
                  <c:v>45195.916666666664</c:v>
                </c:pt>
                <c:pt idx="161">
                  <c:v>45195.875</c:v>
                </c:pt>
                <c:pt idx="162">
                  <c:v>45195.833333333336</c:v>
                </c:pt>
                <c:pt idx="163">
                  <c:v>45195.791666666664</c:v>
                </c:pt>
                <c:pt idx="164">
                  <c:v>45195.75</c:v>
                </c:pt>
                <c:pt idx="165">
                  <c:v>45195.708333333336</c:v>
                </c:pt>
                <c:pt idx="166">
                  <c:v>45195.666666666664</c:v>
                </c:pt>
                <c:pt idx="167">
                  <c:v>45195.625</c:v>
                </c:pt>
                <c:pt idx="168">
                  <c:v>45195.583333333336</c:v>
                </c:pt>
                <c:pt idx="169">
                  <c:v>45195.541666666664</c:v>
                </c:pt>
                <c:pt idx="170">
                  <c:v>45195.5</c:v>
                </c:pt>
                <c:pt idx="171">
                  <c:v>45195.458333333336</c:v>
                </c:pt>
                <c:pt idx="172">
                  <c:v>45195.416666666664</c:v>
                </c:pt>
                <c:pt idx="173">
                  <c:v>45195.375</c:v>
                </c:pt>
                <c:pt idx="174">
                  <c:v>45195.333333333336</c:v>
                </c:pt>
                <c:pt idx="175">
                  <c:v>45195.291666666664</c:v>
                </c:pt>
                <c:pt idx="176">
                  <c:v>45195.25</c:v>
                </c:pt>
                <c:pt idx="177">
                  <c:v>45195.208333333336</c:v>
                </c:pt>
                <c:pt idx="178">
                  <c:v>45195.166666666664</c:v>
                </c:pt>
                <c:pt idx="179">
                  <c:v>45195.125</c:v>
                </c:pt>
                <c:pt idx="180">
                  <c:v>45195.083333333336</c:v>
                </c:pt>
                <c:pt idx="181">
                  <c:v>45195.041666666664</c:v>
                </c:pt>
                <c:pt idx="182">
                  <c:v>45195</c:v>
                </c:pt>
                <c:pt idx="183">
                  <c:v>45194.958333333336</c:v>
                </c:pt>
                <c:pt idx="184">
                  <c:v>45194.916666666664</c:v>
                </c:pt>
                <c:pt idx="185">
                  <c:v>45194.875</c:v>
                </c:pt>
                <c:pt idx="186">
                  <c:v>45194.833333333336</c:v>
                </c:pt>
                <c:pt idx="187">
                  <c:v>45194.791666666664</c:v>
                </c:pt>
                <c:pt idx="188">
                  <c:v>45194.75</c:v>
                </c:pt>
                <c:pt idx="189">
                  <c:v>45194.708333333336</c:v>
                </c:pt>
                <c:pt idx="190">
                  <c:v>45194.666666666664</c:v>
                </c:pt>
                <c:pt idx="191">
                  <c:v>45194.625</c:v>
                </c:pt>
                <c:pt idx="192">
                  <c:v>45194.583333333336</c:v>
                </c:pt>
                <c:pt idx="193">
                  <c:v>45194.541666666664</c:v>
                </c:pt>
                <c:pt idx="194">
                  <c:v>45194.5</c:v>
                </c:pt>
                <c:pt idx="195">
                  <c:v>45194.458333333336</c:v>
                </c:pt>
                <c:pt idx="196">
                  <c:v>45194.416666666664</c:v>
                </c:pt>
                <c:pt idx="197">
                  <c:v>45194.375</c:v>
                </c:pt>
                <c:pt idx="198">
                  <c:v>45194.333333333336</c:v>
                </c:pt>
                <c:pt idx="199">
                  <c:v>45194.291666666664</c:v>
                </c:pt>
                <c:pt idx="200">
                  <c:v>45194.25</c:v>
                </c:pt>
                <c:pt idx="201">
                  <c:v>45194.208333333336</c:v>
                </c:pt>
                <c:pt idx="202">
                  <c:v>45194.166666666664</c:v>
                </c:pt>
                <c:pt idx="203">
                  <c:v>45194.125</c:v>
                </c:pt>
                <c:pt idx="204">
                  <c:v>45194.083333333336</c:v>
                </c:pt>
                <c:pt idx="205">
                  <c:v>45194.041666666664</c:v>
                </c:pt>
                <c:pt idx="206">
                  <c:v>45194</c:v>
                </c:pt>
                <c:pt idx="207">
                  <c:v>45193.958333333336</c:v>
                </c:pt>
                <c:pt idx="208">
                  <c:v>45193.916666666664</c:v>
                </c:pt>
                <c:pt idx="209">
                  <c:v>45193.875</c:v>
                </c:pt>
                <c:pt idx="210">
                  <c:v>45193.833333333336</c:v>
                </c:pt>
                <c:pt idx="211">
                  <c:v>45193.791666666664</c:v>
                </c:pt>
                <c:pt idx="212">
                  <c:v>45193.75</c:v>
                </c:pt>
                <c:pt idx="213">
                  <c:v>45193.708333333336</c:v>
                </c:pt>
                <c:pt idx="214">
                  <c:v>45193.666666666664</c:v>
                </c:pt>
                <c:pt idx="215">
                  <c:v>45193.625</c:v>
                </c:pt>
                <c:pt idx="216">
                  <c:v>45193.583333333336</c:v>
                </c:pt>
                <c:pt idx="217">
                  <c:v>45193.541666666664</c:v>
                </c:pt>
                <c:pt idx="218">
                  <c:v>45193.5</c:v>
                </c:pt>
                <c:pt idx="219">
                  <c:v>45193.458333333336</c:v>
                </c:pt>
                <c:pt idx="220">
                  <c:v>45193.416666666664</c:v>
                </c:pt>
                <c:pt idx="221">
                  <c:v>45193.375</c:v>
                </c:pt>
                <c:pt idx="222">
                  <c:v>45193.333333333336</c:v>
                </c:pt>
                <c:pt idx="223">
                  <c:v>45193.291666666664</c:v>
                </c:pt>
                <c:pt idx="224">
                  <c:v>45193.25</c:v>
                </c:pt>
                <c:pt idx="225">
                  <c:v>45193.208333333336</c:v>
                </c:pt>
                <c:pt idx="226">
                  <c:v>45193.166666666664</c:v>
                </c:pt>
                <c:pt idx="227">
                  <c:v>45193.125</c:v>
                </c:pt>
                <c:pt idx="228">
                  <c:v>45193.083333333336</c:v>
                </c:pt>
                <c:pt idx="229">
                  <c:v>45193.041666666664</c:v>
                </c:pt>
                <c:pt idx="230">
                  <c:v>45193</c:v>
                </c:pt>
                <c:pt idx="231">
                  <c:v>45192.958333333336</c:v>
                </c:pt>
                <c:pt idx="232">
                  <c:v>45192.916666666664</c:v>
                </c:pt>
                <c:pt idx="233">
                  <c:v>45192.875</c:v>
                </c:pt>
                <c:pt idx="234">
                  <c:v>45192.833333333336</c:v>
                </c:pt>
                <c:pt idx="235">
                  <c:v>45192.791666666664</c:v>
                </c:pt>
                <c:pt idx="236">
                  <c:v>45192.75</c:v>
                </c:pt>
                <c:pt idx="237">
                  <c:v>45192.708333333336</c:v>
                </c:pt>
                <c:pt idx="238">
                  <c:v>45192.666666666664</c:v>
                </c:pt>
                <c:pt idx="239">
                  <c:v>45192.625</c:v>
                </c:pt>
                <c:pt idx="240">
                  <c:v>45192.583333333336</c:v>
                </c:pt>
                <c:pt idx="241">
                  <c:v>45192.541666666664</c:v>
                </c:pt>
                <c:pt idx="242">
                  <c:v>45192.5</c:v>
                </c:pt>
                <c:pt idx="243">
                  <c:v>45192.458333333336</c:v>
                </c:pt>
                <c:pt idx="244">
                  <c:v>45192.416666666664</c:v>
                </c:pt>
                <c:pt idx="245">
                  <c:v>45192.375</c:v>
                </c:pt>
                <c:pt idx="246">
                  <c:v>45192.333333333336</c:v>
                </c:pt>
                <c:pt idx="247">
                  <c:v>45192.291666666664</c:v>
                </c:pt>
                <c:pt idx="248">
                  <c:v>45192.25</c:v>
                </c:pt>
                <c:pt idx="249">
                  <c:v>45192.208333333336</c:v>
                </c:pt>
                <c:pt idx="250">
                  <c:v>45192.166666666664</c:v>
                </c:pt>
                <c:pt idx="251">
                  <c:v>45192.125</c:v>
                </c:pt>
                <c:pt idx="252">
                  <c:v>45192.083333333336</c:v>
                </c:pt>
                <c:pt idx="253">
                  <c:v>45192.041666666664</c:v>
                </c:pt>
                <c:pt idx="254">
                  <c:v>45192</c:v>
                </c:pt>
                <c:pt idx="255">
                  <c:v>45191.958333333336</c:v>
                </c:pt>
                <c:pt idx="256">
                  <c:v>45191.916666666664</c:v>
                </c:pt>
                <c:pt idx="257">
                  <c:v>45191.875</c:v>
                </c:pt>
                <c:pt idx="258">
                  <c:v>45191.833333333336</c:v>
                </c:pt>
                <c:pt idx="259">
                  <c:v>45191.791666666664</c:v>
                </c:pt>
                <c:pt idx="260">
                  <c:v>45191.75</c:v>
                </c:pt>
                <c:pt idx="261">
                  <c:v>45191.708333333336</c:v>
                </c:pt>
                <c:pt idx="262">
                  <c:v>45191.666666666664</c:v>
                </c:pt>
                <c:pt idx="263">
                  <c:v>45191.625</c:v>
                </c:pt>
                <c:pt idx="264">
                  <c:v>45191.583333333336</c:v>
                </c:pt>
                <c:pt idx="265">
                  <c:v>45191.541666666664</c:v>
                </c:pt>
                <c:pt idx="266">
                  <c:v>45191.5</c:v>
                </c:pt>
                <c:pt idx="267">
                  <c:v>45191.458333333336</c:v>
                </c:pt>
                <c:pt idx="268">
                  <c:v>45191.416666666664</c:v>
                </c:pt>
                <c:pt idx="269">
                  <c:v>45191.375</c:v>
                </c:pt>
                <c:pt idx="270">
                  <c:v>45191.333333333336</c:v>
                </c:pt>
                <c:pt idx="271">
                  <c:v>45191.291666666664</c:v>
                </c:pt>
                <c:pt idx="272">
                  <c:v>45191.25</c:v>
                </c:pt>
                <c:pt idx="273">
                  <c:v>45191.208333333336</c:v>
                </c:pt>
                <c:pt idx="274">
                  <c:v>45191.166666666664</c:v>
                </c:pt>
                <c:pt idx="275">
                  <c:v>45191.125</c:v>
                </c:pt>
                <c:pt idx="276">
                  <c:v>45191.083333333336</c:v>
                </c:pt>
                <c:pt idx="277">
                  <c:v>45191.041666666664</c:v>
                </c:pt>
                <c:pt idx="278">
                  <c:v>45191</c:v>
                </c:pt>
                <c:pt idx="279">
                  <c:v>45190.958333333336</c:v>
                </c:pt>
                <c:pt idx="280">
                  <c:v>45190.916666666664</c:v>
                </c:pt>
                <c:pt idx="281">
                  <c:v>45190.875</c:v>
                </c:pt>
                <c:pt idx="282">
                  <c:v>45190.833333333336</c:v>
                </c:pt>
                <c:pt idx="283">
                  <c:v>45190.791666666664</c:v>
                </c:pt>
                <c:pt idx="284">
                  <c:v>45190.75</c:v>
                </c:pt>
                <c:pt idx="285">
                  <c:v>45190.708333333336</c:v>
                </c:pt>
                <c:pt idx="286">
                  <c:v>45190.666666666664</c:v>
                </c:pt>
                <c:pt idx="287">
                  <c:v>45190.625</c:v>
                </c:pt>
                <c:pt idx="288">
                  <c:v>45190.583333333336</c:v>
                </c:pt>
                <c:pt idx="289">
                  <c:v>45190.541666666664</c:v>
                </c:pt>
                <c:pt idx="290">
                  <c:v>45190.5</c:v>
                </c:pt>
                <c:pt idx="291">
                  <c:v>45190.458333333336</c:v>
                </c:pt>
                <c:pt idx="292">
                  <c:v>45190.416666666664</c:v>
                </c:pt>
                <c:pt idx="293">
                  <c:v>45190.375</c:v>
                </c:pt>
                <c:pt idx="294">
                  <c:v>45190.333333333336</c:v>
                </c:pt>
                <c:pt idx="295">
                  <c:v>45190.291666666664</c:v>
                </c:pt>
                <c:pt idx="296">
                  <c:v>45190.25</c:v>
                </c:pt>
                <c:pt idx="297">
                  <c:v>45190.208333333336</c:v>
                </c:pt>
                <c:pt idx="298">
                  <c:v>45190.166666666664</c:v>
                </c:pt>
                <c:pt idx="299">
                  <c:v>45190.125</c:v>
                </c:pt>
                <c:pt idx="300">
                  <c:v>45190.083333333336</c:v>
                </c:pt>
                <c:pt idx="301">
                  <c:v>45190.041666666664</c:v>
                </c:pt>
                <c:pt idx="302">
                  <c:v>45190</c:v>
                </c:pt>
                <c:pt idx="303">
                  <c:v>45189.958333333336</c:v>
                </c:pt>
                <c:pt idx="304">
                  <c:v>45189.916666666664</c:v>
                </c:pt>
                <c:pt idx="305">
                  <c:v>45189.875</c:v>
                </c:pt>
                <c:pt idx="306">
                  <c:v>45189.833333333336</c:v>
                </c:pt>
                <c:pt idx="307">
                  <c:v>45189.791666666664</c:v>
                </c:pt>
                <c:pt idx="308">
                  <c:v>45189.75</c:v>
                </c:pt>
                <c:pt idx="309">
                  <c:v>45189.708333333336</c:v>
                </c:pt>
                <c:pt idx="310">
                  <c:v>45189.666666666664</c:v>
                </c:pt>
                <c:pt idx="311">
                  <c:v>45189.625</c:v>
                </c:pt>
                <c:pt idx="312">
                  <c:v>45189.583333333336</c:v>
                </c:pt>
                <c:pt idx="313">
                  <c:v>45189.541666666664</c:v>
                </c:pt>
                <c:pt idx="314">
                  <c:v>45189.5</c:v>
                </c:pt>
                <c:pt idx="315">
                  <c:v>45189.458333333336</c:v>
                </c:pt>
                <c:pt idx="316">
                  <c:v>45189.416666666664</c:v>
                </c:pt>
                <c:pt idx="317">
                  <c:v>45189.375</c:v>
                </c:pt>
                <c:pt idx="318">
                  <c:v>45189.333333333336</c:v>
                </c:pt>
                <c:pt idx="319">
                  <c:v>45189.291666666664</c:v>
                </c:pt>
                <c:pt idx="320">
                  <c:v>45189.25</c:v>
                </c:pt>
                <c:pt idx="321">
                  <c:v>45189.208333333336</c:v>
                </c:pt>
                <c:pt idx="322">
                  <c:v>45189.166666666664</c:v>
                </c:pt>
                <c:pt idx="323">
                  <c:v>45189.125</c:v>
                </c:pt>
                <c:pt idx="324">
                  <c:v>45189.083333333336</c:v>
                </c:pt>
                <c:pt idx="325">
                  <c:v>45189.041666666664</c:v>
                </c:pt>
                <c:pt idx="326">
                  <c:v>45189</c:v>
                </c:pt>
                <c:pt idx="327">
                  <c:v>45188.958333333336</c:v>
                </c:pt>
                <c:pt idx="328">
                  <c:v>45188.916666666664</c:v>
                </c:pt>
                <c:pt idx="329">
                  <c:v>45188.875</c:v>
                </c:pt>
                <c:pt idx="330">
                  <c:v>45188.833333333336</c:v>
                </c:pt>
                <c:pt idx="331">
                  <c:v>45188.791666666664</c:v>
                </c:pt>
                <c:pt idx="332">
                  <c:v>45188.75</c:v>
                </c:pt>
                <c:pt idx="333">
                  <c:v>45188.708333333336</c:v>
                </c:pt>
                <c:pt idx="334">
                  <c:v>45188.666666666664</c:v>
                </c:pt>
                <c:pt idx="335">
                  <c:v>45188.625</c:v>
                </c:pt>
                <c:pt idx="336">
                  <c:v>45188.583333333336</c:v>
                </c:pt>
                <c:pt idx="337">
                  <c:v>45188.541666666664</c:v>
                </c:pt>
                <c:pt idx="338">
                  <c:v>45188.5</c:v>
                </c:pt>
                <c:pt idx="339">
                  <c:v>45188.458333333336</c:v>
                </c:pt>
                <c:pt idx="340">
                  <c:v>45188.416666666664</c:v>
                </c:pt>
                <c:pt idx="341">
                  <c:v>45188.375</c:v>
                </c:pt>
                <c:pt idx="342">
                  <c:v>45188.333333333336</c:v>
                </c:pt>
                <c:pt idx="343">
                  <c:v>45188.291666666664</c:v>
                </c:pt>
                <c:pt idx="344">
                  <c:v>45188.25</c:v>
                </c:pt>
                <c:pt idx="345">
                  <c:v>45188.208333333336</c:v>
                </c:pt>
                <c:pt idx="346">
                  <c:v>45188.166666666664</c:v>
                </c:pt>
                <c:pt idx="347">
                  <c:v>45188.125</c:v>
                </c:pt>
                <c:pt idx="348">
                  <c:v>45188.083333333336</c:v>
                </c:pt>
                <c:pt idx="349">
                  <c:v>45188.041666666664</c:v>
                </c:pt>
                <c:pt idx="350">
                  <c:v>45188</c:v>
                </c:pt>
                <c:pt idx="351">
                  <c:v>45187.958333333336</c:v>
                </c:pt>
                <c:pt idx="352">
                  <c:v>45187.916666666664</c:v>
                </c:pt>
                <c:pt idx="353">
                  <c:v>45187.875</c:v>
                </c:pt>
                <c:pt idx="354">
                  <c:v>45187.833333333336</c:v>
                </c:pt>
                <c:pt idx="355">
                  <c:v>45187.791666666664</c:v>
                </c:pt>
                <c:pt idx="356">
                  <c:v>45187.75</c:v>
                </c:pt>
                <c:pt idx="357">
                  <c:v>45187.708333333336</c:v>
                </c:pt>
                <c:pt idx="358">
                  <c:v>45187.666666666664</c:v>
                </c:pt>
                <c:pt idx="359">
                  <c:v>45187.625</c:v>
                </c:pt>
                <c:pt idx="360">
                  <c:v>45187.583333333336</c:v>
                </c:pt>
                <c:pt idx="361">
                  <c:v>45187.541666666664</c:v>
                </c:pt>
                <c:pt idx="362">
                  <c:v>45187.5</c:v>
                </c:pt>
                <c:pt idx="363">
                  <c:v>45187.458333333336</c:v>
                </c:pt>
                <c:pt idx="364">
                  <c:v>45187.416666666664</c:v>
                </c:pt>
                <c:pt idx="365">
                  <c:v>45187.375</c:v>
                </c:pt>
                <c:pt idx="366">
                  <c:v>45187.333333333336</c:v>
                </c:pt>
                <c:pt idx="367">
                  <c:v>45187.291666666664</c:v>
                </c:pt>
                <c:pt idx="368">
                  <c:v>45187.25</c:v>
                </c:pt>
                <c:pt idx="369">
                  <c:v>45187.208333333336</c:v>
                </c:pt>
                <c:pt idx="370">
                  <c:v>45187.166666666664</c:v>
                </c:pt>
                <c:pt idx="371">
                  <c:v>45187.125</c:v>
                </c:pt>
                <c:pt idx="372">
                  <c:v>45187.083333333336</c:v>
                </c:pt>
                <c:pt idx="373">
                  <c:v>45187.041666666664</c:v>
                </c:pt>
                <c:pt idx="374">
                  <c:v>45187</c:v>
                </c:pt>
                <c:pt idx="375">
                  <c:v>45186.958333333336</c:v>
                </c:pt>
                <c:pt idx="376">
                  <c:v>45186.916666666664</c:v>
                </c:pt>
                <c:pt idx="377">
                  <c:v>45186.875</c:v>
                </c:pt>
                <c:pt idx="378">
                  <c:v>45186.833333333336</c:v>
                </c:pt>
                <c:pt idx="379">
                  <c:v>45186.791666666664</c:v>
                </c:pt>
                <c:pt idx="380">
                  <c:v>45186.75</c:v>
                </c:pt>
                <c:pt idx="381">
                  <c:v>45186.708333333336</c:v>
                </c:pt>
                <c:pt idx="382">
                  <c:v>45186.666666666664</c:v>
                </c:pt>
                <c:pt idx="383">
                  <c:v>45186.625</c:v>
                </c:pt>
                <c:pt idx="384">
                  <c:v>45186.583333333336</c:v>
                </c:pt>
                <c:pt idx="385">
                  <c:v>45186.541666666664</c:v>
                </c:pt>
                <c:pt idx="386">
                  <c:v>45186.5</c:v>
                </c:pt>
                <c:pt idx="387">
                  <c:v>45186.458333333336</c:v>
                </c:pt>
                <c:pt idx="388">
                  <c:v>45186.416666666664</c:v>
                </c:pt>
                <c:pt idx="389">
                  <c:v>45186.375</c:v>
                </c:pt>
                <c:pt idx="390">
                  <c:v>45186.333333333336</c:v>
                </c:pt>
                <c:pt idx="391">
                  <c:v>45186.291666666664</c:v>
                </c:pt>
                <c:pt idx="392">
                  <c:v>45186.25</c:v>
                </c:pt>
                <c:pt idx="393">
                  <c:v>45186.208333333336</c:v>
                </c:pt>
                <c:pt idx="394">
                  <c:v>45186.166666666664</c:v>
                </c:pt>
                <c:pt idx="395">
                  <c:v>45186.125</c:v>
                </c:pt>
                <c:pt idx="396">
                  <c:v>45186.083333333336</c:v>
                </c:pt>
                <c:pt idx="397">
                  <c:v>45186.041666666664</c:v>
                </c:pt>
                <c:pt idx="398">
                  <c:v>45186</c:v>
                </c:pt>
                <c:pt idx="399">
                  <c:v>45185.958333333336</c:v>
                </c:pt>
                <c:pt idx="400">
                  <c:v>45185.916666666664</c:v>
                </c:pt>
                <c:pt idx="401">
                  <c:v>45185.875</c:v>
                </c:pt>
                <c:pt idx="402">
                  <c:v>45185.833333333336</c:v>
                </c:pt>
                <c:pt idx="403">
                  <c:v>45185.791666666664</c:v>
                </c:pt>
                <c:pt idx="404">
                  <c:v>45185.75</c:v>
                </c:pt>
                <c:pt idx="405">
                  <c:v>45185.708333333336</c:v>
                </c:pt>
                <c:pt idx="406">
                  <c:v>45185.666666666664</c:v>
                </c:pt>
                <c:pt idx="407">
                  <c:v>45185.625</c:v>
                </c:pt>
                <c:pt idx="408">
                  <c:v>45185.583333333336</c:v>
                </c:pt>
                <c:pt idx="409">
                  <c:v>45185.541666666664</c:v>
                </c:pt>
                <c:pt idx="410">
                  <c:v>45185.5</c:v>
                </c:pt>
                <c:pt idx="411">
                  <c:v>45185.458333333336</c:v>
                </c:pt>
                <c:pt idx="412">
                  <c:v>45185.416666666664</c:v>
                </c:pt>
                <c:pt idx="413">
                  <c:v>45185.375</c:v>
                </c:pt>
                <c:pt idx="414">
                  <c:v>45185.333333333336</c:v>
                </c:pt>
                <c:pt idx="415">
                  <c:v>45185.291666666664</c:v>
                </c:pt>
                <c:pt idx="416">
                  <c:v>45185.25</c:v>
                </c:pt>
                <c:pt idx="417">
                  <c:v>45185.208333333336</c:v>
                </c:pt>
                <c:pt idx="418">
                  <c:v>45185.166666666664</c:v>
                </c:pt>
                <c:pt idx="419">
                  <c:v>45185.125</c:v>
                </c:pt>
                <c:pt idx="420">
                  <c:v>45185.083333333336</c:v>
                </c:pt>
                <c:pt idx="421">
                  <c:v>45185.041666666664</c:v>
                </c:pt>
                <c:pt idx="422">
                  <c:v>45185</c:v>
                </c:pt>
                <c:pt idx="423">
                  <c:v>45184.958333333336</c:v>
                </c:pt>
                <c:pt idx="424">
                  <c:v>45184.916666666664</c:v>
                </c:pt>
                <c:pt idx="425">
                  <c:v>45184.875</c:v>
                </c:pt>
                <c:pt idx="426">
                  <c:v>45184.833333333336</c:v>
                </c:pt>
                <c:pt idx="427">
                  <c:v>45184.791666666664</c:v>
                </c:pt>
                <c:pt idx="428">
                  <c:v>45184.75</c:v>
                </c:pt>
                <c:pt idx="429">
                  <c:v>45184.708333333336</c:v>
                </c:pt>
                <c:pt idx="430">
                  <c:v>45184.666666666664</c:v>
                </c:pt>
                <c:pt idx="431">
                  <c:v>45184.625</c:v>
                </c:pt>
                <c:pt idx="432">
                  <c:v>45184.583333333336</c:v>
                </c:pt>
                <c:pt idx="433">
                  <c:v>45184.541666666664</c:v>
                </c:pt>
                <c:pt idx="434">
                  <c:v>45184.5</c:v>
                </c:pt>
                <c:pt idx="435">
                  <c:v>45184.458333333336</c:v>
                </c:pt>
                <c:pt idx="436">
                  <c:v>45184.416666666664</c:v>
                </c:pt>
                <c:pt idx="437">
                  <c:v>45184.375</c:v>
                </c:pt>
                <c:pt idx="438">
                  <c:v>45184.333333333336</c:v>
                </c:pt>
                <c:pt idx="439">
                  <c:v>45184.291666666664</c:v>
                </c:pt>
                <c:pt idx="440">
                  <c:v>45184.25</c:v>
                </c:pt>
                <c:pt idx="441">
                  <c:v>45184.208333333336</c:v>
                </c:pt>
                <c:pt idx="442">
                  <c:v>45184.166666666664</c:v>
                </c:pt>
                <c:pt idx="443">
                  <c:v>45184.125</c:v>
                </c:pt>
                <c:pt idx="444">
                  <c:v>45184.083333333336</c:v>
                </c:pt>
                <c:pt idx="445">
                  <c:v>45184.041666666664</c:v>
                </c:pt>
                <c:pt idx="446">
                  <c:v>45184</c:v>
                </c:pt>
                <c:pt idx="447">
                  <c:v>45183.958333333336</c:v>
                </c:pt>
                <c:pt idx="448">
                  <c:v>45183.916666666664</c:v>
                </c:pt>
                <c:pt idx="449">
                  <c:v>45183.875</c:v>
                </c:pt>
                <c:pt idx="450">
                  <c:v>45183.833333333336</c:v>
                </c:pt>
                <c:pt idx="451">
                  <c:v>45183.791666666664</c:v>
                </c:pt>
                <c:pt idx="452">
                  <c:v>45183.75</c:v>
                </c:pt>
                <c:pt idx="453">
                  <c:v>45183.708333333336</c:v>
                </c:pt>
                <c:pt idx="454">
                  <c:v>45183.666666666664</c:v>
                </c:pt>
                <c:pt idx="455">
                  <c:v>45183.625</c:v>
                </c:pt>
                <c:pt idx="456">
                  <c:v>45183.583333333336</c:v>
                </c:pt>
                <c:pt idx="457">
                  <c:v>45183.541666666664</c:v>
                </c:pt>
                <c:pt idx="458">
                  <c:v>45183.5</c:v>
                </c:pt>
                <c:pt idx="459">
                  <c:v>45183.458333333336</c:v>
                </c:pt>
                <c:pt idx="460">
                  <c:v>45183.416666666664</c:v>
                </c:pt>
                <c:pt idx="461">
                  <c:v>45183.375</c:v>
                </c:pt>
                <c:pt idx="462">
                  <c:v>45183.333333333336</c:v>
                </c:pt>
                <c:pt idx="463">
                  <c:v>45183.291666666664</c:v>
                </c:pt>
                <c:pt idx="464">
                  <c:v>45183.25</c:v>
                </c:pt>
                <c:pt idx="465">
                  <c:v>45183.208333333336</c:v>
                </c:pt>
                <c:pt idx="466">
                  <c:v>45183.166666666664</c:v>
                </c:pt>
                <c:pt idx="467">
                  <c:v>45183.125</c:v>
                </c:pt>
                <c:pt idx="468">
                  <c:v>45183.083333333336</c:v>
                </c:pt>
                <c:pt idx="469">
                  <c:v>45183.041666666664</c:v>
                </c:pt>
                <c:pt idx="470">
                  <c:v>45183</c:v>
                </c:pt>
                <c:pt idx="471">
                  <c:v>45182.958333333336</c:v>
                </c:pt>
                <c:pt idx="472">
                  <c:v>45182.916666666664</c:v>
                </c:pt>
                <c:pt idx="473">
                  <c:v>45182.875</c:v>
                </c:pt>
                <c:pt idx="474">
                  <c:v>45182.833333333336</c:v>
                </c:pt>
                <c:pt idx="475">
                  <c:v>45182.791666666664</c:v>
                </c:pt>
                <c:pt idx="476">
                  <c:v>45182.75</c:v>
                </c:pt>
                <c:pt idx="477">
                  <c:v>45182.708333333336</c:v>
                </c:pt>
                <c:pt idx="478">
                  <c:v>45182.666666666664</c:v>
                </c:pt>
                <c:pt idx="479">
                  <c:v>45182.625</c:v>
                </c:pt>
                <c:pt idx="480">
                  <c:v>45182.583333333336</c:v>
                </c:pt>
                <c:pt idx="481">
                  <c:v>45182.541666666664</c:v>
                </c:pt>
                <c:pt idx="482">
                  <c:v>45182.5</c:v>
                </c:pt>
                <c:pt idx="483">
                  <c:v>45182.458333333336</c:v>
                </c:pt>
                <c:pt idx="484">
                  <c:v>45182.416666666664</c:v>
                </c:pt>
                <c:pt idx="485">
                  <c:v>45182.375</c:v>
                </c:pt>
                <c:pt idx="486">
                  <c:v>45182.333333333336</c:v>
                </c:pt>
                <c:pt idx="487">
                  <c:v>45182.291666666664</c:v>
                </c:pt>
                <c:pt idx="488">
                  <c:v>45182.25</c:v>
                </c:pt>
                <c:pt idx="489">
                  <c:v>45182.208333333336</c:v>
                </c:pt>
                <c:pt idx="490">
                  <c:v>45182.166666666664</c:v>
                </c:pt>
                <c:pt idx="491">
                  <c:v>45182.125</c:v>
                </c:pt>
                <c:pt idx="492">
                  <c:v>45182.083333333336</c:v>
                </c:pt>
                <c:pt idx="493">
                  <c:v>45182.041666666664</c:v>
                </c:pt>
                <c:pt idx="494">
                  <c:v>45182</c:v>
                </c:pt>
                <c:pt idx="495">
                  <c:v>45181.958333333336</c:v>
                </c:pt>
                <c:pt idx="496">
                  <c:v>45181.916666666664</c:v>
                </c:pt>
                <c:pt idx="497">
                  <c:v>45181.875</c:v>
                </c:pt>
                <c:pt idx="498">
                  <c:v>45181.833333333336</c:v>
                </c:pt>
                <c:pt idx="499">
                  <c:v>45181.791666666664</c:v>
                </c:pt>
                <c:pt idx="500">
                  <c:v>45181.75</c:v>
                </c:pt>
                <c:pt idx="501">
                  <c:v>45181.708333333336</c:v>
                </c:pt>
                <c:pt idx="502">
                  <c:v>45181.666666666664</c:v>
                </c:pt>
                <c:pt idx="503">
                  <c:v>45181.625</c:v>
                </c:pt>
                <c:pt idx="504">
                  <c:v>45181.583333333336</c:v>
                </c:pt>
                <c:pt idx="505">
                  <c:v>45181.541666666664</c:v>
                </c:pt>
                <c:pt idx="506">
                  <c:v>45181.5</c:v>
                </c:pt>
                <c:pt idx="507">
                  <c:v>45181.458333333336</c:v>
                </c:pt>
                <c:pt idx="508">
                  <c:v>45181.416666666664</c:v>
                </c:pt>
                <c:pt idx="509">
                  <c:v>45181.375</c:v>
                </c:pt>
                <c:pt idx="510">
                  <c:v>45181.333333333336</c:v>
                </c:pt>
                <c:pt idx="511">
                  <c:v>45181.291666666664</c:v>
                </c:pt>
                <c:pt idx="512">
                  <c:v>45181.25</c:v>
                </c:pt>
                <c:pt idx="513">
                  <c:v>45181.208333333336</c:v>
                </c:pt>
                <c:pt idx="514">
                  <c:v>45181.166666666664</c:v>
                </c:pt>
                <c:pt idx="515">
                  <c:v>45181.125</c:v>
                </c:pt>
                <c:pt idx="516">
                  <c:v>45181.083333333336</c:v>
                </c:pt>
                <c:pt idx="517">
                  <c:v>45181.041666666664</c:v>
                </c:pt>
                <c:pt idx="518">
                  <c:v>45181</c:v>
                </c:pt>
                <c:pt idx="519">
                  <c:v>45180.958333333336</c:v>
                </c:pt>
                <c:pt idx="520">
                  <c:v>45180.916666666664</c:v>
                </c:pt>
                <c:pt idx="521">
                  <c:v>45180.875</c:v>
                </c:pt>
                <c:pt idx="522">
                  <c:v>45180.833333333336</c:v>
                </c:pt>
                <c:pt idx="523">
                  <c:v>45180.791666666664</c:v>
                </c:pt>
                <c:pt idx="524">
                  <c:v>45180.75</c:v>
                </c:pt>
                <c:pt idx="525">
                  <c:v>45180.708333333336</c:v>
                </c:pt>
                <c:pt idx="526">
                  <c:v>45180.666666666664</c:v>
                </c:pt>
                <c:pt idx="527">
                  <c:v>45180.625</c:v>
                </c:pt>
                <c:pt idx="528">
                  <c:v>45180.583333333336</c:v>
                </c:pt>
                <c:pt idx="529">
                  <c:v>45180.541666666664</c:v>
                </c:pt>
                <c:pt idx="530">
                  <c:v>45180.5</c:v>
                </c:pt>
                <c:pt idx="531">
                  <c:v>45180.458333333336</c:v>
                </c:pt>
                <c:pt idx="532">
                  <c:v>45180.416666666664</c:v>
                </c:pt>
                <c:pt idx="533">
                  <c:v>45180.375</c:v>
                </c:pt>
                <c:pt idx="534">
                  <c:v>45180.333333333336</c:v>
                </c:pt>
                <c:pt idx="535">
                  <c:v>45180.291666666664</c:v>
                </c:pt>
                <c:pt idx="536">
                  <c:v>45180.25</c:v>
                </c:pt>
                <c:pt idx="537">
                  <c:v>45180.208333333336</c:v>
                </c:pt>
                <c:pt idx="538">
                  <c:v>45180.166666666664</c:v>
                </c:pt>
                <c:pt idx="539">
                  <c:v>45180.125</c:v>
                </c:pt>
                <c:pt idx="540">
                  <c:v>45180.083333333336</c:v>
                </c:pt>
                <c:pt idx="541">
                  <c:v>45180.041666666664</c:v>
                </c:pt>
                <c:pt idx="542">
                  <c:v>45180</c:v>
                </c:pt>
                <c:pt idx="543">
                  <c:v>45179.958333333336</c:v>
                </c:pt>
                <c:pt idx="544">
                  <c:v>45179.916666666664</c:v>
                </c:pt>
                <c:pt idx="545">
                  <c:v>45179.875</c:v>
                </c:pt>
                <c:pt idx="546">
                  <c:v>45179.833333333336</c:v>
                </c:pt>
                <c:pt idx="547">
                  <c:v>45179.791666666664</c:v>
                </c:pt>
                <c:pt idx="548">
                  <c:v>45179.75</c:v>
                </c:pt>
                <c:pt idx="549">
                  <c:v>45179.708333333336</c:v>
                </c:pt>
                <c:pt idx="550">
                  <c:v>45179.666666666664</c:v>
                </c:pt>
                <c:pt idx="551">
                  <c:v>45179.625</c:v>
                </c:pt>
                <c:pt idx="552">
                  <c:v>45179.583333333336</c:v>
                </c:pt>
                <c:pt idx="553">
                  <c:v>45179.541666666664</c:v>
                </c:pt>
                <c:pt idx="554">
                  <c:v>45179.5</c:v>
                </c:pt>
                <c:pt idx="555">
                  <c:v>45179.458333333336</c:v>
                </c:pt>
                <c:pt idx="556">
                  <c:v>45179.416666666664</c:v>
                </c:pt>
                <c:pt idx="557">
                  <c:v>45179.375</c:v>
                </c:pt>
                <c:pt idx="558">
                  <c:v>45179.333333333336</c:v>
                </c:pt>
                <c:pt idx="559">
                  <c:v>45179.291666666664</c:v>
                </c:pt>
                <c:pt idx="560">
                  <c:v>45179.25</c:v>
                </c:pt>
                <c:pt idx="561">
                  <c:v>45179.208333333336</c:v>
                </c:pt>
                <c:pt idx="562">
                  <c:v>45179.166666666664</c:v>
                </c:pt>
                <c:pt idx="563">
                  <c:v>45179.125</c:v>
                </c:pt>
                <c:pt idx="564">
                  <c:v>45179.083333333336</c:v>
                </c:pt>
                <c:pt idx="565">
                  <c:v>45179.041666666664</c:v>
                </c:pt>
                <c:pt idx="566">
                  <c:v>45179</c:v>
                </c:pt>
                <c:pt idx="567">
                  <c:v>45178.958333333336</c:v>
                </c:pt>
                <c:pt idx="568">
                  <c:v>45178.916666666664</c:v>
                </c:pt>
                <c:pt idx="569">
                  <c:v>45178.875</c:v>
                </c:pt>
                <c:pt idx="570">
                  <c:v>45178.833333333336</c:v>
                </c:pt>
                <c:pt idx="571">
                  <c:v>45178.791666666664</c:v>
                </c:pt>
                <c:pt idx="572">
                  <c:v>45178.75</c:v>
                </c:pt>
                <c:pt idx="573">
                  <c:v>45178.708333333336</c:v>
                </c:pt>
                <c:pt idx="574">
                  <c:v>45178.666666666664</c:v>
                </c:pt>
                <c:pt idx="575">
                  <c:v>45178.625</c:v>
                </c:pt>
                <c:pt idx="576">
                  <c:v>45178.583333333336</c:v>
                </c:pt>
                <c:pt idx="577">
                  <c:v>45178.541666666664</c:v>
                </c:pt>
                <c:pt idx="578">
                  <c:v>45178.5</c:v>
                </c:pt>
                <c:pt idx="579">
                  <c:v>45178.458333333336</c:v>
                </c:pt>
                <c:pt idx="580">
                  <c:v>45178.416666666664</c:v>
                </c:pt>
                <c:pt idx="581">
                  <c:v>45178.375</c:v>
                </c:pt>
                <c:pt idx="582">
                  <c:v>45178.333333333336</c:v>
                </c:pt>
                <c:pt idx="583">
                  <c:v>45178.291666666664</c:v>
                </c:pt>
                <c:pt idx="584">
                  <c:v>45178.25</c:v>
                </c:pt>
                <c:pt idx="585">
                  <c:v>45178.208333333336</c:v>
                </c:pt>
                <c:pt idx="586">
                  <c:v>45178.166666666664</c:v>
                </c:pt>
                <c:pt idx="587">
                  <c:v>45178.125</c:v>
                </c:pt>
                <c:pt idx="588">
                  <c:v>45178.083333333336</c:v>
                </c:pt>
                <c:pt idx="589">
                  <c:v>45178.041666666664</c:v>
                </c:pt>
                <c:pt idx="590">
                  <c:v>45178</c:v>
                </c:pt>
                <c:pt idx="591">
                  <c:v>45177.958333333336</c:v>
                </c:pt>
                <c:pt idx="592">
                  <c:v>45177.916666666664</c:v>
                </c:pt>
                <c:pt idx="593">
                  <c:v>45177.875</c:v>
                </c:pt>
                <c:pt idx="594">
                  <c:v>45177.833333333336</c:v>
                </c:pt>
                <c:pt idx="595">
                  <c:v>45177.791666666664</c:v>
                </c:pt>
                <c:pt idx="596">
                  <c:v>45177.75</c:v>
                </c:pt>
                <c:pt idx="597">
                  <c:v>45177.708333333336</c:v>
                </c:pt>
                <c:pt idx="598">
                  <c:v>45177.666666666664</c:v>
                </c:pt>
                <c:pt idx="599">
                  <c:v>45177.625</c:v>
                </c:pt>
                <c:pt idx="600">
                  <c:v>45177.583333333336</c:v>
                </c:pt>
                <c:pt idx="601">
                  <c:v>45177.541666666664</c:v>
                </c:pt>
                <c:pt idx="602">
                  <c:v>45177.5</c:v>
                </c:pt>
                <c:pt idx="603">
                  <c:v>45177.458333333336</c:v>
                </c:pt>
                <c:pt idx="604">
                  <c:v>45177.416666666664</c:v>
                </c:pt>
                <c:pt idx="605">
                  <c:v>45177.375</c:v>
                </c:pt>
                <c:pt idx="606">
                  <c:v>45177.333333333336</c:v>
                </c:pt>
                <c:pt idx="607">
                  <c:v>45177.291666666664</c:v>
                </c:pt>
                <c:pt idx="608">
                  <c:v>45177.25</c:v>
                </c:pt>
                <c:pt idx="609">
                  <c:v>45177.208333333336</c:v>
                </c:pt>
                <c:pt idx="610">
                  <c:v>45177.166666666664</c:v>
                </c:pt>
                <c:pt idx="611">
                  <c:v>45177.125</c:v>
                </c:pt>
                <c:pt idx="612">
                  <c:v>45177.083333333336</c:v>
                </c:pt>
                <c:pt idx="613">
                  <c:v>45177.041666666664</c:v>
                </c:pt>
                <c:pt idx="614">
                  <c:v>45177</c:v>
                </c:pt>
                <c:pt idx="615">
                  <c:v>45176.958333333336</c:v>
                </c:pt>
                <c:pt idx="616">
                  <c:v>45176.916666666664</c:v>
                </c:pt>
                <c:pt idx="617">
                  <c:v>45176.875</c:v>
                </c:pt>
                <c:pt idx="618">
                  <c:v>45176.833333333336</c:v>
                </c:pt>
                <c:pt idx="619">
                  <c:v>45176.791666666664</c:v>
                </c:pt>
                <c:pt idx="620">
                  <c:v>45176.75</c:v>
                </c:pt>
                <c:pt idx="621">
                  <c:v>45176.708333333336</c:v>
                </c:pt>
                <c:pt idx="622">
                  <c:v>45176.666666666664</c:v>
                </c:pt>
                <c:pt idx="623">
                  <c:v>45176.625</c:v>
                </c:pt>
                <c:pt idx="624">
                  <c:v>45176.583333333336</c:v>
                </c:pt>
                <c:pt idx="625">
                  <c:v>45176.541666666664</c:v>
                </c:pt>
                <c:pt idx="626">
                  <c:v>45176.5</c:v>
                </c:pt>
                <c:pt idx="627">
                  <c:v>45176.458333333336</c:v>
                </c:pt>
                <c:pt idx="628">
                  <c:v>45176.416666666664</c:v>
                </c:pt>
                <c:pt idx="629">
                  <c:v>45176.375</c:v>
                </c:pt>
                <c:pt idx="630">
                  <c:v>45176.333333333336</c:v>
                </c:pt>
                <c:pt idx="631">
                  <c:v>45176.291666666664</c:v>
                </c:pt>
                <c:pt idx="632">
                  <c:v>45176.25</c:v>
                </c:pt>
                <c:pt idx="633">
                  <c:v>45176.208333333336</c:v>
                </c:pt>
                <c:pt idx="634">
                  <c:v>45176.166666666664</c:v>
                </c:pt>
                <c:pt idx="635">
                  <c:v>45176.125</c:v>
                </c:pt>
                <c:pt idx="636">
                  <c:v>45176.083333333336</c:v>
                </c:pt>
                <c:pt idx="637">
                  <c:v>45176.041666666664</c:v>
                </c:pt>
                <c:pt idx="638">
                  <c:v>45176</c:v>
                </c:pt>
                <c:pt idx="639">
                  <c:v>45175.958333333336</c:v>
                </c:pt>
                <c:pt idx="640">
                  <c:v>45175.916666666664</c:v>
                </c:pt>
                <c:pt idx="641">
                  <c:v>45175.875</c:v>
                </c:pt>
                <c:pt idx="642">
                  <c:v>45175.833333333336</c:v>
                </c:pt>
                <c:pt idx="643">
                  <c:v>45175.791666666664</c:v>
                </c:pt>
                <c:pt idx="644">
                  <c:v>45175.75</c:v>
                </c:pt>
                <c:pt idx="645">
                  <c:v>45175.708333333336</c:v>
                </c:pt>
                <c:pt idx="646">
                  <c:v>45175.666666666664</c:v>
                </c:pt>
                <c:pt idx="647">
                  <c:v>45175.625</c:v>
                </c:pt>
                <c:pt idx="648">
                  <c:v>45175.583333333336</c:v>
                </c:pt>
                <c:pt idx="649">
                  <c:v>45175.541666666664</c:v>
                </c:pt>
                <c:pt idx="650">
                  <c:v>45175.5</c:v>
                </c:pt>
                <c:pt idx="651">
                  <c:v>45175.458333333336</c:v>
                </c:pt>
                <c:pt idx="652">
                  <c:v>45175.416666666664</c:v>
                </c:pt>
                <c:pt idx="653">
                  <c:v>45175.375</c:v>
                </c:pt>
                <c:pt idx="654">
                  <c:v>45175.333333333336</c:v>
                </c:pt>
                <c:pt idx="655">
                  <c:v>45175.291666666664</c:v>
                </c:pt>
                <c:pt idx="656">
                  <c:v>45175.25</c:v>
                </c:pt>
                <c:pt idx="657">
                  <c:v>45175.208333333336</c:v>
                </c:pt>
                <c:pt idx="658">
                  <c:v>45175.166666666664</c:v>
                </c:pt>
                <c:pt idx="659">
                  <c:v>45175.125</c:v>
                </c:pt>
                <c:pt idx="660">
                  <c:v>45175.083333333336</c:v>
                </c:pt>
                <c:pt idx="661">
                  <c:v>45175.041666666664</c:v>
                </c:pt>
                <c:pt idx="662">
                  <c:v>45175</c:v>
                </c:pt>
                <c:pt idx="663">
                  <c:v>45174.958333333336</c:v>
                </c:pt>
                <c:pt idx="664">
                  <c:v>45174.916666666664</c:v>
                </c:pt>
                <c:pt idx="665">
                  <c:v>45174.875</c:v>
                </c:pt>
                <c:pt idx="666">
                  <c:v>45174.833333333336</c:v>
                </c:pt>
                <c:pt idx="667">
                  <c:v>45174.791666666664</c:v>
                </c:pt>
                <c:pt idx="668">
                  <c:v>45174.75</c:v>
                </c:pt>
                <c:pt idx="669">
                  <c:v>45174.708333333336</c:v>
                </c:pt>
                <c:pt idx="670">
                  <c:v>45174.666666666664</c:v>
                </c:pt>
                <c:pt idx="671">
                  <c:v>45174.625</c:v>
                </c:pt>
                <c:pt idx="672">
                  <c:v>45174.583333333336</c:v>
                </c:pt>
                <c:pt idx="673">
                  <c:v>45174.541666666664</c:v>
                </c:pt>
                <c:pt idx="674">
                  <c:v>45174.5</c:v>
                </c:pt>
                <c:pt idx="675">
                  <c:v>45174.458333333336</c:v>
                </c:pt>
                <c:pt idx="676">
                  <c:v>45174.416666666664</c:v>
                </c:pt>
                <c:pt idx="677">
                  <c:v>45174.375</c:v>
                </c:pt>
                <c:pt idx="678">
                  <c:v>45174.333333333336</c:v>
                </c:pt>
                <c:pt idx="679">
                  <c:v>45174.291666666664</c:v>
                </c:pt>
                <c:pt idx="680">
                  <c:v>45174.25</c:v>
                </c:pt>
                <c:pt idx="681">
                  <c:v>45174.208333333336</c:v>
                </c:pt>
                <c:pt idx="682">
                  <c:v>45174.166666666664</c:v>
                </c:pt>
                <c:pt idx="683">
                  <c:v>45174.125</c:v>
                </c:pt>
                <c:pt idx="684">
                  <c:v>45174.083333333336</c:v>
                </c:pt>
                <c:pt idx="685">
                  <c:v>45174.041666666664</c:v>
                </c:pt>
                <c:pt idx="686">
                  <c:v>45174</c:v>
                </c:pt>
                <c:pt idx="687">
                  <c:v>45173.958333333336</c:v>
                </c:pt>
                <c:pt idx="688">
                  <c:v>45173.916666666664</c:v>
                </c:pt>
                <c:pt idx="689">
                  <c:v>45173.875</c:v>
                </c:pt>
                <c:pt idx="690">
                  <c:v>45173.833333333336</c:v>
                </c:pt>
                <c:pt idx="691">
                  <c:v>45173.791666666664</c:v>
                </c:pt>
                <c:pt idx="692">
                  <c:v>45173.75</c:v>
                </c:pt>
                <c:pt idx="693">
                  <c:v>45173.708333333336</c:v>
                </c:pt>
                <c:pt idx="694">
                  <c:v>45173.666666666664</c:v>
                </c:pt>
                <c:pt idx="695">
                  <c:v>45173.625</c:v>
                </c:pt>
                <c:pt idx="696">
                  <c:v>45173.583333333336</c:v>
                </c:pt>
                <c:pt idx="697">
                  <c:v>45173.541666666664</c:v>
                </c:pt>
                <c:pt idx="698">
                  <c:v>45173.5</c:v>
                </c:pt>
                <c:pt idx="699">
                  <c:v>45173.458333333336</c:v>
                </c:pt>
                <c:pt idx="700">
                  <c:v>45173.416666666664</c:v>
                </c:pt>
                <c:pt idx="701">
                  <c:v>45173.375</c:v>
                </c:pt>
                <c:pt idx="702">
                  <c:v>45173.333333333336</c:v>
                </c:pt>
                <c:pt idx="703">
                  <c:v>45173.291666666664</c:v>
                </c:pt>
                <c:pt idx="704">
                  <c:v>45173.25</c:v>
                </c:pt>
                <c:pt idx="705">
                  <c:v>45173.208333333336</c:v>
                </c:pt>
                <c:pt idx="706">
                  <c:v>45173.166666666664</c:v>
                </c:pt>
                <c:pt idx="707">
                  <c:v>45173.125</c:v>
                </c:pt>
                <c:pt idx="708">
                  <c:v>45173.083333333336</c:v>
                </c:pt>
                <c:pt idx="709">
                  <c:v>45173.041666666664</c:v>
                </c:pt>
                <c:pt idx="710">
                  <c:v>45173</c:v>
                </c:pt>
                <c:pt idx="711">
                  <c:v>45172.958333333336</c:v>
                </c:pt>
                <c:pt idx="712">
                  <c:v>45172.916666666664</c:v>
                </c:pt>
                <c:pt idx="713">
                  <c:v>45172.875</c:v>
                </c:pt>
                <c:pt idx="714">
                  <c:v>45172.833333333336</c:v>
                </c:pt>
                <c:pt idx="715">
                  <c:v>45172.791666666664</c:v>
                </c:pt>
                <c:pt idx="716">
                  <c:v>45172.75</c:v>
                </c:pt>
                <c:pt idx="717">
                  <c:v>45172.708333333336</c:v>
                </c:pt>
                <c:pt idx="718">
                  <c:v>45172.666666666664</c:v>
                </c:pt>
                <c:pt idx="719">
                  <c:v>45172.625</c:v>
                </c:pt>
                <c:pt idx="720">
                  <c:v>45172.583333333336</c:v>
                </c:pt>
                <c:pt idx="721">
                  <c:v>45172.541666666664</c:v>
                </c:pt>
                <c:pt idx="722">
                  <c:v>45172.5</c:v>
                </c:pt>
                <c:pt idx="723">
                  <c:v>45172.458333333336</c:v>
                </c:pt>
                <c:pt idx="724">
                  <c:v>45172.416666666664</c:v>
                </c:pt>
                <c:pt idx="725">
                  <c:v>45172.375</c:v>
                </c:pt>
                <c:pt idx="726">
                  <c:v>45172.333333333336</c:v>
                </c:pt>
                <c:pt idx="727">
                  <c:v>45172.291666666664</c:v>
                </c:pt>
                <c:pt idx="728">
                  <c:v>45172.25</c:v>
                </c:pt>
                <c:pt idx="729">
                  <c:v>45172.208333333336</c:v>
                </c:pt>
                <c:pt idx="730">
                  <c:v>45172.166666666664</c:v>
                </c:pt>
                <c:pt idx="731">
                  <c:v>45172.125</c:v>
                </c:pt>
                <c:pt idx="732">
                  <c:v>45172.083333333336</c:v>
                </c:pt>
                <c:pt idx="733">
                  <c:v>45172.041666666664</c:v>
                </c:pt>
                <c:pt idx="734">
                  <c:v>45172</c:v>
                </c:pt>
                <c:pt idx="735">
                  <c:v>45171.958333333336</c:v>
                </c:pt>
                <c:pt idx="736">
                  <c:v>45171.916666666664</c:v>
                </c:pt>
                <c:pt idx="737">
                  <c:v>45171.875</c:v>
                </c:pt>
                <c:pt idx="738">
                  <c:v>45171.833333333336</c:v>
                </c:pt>
                <c:pt idx="739">
                  <c:v>45171.791666666664</c:v>
                </c:pt>
                <c:pt idx="740">
                  <c:v>45171.75</c:v>
                </c:pt>
                <c:pt idx="741">
                  <c:v>45171.708333333336</c:v>
                </c:pt>
                <c:pt idx="742">
                  <c:v>45171.666666666664</c:v>
                </c:pt>
                <c:pt idx="743">
                  <c:v>45171.625</c:v>
                </c:pt>
                <c:pt idx="744">
                  <c:v>45171.583333333336</c:v>
                </c:pt>
                <c:pt idx="745">
                  <c:v>45171.541666666664</c:v>
                </c:pt>
                <c:pt idx="746">
                  <c:v>45171.5</c:v>
                </c:pt>
                <c:pt idx="747">
                  <c:v>45171.458333333336</c:v>
                </c:pt>
                <c:pt idx="748">
                  <c:v>45171.416666666664</c:v>
                </c:pt>
                <c:pt idx="749">
                  <c:v>45171.375</c:v>
                </c:pt>
                <c:pt idx="750">
                  <c:v>45171.333333333336</c:v>
                </c:pt>
                <c:pt idx="751">
                  <c:v>45171.291666666664</c:v>
                </c:pt>
                <c:pt idx="752">
                  <c:v>45171.25</c:v>
                </c:pt>
                <c:pt idx="753">
                  <c:v>45171.208333333336</c:v>
                </c:pt>
                <c:pt idx="754">
                  <c:v>45171.166666666664</c:v>
                </c:pt>
                <c:pt idx="755">
                  <c:v>45171.125</c:v>
                </c:pt>
                <c:pt idx="756">
                  <c:v>45171.083333333336</c:v>
                </c:pt>
                <c:pt idx="757">
                  <c:v>45171.041666666664</c:v>
                </c:pt>
                <c:pt idx="758">
                  <c:v>45171</c:v>
                </c:pt>
                <c:pt idx="759">
                  <c:v>45170.958333333336</c:v>
                </c:pt>
                <c:pt idx="760">
                  <c:v>45170.916666666664</c:v>
                </c:pt>
                <c:pt idx="761">
                  <c:v>45170.875</c:v>
                </c:pt>
                <c:pt idx="762">
                  <c:v>45170.833333333336</c:v>
                </c:pt>
                <c:pt idx="763">
                  <c:v>45170.791666666664</c:v>
                </c:pt>
                <c:pt idx="764">
                  <c:v>45170.75</c:v>
                </c:pt>
                <c:pt idx="765">
                  <c:v>45170.708333333336</c:v>
                </c:pt>
                <c:pt idx="766">
                  <c:v>45170.666666666664</c:v>
                </c:pt>
                <c:pt idx="767">
                  <c:v>45170.625</c:v>
                </c:pt>
                <c:pt idx="768">
                  <c:v>45170.583333333336</c:v>
                </c:pt>
                <c:pt idx="769">
                  <c:v>45170.541666666664</c:v>
                </c:pt>
                <c:pt idx="770">
                  <c:v>45170.5</c:v>
                </c:pt>
                <c:pt idx="771">
                  <c:v>45170.458333333336</c:v>
                </c:pt>
                <c:pt idx="772">
                  <c:v>45170.416666666664</c:v>
                </c:pt>
                <c:pt idx="773">
                  <c:v>45170.375</c:v>
                </c:pt>
                <c:pt idx="774">
                  <c:v>45170.333333333336</c:v>
                </c:pt>
                <c:pt idx="775">
                  <c:v>45170.291666666664</c:v>
                </c:pt>
                <c:pt idx="776">
                  <c:v>45170.25</c:v>
                </c:pt>
                <c:pt idx="777">
                  <c:v>45170.208333333336</c:v>
                </c:pt>
                <c:pt idx="778">
                  <c:v>45170.166666666664</c:v>
                </c:pt>
                <c:pt idx="779">
                  <c:v>45170.125</c:v>
                </c:pt>
                <c:pt idx="780">
                  <c:v>45170.083333333336</c:v>
                </c:pt>
                <c:pt idx="781">
                  <c:v>45170.041666666664</c:v>
                </c:pt>
                <c:pt idx="782">
                  <c:v>45170</c:v>
                </c:pt>
                <c:pt idx="783">
                  <c:v>45169.958333333336</c:v>
                </c:pt>
                <c:pt idx="784">
                  <c:v>45169.916666666664</c:v>
                </c:pt>
                <c:pt idx="785">
                  <c:v>45169.875</c:v>
                </c:pt>
                <c:pt idx="786">
                  <c:v>45169.833333333336</c:v>
                </c:pt>
                <c:pt idx="787">
                  <c:v>45169.791666666664</c:v>
                </c:pt>
                <c:pt idx="788">
                  <c:v>45169.75</c:v>
                </c:pt>
                <c:pt idx="789">
                  <c:v>45169.708333333336</c:v>
                </c:pt>
                <c:pt idx="790">
                  <c:v>45169.666666666664</c:v>
                </c:pt>
                <c:pt idx="791">
                  <c:v>45169.625</c:v>
                </c:pt>
                <c:pt idx="792">
                  <c:v>45169.583333333336</c:v>
                </c:pt>
                <c:pt idx="793">
                  <c:v>45169.541666666664</c:v>
                </c:pt>
                <c:pt idx="794">
                  <c:v>45169.5</c:v>
                </c:pt>
                <c:pt idx="795">
                  <c:v>45169.458333333336</c:v>
                </c:pt>
                <c:pt idx="796">
                  <c:v>45169.416666666664</c:v>
                </c:pt>
                <c:pt idx="797">
                  <c:v>45169.375</c:v>
                </c:pt>
                <c:pt idx="798">
                  <c:v>45169.333333333336</c:v>
                </c:pt>
                <c:pt idx="799">
                  <c:v>45169.291666666664</c:v>
                </c:pt>
                <c:pt idx="800">
                  <c:v>45169.25</c:v>
                </c:pt>
                <c:pt idx="801">
                  <c:v>45169.208333333336</c:v>
                </c:pt>
                <c:pt idx="802">
                  <c:v>45169.166666666664</c:v>
                </c:pt>
                <c:pt idx="803">
                  <c:v>45169.125</c:v>
                </c:pt>
                <c:pt idx="804">
                  <c:v>45169.083333333336</c:v>
                </c:pt>
                <c:pt idx="805">
                  <c:v>45169.041666666664</c:v>
                </c:pt>
                <c:pt idx="806">
                  <c:v>45169</c:v>
                </c:pt>
                <c:pt idx="807">
                  <c:v>45168.958333333336</c:v>
                </c:pt>
                <c:pt idx="808">
                  <c:v>45168.916666666664</c:v>
                </c:pt>
                <c:pt idx="809">
                  <c:v>45168.875</c:v>
                </c:pt>
                <c:pt idx="810">
                  <c:v>45168.833333333336</c:v>
                </c:pt>
                <c:pt idx="811">
                  <c:v>45168.791666666664</c:v>
                </c:pt>
                <c:pt idx="812">
                  <c:v>45168.75</c:v>
                </c:pt>
                <c:pt idx="813">
                  <c:v>45168.708333333336</c:v>
                </c:pt>
                <c:pt idx="814">
                  <c:v>45168.666666666664</c:v>
                </c:pt>
                <c:pt idx="815">
                  <c:v>45168.625</c:v>
                </c:pt>
                <c:pt idx="816">
                  <c:v>45168.583333333336</c:v>
                </c:pt>
                <c:pt idx="817">
                  <c:v>45168.541666666664</c:v>
                </c:pt>
                <c:pt idx="818">
                  <c:v>45168.5</c:v>
                </c:pt>
                <c:pt idx="819">
                  <c:v>45168.458333333336</c:v>
                </c:pt>
                <c:pt idx="820">
                  <c:v>45168.416666666664</c:v>
                </c:pt>
                <c:pt idx="821">
                  <c:v>45168.375</c:v>
                </c:pt>
                <c:pt idx="822">
                  <c:v>45168.333333333336</c:v>
                </c:pt>
                <c:pt idx="823">
                  <c:v>45168.291666666664</c:v>
                </c:pt>
                <c:pt idx="824">
                  <c:v>45168.25</c:v>
                </c:pt>
                <c:pt idx="825">
                  <c:v>45168.208333333336</c:v>
                </c:pt>
                <c:pt idx="826">
                  <c:v>45168.166666666664</c:v>
                </c:pt>
                <c:pt idx="827">
                  <c:v>45168.125</c:v>
                </c:pt>
                <c:pt idx="828">
                  <c:v>45168.083333333336</c:v>
                </c:pt>
                <c:pt idx="829">
                  <c:v>45168.041666666664</c:v>
                </c:pt>
                <c:pt idx="830">
                  <c:v>45168</c:v>
                </c:pt>
                <c:pt idx="831">
                  <c:v>45167.958333333336</c:v>
                </c:pt>
                <c:pt idx="832">
                  <c:v>45167.916666666664</c:v>
                </c:pt>
                <c:pt idx="833">
                  <c:v>45167.875</c:v>
                </c:pt>
                <c:pt idx="834">
                  <c:v>45167.833333333336</c:v>
                </c:pt>
                <c:pt idx="835">
                  <c:v>45167.791666666664</c:v>
                </c:pt>
                <c:pt idx="836">
                  <c:v>45167.75</c:v>
                </c:pt>
                <c:pt idx="837">
                  <c:v>45167.708333333336</c:v>
                </c:pt>
                <c:pt idx="838">
                  <c:v>45167.666666666664</c:v>
                </c:pt>
                <c:pt idx="839">
                  <c:v>45167.625</c:v>
                </c:pt>
                <c:pt idx="840">
                  <c:v>45167.583333333336</c:v>
                </c:pt>
                <c:pt idx="841">
                  <c:v>45167.541666666664</c:v>
                </c:pt>
                <c:pt idx="842">
                  <c:v>45167.5</c:v>
                </c:pt>
                <c:pt idx="843">
                  <c:v>45167.458333333336</c:v>
                </c:pt>
                <c:pt idx="844">
                  <c:v>45167.416666666664</c:v>
                </c:pt>
                <c:pt idx="845">
                  <c:v>45167.375</c:v>
                </c:pt>
                <c:pt idx="846">
                  <c:v>45167.333333333336</c:v>
                </c:pt>
                <c:pt idx="847">
                  <c:v>45167.291666666664</c:v>
                </c:pt>
                <c:pt idx="848">
                  <c:v>45167.25</c:v>
                </c:pt>
                <c:pt idx="849">
                  <c:v>45167.208333333336</c:v>
                </c:pt>
                <c:pt idx="850">
                  <c:v>45167.166666666664</c:v>
                </c:pt>
                <c:pt idx="851">
                  <c:v>45167.125</c:v>
                </c:pt>
                <c:pt idx="852">
                  <c:v>45167.083333333336</c:v>
                </c:pt>
                <c:pt idx="853">
                  <c:v>45167.041666666664</c:v>
                </c:pt>
                <c:pt idx="854">
                  <c:v>45167</c:v>
                </c:pt>
                <c:pt idx="855">
                  <c:v>45166.958333333336</c:v>
                </c:pt>
                <c:pt idx="856">
                  <c:v>45166.916666666664</c:v>
                </c:pt>
                <c:pt idx="857">
                  <c:v>45166.875</c:v>
                </c:pt>
                <c:pt idx="858">
                  <c:v>45166.833333333336</c:v>
                </c:pt>
                <c:pt idx="859">
                  <c:v>45166.791666666664</c:v>
                </c:pt>
                <c:pt idx="860">
                  <c:v>45166.75</c:v>
                </c:pt>
                <c:pt idx="861">
                  <c:v>45166.708333333336</c:v>
                </c:pt>
                <c:pt idx="862">
                  <c:v>45166.666666666664</c:v>
                </c:pt>
                <c:pt idx="863">
                  <c:v>45166.625</c:v>
                </c:pt>
                <c:pt idx="864">
                  <c:v>45166.583333333336</c:v>
                </c:pt>
                <c:pt idx="865">
                  <c:v>45166.541666666664</c:v>
                </c:pt>
                <c:pt idx="866">
                  <c:v>45166.5</c:v>
                </c:pt>
                <c:pt idx="867">
                  <c:v>45166.458333333336</c:v>
                </c:pt>
                <c:pt idx="868">
                  <c:v>45166.416666666664</c:v>
                </c:pt>
                <c:pt idx="869">
                  <c:v>45166.375</c:v>
                </c:pt>
                <c:pt idx="870">
                  <c:v>45166.333333333336</c:v>
                </c:pt>
                <c:pt idx="871">
                  <c:v>45166.291666666664</c:v>
                </c:pt>
                <c:pt idx="872">
                  <c:v>45166.25</c:v>
                </c:pt>
                <c:pt idx="873">
                  <c:v>45166.208333333336</c:v>
                </c:pt>
                <c:pt idx="874">
                  <c:v>45166.166666666664</c:v>
                </c:pt>
                <c:pt idx="875">
                  <c:v>45166.125</c:v>
                </c:pt>
                <c:pt idx="876">
                  <c:v>45166.083333333336</c:v>
                </c:pt>
                <c:pt idx="877">
                  <c:v>45166.041666666664</c:v>
                </c:pt>
                <c:pt idx="878">
                  <c:v>45166</c:v>
                </c:pt>
                <c:pt idx="879">
                  <c:v>45165.958333333336</c:v>
                </c:pt>
                <c:pt idx="880">
                  <c:v>45165.916666666664</c:v>
                </c:pt>
                <c:pt idx="881">
                  <c:v>45165.875</c:v>
                </c:pt>
                <c:pt idx="882">
                  <c:v>45165.833333333336</c:v>
                </c:pt>
                <c:pt idx="883">
                  <c:v>45165.791666666664</c:v>
                </c:pt>
                <c:pt idx="884">
                  <c:v>45165.75</c:v>
                </c:pt>
                <c:pt idx="885">
                  <c:v>45165.708333333336</c:v>
                </c:pt>
                <c:pt idx="886">
                  <c:v>45165.666666666664</c:v>
                </c:pt>
                <c:pt idx="887">
                  <c:v>45165.625</c:v>
                </c:pt>
                <c:pt idx="888">
                  <c:v>45165.583333333336</c:v>
                </c:pt>
                <c:pt idx="889">
                  <c:v>45165.541666666664</c:v>
                </c:pt>
                <c:pt idx="890">
                  <c:v>45165.5</c:v>
                </c:pt>
                <c:pt idx="891">
                  <c:v>45165.458333333336</c:v>
                </c:pt>
                <c:pt idx="892">
                  <c:v>45165.416666666664</c:v>
                </c:pt>
                <c:pt idx="893">
                  <c:v>45165.375</c:v>
                </c:pt>
                <c:pt idx="894">
                  <c:v>45165.333333333336</c:v>
                </c:pt>
                <c:pt idx="895">
                  <c:v>45165.291666666664</c:v>
                </c:pt>
                <c:pt idx="896">
                  <c:v>45165.25</c:v>
                </c:pt>
                <c:pt idx="897">
                  <c:v>45165.208333333336</c:v>
                </c:pt>
                <c:pt idx="898">
                  <c:v>45165.166666666664</c:v>
                </c:pt>
                <c:pt idx="899">
                  <c:v>45165.125</c:v>
                </c:pt>
                <c:pt idx="900">
                  <c:v>45165.083333333336</c:v>
                </c:pt>
                <c:pt idx="901">
                  <c:v>45165.041666666664</c:v>
                </c:pt>
                <c:pt idx="902">
                  <c:v>45165</c:v>
                </c:pt>
                <c:pt idx="903">
                  <c:v>45164.958333333336</c:v>
                </c:pt>
                <c:pt idx="904">
                  <c:v>45164.916666666664</c:v>
                </c:pt>
                <c:pt idx="905">
                  <c:v>45164.875</c:v>
                </c:pt>
                <c:pt idx="906">
                  <c:v>45164.833333333336</c:v>
                </c:pt>
                <c:pt idx="907">
                  <c:v>45164.791666666664</c:v>
                </c:pt>
                <c:pt idx="908">
                  <c:v>45164.75</c:v>
                </c:pt>
                <c:pt idx="909">
                  <c:v>45164.708333333336</c:v>
                </c:pt>
                <c:pt idx="910">
                  <c:v>45164.666666666664</c:v>
                </c:pt>
                <c:pt idx="911">
                  <c:v>45164.625</c:v>
                </c:pt>
                <c:pt idx="912">
                  <c:v>45164.583333333336</c:v>
                </c:pt>
                <c:pt idx="913">
                  <c:v>45164.541666666664</c:v>
                </c:pt>
                <c:pt idx="914">
                  <c:v>45164.5</c:v>
                </c:pt>
                <c:pt idx="915">
                  <c:v>45164.458333333336</c:v>
                </c:pt>
                <c:pt idx="916">
                  <c:v>45164.416666666664</c:v>
                </c:pt>
                <c:pt idx="917">
                  <c:v>45164.375</c:v>
                </c:pt>
                <c:pt idx="918">
                  <c:v>45164.333333333336</c:v>
                </c:pt>
                <c:pt idx="919">
                  <c:v>45164.291666666664</c:v>
                </c:pt>
                <c:pt idx="920">
                  <c:v>45164.25</c:v>
                </c:pt>
                <c:pt idx="921">
                  <c:v>45164.208333333336</c:v>
                </c:pt>
                <c:pt idx="922">
                  <c:v>45164.166666666664</c:v>
                </c:pt>
                <c:pt idx="923">
                  <c:v>45164.125</c:v>
                </c:pt>
                <c:pt idx="924">
                  <c:v>45164.083333333336</c:v>
                </c:pt>
                <c:pt idx="925">
                  <c:v>45164.041666666664</c:v>
                </c:pt>
                <c:pt idx="926">
                  <c:v>45164</c:v>
                </c:pt>
                <c:pt idx="927">
                  <c:v>45163.958333333336</c:v>
                </c:pt>
                <c:pt idx="928">
                  <c:v>45163.916666666664</c:v>
                </c:pt>
                <c:pt idx="929">
                  <c:v>45163.875</c:v>
                </c:pt>
                <c:pt idx="930">
                  <c:v>45163.833333333336</c:v>
                </c:pt>
                <c:pt idx="931">
                  <c:v>45163.791666666664</c:v>
                </c:pt>
                <c:pt idx="932">
                  <c:v>45163.75</c:v>
                </c:pt>
                <c:pt idx="933">
                  <c:v>45163.708333333336</c:v>
                </c:pt>
                <c:pt idx="934">
                  <c:v>45163.666666666664</c:v>
                </c:pt>
                <c:pt idx="935">
                  <c:v>45163.625</c:v>
                </c:pt>
                <c:pt idx="936">
                  <c:v>45163.583333333336</c:v>
                </c:pt>
                <c:pt idx="937">
                  <c:v>45163.541666666664</c:v>
                </c:pt>
                <c:pt idx="938">
                  <c:v>45163.5</c:v>
                </c:pt>
                <c:pt idx="939">
                  <c:v>45163.458333333336</c:v>
                </c:pt>
                <c:pt idx="940">
                  <c:v>45163.416666666664</c:v>
                </c:pt>
                <c:pt idx="941">
                  <c:v>45163.375</c:v>
                </c:pt>
                <c:pt idx="942">
                  <c:v>45163.333333333336</c:v>
                </c:pt>
                <c:pt idx="943">
                  <c:v>45163.291666666664</c:v>
                </c:pt>
                <c:pt idx="944">
                  <c:v>45163.25</c:v>
                </c:pt>
                <c:pt idx="945">
                  <c:v>45163.208333333336</c:v>
                </c:pt>
                <c:pt idx="946">
                  <c:v>45163.166666666664</c:v>
                </c:pt>
                <c:pt idx="947">
                  <c:v>45163.125</c:v>
                </c:pt>
                <c:pt idx="948">
                  <c:v>45163.083333333336</c:v>
                </c:pt>
                <c:pt idx="949">
                  <c:v>45163.041666666664</c:v>
                </c:pt>
                <c:pt idx="950">
                  <c:v>45163</c:v>
                </c:pt>
                <c:pt idx="951">
                  <c:v>45162.958333333336</c:v>
                </c:pt>
                <c:pt idx="952">
                  <c:v>45162.916666666664</c:v>
                </c:pt>
                <c:pt idx="953">
                  <c:v>45162.875</c:v>
                </c:pt>
                <c:pt idx="954">
                  <c:v>45162.833333333336</c:v>
                </c:pt>
                <c:pt idx="955">
                  <c:v>45162.791666666664</c:v>
                </c:pt>
                <c:pt idx="956">
                  <c:v>45162.75</c:v>
                </c:pt>
                <c:pt idx="957">
                  <c:v>45162.708333333336</c:v>
                </c:pt>
                <c:pt idx="958">
                  <c:v>45162.666666666664</c:v>
                </c:pt>
                <c:pt idx="959">
                  <c:v>45162.625</c:v>
                </c:pt>
                <c:pt idx="960">
                  <c:v>45162.583333333336</c:v>
                </c:pt>
                <c:pt idx="961">
                  <c:v>45162.541666666664</c:v>
                </c:pt>
                <c:pt idx="962">
                  <c:v>45162.5</c:v>
                </c:pt>
                <c:pt idx="963">
                  <c:v>45162.458333333336</c:v>
                </c:pt>
                <c:pt idx="964">
                  <c:v>45162.416666666664</c:v>
                </c:pt>
                <c:pt idx="965">
                  <c:v>45162.375</c:v>
                </c:pt>
                <c:pt idx="966">
                  <c:v>45162.333333333336</c:v>
                </c:pt>
                <c:pt idx="967">
                  <c:v>45162.291666666664</c:v>
                </c:pt>
                <c:pt idx="968">
                  <c:v>45162.25</c:v>
                </c:pt>
                <c:pt idx="969">
                  <c:v>45162.208333333336</c:v>
                </c:pt>
                <c:pt idx="970">
                  <c:v>45162.166666666664</c:v>
                </c:pt>
                <c:pt idx="971">
                  <c:v>45162.125</c:v>
                </c:pt>
                <c:pt idx="972">
                  <c:v>45162.083333333336</c:v>
                </c:pt>
                <c:pt idx="973">
                  <c:v>45162.041666666664</c:v>
                </c:pt>
                <c:pt idx="974">
                  <c:v>45162</c:v>
                </c:pt>
                <c:pt idx="975">
                  <c:v>45161.958333333336</c:v>
                </c:pt>
                <c:pt idx="976">
                  <c:v>45161.916666666664</c:v>
                </c:pt>
                <c:pt idx="977">
                  <c:v>45161.875</c:v>
                </c:pt>
                <c:pt idx="978">
                  <c:v>45161.833333333336</c:v>
                </c:pt>
                <c:pt idx="979">
                  <c:v>45161.791666666664</c:v>
                </c:pt>
                <c:pt idx="980">
                  <c:v>45161.75</c:v>
                </c:pt>
                <c:pt idx="981">
                  <c:v>45161.708333333336</c:v>
                </c:pt>
                <c:pt idx="982">
                  <c:v>45161.666666666664</c:v>
                </c:pt>
                <c:pt idx="983">
                  <c:v>45161.625</c:v>
                </c:pt>
                <c:pt idx="984">
                  <c:v>45161.583333333336</c:v>
                </c:pt>
                <c:pt idx="985">
                  <c:v>45161.541666666664</c:v>
                </c:pt>
                <c:pt idx="986">
                  <c:v>45161.5</c:v>
                </c:pt>
                <c:pt idx="987">
                  <c:v>45161.458333333336</c:v>
                </c:pt>
                <c:pt idx="988">
                  <c:v>45161.416666666664</c:v>
                </c:pt>
                <c:pt idx="989">
                  <c:v>45161.375</c:v>
                </c:pt>
                <c:pt idx="990">
                  <c:v>45161.333333333336</c:v>
                </c:pt>
                <c:pt idx="991">
                  <c:v>45161.291666666664</c:v>
                </c:pt>
                <c:pt idx="992">
                  <c:v>45161.25</c:v>
                </c:pt>
                <c:pt idx="993">
                  <c:v>45161.208333333336</c:v>
                </c:pt>
                <c:pt idx="994">
                  <c:v>45161.166666666664</c:v>
                </c:pt>
                <c:pt idx="995">
                  <c:v>45161.125</c:v>
                </c:pt>
                <c:pt idx="996">
                  <c:v>45161.083333333336</c:v>
                </c:pt>
                <c:pt idx="997">
                  <c:v>45161.041666666664</c:v>
                </c:pt>
                <c:pt idx="998">
                  <c:v>45161</c:v>
                </c:pt>
                <c:pt idx="999">
                  <c:v>45160.958333333336</c:v>
                </c:pt>
                <c:pt idx="1000">
                  <c:v>45160.916666666664</c:v>
                </c:pt>
                <c:pt idx="1001">
                  <c:v>45160.875</c:v>
                </c:pt>
                <c:pt idx="1002">
                  <c:v>45160.833333333336</c:v>
                </c:pt>
                <c:pt idx="1003">
                  <c:v>45160.791666666664</c:v>
                </c:pt>
                <c:pt idx="1004">
                  <c:v>45160.75</c:v>
                </c:pt>
                <c:pt idx="1005">
                  <c:v>45160.708333333336</c:v>
                </c:pt>
                <c:pt idx="1006">
                  <c:v>45160.666666666664</c:v>
                </c:pt>
                <c:pt idx="1007">
                  <c:v>45160.625</c:v>
                </c:pt>
                <c:pt idx="1008">
                  <c:v>45160.583333333336</c:v>
                </c:pt>
                <c:pt idx="1009">
                  <c:v>45160.541666666664</c:v>
                </c:pt>
                <c:pt idx="1010">
                  <c:v>45160.5</c:v>
                </c:pt>
                <c:pt idx="1011">
                  <c:v>45160.458333333336</c:v>
                </c:pt>
                <c:pt idx="1012">
                  <c:v>45160.416666666664</c:v>
                </c:pt>
                <c:pt idx="1013">
                  <c:v>45160.375</c:v>
                </c:pt>
                <c:pt idx="1014">
                  <c:v>45160.333333333336</c:v>
                </c:pt>
                <c:pt idx="1015">
                  <c:v>45160.291666666664</c:v>
                </c:pt>
                <c:pt idx="1016">
                  <c:v>45160.25</c:v>
                </c:pt>
                <c:pt idx="1017">
                  <c:v>45160.208333333336</c:v>
                </c:pt>
                <c:pt idx="1018">
                  <c:v>45160.166666666664</c:v>
                </c:pt>
                <c:pt idx="1019">
                  <c:v>45160.125</c:v>
                </c:pt>
                <c:pt idx="1020">
                  <c:v>45160.083333333336</c:v>
                </c:pt>
                <c:pt idx="1021">
                  <c:v>45160.041666666664</c:v>
                </c:pt>
                <c:pt idx="1022">
                  <c:v>45160</c:v>
                </c:pt>
                <c:pt idx="1023">
                  <c:v>45159.958333333336</c:v>
                </c:pt>
                <c:pt idx="1024">
                  <c:v>45159.916666666664</c:v>
                </c:pt>
                <c:pt idx="1025">
                  <c:v>45159.875</c:v>
                </c:pt>
                <c:pt idx="1026">
                  <c:v>45159.833333333336</c:v>
                </c:pt>
                <c:pt idx="1027">
                  <c:v>45159.791666666664</c:v>
                </c:pt>
                <c:pt idx="1028">
                  <c:v>45159.75</c:v>
                </c:pt>
                <c:pt idx="1029">
                  <c:v>45159.708333333336</c:v>
                </c:pt>
                <c:pt idx="1030">
                  <c:v>45159.666666666664</c:v>
                </c:pt>
                <c:pt idx="1031">
                  <c:v>45159.625</c:v>
                </c:pt>
                <c:pt idx="1032">
                  <c:v>45159.583333333336</c:v>
                </c:pt>
                <c:pt idx="1033">
                  <c:v>45159.541666666664</c:v>
                </c:pt>
                <c:pt idx="1034">
                  <c:v>45159.5</c:v>
                </c:pt>
                <c:pt idx="1035">
                  <c:v>45159.458333333336</c:v>
                </c:pt>
                <c:pt idx="1036">
                  <c:v>45159.416666666664</c:v>
                </c:pt>
                <c:pt idx="1037">
                  <c:v>45159.375</c:v>
                </c:pt>
                <c:pt idx="1038">
                  <c:v>45159.333333333336</c:v>
                </c:pt>
                <c:pt idx="1039">
                  <c:v>45159.291666666664</c:v>
                </c:pt>
                <c:pt idx="1040">
                  <c:v>45159.25</c:v>
                </c:pt>
                <c:pt idx="1041">
                  <c:v>45159.208333333336</c:v>
                </c:pt>
                <c:pt idx="1042">
                  <c:v>45159.166666666664</c:v>
                </c:pt>
                <c:pt idx="1043">
                  <c:v>45159.125</c:v>
                </c:pt>
                <c:pt idx="1044">
                  <c:v>45159.083333333336</c:v>
                </c:pt>
                <c:pt idx="1045">
                  <c:v>45159.041666666664</c:v>
                </c:pt>
                <c:pt idx="1046">
                  <c:v>45159</c:v>
                </c:pt>
                <c:pt idx="1047">
                  <c:v>45158.958333333336</c:v>
                </c:pt>
                <c:pt idx="1048">
                  <c:v>45158.916666666664</c:v>
                </c:pt>
                <c:pt idx="1049">
                  <c:v>45158.875</c:v>
                </c:pt>
                <c:pt idx="1050">
                  <c:v>45158.833333333336</c:v>
                </c:pt>
                <c:pt idx="1051">
                  <c:v>45158.791666666664</c:v>
                </c:pt>
                <c:pt idx="1052">
                  <c:v>45158.75</c:v>
                </c:pt>
                <c:pt idx="1053">
                  <c:v>45158.708333333336</c:v>
                </c:pt>
                <c:pt idx="1054">
                  <c:v>45158.666666666664</c:v>
                </c:pt>
                <c:pt idx="1055">
                  <c:v>45158.625</c:v>
                </c:pt>
                <c:pt idx="1056">
                  <c:v>45158.583333333336</c:v>
                </c:pt>
                <c:pt idx="1057">
                  <c:v>45158.541666666664</c:v>
                </c:pt>
                <c:pt idx="1058">
                  <c:v>45158.5</c:v>
                </c:pt>
                <c:pt idx="1059">
                  <c:v>45158.458333333336</c:v>
                </c:pt>
                <c:pt idx="1060">
                  <c:v>45158.416666666664</c:v>
                </c:pt>
                <c:pt idx="1061">
                  <c:v>45158.375</c:v>
                </c:pt>
                <c:pt idx="1062">
                  <c:v>45158.333333333336</c:v>
                </c:pt>
                <c:pt idx="1063">
                  <c:v>45158.291666666664</c:v>
                </c:pt>
                <c:pt idx="1064">
                  <c:v>45158.25</c:v>
                </c:pt>
                <c:pt idx="1065">
                  <c:v>45158.208333333336</c:v>
                </c:pt>
                <c:pt idx="1066">
                  <c:v>45158.166666666664</c:v>
                </c:pt>
                <c:pt idx="1067">
                  <c:v>45158.125</c:v>
                </c:pt>
                <c:pt idx="1068">
                  <c:v>45158.083333333336</c:v>
                </c:pt>
                <c:pt idx="1069">
                  <c:v>45158.041666666664</c:v>
                </c:pt>
                <c:pt idx="1070">
                  <c:v>45158</c:v>
                </c:pt>
                <c:pt idx="1071">
                  <c:v>45157.958333333336</c:v>
                </c:pt>
                <c:pt idx="1072">
                  <c:v>45157.916666666664</c:v>
                </c:pt>
                <c:pt idx="1073">
                  <c:v>45157.875</c:v>
                </c:pt>
                <c:pt idx="1074">
                  <c:v>45157.833333333336</c:v>
                </c:pt>
                <c:pt idx="1075">
                  <c:v>45157.791666666664</c:v>
                </c:pt>
                <c:pt idx="1076">
                  <c:v>45157.75</c:v>
                </c:pt>
                <c:pt idx="1077">
                  <c:v>45157.708333333336</c:v>
                </c:pt>
                <c:pt idx="1078">
                  <c:v>45157.666666666664</c:v>
                </c:pt>
                <c:pt idx="1079">
                  <c:v>45157.625</c:v>
                </c:pt>
                <c:pt idx="1080">
                  <c:v>45157.583333333336</c:v>
                </c:pt>
                <c:pt idx="1081">
                  <c:v>45157.541666666664</c:v>
                </c:pt>
                <c:pt idx="1082">
                  <c:v>45157.5</c:v>
                </c:pt>
                <c:pt idx="1083">
                  <c:v>45157.458333333336</c:v>
                </c:pt>
                <c:pt idx="1084">
                  <c:v>45157.416666666664</c:v>
                </c:pt>
                <c:pt idx="1085">
                  <c:v>45157.375</c:v>
                </c:pt>
                <c:pt idx="1086">
                  <c:v>45157.333333333336</c:v>
                </c:pt>
                <c:pt idx="1087">
                  <c:v>45157.291666666664</c:v>
                </c:pt>
                <c:pt idx="1088">
                  <c:v>45157.25</c:v>
                </c:pt>
                <c:pt idx="1089">
                  <c:v>45157.208333333336</c:v>
                </c:pt>
                <c:pt idx="1090">
                  <c:v>45157.166666666664</c:v>
                </c:pt>
                <c:pt idx="1091">
                  <c:v>45157.125</c:v>
                </c:pt>
                <c:pt idx="1092">
                  <c:v>45157.083333333336</c:v>
                </c:pt>
                <c:pt idx="1093">
                  <c:v>45157.041666666664</c:v>
                </c:pt>
                <c:pt idx="1094">
                  <c:v>45157</c:v>
                </c:pt>
                <c:pt idx="1095">
                  <c:v>45156.958333333336</c:v>
                </c:pt>
                <c:pt idx="1096">
                  <c:v>45156.916666666664</c:v>
                </c:pt>
                <c:pt idx="1097">
                  <c:v>45156.875</c:v>
                </c:pt>
                <c:pt idx="1098">
                  <c:v>45156.833333333336</c:v>
                </c:pt>
                <c:pt idx="1099">
                  <c:v>45156.791666666664</c:v>
                </c:pt>
                <c:pt idx="1100">
                  <c:v>45156.75</c:v>
                </c:pt>
                <c:pt idx="1101">
                  <c:v>45156.708333333336</c:v>
                </c:pt>
                <c:pt idx="1102">
                  <c:v>45156.666666666664</c:v>
                </c:pt>
                <c:pt idx="1103">
                  <c:v>45156.625</c:v>
                </c:pt>
                <c:pt idx="1104">
                  <c:v>45156.583333333336</c:v>
                </c:pt>
                <c:pt idx="1105">
                  <c:v>45156.541666666664</c:v>
                </c:pt>
                <c:pt idx="1106">
                  <c:v>45156.5</c:v>
                </c:pt>
                <c:pt idx="1107">
                  <c:v>45156.458333333336</c:v>
                </c:pt>
                <c:pt idx="1108">
                  <c:v>45156.416666666664</c:v>
                </c:pt>
                <c:pt idx="1109">
                  <c:v>45156.375</c:v>
                </c:pt>
                <c:pt idx="1110">
                  <c:v>45156.333333333336</c:v>
                </c:pt>
                <c:pt idx="1111">
                  <c:v>45156.291666666664</c:v>
                </c:pt>
                <c:pt idx="1112">
                  <c:v>45156.25</c:v>
                </c:pt>
                <c:pt idx="1113">
                  <c:v>45156.208333333336</c:v>
                </c:pt>
                <c:pt idx="1114">
                  <c:v>45156.166666666664</c:v>
                </c:pt>
                <c:pt idx="1115">
                  <c:v>45156.125</c:v>
                </c:pt>
                <c:pt idx="1116">
                  <c:v>45156.083333333336</c:v>
                </c:pt>
                <c:pt idx="1117">
                  <c:v>45156.041666666664</c:v>
                </c:pt>
                <c:pt idx="1118">
                  <c:v>45156</c:v>
                </c:pt>
                <c:pt idx="1119">
                  <c:v>45155.958333333336</c:v>
                </c:pt>
                <c:pt idx="1120">
                  <c:v>45155.916666666664</c:v>
                </c:pt>
                <c:pt idx="1121">
                  <c:v>45155.875</c:v>
                </c:pt>
                <c:pt idx="1122">
                  <c:v>45155.833333333336</c:v>
                </c:pt>
                <c:pt idx="1123">
                  <c:v>45155.791666666664</c:v>
                </c:pt>
                <c:pt idx="1124">
                  <c:v>45155.75</c:v>
                </c:pt>
                <c:pt idx="1125">
                  <c:v>45155.708333333336</c:v>
                </c:pt>
                <c:pt idx="1126">
                  <c:v>45155.666666666664</c:v>
                </c:pt>
                <c:pt idx="1127">
                  <c:v>45155.625</c:v>
                </c:pt>
                <c:pt idx="1128">
                  <c:v>45155.583333333336</c:v>
                </c:pt>
                <c:pt idx="1129">
                  <c:v>45155.541666666664</c:v>
                </c:pt>
                <c:pt idx="1130">
                  <c:v>45155.5</c:v>
                </c:pt>
                <c:pt idx="1131">
                  <c:v>45155.458333333336</c:v>
                </c:pt>
                <c:pt idx="1132">
                  <c:v>45155.416666666664</c:v>
                </c:pt>
                <c:pt idx="1133">
                  <c:v>45155.375</c:v>
                </c:pt>
                <c:pt idx="1134">
                  <c:v>45155.333333333336</c:v>
                </c:pt>
                <c:pt idx="1135">
                  <c:v>45155.291666666664</c:v>
                </c:pt>
                <c:pt idx="1136">
                  <c:v>45155.25</c:v>
                </c:pt>
                <c:pt idx="1137">
                  <c:v>45155.208333333336</c:v>
                </c:pt>
                <c:pt idx="1138">
                  <c:v>45155.166666666664</c:v>
                </c:pt>
                <c:pt idx="1139">
                  <c:v>45155.125</c:v>
                </c:pt>
                <c:pt idx="1140">
                  <c:v>45155.083333333336</c:v>
                </c:pt>
                <c:pt idx="1141">
                  <c:v>45155.041666666664</c:v>
                </c:pt>
                <c:pt idx="1142">
                  <c:v>45155</c:v>
                </c:pt>
                <c:pt idx="1143">
                  <c:v>45154.958333333336</c:v>
                </c:pt>
                <c:pt idx="1144">
                  <c:v>45154.916666666664</c:v>
                </c:pt>
                <c:pt idx="1145">
                  <c:v>45154.875</c:v>
                </c:pt>
                <c:pt idx="1146">
                  <c:v>45154.833333333336</c:v>
                </c:pt>
                <c:pt idx="1147">
                  <c:v>45154.791666666664</c:v>
                </c:pt>
                <c:pt idx="1148">
                  <c:v>45154.75</c:v>
                </c:pt>
                <c:pt idx="1149">
                  <c:v>45154.708333333336</c:v>
                </c:pt>
                <c:pt idx="1150">
                  <c:v>45154.666666666664</c:v>
                </c:pt>
                <c:pt idx="1151">
                  <c:v>45154.625</c:v>
                </c:pt>
                <c:pt idx="1152">
                  <c:v>45154.583333333336</c:v>
                </c:pt>
                <c:pt idx="1153">
                  <c:v>45154.541666666664</c:v>
                </c:pt>
                <c:pt idx="1154">
                  <c:v>45154.5</c:v>
                </c:pt>
                <c:pt idx="1155">
                  <c:v>45154.458333333336</c:v>
                </c:pt>
                <c:pt idx="1156">
                  <c:v>45154.416666666664</c:v>
                </c:pt>
                <c:pt idx="1157">
                  <c:v>45154.375</c:v>
                </c:pt>
                <c:pt idx="1158">
                  <c:v>45154.333333333336</c:v>
                </c:pt>
                <c:pt idx="1159">
                  <c:v>45154.291666666664</c:v>
                </c:pt>
                <c:pt idx="1160">
                  <c:v>45154.25</c:v>
                </c:pt>
                <c:pt idx="1161">
                  <c:v>45154.208333333336</c:v>
                </c:pt>
                <c:pt idx="1162">
                  <c:v>45154.166666666664</c:v>
                </c:pt>
                <c:pt idx="1163">
                  <c:v>45154.125</c:v>
                </c:pt>
                <c:pt idx="1164">
                  <c:v>45154.083333333336</c:v>
                </c:pt>
                <c:pt idx="1165">
                  <c:v>45154.041666666664</c:v>
                </c:pt>
                <c:pt idx="1166">
                  <c:v>45154</c:v>
                </c:pt>
                <c:pt idx="1167">
                  <c:v>45153.958333333336</c:v>
                </c:pt>
                <c:pt idx="1168">
                  <c:v>45153.916666666664</c:v>
                </c:pt>
                <c:pt idx="1169">
                  <c:v>45153.875</c:v>
                </c:pt>
                <c:pt idx="1170">
                  <c:v>45153.833333333336</c:v>
                </c:pt>
                <c:pt idx="1171">
                  <c:v>45153.791666666664</c:v>
                </c:pt>
                <c:pt idx="1172">
                  <c:v>45153.75</c:v>
                </c:pt>
                <c:pt idx="1173">
                  <c:v>45153.708333333336</c:v>
                </c:pt>
                <c:pt idx="1174">
                  <c:v>45153.666666666664</c:v>
                </c:pt>
                <c:pt idx="1175">
                  <c:v>45153.625</c:v>
                </c:pt>
                <c:pt idx="1176">
                  <c:v>45153.583333333336</c:v>
                </c:pt>
                <c:pt idx="1177">
                  <c:v>45153.541666666664</c:v>
                </c:pt>
                <c:pt idx="1178">
                  <c:v>45153.5</c:v>
                </c:pt>
                <c:pt idx="1179">
                  <c:v>45153.458333333336</c:v>
                </c:pt>
                <c:pt idx="1180">
                  <c:v>45153.416666666664</c:v>
                </c:pt>
                <c:pt idx="1181">
                  <c:v>45153.375</c:v>
                </c:pt>
                <c:pt idx="1182">
                  <c:v>45153.333333333336</c:v>
                </c:pt>
                <c:pt idx="1183">
                  <c:v>45153.291666666664</c:v>
                </c:pt>
                <c:pt idx="1184">
                  <c:v>45153.25</c:v>
                </c:pt>
                <c:pt idx="1185">
                  <c:v>45153.208333333336</c:v>
                </c:pt>
                <c:pt idx="1186">
                  <c:v>45153.166666666664</c:v>
                </c:pt>
                <c:pt idx="1187">
                  <c:v>45153.125</c:v>
                </c:pt>
                <c:pt idx="1188">
                  <c:v>45153.083333333336</c:v>
                </c:pt>
                <c:pt idx="1189">
                  <c:v>45153.041666666664</c:v>
                </c:pt>
                <c:pt idx="1190">
                  <c:v>45153</c:v>
                </c:pt>
                <c:pt idx="1191">
                  <c:v>45152.958333333336</c:v>
                </c:pt>
                <c:pt idx="1192">
                  <c:v>45152.916666666664</c:v>
                </c:pt>
                <c:pt idx="1193">
                  <c:v>45152.875</c:v>
                </c:pt>
                <c:pt idx="1194">
                  <c:v>45152.833333333336</c:v>
                </c:pt>
                <c:pt idx="1195">
                  <c:v>45152.791666666664</c:v>
                </c:pt>
                <c:pt idx="1196">
                  <c:v>45152.75</c:v>
                </c:pt>
                <c:pt idx="1197">
                  <c:v>45152.708333333336</c:v>
                </c:pt>
                <c:pt idx="1198">
                  <c:v>45152.666666666664</c:v>
                </c:pt>
                <c:pt idx="1199">
                  <c:v>45152.625</c:v>
                </c:pt>
                <c:pt idx="1200">
                  <c:v>45152.583333333336</c:v>
                </c:pt>
                <c:pt idx="1201">
                  <c:v>45152.541666666664</c:v>
                </c:pt>
                <c:pt idx="1202">
                  <c:v>45152.5</c:v>
                </c:pt>
                <c:pt idx="1203">
                  <c:v>45152.458333333336</c:v>
                </c:pt>
                <c:pt idx="1204">
                  <c:v>45152.416666666664</c:v>
                </c:pt>
                <c:pt idx="1205">
                  <c:v>45152.375</c:v>
                </c:pt>
                <c:pt idx="1206">
                  <c:v>45152.333333333336</c:v>
                </c:pt>
                <c:pt idx="1207">
                  <c:v>45152.291666666664</c:v>
                </c:pt>
                <c:pt idx="1208">
                  <c:v>45152.25</c:v>
                </c:pt>
                <c:pt idx="1209">
                  <c:v>45152.208333333336</c:v>
                </c:pt>
                <c:pt idx="1210">
                  <c:v>45152.166666666664</c:v>
                </c:pt>
                <c:pt idx="1211">
                  <c:v>45152.125</c:v>
                </c:pt>
                <c:pt idx="1212">
                  <c:v>45152.083333333336</c:v>
                </c:pt>
                <c:pt idx="1213">
                  <c:v>45152.041666666664</c:v>
                </c:pt>
                <c:pt idx="1214">
                  <c:v>45152</c:v>
                </c:pt>
                <c:pt idx="1215">
                  <c:v>45151.958333333336</c:v>
                </c:pt>
                <c:pt idx="1216">
                  <c:v>45151.916666666664</c:v>
                </c:pt>
                <c:pt idx="1217">
                  <c:v>45151.875</c:v>
                </c:pt>
                <c:pt idx="1218">
                  <c:v>45151.833333333336</c:v>
                </c:pt>
                <c:pt idx="1219">
                  <c:v>45151.791666666664</c:v>
                </c:pt>
                <c:pt idx="1220">
                  <c:v>45151.75</c:v>
                </c:pt>
                <c:pt idx="1221">
                  <c:v>45151.708333333336</c:v>
                </c:pt>
                <c:pt idx="1222">
                  <c:v>45151.666666666664</c:v>
                </c:pt>
                <c:pt idx="1223">
                  <c:v>45151.625</c:v>
                </c:pt>
                <c:pt idx="1224">
                  <c:v>45151.583333333336</c:v>
                </c:pt>
                <c:pt idx="1225">
                  <c:v>45151.541666666664</c:v>
                </c:pt>
                <c:pt idx="1226">
                  <c:v>45151.5</c:v>
                </c:pt>
                <c:pt idx="1227">
                  <c:v>45151.458333333336</c:v>
                </c:pt>
                <c:pt idx="1228">
                  <c:v>45151.416666666664</c:v>
                </c:pt>
                <c:pt idx="1229">
                  <c:v>45151.375</c:v>
                </c:pt>
                <c:pt idx="1230">
                  <c:v>45151.333333333336</c:v>
                </c:pt>
                <c:pt idx="1231">
                  <c:v>45151.291666666664</c:v>
                </c:pt>
                <c:pt idx="1232">
                  <c:v>45151.25</c:v>
                </c:pt>
                <c:pt idx="1233">
                  <c:v>45151.208333333336</c:v>
                </c:pt>
                <c:pt idx="1234">
                  <c:v>45151.166666666664</c:v>
                </c:pt>
                <c:pt idx="1235">
                  <c:v>45151.125</c:v>
                </c:pt>
                <c:pt idx="1236">
                  <c:v>45151.083333333336</c:v>
                </c:pt>
                <c:pt idx="1237">
                  <c:v>45151.041666666664</c:v>
                </c:pt>
                <c:pt idx="1238">
                  <c:v>45151</c:v>
                </c:pt>
                <c:pt idx="1239">
                  <c:v>45150.958333333336</c:v>
                </c:pt>
                <c:pt idx="1240">
                  <c:v>45150.916666666664</c:v>
                </c:pt>
                <c:pt idx="1241">
                  <c:v>45150.875</c:v>
                </c:pt>
                <c:pt idx="1242">
                  <c:v>45150.833333333336</c:v>
                </c:pt>
                <c:pt idx="1243">
                  <c:v>45150.791666666664</c:v>
                </c:pt>
                <c:pt idx="1244">
                  <c:v>45150.75</c:v>
                </c:pt>
                <c:pt idx="1245">
                  <c:v>45150.708333333336</c:v>
                </c:pt>
                <c:pt idx="1246">
                  <c:v>45150.666666666664</c:v>
                </c:pt>
                <c:pt idx="1247">
                  <c:v>45150.625</c:v>
                </c:pt>
                <c:pt idx="1248">
                  <c:v>45150.583333333336</c:v>
                </c:pt>
                <c:pt idx="1249">
                  <c:v>45150.541666666664</c:v>
                </c:pt>
                <c:pt idx="1250">
                  <c:v>45150.5</c:v>
                </c:pt>
                <c:pt idx="1251">
                  <c:v>45150.458333333336</c:v>
                </c:pt>
                <c:pt idx="1252">
                  <c:v>45150.416666666664</c:v>
                </c:pt>
                <c:pt idx="1253">
                  <c:v>45150.375</c:v>
                </c:pt>
                <c:pt idx="1254">
                  <c:v>45150.333333333336</c:v>
                </c:pt>
                <c:pt idx="1255">
                  <c:v>45150.291666666664</c:v>
                </c:pt>
                <c:pt idx="1256">
                  <c:v>45150.25</c:v>
                </c:pt>
                <c:pt idx="1257">
                  <c:v>45150.208333333336</c:v>
                </c:pt>
                <c:pt idx="1258">
                  <c:v>45150.166666666664</c:v>
                </c:pt>
                <c:pt idx="1259">
                  <c:v>45150.125</c:v>
                </c:pt>
                <c:pt idx="1260">
                  <c:v>45150.083333333336</c:v>
                </c:pt>
                <c:pt idx="1261">
                  <c:v>45150.041666666664</c:v>
                </c:pt>
                <c:pt idx="1262">
                  <c:v>45150</c:v>
                </c:pt>
                <c:pt idx="1263">
                  <c:v>45149.958333333336</c:v>
                </c:pt>
                <c:pt idx="1264">
                  <c:v>45149.916666666664</c:v>
                </c:pt>
                <c:pt idx="1265">
                  <c:v>45149.875</c:v>
                </c:pt>
                <c:pt idx="1266">
                  <c:v>45149.833333333336</c:v>
                </c:pt>
                <c:pt idx="1267">
                  <c:v>45149.791666666664</c:v>
                </c:pt>
                <c:pt idx="1268">
                  <c:v>45149.75</c:v>
                </c:pt>
                <c:pt idx="1269">
                  <c:v>45149.708333333336</c:v>
                </c:pt>
                <c:pt idx="1270">
                  <c:v>45149.666666666664</c:v>
                </c:pt>
                <c:pt idx="1271">
                  <c:v>45149.625</c:v>
                </c:pt>
                <c:pt idx="1272">
                  <c:v>45149.583333333336</c:v>
                </c:pt>
                <c:pt idx="1273">
                  <c:v>45149.541666666664</c:v>
                </c:pt>
                <c:pt idx="1274">
                  <c:v>45149.5</c:v>
                </c:pt>
                <c:pt idx="1275">
                  <c:v>45149.458333333336</c:v>
                </c:pt>
                <c:pt idx="1276">
                  <c:v>45149.416666666664</c:v>
                </c:pt>
                <c:pt idx="1277">
                  <c:v>45149.375</c:v>
                </c:pt>
                <c:pt idx="1278">
                  <c:v>45149.333333333336</c:v>
                </c:pt>
                <c:pt idx="1279">
                  <c:v>45149.291666666664</c:v>
                </c:pt>
                <c:pt idx="1280">
                  <c:v>45149.25</c:v>
                </c:pt>
                <c:pt idx="1281">
                  <c:v>45149.208333333336</c:v>
                </c:pt>
                <c:pt idx="1282">
                  <c:v>45149.166666666664</c:v>
                </c:pt>
                <c:pt idx="1283">
                  <c:v>45149.125</c:v>
                </c:pt>
                <c:pt idx="1284">
                  <c:v>45149.083333333336</c:v>
                </c:pt>
                <c:pt idx="1285">
                  <c:v>45149.041666666664</c:v>
                </c:pt>
                <c:pt idx="1286">
                  <c:v>45149</c:v>
                </c:pt>
                <c:pt idx="1287">
                  <c:v>45148.958333333336</c:v>
                </c:pt>
                <c:pt idx="1288">
                  <c:v>45148.916666666664</c:v>
                </c:pt>
                <c:pt idx="1289">
                  <c:v>45148.875</c:v>
                </c:pt>
                <c:pt idx="1290">
                  <c:v>45148.833333333336</c:v>
                </c:pt>
                <c:pt idx="1291">
                  <c:v>45148.791666666664</c:v>
                </c:pt>
                <c:pt idx="1292">
                  <c:v>45148.75</c:v>
                </c:pt>
                <c:pt idx="1293">
                  <c:v>45148.708333333336</c:v>
                </c:pt>
                <c:pt idx="1294">
                  <c:v>45148.666666666664</c:v>
                </c:pt>
                <c:pt idx="1295">
                  <c:v>45148.625</c:v>
                </c:pt>
                <c:pt idx="1296">
                  <c:v>45148.583333333336</c:v>
                </c:pt>
                <c:pt idx="1297">
                  <c:v>45148.541666666664</c:v>
                </c:pt>
                <c:pt idx="1298">
                  <c:v>45148.5</c:v>
                </c:pt>
                <c:pt idx="1299">
                  <c:v>45148.458333333336</c:v>
                </c:pt>
                <c:pt idx="1300">
                  <c:v>45148.416666666664</c:v>
                </c:pt>
                <c:pt idx="1301">
                  <c:v>45148.375</c:v>
                </c:pt>
                <c:pt idx="1302">
                  <c:v>45148.333333333336</c:v>
                </c:pt>
                <c:pt idx="1303">
                  <c:v>45148.291666666664</c:v>
                </c:pt>
                <c:pt idx="1304">
                  <c:v>45148.25</c:v>
                </c:pt>
                <c:pt idx="1305">
                  <c:v>45148.208333333336</c:v>
                </c:pt>
                <c:pt idx="1306">
                  <c:v>45148.166666666664</c:v>
                </c:pt>
                <c:pt idx="1307">
                  <c:v>45148.125</c:v>
                </c:pt>
                <c:pt idx="1308">
                  <c:v>45148.083333333336</c:v>
                </c:pt>
                <c:pt idx="1309">
                  <c:v>45148.041666666664</c:v>
                </c:pt>
                <c:pt idx="1310">
                  <c:v>45148</c:v>
                </c:pt>
                <c:pt idx="1311">
                  <c:v>45147.958333333336</c:v>
                </c:pt>
                <c:pt idx="1312">
                  <c:v>45147.916666666664</c:v>
                </c:pt>
                <c:pt idx="1313">
                  <c:v>45147.875</c:v>
                </c:pt>
                <c:pt idx="1314">
                  <c:v>45147.833333333336</c:v>
                </c:pt>
                <c:pt idx="1315">
                  <c:v>45147.791666666664</c:v>
                </c:pt>
                <c:pt idx="1316">
                  <c:v>45147.75</c:v>
                </c:pt>
                <c:pt idx="1317">
                  <c:v>45147.708333333336</c:v>
                </c:pt>
                <c:pt idx="1318">
                  <c:v>45147.666666666664</c:v>
                </c:pt>
                <c:pt idx="1319">
                  <c:v>45147.625</c:v>
                </c:pt>
                <c:pt idx="1320">
                  <c:v>45147.583333333336</c:v>
                </c:pt>
                <c:pt idx="1321">
                  <c:v>45147.541666666664</c:v>
                </c:pt>
                <c:pt idx="1322">
                  <c:v>45147.5</c:v>
                </c:pt>
                <c:pt idx="1323">
                  <c:v>45147.458333333336</c:v>
                </c:pt>
                <c:pt idx="1324">
                  <c:v>45147.416666666664</c:v>
                </c:pt>
                <c:pt idx="1325">
                  <c:v>45147.375</c:v>
                </c:pt>
                <c:pt idx="1326">
                  <c:v>45147.333333333336</c:v>
                </c:pt>
                <c:pt idx="1327">
                  <c:v>45147.291666666664</c:v>
                </c:pt>
                <c:pt idx="1328">
                  <c:v>45147.25</c:v>
                </c:pt>
                <c:pt idx="1329">
                  <c:v>45147.208333333336</c:v>
                </c:pt>
                <c:pt idx="1330">
                  <c:v>45147.166666666664</c:v>
                </c:pt>
                <c:pt idx="1331">
                  <c:v>45147.125</c:v>
                </c:pt>
                <c:pt idx="1332">
                  <c:v>45147.083333333336</c:v>
                </c:pt>
                <c:pt idx="1333">
                  <c:v>45147.041666666664</c:v>
                </c:pt>
                <c:pt idx="1334">
                  <c:v>45147</c:v>
                </c:pt>
                <c:pt idx="1335">
                  <c:v>45146.958333333336</c:v>
                </c:pt>
                <c:pt idx="1336">
                  <c:v>45146.916666666664</c:v>
                </c:pt>
                <c:pt idx="1337">
                  <c:v>45146.875</c:v>
                </c:pt>
                <c:pt idx="1338">
                  <c:v>45146.833333333336</c:v>
                </c:pt>
                <c:pt idx="1339">
                  <c:v>45146.791666666664</c:v>
                </c:pt>
                <c:pt idx="1340">
                  <c:v>45146.75</c:v>
                </c:pt>
                <c:pt idx="1341">
                  <c:v>45146.708333333336</c:v>
                </c:pt>
                <c:pt idx="1342">
                  <c:v>45146.666666666664</c:v>
                </c:pt>
                <c:pt idx="1343">
                  <c:v>45146.625</c:v>
                </c:pt>
                <c:pt idx="1344">
                  <c:v>45146.583333333336</c:v>
                </c:pt>
                <c:pt idx="1345">
                  <c:v>45146.541666666664</c:v>
                </c:pt>
                <c:pt idx="1346">
                  <c:v>45146.5</c:v>
                </c:pt>
                <c:pt idx="1347">
                  <c:v>45146.458333333336</c:v>
                </c:pt>
                <c:pt idx="1348">
                  <c:v>45146.416666666664</c:v>
                </c:pt>
                <c:pt idx="1349">
                  <c:v>45146.375</c:v>
                </c:pt>
                <c:pt idx="1350">
                  <c:v>45146.333333333336</c:v>
                </c:pt>
                <c:pt idx="1351">
                  <c:v>45146.291666666664</c:v>
                </c:pt>
                <c:pt idx="1352">
                  <c:v>45146.25</c:v>
                </c:pt>
                <c:pt idx="1353">
                  <c:v>45146.208333333336</c:v>
                </c:pt>
                <c:pt idx="1354">
                  <c:v>45146.166666666664</c:v>
                </c:pt>
                <c:pt idx="1355">
                  <c:v>45146.125</c:v>
                </c:pt>
                <c:pt idx="1356">
                  <c:v>45146.083333333336</c:v>
                </c:pt>
                <c:pt idx="1357">
                  <c:v>45146.041666666664</c:v>
                </c:pt>
                <c:pt idx="1358">
                  <c:v>45146</c:v>
                </c:pt>
                <c:pt idx="1359">
                  <c:v>45145.958333333336</c:v>
                </c:pt>
                <c:pt idx="1360">
                  <c:v>45145.916666666664</c:v>
                </c:pt>
                <c:pt idx="1361">
                  <c:v>45145.875</c:v>
                </c:pt>
                <c:pt idx="1362">
                  <c:v>45145.833333333336</c:v>
                </c:pt>
                <c:pt idx="1363">
                  <c:v>45145.791666666664</c:v>
                </c:pt>
                <c:pt idx="1364">
                  <c:v>45145.75</c:v>
                </c:pt>
                <c:pt idx="1365">
                  <c:v>45145.708333333336</c:v>
                </c:pt>
                <c:pt idx="1366">
                  <c:v>45145.666666666664</c:v>
                </c:pt>
                <c:pt idx="1367">
                  <c:v>45145.625</c:v>
                </c:pt>
                <c:pt idx="1368">
                  <c:v>45145.583333333336</c:v>
                </c:pt>
                <c:pt idx="1369">
                  <c:v>45145.541666666664</c:v>
                </c:pt>
                <c:pt idx="1370">
                  <c:v>45145.5</c:v>
                </c:pt>
                <c:pt idx="1371">
                  <c:v>45145.458333333336</c:v>
                </c:pt>
                <c:pt idx="1372">
                  <c:v>45145.416666666664</c:v>
                </c:pt>
                <c:pt idx="1373">
                  <c:v>45145.375</c:v>
                </c:pt>
                <c:pt idx="1374">
                  <c:v>45145.333333333336</c:v>
                </c:pt>
                <c:pt idx="1375">
                  <c:v>45145.291666666664</c:v>
                </c:pt>
                <c:pt idx="1376">
                  <c:v>45145.25</c:v>
                </c:pt>
                <c:pt idx="1377">
                  <c:v>45145.208333333336</c:v>
                </c:pt>
                <c:pt idx="1378">
                  <c:v>45145.166666666664</c:v>
                </c:pt>
                <c:pt idx="1379">
                  <c:v>45145.125</c:v>
                </c:pt>
                <c:pt idx="1380">
                  <c:v>45145.083333333336</c:v>
                </c:pt>
                <c:pt idx="1381">
                  <c:v>45145.041666666664</c:v>
                </c:pt>
                <c:pt idx="1382">
                  <c:v>45145</c:v>
                </c:pt>
                <c:pt idx="1383">
                  <c:v>45144.958333333336</c:v>
                </c:pt>
                <c:pt idx="1384">
                  <c:v>45144.916666666664</c:v>
                </c:pt>
                <c:pt idx="1385">
                  <c:v>45144.875</c:v>
                </c:pt>
                <c:pt idx="1386">
                  <c:v>45144.833333333336</c:v>
                </c:pt>
                <c:pt idx="1387">
                  <c:v>45144.791666666664</c:v>
                </c:pt>
                <c:pt idx="1388">
                  <c:v>45144.75</c:v>
                </c:pt>
                <c:pt idx="1389">
                  <c:v>45144.708333333336</c:v>
                </c:pt>
                <c:pt idx="1390">
                  <c:v>45144.666666666664</c:v>
                </c:pt>
                <c:pt idx="1391">
                  <c:v>45144.625</c:v>
                </c:pt>
                <c:pt idx="1392">
                  <c:v>45144.583333333336</c:v>
                </c:pt>
                <c:pt idx="1393">
                  <c:v>45144.541666666664</c:v>
                </c:pt>
                <c:pt idx="1394">
                  <c:v>45144.5</c:v>
                </c:pt>
                <c:pt idx="1395">
                  <c:v>45144.458333333336</c:v>
                </c:pt>
                <c:pt idx="1396">
                  <c:v>45144.416666666664</c:v>
                </c:pt>
                <c:pt idx="1397">
                  <c:v>45144.375</c:v>
                </c:pt>
                <c:pt idx="1398">
                  <c:v>45144.333333333336</c:v>
                </c:pt>
                <c:pt idx="1399">
                  <c:v>45144.291666666664</c:v>
                </c:pt>
                <c:pt idx="1400">
                  <c:v>45144.25</c:v>
                </c:pt>
                <c:pt idx="1401">
                  <c:v>45144.208333333336</c:v>
                </c:pt>
                <c:pt idx="1402">
                  <c:v>45144.166666666664</c:v>
                </c:pt>
                <c:pt idx="1403">
                  <c:v>45144.125</c:v>
                </c:pt>
                <c:pt idx="1404">
                  <c:v>45144.083333333336</c:v>
                </c:pt>
                <c:pt idx="1405">
                  <c:v>45144.041666666664</c:v>
                </c:pt>
                <c:pt idx="1406">
                  <c:v>45144</c:v>
                </c:pt>
                <c:pt idx="1407">
                  <c:v>45143.958333333336</c:v>
                </c:pt>
                <c:pt idx="1408">
                  <c:v>45143.916666666664</c:v>
                </c:pt>
                <c:pt idx="1409">
                  <c:v>45143.875</c:v>
                </c:pt>
                <c:pt idx="1410">
                  <c:v>45143.833333333336</c:v>
                </c:pt>
                <c:pt idx="1411">
                  <c:v>45143.791666666664</c:v>
                </c:pt>
                <c:pt idx="1412">
                  <c:v>45143.75</c:v>
                </c:pt>
                <c:pt idx="1413">
                  <c:v>45143.708333333336</c:v>
                </c:pt>
                <c:pt idx="1414">
                  <c:v>45143.666666666664</c:v>
                </c:pt>
                <c:pt idx="1415">
                  <c:v>45143.625</c:v>
                </c:pt>
                <c:pt idx="1416">
                  <c:v>45143.583333333336</c:v>
                </c:pt>
                <c:pt idx="1417">
                  <c:v>45143.541666666664</c:v>
                </c:pt>
                <c:pt idx="1418">
                  <c:v>45143.5</c:v>
                </c:pt>
                <c:pt idx="1419">
                  <c:v>45143.458333333336</c:v>
                </c:pt>
                <c:pt idx="1420">
                  <c:v>45143.416666666664</c:v>
                </c:pt>
                <c:pt idx="1421">
                  <c:v>45143.375</c:v>
                </c:pt>
                <c:pt idx="1422">
                  <c:v>45143.333333333336</c:v>
                </c:pt>
                <c:pt idx="1423">
                  <c:v>45143.291666666664</c:v>
                </c:pt>
                <c:pt idx="1424">
                  <c:v>45143.25</c:v>
                </c:pt>
                <c:pt idx="1425">
                  <c:v>45143.208333333336</c:v>
                </c:pt>
                <c:pt idx="1426">
                  <c:v>45143.166666666664</c:v>
                </c:pt>
                <c:pt idx="1427">
                  <c:v>45143.125</c:v>
                </c:pt>
                <c:pt idx="1428">
                  <c:v>45143.083333333336</c:v>
                </c:pt>
                <c:pt idx="1429">
                  <c:v>45143.041666666664</c:v>
                </c:pt>
                <c:pt idx="1430">
                  <c:v>45143</c:v>
                </c:pt>
                <c:pt idx="1431">
                  <c:v>45142.958333333336</c:v>
                </c:pt>
                <c:pt idx="1432">
                  <c:v>45142.916666666664</c:v>
                </c:pt>
                <c:pt idx="1433">
                  <c:v>45142.875</c:v>
                </c:pt>
                <c:pt idx="1434">
                  <c:v>45142.833333333336</c:v>
                </c:pt>
                <c:pt idx="1435">
                  <c:v>45142.791666666664</c:v>
                </c:pt>
                <c:pt idx="1436">
                  <c:v>45142.75</c:v>
                </c:pt>
                <c:pt idx="1437">
                  <c:v>45142.708333333336</c:v>
                </c:pt>
                <c:pt idx="1438">
                  <c:v>45142.666666666664</c:v>
                </c:pt>
                <c:pt idx="1439">
                  <c:v>45142.625</c:v>
                </c:pt>
                <c:pt idx="1440">
                  <c:v>45142.583333333336</c:v>
                </c:pt>
                <c:pt idx="1441">
                  <c:v>45142.541666666664</c:v>
                </c:pt>
                <c:pt idx="1442">
                  <c:v>45142.5</c:v>
                </c:pt>
                <c:pt idx="1443">
                  <c:v>45142.458333333336</c:v>
                </c:pt>
                <c:pt idx="1444">
                  <c:v>45142.416666666664</c:v>
                </c:pt>
                <c:pt idx="1445">
                  <c:v>45142.375</c:v>
                </c:pt>
                <c:pt idx="1446">
                  <c:v>45142.333333333336</c:v>
                </c:pt>
                <c:pt idx="1447">
                  <c:v>45142.291666666664</c:v>
                </c:pt>
                <c:pt idx="1448">
                  <c:v>45142.25</c:v>
                </c:pt>
                <c:pt idx="1449">
                  <c:v>45142.208333333336</c:v>
                </c:pt>
                <c:pt idx="1450">
                  <c:v>45142.166666666664</c:v>
                </c:pt>
                <c:pt idx="1451">
                  <c:v>45142.125</c:v>
                </c:pt>
                <c:pt idx="1452">
                  <c:v>45142.083333333336</c:v>
                </c:pt>
                <c:pt idx="1453">
                  <c:v>45142.041666666664</c:v>
                </c:pt>
                <c:pt idx="1454">
                  <c:v>45142</c:v>
                </c:pt>
                <c:pt idx="1455">
                  <c:v>45141.958333333336</c:v>
                </c:pt>
                <c:pt idx="1456">
                  <c:v>45141.916666666664</c:v>
                </c:pt>
                <c:pt idx="1457">
                  <c:v>45141.875</c:v>
                </c:pt>
                <c:pt idx="1458">
                  <c:v>45141.833333333336</c:v>
                </c:pt>
                <c:pt idx="1459">
                  <c:v>45141.791666666664</c:v>
                </c:pt>
                <c:pt idx="1460">
                  <c:v>45141.75</c:v>
                </c:pt>
                <c:pt idx="1461">
                  <c:v>45141.708333333336</c:v>
                </c:pt>
                <c:pt idx="1462">
                  <c:v>45141.666666666664</c:v>
                </c:pt>
                <c:pt idx="1463">
                  <c:v>45141.625</c:v>
                </c:pt>
                <c:pt idx="1464">
                  <c:v>45141.583333333336</c:v>
                </c:pt>
                <c:pt idx="1465">
                  <c:v>45141.541666666664</c:v>
                </c:pt>
                <c:pt idx="1466">
                  <c:v>45141.5</c:v>
                </c:pt>
                <c:pt idx="1467">
                  <c:v>45141.458333333336</c:v>
                </c:pt>
                <c:pt idx="1468">
                  <c:v>45141.416666666664</c:v>
                </c:pt>
                <c:pt idx="1469">
                  <c:v>45141.375</c:v>
                </c:pt>
                <c:pt idx="1470">
                  <c:v>45141.333333333336</c:v>
                </c:pt>
                <c:pt idx="1471">
                  <c:v>45141.291666666664</c:v>
                </c:pt>
                <c:pt idx="1472">
                  <c:v>45141.25</c:v>
                </c:pt>
                <c:pt idx="1473">
                  <c:v>45141.208333333336</c:v>
                </c:pt>
                <c:pt idx="1474">
                  <c:v>45141.166666666664</c:v>
                </c:pt>
                <c:pt idx="1475">
                  <c:v>45141.125</c:v>
                </c:pt>
                <c:pt idx="1476">
                  <c:v>45141.083333333336</c:v>
                </c:pt>
                <c:pt idx="1477">
                  <c:v>45141.041666666664</c:v>
                </c:pt>
                <c:pt idx="1478">
                  <c:v>45141</c:v>
                </c:pt>
                <c:pt idx="1479">
                  <c:v>45140.958333333336</c:v>
                </c:pt>
                <c:pt idx="1480">
                  <c:v>45140.916666666664</c:v>
                </c:pt>
                <c:pt idx="1481">
                  <c:v>45140.875</c:v>
                </c:pt>
                <c:pt idx="1482">
                  <c:v>45140.833333333336</c:v>
                </c:pt>
                <c:pt idx="1483">
                  <c:v>45140.791666666664</c:v>
                </c:pt>
                <c:pt idx="1484">
                  <c:v>45140.75</c:v>
                </c:pt>
                <c:pt idx="1485">
                  <c:v>45140.708333333336</c:v>
                </c:pt>
                <c:pt idx="1486">
                  <c:v>45140.666666666664</c:v>
                </c:pt>
                <c:pt idx="1487">
                  <c:v>45140.625</c:v>
                </c:pt>
                <c:pt idx="1488">
                  <c:v>45140.583333333336</c:v>
                </c:pt>
                <c:pt idx="1489">
                  <c:v>45140.541666666664</c:v>
                </c:pt>
                <c:pt idx="1490">
                  <c:v>45140.5</c:v>
                </c:pt>
                <c:pt idx="1491">
                  <c:v>45140.458333333336</c:v>
                </c:pt>
                <c:pt idx="1492">
                  <c:v>45140.416666666664</c:v>
                </c:pt>
                <c:pt idx="1493">
                  <c:v>45140.375</c:v>
                </c:pt>
                <c:pt idx="1494">
                  <c:v>45140.333333333336</c:v>
                </c:pt>
                <c:pt idx="1495">
                  <c:v>45140.291666666664</c:v>
                </c:pt>
                <c:pt idx="1496">
                  <c:v>45140.25</c:v>
                </c:pt>
                <c:pt idx="1497">
                  <c:v>45140.208333333336</c:v>
                </c:pt>
                <c:pt idx="1498">
                  <c:v>45140.166666666664</c:v>
                </c:pt>
                <c:pt idx="1499">
                  <c:v>45140.125</c:v>
                </c:pt>
                <c:pt idx="1500">
                  <c:v>45140.083333333336</c:v>
                </c:pt>
                <c:pt idx="1501">
                  <c:v>45140.041666666664</c:v>
                </c:pt>
                <c:pt idx="1502">
                  <c:v>45140</c:v>
                </c:pt>
                <c:pt idx="1503">
                  <c:v>45139.958333333336</c:v>
                </c:pt>
                <c:pt idx="1504">
                  <c:v>45139.916666666664</c:v>
                </c:pt>
                <c:pt idx="1505">
                  <c:v>45139.875</c:v>
                </c:pt>
                <c:pt idx="1506">
                  <c:v>45139.833333333336</c:v>
                </c:pt>
                <c:pt idx="1507">
                  <c:v>45139.791666666664</c:v>
                </c:pt>
                <c:pt idx="1508">
                  <c:v>45139.75</c:v>
                </c:pt>
                <c:pt idx="1509">
                  <c:v>45139.708333333336</c:v>
                </c:pt>
                <c:pt idx="1510">
                  <c:v>45139.666666666664</c:v>
                </c:pt>
                <c:pt idx="1511">
                  <c:v>45139.625</c:v>
                </c:pt>
                <c:pt idx="1512">
                  <c:v>45139.583333333336</c:v>
                </c:pt>
                <c:pt idx="1513">
                  <c:v>45139.541666666664</c:v>
                </c:pt>
                <c:pt idx="1514">
                  <c:v>45139.5</c:v>
                </c:pt>
                <c:pt idx="1515">
                  <c:v>45139.458333333336</c:v>
                </c:pt>
                <c:pt idx="1516">
                  <c:v>45139.416666666664</c:v>
                </c:pt>
                <c:pt idx="1517">
                  <c:v>45139.375</c:v>
                </c:pt>
                <c:pt idx="1518">
                  <c:v>45139.333333333336</c:v>
                </c:pt>
                <c:pt idx="1519">
                  <c:v>45139.291666666664</c:v>
                </c:pt>
                <c:pt idx="1520">
                  <c:v>45139.25</c:v>
                </c:pt>
                <c:pt idx="1521">
                  <c:v>45139.208333333336</c:v>
                </c:pt>
                <c:pt idx="1522">
                  <c:v>45139.166666666664</c:v>
                </c:pt>
                <c:pt idx="1523">
                  <c:v>45139.125</c:v>
                </c:pt>
                <c:pt idx="1524">
                  <c:v>45139.083333333336</c:v>
                </c:pt>
                <c:pt idx="1525">
                  <c:v>45139.041666666664</c:v>
                </c:pt>
                <c:pt idx="1526">
                  <c:v>45139</c:v>
                </c:pt>
                <c:pt idx="1527">
                  <c:v>45138.958333333336</c:v>
                </c:pt>
                <c:pt idx="1528">
                  <c:v>45138.916666666664</c:v>
                </c:pt>
                <c:pt idx="1529">
                  <c:v>45138.875</c:v>
                </c:pt>
                <c:pt idx="1530">
                  <c:v>45138.833333333336</c:v>
                </c:pt>
                <c:pt idx="1531">
                  <c:v>45138.791666666664</c:v>
                </c:pt>
                <c:pt idx="1532">
                  <c:v>45138.75</c:v>
                </c:pt>
                <c:pt idx="1533">
                  <c:v>45138.708333333336</c:v>
                </c:pt>
                <c:pt idx="1534">
                  <c:v>45138.666666666664</c:v>
                </c:pt>
                <c:pt idx="1535">
                  <c:v>45138.625</c:v>
                </c:pt>
                <c:pt idx="1536">
                  <c:v>45138.583333333336</c:v>
                </c:pt>
                <c:pt idx="1537">
                  <c:v>45138.541666666664</c:v>
                </c:pt>
                <c:pt idx="1538">
                  <c:v>45138.5</c:v>
                </c:pt>
                <c:pt idx="1539">
                  <c:v>45138.458333333336</c:v>
                </c:pt>
                <c:pt idx="1540">
                  <c:v>45138.416666666664</c:v>
                </c:pt>
                <c:pt idx="1541">
                  <c:v>45138.375</c:v>
                </c:pt>
                <c:pt idx="1542">
                  <c:v>45138.333333333336</c:v>
                </c:pt>
                <c:pt idx="1543">
                  <c:v>45138.291666666664</c:v>
                </c:pt>
                <c:pt idx="1544">
                  <c:v>45138.25</c:v>
                </c:pt>
                <c:pt idx="1545">
                  <c:v>45138.208333333336</c:v>
                </c:pt>
                <c:pt idx="1546">
                  <c:v>45138.166666666664</c:v>
                </c:pt>
                <c:pt idx="1547">
                  <c:v>45138.125</c:v>
                </c:pt>
                <c:pt idx="1548">
                  <c:v>45138.083333333336</c:v>
                </c:pt>
                <c:pt idx="1549">
                  <c:v>45138.041666666664</c:v>
                </c:pt>
                <c:pt idx="1550">
                  <c:v>45138</c:v>
                </c:pt>
                <c:pt idx="1551">
                  <c:v>45137.958333333336</c:v>
                </c:pt>
                <c:pt idx="1552">
                  <c:v>45137.916666666664</c:v>
                </c:pt>
                <c:pt idx="1553">
                  <c:v>45137.875</c:v>
                </c:pt>
                <c:pt idx="1554">
                  <c:v>45137.833333333336</c:v>
                </c:pt>
                <c:pt idx="1555">
                  <c:v>45137.791666666664</c:v>
                </c:pt>
                <c:pt idx="1556">
                  <c:v>45137.75</c:v>
                </c:pt>
                <c:pt idx="1557">
                  <c:v>45137.708333333336</c:v>
                </c:pt>
                <c:pt idx="1558">
                  <c:v>45137.666666666664</c:v>
                </c:pt>
                <c:pt idx="1559">
                  <c:v>45137.625</c:v>
                </c:pt>
                <c:pt idx="1560">
                  <c:v>45137.583333333336</c:v>
                </c:pt>
                <c:pt idx="1561">
                  <c:v>45137.541666666664</c:v>
                </c:pt>
                <c:pt idx="1562">
                  <c:v>45137.5</c:v>
                </c:pt>
                <c:pt idx="1563">
                  <c:v>45137.458333333336</c:v>
                </c:pt>
                <c:pt idx="1564">
                  <c:v>45137.416666666664</c:v>
                </c:pt>
                <c:pt idx="1565">
                  <c:v>45137.375</c:v>
                </c:pt>
                <c:pt idx="1566">
                  <c:v>45137.333333333336</c:v>
                </c:pt>
                <c:pt idx="1567">
                  <c:v>45137.291666666664</c:v>
                </c:pt>
                <c:pt idx="1568">
                  <c:v>45137.25</c:v>
                </c:pt>
                <c:pt idx="1569">
                  <c:v>45137.208333333336</c:v>
                </c:pt>
                <c:pt idx="1570">
                  <c:v>45137.166666666664</c:v>
                </c:pt>
                <c:pt idx="1571">
                  <c:v>45137.125</c:v>
                </c:pt>
                <c:pt idx="1572">
                  <c:v>45137.083333333336</c:v>
                </c:pt>
                <c:pt idx="1573">
                  <c:v>45137.041666666664</c:v>
                </c:pt>
                <c:pt idx="1574">
                  <c:v>45137</c:v>
                </c:pt>
                <c:pt idx="1575">
                  <c:v>45136.958333333336</c:v>
                </c:pt>
                <c:pt idx="1576">
                  <c:v>45136.916666666664</c:v>
                </c:pt>
                <c:pt idx="1577">
                  <c:v>45136.875</c:v>
                </c:pt>
                <c:pt idx="1578">
                  <c:v>45136.833333333336</c:v>
                </c:pt>
                <c:pt idx="1579">
                  <c:v>45136.791666666664</c:v>
                </c:pt>
                <c:pt idx="1580">
                  <c:v>45136.75</c:v>
                </c:pt>
                <c:pt idx="1581">
                  <c:v>45136.708333333336</c:v>
                </c:pt>
                <c:pt idx="1582">
                  <c:v>45136.666666666664</c:v>
                </c:pt>
                <c:pt idx="1583">
                  <c:v>45136.625</c:v>
                </c:pt>
                <c:pt idx="1584">
                  <c:v>45136.583333333336</c:v>
                </c:pt>
                <c:pt idx="1585">
                  <c:v>45136.541666666664</c:v>
                </c:pt>
                <c:pt idx="1586">
                  <c:v>45136.5</c:v>
                </c:pt>
                <c:pt idx="1587">
                  <c:v>45136.458333333336</c:v>
                </c:pt>
                <c:pt idx="1588">
                  <c:v>45136.416666666664</c:v>
                </c:pt>
                <c:pt idx="1589">
                  <c:v>45136.375</c:v>
                </c:pt>
                <c:pt idx="1590">
                  <c:v>45136.333333333336</c:v>
                </c:pt>
                <c:pt idx="1591">
                  <c:v>45136.291666666664</c:v>
                </c:pt>
                <c:pt idx="1592">
                  <c:v>45136.25</c:v>
                </c:pt>
                <c:pt idx="1593">
                  <c:v>45136.208333333336</c:v>
                </c:pt>
                <c:pt idx="1594">
                  <c:v>45136.166666666664</c:v>
                </c:pt>
                <c:pt idx="1595">
                  <c:v>45136.125</c:v>
                </c:pt>
                <c:pt idx="1596">
                  <c:v>45136.083333333336</c:v>
                </c:pt>
                <c:pt idx="1597">
                  <c:v>45136.041666666664</c:v>
                </c:pt>
                <c:pt idx="1598">
                  <c:v>45136</c:v>
                </c:pt>
                <c:pt idx="1599">
                  <c:v>45135.958333333336</c:v>
                </c:pt>
                <c:pt idx="1600">
                  <c:v>45135.916666666664</c:v>
                </c:pt>
                <c:pt idx="1601">
                  <c:v>45135.875</c:v>
                </c:pt>
                <c:pt idx="1602">
                  <c:v>45135.833333333336</c:v>
                </c:pt>
                <c:pt idx="1603">
                  <c:v>45135.791666666664</c:v>
                </c:pt>
                <c:pt idx="1604">
                  <c:v>45135.75</c:v>
                </c:pt>
                <c:pt idx="1605">
                  <c:v>45135.708333333336</c:v>
                </c:pt>
                <c:pt idx="1606">
                  <c:v>45135.666666666664</c:v>
                </c:pt>
                <c:pt idx="1607">
                  <c:v>45135.625</c:v>
                </c:pt>
                <c:pt idx="1608">
                  <c:v>45135.583333333336</c:v>
                </c:pt>
                <c:pt idx="1609">
                  <c:v>45135.541666666664</c:v>
                </c:pt>
                <c:pt idx="1610">
                  <c:v>45135.5</c:v>
                </c:pt>
                <c:pt idx="1611">
                  <c:v>45135.458333333336</c:v>
                </c:pt>
                <c:pt idx="1612">
                  <c:v>45135.416666666664</c:v>
                </c:pt>
                <c:pt idx="1613">
                  <c:v>45135.375</c:v>
                </c:pt>
                <c:pt idx="1614">
                  <c:v>45135.333333333336</c:v>
                </c:pt>
                <c:pt idx="1615">
                  <c:v>45135.291666666664</c:v>
                </c:pt>
                <c:pt idx="1616">
                  <c:v>45135.25</c:v>
                </c:pt>
                <c:pt idx="1617">
                  <c:v>45135.208333333336</c:v>
                </c:pt>
                <c:pt idx="1618">
                  <c:v>45135.166666666664</c:v>
                </c:pt>
                <c:pt idx="1619">
                  <c:v>45135.125</c:v>
                </c:pt>
                <c:pt idx="1620">
                  <c:v>45135.083333333336</c:v>
                </c:pt>
                <c:pt idx="1621">
                  <c:v>45135.041666666664</c:v>
                </c:pt>
                <c:pt idx="1622">
                  <c:v>45135</c:v>
                </c:pt>
                <c:pt idx="1623">
                  <c:v>45134.958333333336</c:v>
                </c:pt>
                <c:pt idx="1624">
                  <c:v>45134.916666666664</c:v>
                </c:pt>
                <c:pt idx="1625">
                  <c:v>45134.875</c:v>
                </c:pt>
                <c:pt idx="1626">
                  <c:v>45134.833333333336</c:v>
                </c:pt>
                <c:pt idx="1627">
                  <c:v>45134.791666666664</c:v>
                </c:pt>
                <c:pt idx="1628">
                  <c:v>45134.75</c:v>
                </c:pt>
                <c:pt idx="1629">
                  <c:v>45134.708333333336</c:v>
                </c:pt>
                <c:pt idx="1630">
                  <c:v>45134.666666666664</c:v>
                </c:pt>
                <c:pt idx="1631">
                  <c:v>45134.625</c:v>
                </c:pt>
                <c:pt idx="1632">
                  <c:v>45134.583333333336</c:v>
                </c:pt>
                <c:pt idx="1633">
                  <c:v>45134.541666666664</c:v>
                </c:pt>
                <c:pt idx="1634">
                  <c:v>45134.5</c:v>
                </c:pt>
                <c:pt idx="1635">
                  <c:v>45134.458333333336</c:v>
                </c:pt>
                <c:pt idx="1636">
                  <c:v>45134.416666666664</c:v>
                </c:pt>
                <c:pt idx="1637">
                  <c:v>45134.375</c:v>
                </c:pt>
                <c:pt idx="1638">
                  <c:v>45134.333333333336</c:v>
                </c:pt>
                <c:pt idx="1639">
                  <c:v>45134.291666666664</c:v>
                </c:pt>
                <c:pt idx="1640">
                  <c:v>45134.25</c:v>
                </c:pt>
                <c:pt idx="1641">
                  <c:v>45134.208333333336</c:v>
                </c:pt>
                <c:pt idx="1642">
                  <c:v>45134.166666666664</c:v>
                </c:pt>
                <c:pt idx="1643">
                  <c:v>45134.125</c:v>
                </c:pt>
                <c:pt idx="1644">
                  <c:v>45134.083333333336</c:v>
                </c:pt>
                <c:pt idx="1645">
                  <c:v>45134.041666666664</c:v>
                </c:pt>
                <c:pt idx="1646">
                  <c:v>45134</c:v>
                </c:pt>
                <c:pt idx="1647">
                  <c:v>45133.958333333336</c:v>
                </c:pt>
                <c:pt idx="1648">
                  <c:v>45133.916666666664</c:v>
                </c:pt>
                <c:pt idx="1649">
                  <c:v>45133.875</c:v>
                </c:pt>
                <c:pt idx="1650">
                  <c:v>45133.833333333336</c:v>
                </c:pt>
                <c:pt idx="1651">
                  <c:v>45133.791666666664</c:v>
                </c:pt>
                <c:pt idx="1652">
                  <c:v>45133.75</c:v>
                </c:pt>
                <c:pt idx="1653">
                  <c:v>45133.708333333336</c:v>
                </c:pt>
                <c:pt idx="1654">
                  <c:v>45133.666666666664</c:v>
                </c:pt>
                <c:pt idx="1655">
                  <c:v>45133.625</c:v>
                </c:pt>
                <c:pt idx="1656">
                  <c:v>45133.583333333336</c:v>
                </c:pt>
                <c:pt idx="1657">
                  <c:v>45133.541666666664</c:v>
                </c:pt>
                <c:pt idx="1658">
                  <c:v>45133.5</c:v>
                </c:pt>
                <c:pt idx="1659">
                  <c:v>45133.458333333336</c:v>
                </c:pt>
                <c:pt idx="1660">
                  <c:v>45133.416666666664</c:v>
                </c:pt>
                <c:pt idx="1661">
                  <c:v>45133.375</c:v>
                </c:pt>
                <c:pt idx="1662">
                  <c:v>45133.333333333336</c:v>
                </c:pt>
                <c:pt idx="1663">
                  <c:v>45133.291666666664</c:v>
                </c:pt>
                <c:pt idx="1664">
                  <c:v>45133.25</c:v>
                </c:pt>
                <c:pt idx="1665">
                  <c:v>45133.208333333336</c:v>
                </c:pt>
                <c:pt idx="1666">
                  <c:v>45133.166666666664</c:v>
                </c:pt>
                <c:pt idx="1667">
                  <c:v>45133.125</c:v>
                </c:pt>
                <c:pt idx="1668">
                  <c:v>45133.083333333336</c:v>
                </c:pt>
                <c:pt idx="1669">
                  <c:v>45133.041666666664</c:v>
                </c:pt>
                <c:pt idx="1670">
                  <c:v>45133</c:v>
                </c:pt>
                <c:pt idx="1671">
                  <c:v>45132.958333333336</c:v>
                </c:pt>
                <c:pt idx="1672">
                  <c:v>45132.916666666664</c:v>
                </c:pt>
                <c:pt idx="1673">
                  <c:v>45132.875</c:v>
                </c:pt>
                <c:pt idx="1674">
                  <c:v>45132.833333333336</c:v>
                </c:pt>
                <c:pt idx="1675">
                  <c:v>45132.791666666664</c:v>
                </c:pt>
                <c:pt idx="1676">
                  <c:v>45132.75</c:v>
                </c:pt>
                <c:pt idx="1677">
                  <c:v>45132.708333333336</c:v>
                </c:pt>
                <c:pt idx="1678">
                  <c:v>45132.666666666664</c:v>
                </c:pt>
                <c:pt idx="1679">
                  <c:v>45132.625</c:v>
                </c:pt>
                <c:pt idx="1680">
                  <c:v>45132.583333333336</c:v>
                </c:pt>
                <c:pt idx="1681">
                  <c:v>45132.541666666664</c:v>
                </c:pt>
                <c:pt idx="1682">
                  <c:v>45132.5</c:v>
                </c:pt>
                <c:pt idx="1683">
                  <c:v>45132.458333333336</c:v>
                </c:pt>
                <c:pt idx="1684">
                  <c:v>45132.416666666664</c:v>
                </c:pt>
                <c:pt idx="1685">
                  <c:v>45132.375</c:v>
                </c:pt>
                <c:pt idx="1686">
                  <c:v>45132.333333333336</c:v>
                </c:pt>
                <c:pt idx="1687">
                  <c:v>45132.291666666664</c:v>
                </c:pt>
                <c:pt idx="1688">
                  <c:v>45132.25</c:v>
                </c:pt>
                <c:pt idx="1689">
                  <c:v>45132.208333333336</c:v>
                </c:pt>
                <c:pt idx="1690">
                  <c:v>45132.166666666664</c:v>
                </c:pt>
                <c:pt idx="1691">
                  <c:v>45132.125</c:v>
                </c:pt>
                <c:pt idx="1692">
                  <c:v>45132.083333333336</c:v>
                </c:pt>
                <c:pt idx="1693">
                  <c:v>45132.041666666664</c:v>
                </c:pt>
                <c:pt idx="1694">
                  <c:v>45132</c:v>
                </c:pt>
                <c:pt idx="1695">
                  <c:v>45131.958333333336</c:v>
                </c:pt>
                <c:pt idx="1696">
                  <c:v>45131.916666666664</c:v>
                </c:pt>
                <c:pt idx="1697">
                  <c:v>45131.875</c:v>
                </c:pt>
                <c:pt idx="1698">
                  <c:v>45131.833333333336</c:v>
                </c:pt>
                <c:pt idx="1699">
                  <c:v>45131.791666666664</c:v>
                </c:pt>
                <c:pt idx="1700">
                  <c:v>45131.75</c:v>
                </c:pt>
                <c:pt idx="1701">
                  <c:v>45131.708333333336</c:v>
                </c:pt>
                <c:pt idx="1702">
                  <c:v>45131.666666666664</c:v>
                </c:pt>
                <c:pt idx="1703">
                  <c:v>45131.625</c:v>
                </c:pt>
                <c:pt idx="1704">
                  <c:v>45131.583333333336</c:v>
                </c:pt>
                <c:pt idx="1705">
                  <c:v>45131.541666666664</c:v>
                </c:pt>
                <c:pt idx="1706">
                  <c:v>45131.5</c:v>
                </c:pt>
                <c:pt idx="1707">
                  <c:v>45131.458333333336</c:v>
                </c:pt>
                <c:pt idx="1708">
                  <c:v>45131.416666666664</c:v>
                </c:pt>
                <c:pt idx="1709">
                  <c:v>45131.375</c:v>
                </c:pt>
                <c:pt idx="1710">
                  <c:v>45131.333333333336</c:v>
                </c:pt>
                <c:pt idx="1711">
                  <c:v>45131.291666666664</c:v>
                </c:pt>
                <c:pt idx="1712">
                  <c:v>45131.25</c:v>
                </c:pt>
                <c:pt idx="1713">
                  <c:v>45131.208333333336</c:v>
                </c:pt>
                <c:pt idx="1714">
                  <c:v>45131.166666666664</c:v>
                </c:pt>
                <c:pt idx="1715">
                  <c:v>45131.125</c:v>
                </c:pt>
                <c:pt idx="1716">
                  <c:v>45131.083333333336</c:v>
                </c:pt>
                <c:pt idx="1717">
                  <c:v>45131.041666666664</c:v>
                </c:pt>
                <c:pt idx="1718">
                  <c:v>45131</c:v>
                </c:pt>
                <c:pt idx="1719">
                  <c:v>45130.958333333336</c:v>
                </c:pt>
                <c:pt idx="1720">
                  <c:v>45130.916666666664</c:v>
                </c:pt>
                <c:pt idx="1721">
                  <c:v>45130.875</c:v>
                </c:pt>
                <c:pt idx="1722">
                  <c:v>45130.833333333336</c:v>
                </c:pt>
                <c:pt idx="1723">
                  <c:v>45130.791666666664</c:v>
                </c:pt>
                <c:pt idx="1724">
                  <c:v>45130.75</c:v>
                </c:pt>
                <c:pt idx="1725">
                  <c:v>45130.708333333336</c:v>
                </c:pt>
                <c:pt idx="1726">
                  <c:v>45130.666666666664</c:v>
                </c:pt>
                <c:pt idx="1727">
                  <c:v>45130.625</c:v>
                </c:pt>
                <c:pt idx="1728">
                  <c:v>45130.583333333336</c:v>
                </c:pt>
                <c:pt idx="1729">
                  <c:v>45130.541666666664</c:v>
                </c:pt>
                <c:pt idx="1730">
                  <c:v>45130.5</c:v>
                </c:pt>
                <c:pt idx="1731">
                  <c:v>45130.458333333336</c:v>
                </c:pt>
                <c:pt idx="1732">
                  <c:v>45130.416666666664</c:v>
                </c:pt>
                <c:pt idx="1733">
                  <c:v>45130.375</c:v>
                </c:pt>
                <c:pt idx="1734">
                  <c:v>45130.333333333336</c:v>
                </c:pt>
                <c:pt idx="1735">
                  <c:v>45130.291666666664</c:v>
                </c:pt>
                <c:pt idx="1736">
                  <c:v>45130.25</c:v>
                </c:pt>
                <c:pt idx="1737">
                  <c:v>45130.208333333336</c:v>
                </c:pt>
                <c:pt idx="1738">
                  <c:v>45130.166666666664</c:v>
                </c:pt>
                <c:pt idx="1739">
                  <c:v>45130.125</c:v>
                </c:pt>
                <c:pt idx="1740">
                  <c:v>45130.083333333336</c:v>
                </c:pt>
                <c:pt idx="1741">
                  <c:v>45130.041666666664</c:v>
                </c:pt>
                <c:pt idx="1742">
                  <c:v>45130</c:v>
                </c:pt>
                <c:pt idx="1743">
                  <c:v>45129.958333333336</c:v>
                </c:pt>
                <c:pt idx="1744">
                  <c:v>45129.916666666664</c:v>
                </c:pt>
                <c:pt idx="1745">
                  <c:v>45129.875</c:v>
                </c:pt>
                <c:pt idx="1746">
                  <c:v>45129.833333333336</c:v>
                </c:pt>
                <c:pt idx="1747">
                  <c:v>45129.791666666664</c:v>
                </c:pt>
                <c:pt idx="1748">
                  <c:v>45129.75</c:v>
                </c:pt>
                <c:pt idx="1749">
                  <c:v>45129.708333333336</c:v>
                </c:pt>
                <c:pt idx="1750">
                  <c:v>45129.666666666664</c:v>
                </c:pt>
                <c:pt idx="1751">
                  <c:v>45129.625</c:v>
                </c:pt>
                <c:pt idx="1752">
                  <c:v>45129.583333333336</c:v>
                </c:pt>
                <c:pt idx="1753">
                  <c:v>45129.541666666664</c:v>
                </c:pt>
                <c:pt idx="1754">
                  <c:v>45129.5</c:v>
                </c:pt>
                <c:pt idx="1755">
                  <c:v>45129.458333333336</c:v>
                </c:pt>
                <c:pt idx="1756">
                  <c:v>45129.416666666664</c:v>
                </c:pt>
                <c:pt idx="1757">
                  <c:v>45129.375</c:v>
                </c:pt>
                <c:pt idx="1758">
                  <c:v>45129.333333333336</c:v>
                </c:pt>
                <c:pt idx="1759">
                  <c:v>45129.291666666664</c:v>
                </c:pt>
                <c:pt idx="1760">
                  <c:v>45129.25</c:v>
                </c:pt>
                <c:pt idx="1761">
                  <c:v>45129.208333333336</c:v>
                </c:pt>
                <c:pt idx="1762">
                  <c:v>45129.166666666664</c:v>
                </c:pt>
                <c:pt idx="1763">
                  <c:v>45129.125</c:v>
                </c:pt>
                <c:pt idx="1764">
                  <c:v>45129.083333333336</c:v>
                </c:pt>
                <c:pt idx="1765">
                  <c:v>45129.041666666664</c:v>
                </c:pt>
                <c:pt idx="1766">
                  <c:v>45129</c:v>
                </c:pt>
                <c:pt idx="1767">
                  <c:v>45128.958333333336</c:v>
                </c:pt>
                <c:pt idx="1768">
                  <c:v>45128.916666666664</c:v>
                </c:pt>
                <c:pt idx="1769">
                  <c:v>45128.875</c:v>
                </c:pt>
                <c:pt idx="1770">
                  <c:v>45128.833333333336</c:v>
                </c:pt>
                <c:pt idx="1771">
                  <c:v>45128.791666666664</c:v>
                </c:pt>
                <c:pt idx="1772">
                  <c:v>45128.75</c:v>
                </c:pt>
                <c:pt idx="1773">
                  <c:v>45128.708333333336</c:v>
                </c:pt>
                <c:pt idx="1774">
                  <c:v>45128.666666666664</c:v>
                </c:pt>
                <c:pt idx="1775">
                  <c:v>45128.625</c:v>
                </c:pt>
                <c:pt idx="1776">
                  <c:v>45128.583333333336</c:v>
                </c:pt>
                <c:pt idx="1777">
                  <c:v>45128.541666666664</c:v>
                </c:pt>
                <c:pt idx="1778">
                  <c:v>45128.5</c:v>
                </c:pt>
                <c:pt idx="1779">
                  <c:v>45128.458333333336</c:v>
                </c:pt>
                <c:pt idx="1780">
                  <c:v>45128.416666666664</c:v>
                </c:pt>
                <c:pt idx="1781">
                  <c:v>45128.375</c:v>
                </c:pt>
                <c:pt idx="1782">
                  <c:v>45128.333333333336</c:v>
                </c:pt>
                <c:pt idx="1783">
                  <c:v>45128.291666666664</c:v>
                </c:pt>
                <c:pt idx="1784">
                  <c:v>45128.25</c:v>
                </c:pt>
                <c:pt idx="1785">
                  <c:v>45128.208333333336</c:v>
                </c:pt>
                <c:pt idx="1786">
                  <c:v>45128.166666666664</c:v>
                </c:pt>
                <c:pt idx="1787">
                  <c:v>45128.125</c:v>
                </c:pt>
                <c:pt idx="1788">
                  <c:v>45128.083333333336</c:v>
                </c:pt>
                <c:pt idx="1789">
                  <c:v>45128.041666666664</c:v>
                </c:pt>
                <c:pt idx="1790">
                  <c:v>45128</c:v>
                </c:pt>
                <c:pt idx="1791">
                  <c:v>45127.958333333336</c:v>
                </c:pt>
                <c:pt idx="1792">
                  <c:v>45127.916666666664</c:v>
                </c:pt>
                <c:pt idx="1793">
                  <c:v>45127.875</c:v>
                </c:pt>
                <c:pt idx="1794">
                  <c:v>45127.833333333336</c:v>
                </c:pt>
                <c:pt idx="1795">
                  <c:v>45127.791666666664</c:v>
                </c:pt>
                <c:pt idx="1796">
                  <c:v>45127.75</c:v>
                </c:pt>
                <c:pt idx="1797">
                  <c:v>45127.708333333336</c:v>
                </c:pt>
                <c:pt idx="1798">
                  <c:v>45127.666666666664</c:v>
                </c:pt>
                <c:pt idx="1799">
                  <c:v>45127.625</c:v>
                </c:pt>
                <c:pt idx="1800">
                  <c:v>45127.583333333336</c:v>
                </c:pt>
                <c:pt idx="1801">
                  <c:v>45127.541666666664</c:v>
                </c:pt>
                <c:pt idx="1802">
                  <c:v>45127.5</c:v>
                </c:pt>
                <c:pt idx="1803">
                  <c:v>45127.458333333336</c:v>
                </c:pt>
                <c:pt idx="1804">
                  <c:v>45127.416666666664</c:v>
                </c:pt>
                <c:pt idx="1805">
                  <c:v>45127.375</c:v>
                </c:pt>
                <c:pt idx="1806">
                  <c:v>45127.333333333336</c:v>
                </c:pt>
                <c:pt idx="1807">
                  <c:v>45127.291666666664</c:v>
                </c:pt>
                <c:pt idx="1808">
                  <c:v>45127.25</c:v>
                </c:pt>
                <c:pt idx="1809">
                  <c:v>45127.208333333336</c:v>
                </c:pt>
                <c:pt idx="1810">
                  <c:v>45127.166666666664</c:v>
                </c:pt>
                <c:pt idx="1811">
                  <c:v>45127.125</c:v>
                </c:pt>
                <c:pt idx="1812">
                  <c:v>45127.083333333336</c:v>
                </c:pt>
                <c:pt idx="1813">
                  <c:v>45127.041666666664</c:v>
                </c:pt>
                <c:pt idx="1814">
                  <c:v>45127</c:v>
                </c:pt>
                <c:pt idx="1815">
                  <c:v>45126.958333333336</c:v>
                </c:pt>
                <c:pt idx="1816">
                  <c:v>45126.916666666664</c:v>
                </c:pt>
                <c:pt idx="1817">
                  <c:v>45126.875</c:v>
                </c:pt>
                <c:pt idx="1818">
                  <c:v>45126.833333333336</c:v>
                </c:pt>
                <c:pt idx="1819">
                  <c:v>45126.791666666664</c:v>
                </c:pt>
                <c:pt idx="1820">
                  <c:v>45126.75</c:v>
                </c:pt>
                <c:pt idx="1821">
                  <c:v>45126.708333333336</c:v>
                </c:pt>
                <c:pt idx="1822">
                  <c:v>45126.666666666664</c:v>
                </c:pt>
                <c:pt idx="1823">
                  <c:v>45126.625</c:v>
                </c:pt>
                <c:pt idx="1824">
                  <c:v>45126.583333333336</c:v>
                </c:pt>
                <c:pt idx="1825">
                  <c:v>45126.541666666664</c:v>
                </c:pt>
                <c:pt idx="1826">
                  <c:v>45126.5</c:v>
                </c:pt>
                <c:pt idx="1827">
                  <c:v>45126.458333333336</c:v>
                </c:pt>
                <c:pt idx="1828">
                  <c:v>45126.416666666664</c:v>
                </c:pt>
                <c:pt idx="1829">
                  <c:v>45126.375</c:v>
                </c:pt>
                <c:pt idx="1830">
                  <c:v>45126.333333333336</c:v>
                </c:pt>
                <c:pt idx="1831">
                  <c:v>45126.291666666664</c:v>
                </c:pt>
                <c:pt idx="1832">
                  <c:v>45126.25</c:v>
                </c:pt>
                <c:pt idx="1833">
                  <c:v>45126.208333333336</c:v>
                </c:pt>
                <c:pt idx="1834">
                  <c:v>45126.166666666664</c:v>
                </c:pt>
                <c:pt idx="1835">
                  <c:v>45126.125</c:v>
                </c:pt>
                <c:pt idx="1836">
                  <c:v>45126.083333333336</c:v>
                </c:pt>
                <c:pt idx="1837">
                  <c:v>45126.041666666664</c:v>
                </c:pt>
                <c:pt idx="1838">
                  <c:v>45126</c:v>
                </c:pt>
                <c:pt idx="1839">
                  <c:v>45125.958333333336</c:v>
                </c:pt>
                <c:pt idx="1840">
                  <c:v>45125.916666666664</c:v>
                </c:pt>
                <c:pt idx="1841">
                  <c:v>45125.875</c:v>
                </c:pt>
                <c:pt idx="1842">
                  <c:v>45125.833333333336</c:v>
                </c:pt>
                <c:pt idx="1843">
                  <c:v>45125.791666666664</c:v>
                </c:pt>
                <c:pt idx="1844">
                  <c:v>45125.75</c:v>
                </c:pt>
                <c:pt idx="1845">
                  <c:v>45125.708333333336</c:v>
                </c:pt>
                <c:pt idx="1846">
                  <c:v>45125.666666666664</c:v>
                </c:pt>
                <c:pt idx="1847">
                  <c:v>45125.625</c:v>
                </c:pt>
                <c:pt idx="1848">
                  <c:v>45125.583333333336</c:v>
                </c:pt>
                <c:pt idx="1849">
                  <c:v>45125.541666666664</c:v>
                </c:pt>
                <c:pt idx="1850">
                  <c:v>45125.5</c:v>
                </c:pt>
                <c:pt idx="1851">
                  <c:v>45125.458333333336</c:v>
                </c:pt>
                <c:pt idx="1852">
                  <c:v>45125.416666666664</c:v>
                </c:pt>
                <c:pt idx="1853">
                  <c:v>45125.375</c:v>
                </c:pt>
                <c:pt idx="1854">
                  <c:v>45125.333333333336</c:v>
                </c:pt>
                <c:pt idx="1855">
                  <c:v>45125.291666666664</c:v>
                </c:pt>
                <c:pt idx="1856">
                  <c:v>45125.25</c:v>
                </c:pt>
                <c:pt idx="1857">
                  <c:v>45125.208333333336</c:v>
                </c:pt>
                <c:pt idx="1858">
                  <c:v>45125.166666666664</c:v>
                </c:pt>
                <c:pt idx="1859">
                  <c:v>45125.125</c:v>
                </c:pt>
                <c:pt idx="1860">
                  <c:v>45125.083333333336</c:v>
                </c:pt>
                <c:pt idx="1861">
                  <c:v>45125.041666666664</c:v>
                </c:pt>
                <c:pt idx="1862">
                  <c:v>45125</c:v>
                </c:pt>
                <c:pt idx="1863">
                  <c:v>45124.958333333336</c:v>
                </c:pt>
                <c:pt idx="1864">
                  <c:v>45124.916666666664</c:v>
                </c:pt>
                <c:pt idx="1865">
                  <c:v>45124.875</c:v>
                </c:pt>
                <c:pt idx="1866">
                  <c:v>45124.833333333336</c:v>
                </c:pt>
                <c:pt idx="1867">
                  <c:v>45124.791666666664</c:v>
                </c:pt>
                <c:pt idx="1868">
                  <c:v>45124.75</c:v>
                </c:pt>
                <c:pt idx="1869">
                  <c:v>45124.708333333336</c:v>
                </c:pt>
                <c:pt idx="1870">
                  <c:v>45124.666666666664</c:v>
                </c:pt>
                <c:pt idx="1871">
                  <c:v>45124.625</c:v>
                </c:pt>
                <c:pt idx="1872">
                  <c:v>45124.583333333336</c:v>
                </c:pt>
                <c:pt idx="1873">
                  <c:v>45124.541666666664</c:v>
                </c:pt>
                <c:pt idx="1874">
                  <c:v>45124.5</c:v>
                </c:pt>
                <c:pt idx="1875">
                  <c:v>45124.458333333336</c:v>
                </c:pt>
                <c:pt idx="1876">
                  <c:v>45124.416666666664</c:v>
                </c:pt>
                <c:pt idx="1877">
                  <c:v>45124.375</c:v>
                </c:pt>
                <c:pt idx="1878">
                  <c:v>45124.333333333336</c:v>
                </c:pt>
                <c:pt idx="1879">
                  <c:v>45124.291666666664</c:v>
                </c:pt>
                <c:pt idx="1880">
                  <c:v>45124.25</c:v>
                </c:pt>
                <c:pt idx="1881">
                  <c:v>45124.208333333336</c:v>
                </c:pt>
                <c:pt idx="1882">
                  <c:v>45124.166666666664</c:v>
                </c:pt>
                <c:pt idx="1883">
                  <c:v>45124.125</c:v>
                </c:pt>
                <c:pt idx="1884">
                  <c:v>45124.083333333336</c:v>
                </c:pt>
                <c:pt idx="1885">
                  <c:v>45124.041666666664</c:v>
                </c:pt>
                <c:pt idx="1886">
                  <c:v>45124</c:v>
                </c:pt>
                <c:pt idx="1887">
                  <c:v>45123.958333333336</c:v>
                </c:pt>
                <c:pt idx="1888">
                  <c:v>45123.916666666664</c:v>
                </c:pt>
                <c:pt idx="1889">
                  <c:v>45123.875</c:v>
                </c:pt>
                <c:pt idx="1890">
                  <c:v>45123.833333333336</c:v>
                </c:pt>
                <c:pt idx="1891">
                  <c:v>45123.791666666664</c:v>
                </c:pt>
                <c:pt idx="1892">
                  <c:v>45123.75</c:v>
                </c:pt>
                <c:pt idx="1893">
                  <c:v>45123.708333333336</c:v>
                </c:pt>
                <c:pt idx="1894">
                  <c:v>45123.666666666664</c:v>
                </c:pt>
                <c:pt idx="1895">
                  <c:v>45123.625</c:v>
                </c:pt>
                <c:pt idx="1896">
                  <c:v>45123.583333333336</c:v>
                </c:pt>
                <c:pt idx="1897">
                  <c:v>45123.541666666664</c:v>
                </c:pt>
                <c:pt idx="1898">
                  <c:v>45123.5</c:v>
                </c:pt>
                <c:pt idx="1899">
                  <c:v>45123.458333333336</c:v>
                </c:pt>
                <c:pt idx="1900">
                  <c:v>45123.416666666664</c:v>
                </c:pt>
                <c:pt idx="1901">
                  <c:v>45123.375</c:v>
                </c:pt>
                <c:pt idx="1902">
                  <c:v>45123.333333333336</c:v>
                </c:pt>
                <c:pt idx="1903">
                  <c:v>45123.291666666664</c:v>
                </c:pt>
                <c:pt idx="1904">
                  <c:v>45123.25</c:v>
                </c:pt>
                <c:pt idx="1905">
                  <c:v>45123.208333333336</c:v>
                </c:pt>
                <c:pt idx="1906">
                  <c:v>45123.166666666664</c:v>
                </c:pt>
                <c:pt idx="1907">
                  <c:v>45123.125</c:v>
                </c:pt>
                <c:pt idx="1908">
                  <c:v>45123.083333333336</c:v>
                </c:pt>
                <c:pt idx="1909">
                  <c:v>45123.041666666664</c:v>
                </c:pt>
                <c:pt idx="1910">
                  <c:v>45123</c:v>
                </c:pt>
                <c:pt idx="1911">
                  <c:v>45122.958333333336</c:v>
                </c:pt>
                <c:pt idx="1912">
                  <c:v>45122.916666666664</c:v>
                </c:pt>
                <c:pt idx="1913">
                  <c:v>45122.875</c:v>
                </c:pt>
                <c:pt idx="1914">
                  <c:v>45122.833333333336</c:v>
                </c:pt>
                <c:pt idx="1915">
                  <c:v>45122.791666666664</c:v>
                </c:pt>
                <c:pt idx="1916">
                  <c:v>45122.75</c:v>
                </c:pt>
                <c:pt idx="1917">
                  <c:v>45122.708333333336</c:v>
                </c:pt>
                <c:pt idx="1918">
                  <c:v>45122.666666666664</c:v>
                </c:pt>
                <c:pt idx="1919">
                  <c:v>45122.625</c:v>
                </c:pt>
                <c:pt idx="1920">
                  <c:v>45122.583333333336</c:v>
                </c:pt>
                <c:pt idx="1921">
                  <c:v>45122.541666666664</c:v>
                </c:pt>
                <c:pt idx="1922">
                  <c:v>45122.5</c:v>
                </c:pt>
                <c:pt idx="1923">
                  <c:v>45122.458333333336</c:v>
                </c:pt>
                <c:pt idx="1924">
                  <c:v>45122.416666666664</c:v>
                </c:pt>
                <c:pt idx="1925">
                  <c:v>45122.375</c:v>
                </c:pt>
                <c:pt idx="1926">
                  <c:v>45122.333333333336</c:v>
                </c:pt>
                <c:pt idx="1927">
                  <c:v>45122.291666666664</c:v>
                </c:pt>
                <c:pt idx="1928">
                  <c:v>45122.25</c:v>
                </c:pt>
                <c:pt idx="1929">
                  <c:v>45122.208333333336</c:v>
                </c:pt>
                <c:pt idx="1930">
                  <c:v>45122.166666666664</c:v>
                </c:pt>
                <c:pt idx="1931">
                  <c:v>45122.125</c:v>
                </c:pt>
                <c:pt idx="1932">
                  <c:v>45122.083333333336</c:v>
                </c:pt>
                <c:pt idx="1933">
                  <c:v>45122.041666666664</c:v>
                </c:pt>
                <c:pt idx="1934">
                  <c:v>45122</c:v>
                </c:pt>
                <c:pt idx="1935">
                  <c:v>45121.958333333336</c:v>
                </c:pt>
                <c:pt idx="1936">
                  <c:v>45121.916666666664</c:v>
                </c:pt>
                <c:pt idx="1937">
                  <c:v>45121.875</c:v>
                </c:pt>
                <c:pt idx="1938">
                  <c:v>45121.833333333336</c:v>
                </c:pt>
                <c:pt idx="1939">
                  <c:v>45121.791666666664</c:v>
                </c:pt>
                <c:pt idx="1940">
                  <c:v>45121.75</c:v>
                </c:pt>
                <c:pt idx="1941">
                  <c:v>45121.708333333336</c:v>
                </c:pt>
                <c:pt idx="1942">
                  <c:v>45121.666666666664</c:v>
                </c:pt>
                <c:pt idx="1943">
                  <c:v>45121.625</c:v>
                </c:pt>
                <c:pt idx="1944">
                  <c:v>45121.583333333336</c:v>
                </c:pt>
                <c:pt idx="1945">
                  <c:v>45121.541666666664</c:v>
                </c:pt>
                <c:pt idx="1946">
                  <c:v>45121.5</c:v>
                </c:pt>
                <c:pt idx="1947">
                  <c:v>45121.458333333336</c:v>
                </c:pt>
                <c:pt idx="1948">
                  <c:v>45121.416666666664</c:v>
                </c:pt>
                <c:pt idx="1949">
                  <c:v>45121.375</c:v>
                </c:pt>
                <c:pt idx="1950">
                  <c:v>45121.333333333336</c:v>
                </c:pt>
                <c:pt idx="1951">
                  <c:v>45121.291666666664</c:v>
                </c:pt>
                <c:pt idx="1952">
                  <c:v>45121.25</c:v>
                </c:pt>
                <c:pt idx="1953">
                  <c:v>45121.208333333336</c:v>
                </c:pt>
                <c:pt idx="1954">
                  <c:v>45121.166666666664</c:v>
                </c:pt>
                <c:pt idx="1955">
                  <c:v>45121.125</c:v>
                </c:pt>
                <c:pt idx="1956">
                  <c:v>45121.083333333336</c:v>
                </c:pt>
                <c:pt idx="1957">
                  <c:v>45121.041666666664</c:v>
                </c:pt>
                <c:pt idx="1958">
                  <c:v>45121</c:v>
                </c:pt>
                <c:pt idx="1959">
                  <c:v>45120.958333333336</c:v>
                </c:pt>
                <c:pt idx="1960">
                  <c:v>45120.916666666664</c:v>
                </c:pt>
                <c:pt idx="1961">
                  <c:v>45120.875</c:v>
                </c:pt>
                <c:pt idx="1962">
                  <c:v>45120.833333333336</c:v>
                </c:pt>
                <c:pt idx="1963">
                  <c:v>45120.791666666664</c:v>
                </c:pt>
                <c:pt idx="1964">
                  <c:v>45120.75</c:v>
                </c:pt>
                <c:pt idx="1965">
                  <c:v>45120.708333333336</c:v>
                </c:pt>
                <c:pt idx="1966">
                  <c:v>45120.666666666664</c:v>
                </c:pt>
                <c:pt idx="1967">
                  <c:v>45120.625</c:v>
                </c:pt>
                <c:pt idx="1968">
                  <c:v>45120.583333333336</c:v>
                </c:pt>
                <c:pt idx="1969">
                  <c:v>45120.541666666664</c:v>
                </c:pt>
                <c:pt idx="1970">
                  <c:v>45120.5</c:v>
                </c:pt>
                <c:pt idx="1971">
                  <c:v>45120.458333333336</c:v>
                </c:pt>
                <c:pt idx="1972">
                  <c:v>45120.416666666664</c:v>
                </c:pt>
                <c:pt idx="1973">
                  <c:v>45120.375</c:v>
                </c:pt>
                <c:pt idx="1974">
                  <c:v>45120.333333333336</c:v>
                </c:pt>
                <c:pt idx="1975">
                  <c:v>45120.291666666664</c:v>
                </c:pt>
                <c:pt idx="1976">
                  <c:v>45120.25</c:v>
                </c:pt>
                <c:pt idx="1977">
                  <c:v>45120.208333333336</c:v>
                </c:pt>
                <c:pt idx="1978">
                  <c:v>45120.166666666664</c:v>
                </c:pt>
                <c:pt idx="1979">
                  <c:v>45120.125</c:v>
                </c:pt>
                <c:pt idx="1980">
                  <c:v>45120.083333333336</c:v>
                </c:pt>
                <c:pt idx="1981">
                  <c:v>45120.041666666664</c:v>
                </c:pt>
                <c:pt idx="1982">
                  <c:v>45120</c:v>
                </c:pt>
                <c:pt idx="1983">
                  <c:v>45119.958333333336</c:v>
                </c:pt>
                <c:pt idx="1984">
                  <c:v>45119.916666666664</c:v>
                </c:pt>
                <c:pt idx="1985">
                  <c:v>45119.875</c:v>
                </c:pt>
                <c:pt idx="1986">
                  <c:v>45119.833333333336</c:v>
                </c:pt>
                <c:pt idx="1987">
                  <c:v>45119.791666666664</c:v>
                </c:pt>
                <c:pt idx="1988">
                  <c:v>45119.75</c:v>
                </c:pt>
                <c:pt idx="1989">
                  <c:v>45119.708333333336</c:v>
                </c:pt>
                <c:pt idx="1990">
                  <c:v>45119.666666666664</c:v>
                </c:pt>
                <c:pt idx="1991">
                  <c:v>45119.625</c:v>
                </c:pt>
                <c:pt idx="1992">
                  <c:v>45119.583333333336</c:v>
                </c:pt>
                <c:pt idx="1993">
                  <c:v>45119.541666666664</c:v>
                </c:pt>
                <c:pt idx="1994">
                  <c:v>45119.5</c:v>
                </c:pt>
                <c:pt idx="1995">
                  <c:v>45119.458333333336</c:v>
                </c:pt>
                <c:pt idx="1996">
                  <c:v>45119.416666666664</c:v>
                </c:pt>
                <c:pt idx="1997">
                  <c:v>45119.375</c:v>
                </c:pt>
                <c:pt idx="1998">
                  <c:v>45119.333333333336</c:v>
                </c:pt>
                <c:pt idx="1999">
                  <c:v>45119.291666666664</c:v>
                </c:pt>
                <c:pt idx="2000">
                  <c:v>45119.25</c:v>
                </c:pt>
                <c:pt idx="2001">
                  <c:v>45119.208333333336</c:v>
                </c:pt>
                <c:pt idx="2002">
                  <c:v>45119.166666666664</c:v>
                </c:pt>
                <c:pt idx="2003">
                  <c:v>45119.125</c:v>
                </c:pt>
                <c:pt idx="2004">
                  <c:v>45119.083333333336</c:v>
                </c:pt>
                <c:pt idx="2005">
                  <c:v>45119.041666666664</c:v>
                </c:pt>
                <c:pt idx="2006">
                  <c:v>45119</c:v>
                </c:pt>
                <c:pt idx="2007">
                  <c:v>45118.958333333336</c:v>
                </c:pt>
                <c:pt idx="2008">
                  <c:v>45118.916666666664</c:v>
                </c:pt>
                <c:pt idx="2009">
                  <c:v>45118.875</c:v>
                </c:pt>
                <c:pt idx="2010">
                  <c:v>45118.833333333336</c:v>
                </c:pt>
                <c:pt idx="2011">
                  <c:v>45118.791666666664</c:v>
                </c:pt>
                <c:pt idx="2012">
                  <c:v>45118.75</c:v>
                </c:pt>
                <c:pt idx="2013">
                  <c:v>45118.708333333336</c:v>
                </c:pt>
                <c:pt idx="2014">
                  <c:v>45118.666666666664</c:v>
                </c:pt>
                <c:pt idx="2015">
                  <c:v>45118.625</c:v>
                </c:pt>
                <c:pt idx="2016">
                  <c:v>45118.583333333336</c:v>
                </c:pt>
                <c:pt idx="2017">
                  <c:v>45118.541666666664</c:v>
                </c:pt>
                <c:pt idx="2018">
                  <c:v>45118.5</c:v>
                </c:pt>
                <c:pt idx="2019">
                  <c:v>45118.458333333336</c:v>
                </c:pt>
                <c:pt idx="2020">
                  <c:v>45118.416666666664</c:v>
                </c:pt>
                <c:pt idx="2021">
                  <c:v>45118.375</c:v>
                </c:pt>
                <c:pt idx="2022">
                  <c:v>45118.333333333336</c:v>
                </c:pt>
                <c:pt idx="2023">
                  <c:v>45118.291666666664</c:v>
                </c:pt>
                <c:pt idx="2024">
                  <c:v>45118.25</c:v>
                </c:pt>
                <c:pt idx="2025">
                  <c:v>45118.208333333336</c:v>
                </c:pt>
                <c:pt idx="2026">
                  <c:v>45118.166666666664</c:v>
                </c:pt>
                <c:pt idx="2027">
                  <c:v>45118.125</c:v>
                </c:pt>
                <c:pt idx="2028">
                  <c:v>45118.083333333336</c:v>
                </c:pt>
                <c:pt idx="2029">
                  <c:v>45118.041666666664</c:v>
                </c:pt>
                <c:pt idx="2030">
                  <c:v>45118</c:v>
                </c:pt>
                <c:pt idx="2031">
                  <c:v>45117.958333333336</c:v>
                </c:pt>
                <c:pt idx="2032">
                  <c:v>45117.916666666664</c:v>
                </c:pt>
                <c:pt idx="2033">
                  <c:v>45117.875</c:v>
                </c:pt>
                <c:pt idx="2034">
                  <c:v>45117.833333333336</c:v>
                </c:pt>
                <c:pt idx="2035">
                  <c:v>45117.791666666664</c:v>
                </c:pt>
                <c:pt idx="2036">
                  <c:v>45117.75</c:v>
                </c:pt>
                <c:pt idx="2037">
                  <c:v>45117.708333333336</c:v>
                </c:pt>
                <c:pt idx="2038">
                  <c:v>45117.666666666664</c:v>
                </c:pt>
                <c:pt idx="2039">
                  <c:v>45117.625</c:v>
                </c:pt>
                <c:pt idx="2040">
                  <c:v>45117.583333333336</c:v>
                </c:pt>
                <c:pt idx="2041">
                  <c:v>45117.541666666664</c:v>
                </c:pt>
                <c:pt idx="2042">
                  <c:v>45117.5</c:v>
                </c:pt>
                <c:pt idx="2043">
                  <c:v>45117.458333333336</c:v>
                </c:pt>
                <c:pt idx="2044">
                  <c:v>45117.416666666664</c:v>
                </c:pt>
                <c:pt idx="2045">
                  <c:v>45117.375</c:v>
                </c:pt>
                <c:pt idx="2046">
                  <c:v>45117.333333333336</c:v>
                </c:pt>
                <c:pt idx="2047">
                  <c:v>45117.291666666664</c:v>
                </c:pt>
                <c:pt idx="2048">
                  <c:v>45117.25</c:v>
                </c:pt>
                <c:pt idx="2049">
                  <c:v>45117.208333333336</c:v>
                </c:pt>
                <c:pt idx="2050">
                  <c:v>45117.166666666664</c:v>
                </c:pt>
                <c:pt idx="2051">
                  <c:v>45117.125</c:v>
                </c:pt>
                <c:pt idx="2052">
                  <c:v>45117.083333333336</c:v>
                </c:pt>
                <c:pt idx="2053">
                  <c:v>45117.041666666664</c:v>
                </c:pt>
                <c:pt idx="2054">
                  <c:v>45117</c:v>
                </c:pt>
                <c:pt idx="2055">
                  <c:v>45116.958333333336</c:v>
                </c:pt>
                <c:pt idx="2056">
                  <c:v>45116.916666666664</c:v>
                </c:pt>
                <c:pt idx="2057">
                  <c:v>45116.875</c:v>
                </c:pt>
                <c:pt idx="2058">
                  <c:v>45116.833333333336</c:v>
                </c:pt>
                <c:pt idx="2059">
                  <c:v>45116.791666666664</c:v>
                </c:pt>
                <c:pt idx="2060">
                  <c:v>45116.75</c:v>
                </c:pt>
                <c:pt idx="2061">
                  <c:v>45116.708333333336</c:v>
                </c:pt>
                <c:pt idx="2062">
                  <c:v>45116.666666666664</c:v>
                </c:pt>
                <c:pt idx="2063">
                  <c:v>45116.625</c:v>
                </c:pt>
                <c:pt idx="2064">
                  <c:v>45116.583333333336</c:v>
                </c:pt>
                <c:pt idx="2065">
                  <c:v>45116.541666666664</c:v>
                </c:pt>
                <c:pt idx="2066">
                  <c:v>45116.5</c:v>
                </c:pt>
                <c:pt idx="2067">
                  <c:v>45116.458333333336</c:v>
                </c:pt>
                <c:pt idx="2068">
                  <c:v>45116.416666666664</c:v>
                </c:pt>
                <c:pt idx="2069">
                  <c:v>45116.375</c:v>
                </c:pt>
                <c:pt idx="2070">
                  <c:v>45116.333333333336</c:v>
                </c:pt>
                <c:pt idx="2071">
                  <c:v>45116.291666666664</c:v>
                </c:pt>
                <c:pt idx="2072">
                  <c:v>45116.25</c:v>
                </c:pt>
                <c:pt idx="2073">
                  <c:v>45116.208333333336</c:v>
                </c:pt>
                <c:pt idx="2074">
                  <c:v>45116.166666666664</c:v>
                </c:pt>
                <c:pt idx="2075">
                  <c:v>45116.125</c:v>
                </c:pt>
                <c:pt idx="2076">
                  <c:v>45116.083333333336</c:v>
                </c:pt>
                <c:pt idx="2077">
                  <c:v>45116.041666666664</c:v>
                </c:pt>
                <c:pt idx="2078">
                  <c:v>45116</c:v>
                </c:pt>
                <c:pt idx="2079">
                  <c:v>45115.958333333336</c:v>
                </c:pt>
                <c:pt idx="2080">
                  <c:v>45115.916666666664</c:v>
                </c:pt>
                <c:pt idx="2081">
                  <c:v>45115.875</c:v>
                </c:pt>
                <c:pt idx="2082">
                  <c:v>45115.833333333336</c:v>
                </c:pt>
                <c:pt idx="2083">
                  <c:v>45115.791666666664</c:v>
                </c:pt>
                <c:pt idx="2084">
                  <c:v>45115.75</c:v>
                </c:pt>
                <c:pt idx="2085">
                  <c:v>45115.708333333336</c:v>
                </c:pt>
                <c:pt idx="2086">
                  <c:v>45115.666666666664</c:v>
                </c:pt>
                <c:pt idx="2087">
                  <c:v>45115.625</c:v>
                </c:pt>
                <c:pt idx="2088">
                  <c:v>45115.583333333336</c:v>
                </c:pt>
                <c:pt idx="2089">
                  <c:v>45115.541666666664</c:v>
                </c:pt>
                <c:pt idx="2090">
                  <c:v>45115.5</c:v>
                </c:pt>
                <c:pt idx="2091">
                  <c:v>45115.458333333336</c:v>
                </c:pt>
                <c:pt idx="2092">
                  <c:v>45115.416666666664</c:v>
                </c:pt>
                <c:pt idx="2093">
                  <c:v>45115.375</c:v>
                </c:pt>
                <c:pt idx="2094">
                  <c:v>45115.333333333336</c:v>
                </c:pt>
                <c:pt idx="2095">
                  <c:v>45115.291666666664</c:v>
                </c:pt>
                <c:pt idx="2096">
                  <c:v>45115.25</c:v>
                </c:pt>
                <c:pt idx="2097">
                  <c:v>45115.208333333336</c:v>
                </c:pt>
                <c:pt idx="2098">
                  <c:v>45115.166666666664</c:v>
                </c:pt>
                <c:pt idx="2099">
                  <c:v>45115.125</c:v>
                </c:pt>
                <c:pt idx="2100">
                  <c:v>45115.083333333336</c:v>
                </c:pt>
                <c:pt idx="2101">
                  <c:v>45115.041666666664</c:v>
                </c:pt>
                <c:pt idx="2102">
                  <c:v>45115</c:v>
                </c:pt>
                <c:pt idx="2103">
                  <c:v>45114.958333333336</c:v>
                </c:pt>
                <c:pt idx="2104">
                  <c:v>45114.916666666664</c:v>
                </c:pt>
                <c:pt idx="2105">
                  <c:v>45114.875</c:v>
                </c:pt>
                <c:pt idx="2106">
                  <c:v>45114.833333333336</c:v>
                </c:pt>
                <c:pt idx="2107">
                  <c:v>45114.791666666664</c:v>
                </c:pt>
                <c:pt idx="2108">
                  <c:v>45114.75</c:v>
                </c:pt>
                <c:pt idx="2109">
                  <c:v>45114.708333333336</c:v>
                </c:pt>
                <c:pt idx="2110">
                  <c:v>45114.666666666664</c:v>
                </c:pt>
                <c:pt idx="2111">
                  <c:v>45114.625</c:v>
                </c:pt>
                <c:pt idx="2112">
                  <c:v>45114.583333333336</c:v>
                </c:pt>
                <c:pt idx="2113">
                  <c:v>45114.541666666664</c:v>
                </c:pt>
                <c:pt idx="2114">
                  <c:v>45114.5</c:v>
                </c:pt>
                <c:pt idx="2115">
                  <c:v>45114.458333333336</c:v>
                </c:pt>
                <c:pt idx="2116">
                  <c:v>45114.416666666664</c:v>
                </c:pt>
                <c:pt idx="2117">
                  <c:v>45114.375</c:v>
                </c:pt>
                <c:pt idx="2118">
                  <c:v>45114.333333333336</c:v>
                </c:pt>
                <c:pt idx="2119">
                  <c:v>45114.291666666664</c:v>
                </c:pt>
                <c:pt idx="2120">
                  <c:v>45114.25</c:v>
                </c:pt>
                <c:pt idx="2121">
                  <c:v>45114.208333333336</c:v>
                </c:pt>
                <c:pt idx="2122">
                  <c:v>45114.166666666664</c:v>
                </c:pt>
                <c:pt idx="2123">
                  <c:v>45114.125</c:v>
                </c:pt>
                <c:pt idx="2124">
                  <c:v>45114.083333333336</c:v>
                </c:pt>
                <c:pt idx="2125">
                  <c:v>45114.041666666664</c:v>
                </c:pt>
                <c:pt idx="2126">
                  <c:v>45114</c:v>
                </c:pt>
                <c:pt idx="2127">
                  <c:v>45113.958333333336</c:v>
                </c:pt>
                <c:pt idx="2128">
                  <c:v>45113.916666666664</c:v>
                </c:pt>
                <c:pt idx="2129">
                  <c:v>45113.875</c:v>
                </c:pt>
                <c:pt idx="2130">
                  <c:v>45113.833333333336</c:v>
                </c:pt>
                <c:pt idx="2131">
                  <c:v>45113.791666666664</c:v>
                </c:pt>
                <c:pt idx="2132">
                  <c:v>45113.75</c:v>
                </c:pt>
                <c:pt idx="2133">
                  <c:v>45113.708333333336</c:v>
                </c:pt>
                <c:pt idx="2134">
                  <c:v>45113.666666666664</c:v>
                </c:pt>
                <c:pt idx="2135">
                  <c:v>45113.625</c:v>
                </c:pt>
                <c:pt idx="2136">
                  <c:v>45113.583333333336</c:v>
                </c:pt>
                <c:pt idx="2137">
                  <c:v>45113.541666666664</c:v>
                </c:pt>
                <c:pt idx="2138">
                  <c:v>45113.5</c:v>
                </c:pt>
                <c:pt idx="2139">
                  <c:v>45113.458333333336</c:v>
                </c:pt>
                <c:pt idx="2140">
                  <c:v>45113.416666666664</c:v>
                </c:pt>
                <c:pt idx="2141">
                  <c:v>45113.375</c:v>
                </c:pt>
                <c:pt idx="2142">
                  <c:v>45113.333333333336</c:v>
                </c:pt>
                <c:pt idx="2143">
                  <c:v>45113.291666666664</c:v>
                </c:pt>
                <c:pt idx="2144">
                  <c:v>45113.25</c:v>
                </c:pt>
                <c:pt idx="2145">
                  <c:v>45113.208333333336</c:v>
                </c:pt>
                <c:pt idx="2146">
                  <c:v>45113.166666666664</c:v>
                </c:pt>
                <c:pt idx="2147">
                  <c:v>45113.125</c:v>
                </c:pt>
                <c:pt idx="2148">
                  <c:v>45113.083333333336</c:v>
                </c:pt>
                <c:pt idx="2149">
                  <c:v>45113.041666666664</c:v>
                </c:pt>
                <c:pt idx="2150">
                  <c:v>45113</c:v>
                </c:pt>
                <c:pt idx="2151">
                  <c:v>45112.958333333336</c:v>
                </c:pt>
                <c:pt idx="2152">
                  <c:v>45112.916666666664</c:v>
                </c:pt>
                <c:pt idx="2153">
                  <c:v>45112.875</c:v>
                </c:pt>
                <c:pt idx="2154">
                  <c:v>45112.833333333336</c:v>
                </c:pt>
                <c:pt idx="2155">
                  <c:v>45112.791666666664</c:v>
                </c:pt>
                <c:pt idx="2156">
                  <c:v>45112.75</c:v>
                </c:pt>
                <c:pt idx="2157">
                  <c:v>45112.708333333336</c:v>
                </c:pt>
                <c:pt idx="2158">
                  <c:v>45112.666666666664</c:v>
                </c:pt>
                <c:pt idx="2159">
                  <c:v>45112.625</c:v>
                </c:pt>
                <c:pt idx="2160">
                  <c:v>45112.583333333336</c:v>
                </c:pt>
                <c:pt idx="2161">
                  <c:v>45112.541666666664</c:v>
                </c:pt>
                <c:pt idx="2162">
                  <c:v>45112.5</c:v>
                </c:pt>
                <c:pt idx="2163">
                  <c:v>45112.458333333336</c:v>
                </c:pt>
                <c:pt idx="2164">
                  <c:v>45112.416666666664</c:v>
                </c:pt>
                <c:pt idx="2165">
                  <c:v>45112.375</c:v>
                </c:pt>
                <c:pt idx="2166">
                  <c:v>45112.333333333336</c:v>
                </c:pt>
                <c:pt idx="2167">
                  <c:v>45112.291666666664</c:v>
                </c:pt>
                <c:pt idx="2168">
                  <c:v>45112.25</c:v>
                </c:pt>
                <c:pt idx="2169">
                  <c:v>45112.208333333336</c:v>
                </c:pt>
                <c:pt idx="2170">
                  <c:v>45112.166666666664</c:v>
                </c:pt>
                <c:pt idx="2171">
                  <c:v>45112.125</c:v>
                </c:pt>
                <c:pt idx="2172">
                  <c:v>45112.083333333336</c:v>
                </c:pt>
                <c:pt idx="2173">
                  <c:v>45112.041666666664</c:v>
                </c:pt>
                <c:pt idx="2174">
                  <c:v>45112</c:v>
                </c:pt>
                <c:pt idx="2175">
                  <c:v>45111.958333333336</c:v>
                </c:pt>
                <c:pt idx="2176">
                  <c:v>45111.916666666664</c:v>
                </c:pt>
                <c:pt idx="2177">
                  <c:v>45111.875</c:v>
                </c:pt>
                <c:pt idx="2178">
                  <c:v>45111.833333333336</c:v>
                </c:pt>
                <c:pt idx="2179">
                  <c:v>45111.791666666664</c:v>
                </c:pt>
                <c:pt idx="2180">
                  <c:v>45111.75</c:v>
                </c:pt>
                <c:pt idx="2181">
                  <c:v>45111.708333333336</c:v>
                </c:pt>
                <c:pt idx="2182">
                  <c:v>45111.666666666664</c:v>
                </c:pt>
                <c:pt idx="2183">
                  <c:v>45111.625</c:v>
                </c:pt>
                <c:pt idx="2184">
                  <c:v>45111.583333333336</c:v>
                </c:pt>
                <c:pt idx="2185">
                  <c:v>45111.541666666664</c:v>
                </c:pt>
                <c:pt idx="2186">
                  <c:v>45111.5</c:v>
                </c:pt>
                <c:pt idx="2187">
                  <c:v>45111.458333333336</c:v>
                </c:pt>
                <c:pt idx="2188">
                  <c:v>45111.416666666664</c:v>
                </c:pt>
                <c:pt idx="2189">
                  <c:v>45111.375</c:v>
                </c:pt>
                <c:pt idx="2190">
                  <c:v>45111.333333333336</c:v>
                </c:pt>
                <c:pt idx="2191">
                  <c:v>45111.291666666664</c:v>
                </c:pt>
                <c:pt idx="2192">
                  <c:v>45111.25</c:v>
                </c:pt>
                <c:pt idx="2193">
                  <c:v>45111.208333333336</c:v>
                </c:pt>
                <c:pt idx="2194">
                  <c:v>45111.166666666664</c:v>
                </c:pt>
                <c:pt idx="2195">
                  <c:v>45111.125</c:v>
                </c:pt>
                <c:pt idx="2196">
                  <c:v>45111.083333333336</c:v>
                </c:pt>
                <c:pt idx="2197">
                  <c:v>45111.041666666664</c:v>
                </c:pt>
                <c:pt idx="2198">
                  <c:v>45111</c:v>
                </c:pt>
                <c:pt idx="2199">
                  <c:v>45110.958333333336</c:v>
                </c:pt>
                <c:pt idx="2200">
                  <c:v>45110.916666666664</c:v>
                </c:pt>
                <c:pt idx="2201">
                  <c:v>45110.875</c:v>
                </c:pt>
                <c:pt idx="2202">
                  <c:v>45110.833333333336</c:v>
                </c:pt>
                <c:pt idx="2203">
                  <c:v>45110.791666666664</c:v>
                </c:pt>
                <c:pt idx="2204">
                  <c:v>45110.75</c:v>
                </c:pt>
                <c:pt idx="2205">
                  <c:v>45110.708333333336</c:v>
                </c:pt>
                <c:pt idx="2206">
                  <c:v>45110.666666666664</c:v>
                </c:pt>
                <c:pt idx="2207">
                  <c:v>45110.625</c:v>
                </c:pt>
                <c:pt idx="2208">
                  <c:v>45110.583333333336</c:v>
                </c:pt>
                <c:pt idx="2209">
                  <c:v>45110.541666666664</c:v>
                </c:pt>
                <c:pt idx="2210">
                  <c:v>45110.5</c:v>
                </c:pt>
                <c:pt idx="2211">
                  <c:v>45110.458333333336</c:v>
                </c:pt>
                <c:pt idx="2212" formatCode="d/m/yy\ h:mm;@">
                  <c:v>45110.416666666664</c:v>
                </c:pt>
                <c:pt idx="2213" formatCode="d/m/yy\ h:mm;@">
                  <c:v>45110.375</c:v>
                </c:pt>
                <c:pt idx="2214" formatCode="d/m/yy\ h:mm;@">
                  <c:v>45110.333333391201</c:v>
                </c:pt>
                <c:pt idx="2215" formatCode="d/m/yy\ h:mm;@">
                  <c:v>45110.29166678241</c:v>
                </c:pt>
                <c:pt idx="2216" formatCode="d/m/yy\ h:mm;@">
                  <c:v>45110.250000173612</c:v>
                </c:pt>
                <c:pt idx="2217" formatCode="d/m/yy\ h:mm;@">
                  <c:v>45110.208333564813</c:v>
                </c:pt>
                <c:pt idx="2218" formatCode="d/m/yy\ h:mm;@">
                  <c:v>45110.166666956022</c:v>
                </c:pt>
                <c:pt idx="2219" formatCode="d/m/yy\ h:mm;@">
                  <c:v>45110.125000347223</c:v>
                </c:pt>
                <c:pt idx="2220" formatCode="d/m/yy\ h:mm;@">
                  <c:v>45110.083333738425</c:v>
                </c:pt>
                <c:pt idx="2221" formatCode="d/m/yy\ h:mm;@">
                  <c:v>45110.041667129626</c:v>
                </c:pt>
                <c:pt idx="2222" formatCode="d/m/yy\ h:mm;@">
                  <c:v>45110.000000520835</c:v>
                </c:pt>
                <c:pt idx="2223" formatCode="d/m/yy\ h:mm;@">
                  <c:v>45109.958333912036</c:v>
                </c:pt>
                <c:pt idx="2224" formatCode="d/m/yy\ h:mm;@">
                  <c:v>45109.916667303238</c:v>
                </c:pt>
                <c:pt idx="2225" formatCode="d/m/yy\ h:mm;@">
                  <c:v>45109.875000694446</c:v>
                </c:pt>
                <c:pt idx="2226" formatCode="d/m/yy\ h:mm;@">
                  <c:v>45109.833334085648</c:v>
                </c:pt>
                <c:pt idx="2227" formatCode="d/m/yy\ h:mm;@">
                  <c:v>45109.791667476849</c:v>
                </c:pt>
                <c:pt idx="2228" formatCode="d/m/yy\ h:mm;@">
                  <c:v>45109.750000868058</c:v>
                </c:pt>
                <c:pt idx="2229" formatCode="d/m/yy\ h:mm;@">
                  <c:v>45109.70833425926</c:v>
                </c:pt>
                <c:pt idx="2230" formatCode="d/m/yy\ h:mm;@">
                  <c:v>45109.666667650461</c:v>
                </c:pt>
                <c:pt idx="2231" formatCode="d/m/yy\ h:mm;@">
                  <c:v>45109.62500104167</c:v>
                </c:pt>
                <c:pt idx="2232" formatCode="d/m/yy\ h:mm;@">
                  <c:v>45109.583334432871</c:v>
                </c:pt>
                <c:pt idx="2233" formatCode="d/m/yy\ h:mm;@">
                  <c:v>45109.541667824073</c:v>
                </c:pt>
                <c:pt idx="2234" formatCode="d/m/yy\ h:mm;@">
                  <c:v>45109.500001215281</c:v>
                </c:pt>
                <c:pt idx="2235" formatCode="d/m/yy\ h:mm;@">
                  <c:v>45109.458334606483</c:v>
                </c:pt>
                <c:pt idx="2236" formatCode="d/m/yy\ h:mm;@">
                  <c:v>45109.416667997684</c:v>
                </c:pt>
                <c:pt idx="2237" formatCode="d/m/yy\ h:mm;@">
                  <c:v>45109.375001388886</c:v>
                </c:pt>
                <c:pt idx="2238" formatCode="d/m/yy\ h:mm;@">
                  <c:v>45109.333334780094</c:v>
                </c:pt>
                <c:pt idx="2239" formatCode="d/m/yy\ h:mm;@">
                  <c:v>45109.291668171296</c:v>
                </c:pt>
                <c:pt idx="2240" formatCode="d/m/yy\ h:mm;@">
                  <c:v>45109.250001562497</c:v>
                </c:pt>
                <c:pt idx="2241" formatCode="d/m/yy\ h:mm;@">
                  <c:v>45109.208334953706</c:v>
                </c:pt>
                <c:pt idx="2242" formatCode="d/m/yy\ h:mm;@">
                  <c:v>45109.166668344908</c:v>
                </c:pt>
                <c:pt idx="2243" formatCode="d/m/yy\ h:mm;@">
                  <c:v>45109.125001736109</c:v>
                </c:pt>
                <c:pt idx="2244" formatCode="d/m/yy\ h:mm;@">
                  <c:v>45109.083335127318</c:v>
                </c:pt>
                <c:pt idx="2245" formatCode="d/m/yy\ h:mm;@">
                  <c:v>45109.041668518519</c:v>
                </c:pt>
                <c:pt idx="2246" formatCode="d/m/yy\ h:mm;@">
                  <c:v>45109.000001909721</c:v>
                </c:pt>
                <c:pt idx="2247" formatCode="d/m/yy\ h:mm;@">
                  <c:v>45108.958335300929</c:v>
                </c:pt>
                <c:pt idx="2248" formatCode="d/m/yy\ h:mm;@">
                  <c:v>45108.916668692131</c:v>
                </c:pt>
                <c:pt idx="2249" formatCode="d/m/yy\ h:mm;@">
                  <c:v>45108.875002083332</c:v>
                </c:pt>
                <c:pt idx="2250" formatCode="d/m/yy\ h:mm;@">
                  <c:v>45108.833335474534</c:v>
                </c:pt>
                <c:pt idx="2251" formatCode="d/m/yy\ h:mm;@">
                  <c:v>45108.791668865742</c:v>
                </c:pt>
                <c:pt idx="2252" formatCode="d/m/yy\ h:mm;@">
                  <c:v>45108.750002256944</c:v>
                </c:pt>
                <c:pt idx="2253" formatCode="d/m/yy\ h:mm;@">
                  <c:v>45108.708335648145</c:v>
                </c:pt>
                <c:pt idx="2254" formatCode="d/m/yy\ h:mm;@">
                  <c:v>45108.666669039354</c:v>
                </c:pt>
                <c:pt idx="2255" formatCode="d/m/yy\ h:mm;@">
                  <c:v>45108.625002430555</c:v>
                </c:pt>
                <c:pt idx="2256" formatCode="d/m/yy\ h:mm;@">
                  <c:v>45108.583335821757</c:v>
                </c:pt>
                <c:pt idx="2257" formatCode="d/m/yy\ h:mm;@">
                  <c:v>45108.541669212966</c:v>
                </c:pt>
                <c:pt idx="2258" formatCode="d/m/yy\ h:mm;@">
                  <c:v>45108.500002604167</c:v>
                </c:pt>
                <c:pt idx="2259" formatCode="d/m/yy\ h:mm;@">
                  <c:v>45108.458336111114</c:v>
                </c:pt>
                <c:pt idx="2260" formatCode="d/m/yy\ h:mm;@">
                  <c:v>45108.416669560182</c:v>
                </c:pt>
                <c:pt idx="2261" formatCode="d/m/yy\ h:mm;@">
                  <c:v>45108.375003009256</c:v>
                </c:pt>
                <c:pt idx="2262" formatCode="d/m/yy\ h:mm;@">
                  <c:v>45108.33333645833</c:v>
                </c:pt>
                <c:pt idx="2263" formatCode="d/m/yy\ h:mm;@">
                  <c:v>45108.291669907405</c:v>
                </c:pt>
                <c:pt idx="2264" formatCode="d/m/yy\ h:mm;@">
                  <c:v>45108.250003356479</c:v>
                </c:pt>
                <c:pt idx="2265" formatCode="d/m/yy\ h:mm;@">
                  <c:v>45108.208336805554</c:v>
                </c:pt>
                <c:pt idx="2266" formatCode="d/m/yy\ h:mm;@">
                  <c:v>45108.166670254628</c:v>
                </c:pt>
                <c:pt idx="2267" formatCode="d/m/yy\ h:mm;@">
                  <c:v>45108.125003703703</c:v>
                </c:pt>
                <c:pt idx="2268" formatCode="d/m/yy\ h:mm;@">
                  <c:v>45108.083337152777</c:v>
                </c:pt>
                <c:pt idx="2269" formatCode="d/m/yy\ h:mm;@">
                  <c:v>45108.041670601851</c:v>
                </c:pt>
                <c:pt idx="2270" formatCode="d/m/yy\ h:mm;@">
                  <c:v>45108.000004050926</c:v>
                </c:pt>
                <c:pt idx="2271" formatCode="d/m/yy\ h:mm;@">
                  <c:v>45107.9583375</c:v>
                </c:pt>
                <c:pt idx="2272" formatCode="d/m/yy\ h:mm;@">
                  <c:v>45107.916670949075</c:v>
                </c:pt>
                <c:pt idx="2273" formatCode="d/m/yy\ h:mm;@">
                  <c:v>45107.875004398149</c:v>
                </c:pt>
                <c:pt idx="2274" formatCode="d/m/yy\ h:mm;@">
                  <c:v>45107.833337847223</c:v>
                </c:pt>
                <c:pt idx="2275" formatCode="d/m/yy\ h:mm;@">
                  <c:v>45107.791671296298</c:v>
                </c:pt>
                <c:pt idx="2276" formatCode="d/m/yy\ h:mm;@">
                  <c:v>45107.750004745372</c:v>
                </c:pt>
                <c:pt idx="2277" formatCode="d/m/yy\ h:mm;@">
                  <c:v>45107.708338194447</c:v>
                </c:pt>
                <c:pt idx="2278" formatCode="d/m/yy\ h:mm;@">
                  <c:v>45107.666671643521</c:v>
                </c:pt>
                <c:pt idx="2279" formatCode="d/m/yy\ h:mm;@">
                  <c:v>45107.625005092596</c:v>
                </c:pt>
                <c:pt idx="2280" formatCode="d/m/yy\ h:mm;@">
                  <c:v>45107.58333854167</c:v>
                </c:pt>
                <c:pt idx="2281" formatCode="d/m/yy\ h:mm;@">
                  <c:v>45107.541671990744</c:v>
                </c:pt>
                <c:pt idx="2282" formatCode="d/m/yy\ h:mm;@">
                  <c:v>45107.500005439812</c:v>
                </c:pt>
                <c:pt idx="2283" formatCode="d/m/yy\ h:mm;@">
                  <c:v>45107.458338888886</c:v>
                </c:pt>
                <c:pt idx="2284" formatCode="d/m/yy\ h:mm;@">
                  <c:v>45107.41667233796</c:v>
                </c:pt>
                <c:pt idx="2285" formatCode="d/m/yy\ h:mm;@">
                  <c:v>45107.375005787035</c:v>
                </c:pt>
                <c:pt idx="2286" formatCode="d/m/yy\ h:mm;@">
                  <c:v>45107.333339236109</c:v>
                </c:pt>
                <c:pt idx="2287" formatCode="d/m/yy\ h:mm;@">
                  <c:v>45107.291672685184</c:v>
                </c:pt>
                <c:pt idx="2288" formatCode="d/m/yy\ h:mm;@">
                  <c:v>45107.250006134258</c:v>
                </c:pt>
                <c:pt idx="2289" formatCode="d/m/yy\ h:mm;@">
                  <c:v>45107.208339583332</c:v>
                </c:pt>
                <c:pt idx="2290" formatCode="d/m/yy\ h:mm;@">
                  <c:v>45107.166673032407</c:v>
                </c:pt>
                <c:pt idx="2291" formatCode="d/m/yy\ h:mm;@">
                  <c:v>45107.125006481481</c:v>
                </c:pt>
                <c:pt idx="2292" formatCode="d/m/yy\ h:mm;@">
                  <c:v>45107.083339930556</c:v>
                </c:pt>
                <c:pt idx="2293" formatCode="d/m/yy\ h:mm;@">
                  <c:v>45107.04167337963</c:v>
                </c:pt>
                <c:pt idx="2294" formatCode="d/m/yy\ h:mm;@">
                  <c:v>45107.000006828704</c:v>
                </c:pt>
                <c:pt idx="2295" formatCode="d/m/yy\ h:mm;@">
                  <c:v>45106.958340277779</c:v>
                </c:pt>
                <c:pt idx="2296" formatCode="d/m/yy\ h:mm;@">
                  <c:v>45106.916673726853</c:v>
                </c:pt>
                <c:pt idx="2297" formatCode="d/m/yy\ h:mm;@">
                  <c:v>45106.875007175928</c:v>
                </c:pt>
                <c:pt idx="2298" formatCode="d/m/yy\ h:mm;@">
                  <c:v>45106.833340625002</c:v>
                </c:pt>
                <c:pt idx="2299" formatCode="d/m/yy\ h:mm;@">
                  <c:v>45106.791674074077</c:v>
                </c:pt>
                <c:pt idx="2300" formatCode="d/m/yy\ h:mm;@">
                  <c:v>45106.750007523151</c:v>
                </c:pt>
                <c:pt idx="2301" formatCode="d/m/yy\ h:mm;@">
                  <c:v>45106.708340972225</c:v>
                </c:pt>
                <c:pt idx="2302" formatCode="d/m/yy\ h:mm;@">
                  <c:v>45106.6666744213</c:v>
                </c:pt>
                <c:pt idx="2303" formatCode="d/m/yy\ h:mm;@">
                  <c:v>45106.625007870367</c:v>
                </c:pt>
                <c:pt idx="2304" formatCode="d/m/yy\ h:mm;@">
                  <c:v>45106.583341319441</c:v>
                </c:pt>
                <c:pt idx="2305" formatCode="d/m/yy\ h:mm;@">
                  <c:v>45106.541674768516</c:v>
                </c:pt>
                <c:pt idx="2306" formatCode="d/m/yy\ h:mm;@">
                  <c:v>45106.50000821759</c:v>
                </c:pt>
                <c:pt idx="2307" formatCode="d/m/yy\ h:mm;@">
                  <c:v>45106.458341666665</c:v>
                </c:pt>
                <c:pt idx="2308" formatCode="d/m/yy\ h:mm;@">
                  <c:v>45106.416675115739</c:v>
                </c:pt>
                <c:pt idx="2309" formatCode="d/m/yy\ h:mm;@">
                  <c:v>45106.375008564813</c:v>
                </c:pt>
                <c:pt idx="2310" formatCode="d/m/yy\ h:mm;@">
                  <c:v>45106.333342013888</c:v>
                </c:pt>
                <c:pt idx="2311" formatCode="d/m/yy\ h:mm;@">
                  <c:v>45106.291675462962</c:v>
                </c:pt>
                <c:pt idx="2312" formatCode="d/m/yy\ h:mm;@">
                  <c:v>45106.250008912037</c:v>
                </c:pt>
                <c:pt idx="2313" formatCode="d/m/yy\ h:mm;@">
                  <c:v>45106.208342361111</c:v>
                </c:pt>
                <c:pt idx="2314" formatCode="d/m/yy\ h:mm;@">
                  <c:v>45106.166675810186</c:v>
                </c:pt>
                <c:pt idx="2315" formatCode="d/m/yy\ h:mm;@">
                  <c:v>45106.12500925926</c:v>
                </c:pt>
                <c:pt idx="2316" formatCode="d/m/yy\ h:mm;@">
                  <c:v>45106.083342708334</c:v>
                </c:pt>
                <c:pt idx="2317" formatCode="d/m/yy\ h:mm;@">
                  <c:v>45106.041676157409</c:v>
                </c:pt>
                <c:pt idx="2318" formatCode="d/m/yy\ h:mm;@">
                  <c:v>45106.000009606483</c:v>
                </c:pt>
                <c:pt idx="2319" formatCode="d/m/yy\ h:mm;@">
                  <c:v>45105.958343055558</c:v>
                </c:pt>
                <c:pt idx="2320" formatCode="d/m/yy\ h:mm;@">
                  <c:v>45105.916676504632</c:v>
                </c:pt>
                <c:pt idx="2321" formatCode="d/m/yy\ h:mm;@">
                  <c:v>45105.875009953706</c:v>
                </c:pt>
                <c:pt idx="2322" formatCode="d/m/yy\ h:mm;@">
                  <c:v>45105.833343402781</c:v>
                </c:pt>
                <c:pt idx="2323" formatCode="d/m/yy\ h:mm;@">
                  <c:v>45105.791676851855</c:v>
                </c:pt>
                <c:pt idx="2324" formatCode="d/m/yy\ h:mm;@">
                  <c:v>45105.750010300922</c:v>
                </c:pt>
                <c:pt idx="2325" formatCode="d/m/yy\ h:mm;@">
                  <c:v>45105.708343749997</c:v>
                </c:pt>
                <c:pt idx="2326" formatCode="d/m/yy\ h:mm;@">
                  <c:v>45105.666677199071</c:v>
                </c:pt>
                <c:pt idx="2327" formatCode="d/m/yy\ h:mm;@">
                  <c:v>45105.625010648146</c:v>
                </c:pt>
                <c:pt idx="2328" formatCode="d/m/yy\ h:mm;@">
                  <c:v>45105.58334409722</c:v>
                </c:pt>
                <c:pt idx="2329" formatCode="d/m/yy\ h:mm;@">
                  <c:v>45105.541677546295</c:v>
                </c:pt>
                <c:pt idx="2330" formatCode="d/m/yy\ h:mm;@">
                  <c:v>45105.500010995369</c:v>
                </c:pt>
                <c:pt idx="2331" formatCode="d/m/yy\ h:mm;@">
                  <c:v>45105.458344444443</c:v>
                </c:pt>
                <c:pt idx="2332" formatCode="d/m/yy\ h:mm;@">
                  <c:v>45105.416677893518</c:v>
                </c:pt>
                <c:pt idx="2333" formatCode="d/m/yy\ h:mm;@">
                  <c:v>45105.375011342592</c:v>
                </c:pt>
                <c:pt idx="2334" formatCode="d/m/yy\ h:mm;@">
                  <c:v>45105.333344791667</c:v>
                </c:pt>
                <c:pt idx="2335" formatCode="d/m/yy\ h:mm;@">
                  <c:v>45105.291678240741</c:v>
                </c:pt>
                <c:pt idx="2336" formatCode="d/m/yy\ h:mm;@">
                  <c:v>45105.250011689815</c:v>
                </c:pt>
                <c:pt idx="2337" formatCode="d/m/yy\ h:mm;@">
                  <c:v>45105.20834513889</c:v>
                </c:pt>
                <c:pt idx="2338" formatCode="d/m/yy\ h:mm;@">
                  <c:v>45105.166678587964</c:v>
                </c:pt>
                <c:pt idx="2339" formatCode="d/m/yy\ h:mm;@">
                  <c:v>45105.125012037039</c:v>
                </c:pt>
                <c:pt idx="2340" formatCode="d/m/yy\ h:mm;@">
                  <c:v>45105.083345486113</c:v>
                </c:pt>
                <c:pt idx="2341" formatCode="d/m/yy\ h:mm;@">
                  <c:v>45105.041678935188</c:v>
                </c:pt>
                <c:pt idx="2342" formatCode="d/m/yy\ h:mm;@">
                  <c:v>45105.000012384262</c:v>
                </c:pt>
                <c:pt idx="2343" formatCode="d/m/yy\ h:mm;@">
                  <c:v>45104.958345833336</c:v>
                </c:pt>
                <c:pt idx="2344" formatCode="d/m/yy\ h:mm;@">
                  <c:v>45104.916679282411</c:v>
                </c:pt>
                <c:pt idx="2345" formatCode="d/m/yy\ h:mm;@">
                  <c:v>45104.875012731478</c:v>
                </c:pt>
                <c:pt idx="2346" formatCode="d/m/yy\ h:mm;@">
                  <c:v>45104.833346180552</c:v>
                </c:pt>
                <c:pt idx="2347" formatCode="d/m/yy\ h:mm;@">
                  <c:v>45104.791679629627</c:v>
                </c:pt>
                <c:pt idx="2348" formatCode="d/m/yy\ h:mm;@">
                  <c:v>45104.750013078701</c:v>
                </c:pt>
                <c:pt idx="2349" formatCode="d/m/yy\ h:mm;@">
                  <c:v>45104.708346527776</c:v>
                </c:pt>
                <c:pt idx="2350" formatCode="d/m/yy\ h:mm;@">
                  <c:v>45104.66667997685</c:v>
                </c:pt>
                <c:pt idx="2351" formatCode="d/m/yy\ h:mm;@">
                  <c:v>45104.625013425924</c:v>
                </c:pt>
                <c:pt idx="2352" formatCode="d/m/yy\ h:mm;@">
                  <c:v>45104.583346874999</c:v>
                </c:pt>
                <c:pt idx="2353" formatCode="d/m/yy\ h:mm;@">
                  <c:v>45104.541680324073</c:v>
                </c:pt>
                <c:pt idx="2354" formatCode="d/m/yy\ h:mm;@">
                  <c:v>45104.500013773148</c:v>
                </c:pt>
                <c:pt idx="2355" formatCode="d/m/yy\ h:mm;@">
                  <c:v>45104.458347222222</c:v>
                </c:pt>
                <c:pt idx="2356" formatCode="d/m/yy\ h:mm;@">
                  <c:v>45104.416680671296</c:v>
                </c:pt>
                <c:pt idx="2357" formatCode="d/m/yy\ h:mm;@">
                  <c:v>45104.375014120371</c:v>
                </c:pt>
                <c:pt idx="2358" formatCode="d/m/yy\ h:mm;@">
                  <c:v>45104.333347569445</c:v>
                </c:pt>
                <c:pt idx="2359" formatCode="d/m/yy\ h:mm;@">
                  <c:v>45104.29168101852</c:v>
                </c:pt>
                <c:pt idx="2360" formatCode="d/m/yy\ h:mm;@">
                  <c:v>45104.250014467594</c:v>
                </c:pt>
                <c:pt idx="2361" formatCode="d/m/yy\ h:mm;@">
                  <c:v>45104.208347916669</c:v>
                </c:pt>
                <c:pt idx="2362" formatCode="d/m/yy\ h:mm;@">
                  <c:v>45104.166681365743</c:v>
                </c:pt>
                <c:pt idx="2363" formatCode="d/m/yy\ h:mm;@">
                  <c:v>45104.125014814817</c:v>
                </c:pt>
                <c:pt idx="2364" formatCode="d/m/yy\ h:mm;@">
                  <c:v>45104.083348263892</c:v>
                </c:pt>
                <c:pt idx="2365" formatCode="d/m/yy\ h:mm;@">
                  <c:v>45104.041681712966</c:v>
                </c:pt>
                <c:pt idx="2366" formatCode="d/m/yy\ h:mm;@">
                  <c:v>45104.000015162041</c:v>
                </c:pt>
                <c:pt idx="2367" formatCode="d/m/yy\ h:mm;@">
                  <c:v>45103.958348611108</c:v>
                </c:pt>
                <c:pt idx="2368" formatCode="d/m/yy\ h:mm;@">
                  <c:v>45103.916682060182</c:v>
                </c:pt>
                <c:pt idx="2369" formatCode="d/m/yy\ h:mm;@">
                  <c:v>45103.875015509257</c:v>
                </c:pt>
                <c:pt idx="2370" formatCode="d/m/yy\ h:mm;@">
                  <c:v>45103.833348958331</c:v>
                </c:pt>
                <c:pt idx="2371" formatCode="d/m/yy\ h:mm;@">
                  <c:v>45103.791682407405</c:v>
                </c:pt>
                <c:pt idx="2372" formatCode="d/m/yy\ h:mm;@">
                  <c:v>45103.75001585648</c:v>
                </c:pt>
                <c:pt idx="2373" formatCode="d/m/yy\ h:mm;@">
                  <c:v>45103.708349305554</c:v>
                </c:pt>
                <c:pt idx="2374" formatCode="d/m/yy\ h:mm;@">
                  <c:v>45103.666682754629</c:v>
                </c:pt>
                <c:pt idx="2375" formatCode="d/m/yy\ h:mm;@">
                  <c:v>45103.625016203703</c:v>
                </c:pt>
                <c:pt idx="2376" formatCode="d/m/yy\ h:mm;@">
                  <c:v>45103.583349652778</c:v>
                </c:pt>
                <c:pt idx="2377" formatCode="d/m/yy\ h:mm;@">
                  <c:v>45103.541683101852</c:v>
                </c:pt>
                <c:pt idx="2378" formatCode="d/m/yy\ h:mm;@">
                  <c:v>45103.500016550926</c:v>
                </c:pt>
                <c:pt idx="2379" formatCode="d/m/yy\ h:mm;@">
                  <c:v>45103.458350000001</c:v>
                </c:pt>
                <c:pt idx="2380" formatCode="d/m/yy\ h:mm;@">
                  <c:v>45103.416683449075</c:v>
                </c:pt>
                <c:pt idx="2381" formatCode="d/m/yy\ h:mm;@">
                  <c:v>45103.37501689815</c:v>
                </c:pt>
                <c:pt idx="2382" formatCode="d/m/yy\ h:mm;@">
                  <c:v>45103.333350347224</c:v>
                </c:pt>
                <c:pt idx="2383" formatCode="d/m/yy\ h:mm;@">
                  <c:v>45103.291683796298</c:v>
                </c:pt>
                <c:pt idx="2384" formatCode="d/m/yy\ h:mm;@">
                  <c:v>45103.250017245373</c:v>
                </c:pt>
                <c:pt idx="2385" formatCode="d/m/yy\ h:mm;@">
                  <c:v>45103.208350694447</c:v>
                </c:pt>
                <c:pt idx="2386" formatCode="d/m/yy\ h:mm;@">
                  <c:v>45103.166684143522</c:v>
                </c:pt>
                <c:pt idx="2387" formatCode="d/m/yy\ h:mm;@">
                  <c:v>45103.125017592596</c:v>
                </c:pt>
                <c:pt idx="2388" formatCode="d/m/yy\ h:mm;@">
                  <c:v>45103.083351041663</c:v>
                </c:pt>
                <c:pt idx="2389" formatCode="d/m/yy\ h:mm;@">
                  <c:v>45103.041684490738</c:v>
                </c:pt>
                <c:pt idx="2390" formatCode="d/m/yy\ h:mm;@">
                  <c:v>45103.000017939812</c:v>
                </c:pt>
                <c:pt idx="2391" formatCode="d/m/yy\ h:mm;@">
                  <c:v>45102.958351388887</c:v>
                </c:pt>
                <c:pt idx="2392" formatCode="d/m/yy\ h:mm;@">
                  <c:v>45102.916684837961</c:v>
                </c:pt>
                <c:pt idx="2393" formatCode="d/m/yy\ h:mm;@">
                  <c:v>45102.875018287035</c:v>
                </c:pt>
                <c:pt idx="2394" formatCode="d/m/yy\ h:mm;@">
                  <c:v>45102.83335173611</c:v>
                </c:pt>
                <c:pt idx="2395" formatCode="d/m/yy\ h:mm;@">
                  <c:v>45102.791685185184</c:v>
                </c:pt>
                <c:pt idx="2396" formatCode="d/m/yy\ h:mm;@">
                  <c:v>45102.750018634259</c:v>
                </c:pt>
                <c:pt idx="2397" formatCode="d/m/yy\ h:mm;@">
                  <c:v>45102.708352083333</c:v>
                </c:pt>
                <c:pt idx="2398" formatCode="d/m/yy\ h:mm;@">
                  <c:v>45102.666685532407</c:v>
                </c:pt>
                <c:pt idx="2399" formatCode="d/m/yy\ h:mm;@">
                  <c:v>45102.625018981482</c:v>
                </c:pt>
                <c:pt idx="2400" formatCode="d/m/yy\ h:mm;@">
                  <c:v>45102.583352430556</c:v>
                </c:pt>
                <c:pt idx="2401" formatCode="d/m/yy\ h:mm;@">
                  <c:v>45102.541685879631</c:v>
                </c:pt>
                <c:pt idx="2402" formatCode="d/m/yy\ h:mm;@">
                  <c:v>45102.500019328705</c:v>
                </c:pt>
                <c:pt idx="2403" formatCode="d/m/yy\ h:mm;@">
                  <c:v>45102.45835277778</c:v>
                </c:pt>
                <c:pt idx="2404" formatCode="d/m/yy\ h:mm;@">
                  <c:v>45102.416686226854</c:v>
                </c:pt>
                <c:pt idx="2405" formatCode="d/m/yy\ h:mm;@">
                  <c:v>45102.375019675928</c:v>
                </c:pt>
                <c:pt idx="2406" formatCode="d/m/yy\ h:mm;@">
                  <c:v>45102.333353125003</c:v>
                </c:pt>
                <c:pt idx="2407" formatCode="d/m/yy\ h:mm;@">
                  <c:v>45102.291686574077</c:v>
                </c:pt>
                <c:pt idx="2408" formatCode="d/m/yy\ h:mm;@">
                  <c:v>45102.250020023152</c:v>
                </c:pt>
                <c:pt idx="2409" formatCode="d/m/yy\ h:mm;@">
                  <c:v>45102.208353472219</c:v>
                </c:pt>
                <c:pt idx="2410" formatCode="d/m/yy\ h:mm;@">
                  <c:v>45102.166686921293</c:v>
                </c:pt>
                <c:pt idx="2411" formatCode="d/m/yy\ h:mm;@">
                  <c:v>45102.125020370368</c:v>
                </c:pt>
                <c:pt idx="2412" formatCode="d/m/yy\ h:mm;@">
                  <c:v>45102.083353819442</c:v>
                </c:pt>
                <c:pt idx="2413" formatCode="d/m/yy\ h:mm;@">
                  <c:v>45102.041687268516</c:v>
                </c:pt>
                <c:pt idx="2414" formatCode="d/m/yy\ h:mm;@">
                  <c:v>45102.000020717591</c:v>
                </c:pt>
                <c:pt idx="2415" formatCode="d/m/yy\ h:mm;@">
                  <c:v>45101.958354166665</c:v>
                </c:pt>
                <c:pt idx="2416" formatCode="d/m/yy\ h:mm;@">
                  <c:v>45101.91668761574</c:v>
                </c:pt>
                <c:pt idx="2417" formatCode="d/m/yy\ h:mm;@">
                  <c:v>45101.875021064814</c:v>
                </c:pt>
                <c:pt idx="2418" formatCode="d/m/yy\ h:mm;@">
                  <c:v>45101.833354513888</c:v>
                </c:pt>
                <c:pt idx="2419" formatCode="d/m/yy\ h:mm;@">
                  <c:v>45101.791687962963</c:v>
                </c:pt>
                <c:pt idx="2420" formatCode="d/m/yy\ h:mm;@">
                  <c:v>45101.750021412037</c:v>
                </c:pt>
                <c:pt idx="2421" formatCode="d/m/yy\ h:mm;@">
                  <c:v>45101.708354861112</c:v>
                </c:pt>
                <c:pt idx="2422" formatCode="d/m/yy\ h:mm;@">
                  <c:v>45101.666688310186</c:v>
                </c:pt>
                <c:pt idx="2423" formatCode="d/m/yy\ h:mm;@">
                  <c:v>45101.625021759261</c:v>
                </c:pt>
                <c:pt idx="2424" formatCode="d/m/yy\ h:mm;@">
                  <c:v>45101.583355208335</c:v>
                </c:pt>
                <c:pt idx="2425" formatCode="d/m/yy\ h:mm;@">
                  <c:v>45101.541688657409</c:v>
                </c:pt>
                <c:pt idx="2426" formatCode="d/m/yy\ h:mm;@">
                  <c:v>45101.500022106484</c:v>
                </c:pt>
                <c:pt idx="2427" formatCode="d/m/yy\ h:mm;@">
                  <c:v>45101.458355555558</c:v>
                </c:pt>
                <c:pt idx="2428" formatCode="d/m/yy\ h:mm;@">
                  <c:v>45101.416689004633</c:v>
                </c:pt>
                <c:pt idx="2429" formatCode="d/m/yy\ h:mm;@">
                  <c:v>45101.375022453707</c:v>
                </c:pt>
                <c:pt idx="2430" formatCode="d/m/yy\ h:mm;@">
                  <c:v>45101.333355902774</c:v>
                </c:pt>
                <c:pt idx="2431" formatCode="d/m/yy\ h:mm;@">
                  <c:v>45101.291689351849</c:v>
                </c:pt>
                <c:pt idx="2432" formatCode="d/m/yy\ h:mm;@">
                  <c:v>45101.250022800923</c:v>
                </c:pt>
                <c:pt idx="2433" formatCode="d/m/yy\ h:mm;@">
                  <c:v>45101.208356249997</c:v>
                </c:pt>
                <c:pt idx="2434" formatCode="d/m/yy\ h:mm;@">
                  <c:v>45101.166689699072</c:v>
                </c:pt>
                <c:pt idx="2435" formatCode="d/m/yy\ h:mm;@">
                  <c:v>45101.125023148146</c:v>
                </c:pt>
                <c:pt idx="2436" formatCode="d/m/yy\ h:mm;@">
                  <c:v>45101.083356597221</c:v>
                </c:pt>
                <c:pt idx="2437" formatCode="d/m/yy\ h:mm;@">
                  <c:v>45101.041690046295</c:v>
                </c:pt>
                <c:pt idx="2438" formatCode="d/m/yy\ h:mm;@">
                  <c:v>45101.00002349537</c:v>
                </c:pt>
                <c:pt idx="2439" formatCode="d/m/yy\ h:mm;@">
                  <c:v>45100.958356944444</c:v>
                </c:pt>
                <c:pt idx="2440" formatCode="d/m/yy\ h:mm;@">
                  <c:v>45100.916690393518</c:v>
                </c:pt>
                <c:pt idx="2441" formatCode="d/m/yy\ h:mm;@">
                  <c:v>45100.875023842593</c:v>
                </c:pt>
                <c:pt idx="2442" formatCode="d/m/yy\ h:mm;@">
                  <c:v>45100.833357291667</c:v>
                </c:pt>
                <c:pt idx="2443" formatCode="d/m/yy\ h:mm;@">
                  <c:v>45100.791690740742</c:v>
                </c:pt>
                <c:pt idx="2444" formatCode="d/m/yy\ h:mm;@">
                  <c:v>45100.750024189816</c:v>
                </c:pt>
                <c:pt idx="2445" formatCode="d/m/yy\ h:mm;@">
                  <c:v>45100.70835763889</c:v>
                </c:pt>
                <c:pt idx="2446" formatCode="d/m/yy\ h:mm;@">
                  <c:v>45100.666691087965</c:v>
                </c:pt>
                <c:pt idx="2447" formatCode="d/m/yy\ h:mm;@">
                  <c:v>45100.625024537039</c:v>
                </c:pt>
                <c:pt idx="2448" formatCode="d/m/yy\ h:mm;@">
                  <c:v>45100.583357986114</c:v>
                </c:pt>
                <c:pt idx="2449" formatCode="d/m/yy\ h:mm;@">
                  <c:v>45100.541691435188</c:v>
                </c:pt>
                <c:pt idx="2450" formatCode="d/m/yy\ h:mm;@">
                  <c:v>45100.500024884263</c:v>
                </c:pt>
                <c:pt idx="2451" formatCode="d/m/yy\ h:mm;@">
                  <c:v>45100.458358333337</c:v>
                </c:pt>
                <c:pt idx="2452" formatCode="d/m/yy\ h:mm;@">
                  <c:v>45100.416691782404</c:v>
                </c:pt>
                <c:pt idx="2453" formatCode="d/m/yy\ h:mm;@">
                  <c:v>45100.375025231479</c:v>
                </c:pt>
                <c:pt idx="2454" formatCode="d/m/yy\ h:mm;@">
                  <c:v>45100.333358680553</c:v>
                </c:pt>
                <c:pt idx="2455" formatCode="d/m/yy\ h:mm;@">
                  <c:v>45100.291692129627</c:v>
                </c:pt>
                <c:pt idx="2456" formatCode="d/m/yy\ h:mm;@">
                  <c:v>45100.250025578702</c:v>
                </c:pt>
                <c:pt idx="2457" formatCode="d/m/yy\ h:mm;@">
                  <c:v>45100.208359027776</c:v>
                </c:pt>
                <c:pt idx="2458" formatCode="d/m/yy\ h:mm;@">
                  <c:v>45100.166692476851</c:v>
                </c:pt>
                <c:pt idx="2459" formatCode="d/m/yy\ h:mm;@">
                  <c:v>45100.125025925925</c:v>
                </c:pt>
                <c:pt idx="2460" formatCode="d/m/yy\ h:mm;@">
                  <c:v>45100.083359374999</c:v>
                </c:pt>
                <c:pt idx="2461" formatCode="d/m/yy\ h:mm;@">
                  <c:v>45100.041692824074</c:v>
                </c:pt>
                <c:pt idx="2462" formatCode="d/m/yy\ h:mm;@">
                  <c:v>45100.000026273148</c:v>
                </c:pt>
                <c:pt idx="2463" formatCode="d/m/yy\ h:mm;@">
                  <c:v>45099.958359722223</c:v>
                </c:pt>
                <c:pt idx="2464" formatCode="d/m/yy\ h:mm;@">
                  <c:v>45099.916693171297</c:v>
                </c:pt>
                <c:pt idx="2465" formatCode="d/m/yy\ h:mm;@">
                  <c:v>45099.875026620372</c:v>
                </c:pt>
                <c:pt idx="2466" formatCode="d/m/yy\ h:mm;@">
                  <c:v>45099.833360069446</c:v>
                </c:pt>
                <c:pt idx="2467" formatCode="d/m/yy\ h:mm;@">
                  <c:v>45099.79169351852</c:v>
                </c:pt>
                <c:pt idx="2468" formatCode="d/m/yy\ h:mm;@">
                  <c:v>45099.750026967595</c:v>
                </c:pt>
                <c:pt idx="2469" formatCode="d/m/yy\ h:mm;@">
                  <c:v>45099.708360416669</c:v>
                </c:pt>
                <c:pt idx="2470" formatCode="d/m/yy\ h:mm;@">
                  <c:v>45099.666693865744</c:v>
                </c:pt>
                <c:pt idx="2471" formatCode="d/m/yy\ h:mm;@">
                  <c:v>45099.625027314818</c:v>
                </c:pt>
                <c:pt idx="2472" formatCode="d/m/yy\ h:mm;@">
                  <c:v>45099.583360763892</c:v>
                </c:pt>
                <c:pt idx="2473" formatCode="d/m/yy\ h:mm;@">
                  <c:v>45099.54169421296</c:v>
                </c:pt>
                <c:pt idx="2474" formatCode="d/m/yy\ h:mm;@">
                  <c:v>45099.500027662034</c:v>
                </c:pt>
                <c:pt idx="2475" formatCode="d/m/yy\ h:mm;@">
                  <c:v>45099.458361111108</c:v>
                </c:pt>
                <c:pt idx="2476" formatCode="d/m/yy\ h:mm;@">
                  <c:v>45099.416694560183</c:v>
                </c:pt>
                <c:pt idx="2477" formatCode="d/m/yy\ h:mm;@">
                  <c:v>45099.375028009257</c:v>
                </c:pt>
                <c:pt idx="2478" formatCode="d/m/yy\ h:mm;@">
                  <c:v>45099.333361458332</c:v>
                </c:pt>
                <c:pt idx="2479" formatCode="d/m/yy\ h:mm;@">
                  <c:v>45099.291694907406</c:v>
                </c:pt>
                <c:pt idx="2480" formatCode="d/m/yy\ h:mm;@">
                  <c:v>45099.25002835648</c:v>
                </c:pt>
                <c:pt idx="2481" formatCode="d/m/yy\ h:mm;@">
                  <c:v>45099.208361805555</c:v>
                </c:pt>
                <c:pt idx="2482" formatCode="d/m/yy\ h:mm;@">
                  <c:v>45099.166695254629</c:v>
                </c:pt>
                <c:pt idx="2483" formatCode="d/m/yy\ h:mm;@">
                  <c:v>45099.125028703704</c:v>
                </c:pt>
                <c:pt idx="2484" formatCode="d/m/yy\ h:mm;@">
                  <c:v>45099.083362152778</c:v>
                </c:pt>
                <c:pt idx="2485" formatCode="d/m/yy\ h:mm;@">
                  <c:v>45099.041695601853</c:v>
                </c:pt>
                <c:pt idx="2486" formatCode="d/m/yy\ h:mm;@">
                  <c:v>45099.000029050927</c:v>
                </c:pt>
                <c:pt idx="2487" formatCode="d/m/yy\ h:mm;@">
                  <c:v>45098.958362500001</c:v>
                </c:pt>
                <c:pt idx="2488" formatCode="d/m/yy\ h:mm;@">
                  <c:v>45098.916695949076</c:v>
                </c:pt>
                <c:pt idx="2489" formatCode="d/m/yy\ h:mm;@">
                  <c:v>45098.87502939815</c:v>
                </c:pt>
                <c:pt idx="2490" formatCode="d/m/yy\ h:mm;@">
                  <c:v>45098.833362847225</c:v>
                </c:pt>
                <c:pt idx="2491" formatCode="d/m/yy\ h:mm;@">
                  <c:v>45098.791696296299</c:v>
                </c:pt>
                <c:pt idx="2492" formatCode="d/m/yy\ h:mm;@">
                  <c:v>45098.750029745373</c:v>
                </c:pt>
                <c:pt idx="2493" formatCode="d/m/yy\ h:mm;@">
                  <c:v>45098.708363194448</c:v>
                </c:pt>
                <c:pt idx="2494" formatCode="d/m/yy\ h:mm;@">
                  <c:v>45098.666696643515</c:v>
                </c:pt>
                <c:pt idx="2495" formatCode="d/m/yy\ h:mm;@">
                  <c:v>45098.625030092589</c:v>
                </c:pt>
                <c:pt idx="2496" formatCode="d/m/yy\ h:mm;@">
                  <c:v>45098.583363541664</c:v>
                </c:pt>
                <c:pt idx="2497" formatCode="d/m/yy\ h:mm;@">
                  <c:v>45098.541696990738</c:v>
                </c:pt>
                <c:pt idx="2498" formatCode="d/m/yy\ h:mm;@">
                  <c:v>45098.500030439813</c:v>
                </c:pt>
                <c:pt idx="2499" formatCode="d/m/yy\ h:mm;@">
                  <c:v>45098.458363888887</c:v>
                </c:pt>
                <c:pt idx="2500" formatCode="d/m/yy\ h:mm;@">
                  <c:v>45098.416697337962</c:v>
                </c:pt>
                <c:pt idx="2501" formatCode="d/m/yy\ h:mm;@">
                  <c:v>45098.375030787036</c:v>
                </c:pt>
                <c:pt idx="2502" formatCode="d/m/yy\ h:mm;@">
                  <c:v>45098.33336423611</c:v>
                </c:pt>
                <c:pt idx="2503" formatCode="d/m/yy\ h:mm;@">
                  <c:v>45098.291697685185</c:v>
                </c:pt>
                <c:pt idx="2504" formatCode="d/m/yy\ h:mm;@">
                  <c:v>45098.250031134259</c:v>
                </c:pt>
                <c:pt idx="2505" formatCode="d/m/yy\ h:mm;@">
                  <c:v>45098.208364583334</c:v>
                </c:pt>
                <c:pt idx="2506" formatCode="d/m/yy\ h:mm;@">
                  <c:v>45098.166698032408</c:v>
                </c:pt>
                <c:pt idx="2507" formatCode="d/m/yy\ h:mm;@">
                  <c:v>45098.125031481482</c:v>
                </c:pt>
                <c:pt idx="2508" formatCode="d/m/yy\ h:mm;@">
                  <c:v>45098.083364930557</c:v>
                </c:pt>
                <c:pt idx="2509" formatCode="d/m/yy\ h:mm;@">
                  <c:v>45098.041698379631</c:v>
                </c:pt>
                <c:pt idx="2510" formatCode="d/m/yy\ h:mm;@">
                  <c:v>45098.000031828706</c:v>
                </c:pt>
                <c:pt idx="2511" formatCode="d/m/yy\ h:mm;@">
                  <c:v>45097.95836527778</c:v>
                </c:pt>
                <c:pt idx="2512" formatCode="d/m/yy\ h:mm;@">
                  <c:v>45097.916698726855</c:v>
                </c:pt>
                <c:pt idx="2513" formatCode="d/m/yy\ h:mm;@">
                  <c:v>45097.875032175929</c:v>
                </c:pt>
                <c:pt idx="2514" formatCode="d/m/yy\ h:mm;@">
                  <c:v>45097.833365625003</c:v>
                </c:pt>
                <c:pt idx="2515" formatCode="d/m/yy\ h:mm;@">
                  <c:v>45097.79169907407</c:v>
                </c:pt>
                <c:pt idx="2516" formatCode="d/m/yy\ h:mm;@">
                  <c:v>45097.750032523145</c:v>
                </c:pt>
                <c:pt idx="2517" formatCode="d/m/yy\ h:mm;@">
                  <c:v>45097.708365972219</c:v>
                </c:pt>
                <c:pt idx="2518" formatCode="d/m/yy\ h:mm;@">
                  <c:v>45097.666699421294</c:v>
                </c:pt>
                <c:pt idx="2519" formatCode="d/m/yy\ h:mm;@">
                  <c:v>45097.625032870368</c:v>
                </c:pt>
                <c:pt idx="2520" formatCode="d/m/yy\ h:mm;@">
                  <c:v>45097.583366319443</c:v>
                </c:pt>
                <c:pt idx="2521" formatCode="d/m/yy\ h:mm;@">
                  <c:v>45097.541699768517</c:v>
                </c:pt>
                <c:pt idx="2522" formatCode="d/m/yy\ h:mm;@">
                  <c:v>45097.500033217591</c:v>
                </c:pt>
                <c:pt idx="2523" formatCode="d/m/yy\ h:mm;@">
                  <c:v>45097.458366666666</c:v>
                </c:pt>
                <c:pt idx="2524" formatCode="d/m/yy\ h:mm;@">
                  <c:v>45097.41670011574</c:v>
                </c:pt>
                <c:pt idx="2525" formatCode="d/m/yy\ h:mm;@">
                  <c:v>45097.375033564815</c:v>
                </c:pt>
                <c:pt idx="2526" formatCode="d/m/yy\ h:mm;@">
                  <c:v>45097.333367013889</c:v>
                </c:pt>
                <c:pt idx="2527" formatCode="d/m/yy\ h:mm;@">
                  <c:v>45097.291700462963</c:v>
                </c:pt>
                <c:pt idx="2528" formatCode="d/m/yy\ h:mm;@">
                  <c:v>45097.250033912038</c:v>
                </c:pt>
                <c:pt idx="2529" formatCode="d/m/yy\ h:mm;@">
                  <c:v>45097.208367361112</c:v>
                </c:pt>
                <c:pt idx="2530" formatCode="d/m/yy\ h:mm;@">
                  <c:v>45097.166700810187</c:v>
                </c:pt>
                <c:pt idx="2531" formatCode="d/m/yy\ h:mm;@">
                  <c:v>45097.125034259261</c:v>
                </c:pt>
                <c:pt idx="2532" formatCode="d/m/yy\ h:mm;@">
                  <c:v>45097.083367708336</c:v>
                </c:pt>
                <c:pt idx="2533" formatCode="d/m/yy\ h:mm;@">
                  <c:v>45097.04170115741</c:v>
                </c:pt>
                <c:pt idx="2534" formatCode="d/m/yy\ h:mm;@">
                  <c:v>45097.000034606484</c:v>
                </c:pt>
                <c:pt idx="2535" formatCode="d/m/yy\ h:mm;@">
                  <c:v>45096.958368055559</c:v>
                </c:pt>
                <c:pt idx="2536" formatCode="d/m/yy\ h:mm;@">
                  <c:v>45096.916701504633</c:v>
                </c:pt>
                <c:pt idx="2537" formatCode="d/m/yy\ h:mm;@">
                  <c:v>45096.8750349537</c:v>
                </c:pt>
                <c:pt idx="2538" formatCode="d/m/yy\ h:mm;@">
                  <c:v>45096.833368402775</c:v>
                </c:pt>
                <c:pt idx="2539" formatCode="d/m/yy\ h:mm;@">
                  <c:v>45096.791701851849</c:v>
                </c:pt>
                <c:pt idx="2540" formatCode="d/m/yy\ h:mm;@">
                  <c:v>45096.750035300924</c:v>
                </c:pt>
                <c:pt idx="2541" formatCode="d/m/yy\ h:mm;@">
                  <c:v>45096.708368749998</c:v>
                </c:pt>
                <c:pt idx="2542" formatCode="d/m/yy\ h:mm;@">
                  <c:v>45096.666702199072</c:v>
                </c:pt>
                <c:pt idx="2543" formatCode="d/m/yy\ h:mm;@">
                  <c:v>45096.625035648147</c:v>
                </c:pt>
                <c:pt idx="2544" formatCode="d/m/yy\ h:mm;@">
                  <c:v>45096.583369097221</c:v>
                </c:pt>
                <c:pt idx="2545" formatCode="d/m/yy\ h:mm;@">
                  <c:v>45096.541702546296</c:v>
                </c:pt>
                <c:pt idx="2546" formatCode="d/m/yy\ h:mm;@">
                  <c:v>45096.50003599537</c:v>
                </c:pt>
                <c:pt idx="2547" formatCode="d/m/yy\ h:mm;@">
                  <c:v>45096.458369444445</c:v>
                </c:pt>
                <c:pt idx="2548" formatCode="d/m/yy\ h:mm;@">
                  <c:v>45096.416702893519</c:v>
                </c:pt>
                <c:pt idx="2549" formatCode="d/m/yy\ h:mm;@">
                  <c:v>45096.375036342593</c:v>
                </c:pt>
                <c:pt idx="2550" formatCode="d/m/yy\ h:mm;@">
                  <c:v>45096.333369791668</c:v>
                </c:pt>
                <c:pt idx="2551" formatCode="d/m/yy\ h:mm;@">
                  <c:v>45096.291703240742</c:v>
                </c:pt>
                <c:pt idx="2552" formatCode="d/m/yy\ h:mm;@">
                  <c:v>45096.250036689817</c:v>
                </c:pt>
                <c:pt idx="2553" formatCode="d/m/yy\ h:mm;@">
                  <c:v>45096.208370138891</c:v>
                </c:pt>
                <c:pt idx="2554" formatCode="d/m/yy\ h:mm;@">
                  <c:v>45096.166703587965</c:v>
                </c:pt>
                <c:pt idx="2555" formatCode="d/m/yy\ h:mm;@">
                  <c:v>45096.12503703704</c:v>
                </c:pt>
                <c:pt idx="2556" formatCode="d/m/yy\ h:mm;@">
                  <c:v>45096.083370486114</c:v>
                </c:pt>
                <c:pt idx="2557" formatCode="d/m/yy\ h:mm;@">
                  <c:v>45096.041703935189</c:v>
                </c:pt>
                <c:pt idx="2558" formatCode="d/m/yy\ h:mm;@">
                  <c:v>45096.000037384256</c:v>
                </c:pt>
                <c:pt idx="2559" formatCode="d/m/yy\ h:mm;@">
                  <c:v>45095.95837083333</c:v>
                </c:pt>
                <c:pt idx="2560" formatCode="d/m/yy\ h:mm;@">
                  <c:v>45095.916704282405</c:v>
                </c:pt>
                <c:pt idx="2561" formatCode="d/m/yy\ h:mm;@">
                  <c:v>45095.875037731479</c:v>
                </c:pt>
                <c:pt idx="2562" formatCode="d/m/yy\ h:mm;@">
                  <c:v>45095.833371180554</c:v>
                </c:pt>
                <c:pt idx="2563" formatCode="d/m/yy\ h:mm;@">
                  <c:v>45095.791704629628</c:v>
                </c:pt>
                <c:pt idx="2564" formatCode="d/m/yy\ h:mm;@">
                  <c:v>45095.750038078702</c:v>
                </c:pt>
                <c:pt idx="2565" formatCode="d/m/yy\ h:mm;@">
                  <c:v>45095.708371527777</c:v>
                </c:pt>
                <c:pt idx="2566" formatCode="d/m/yy\ h:mm;@">
                  <c:v>45095.666704976851</c:v>
                </c:pt>
                <c:pt idx="2567" formatCode="d/m/yy\ h:mm;@">
                  <c:v>45095.625038425926</c:v>
                </c:pt>
                <c:pt idx="2568" formatCode="d/m/yy\ h:mm;@">
                  <c:v>45095.583371875</c:v>
                </c:pt>
                <c:pt idx="2569" formatCode="d/m/yy\ h:mm;@">
                  <c:v>45095.541705324074</c:v>
                </c:pt>
                <c:pt idx="2570" formatCode="d/m/yy\ h:mm;@">
                  <c:v>45095.500038773149</c:v>
                </c:pt>
                <c:pt idx="2571" formatCode="d/m/yy\ h:mm;@">
                  <c:v>45095.458372222223</c:v>
                </c:pt>
                <c:pt idx="2572" formatCode="d/m/yy\ h:mm;@">
                  <c:v>45095.416705671298</c:v>
                </c:pt>
                <c:pt idx="2573" formatCode="d/m/yy\ h:mm;@">
                  <c:v>45095.375039120372</c:v>
                </c:pt>
                <c:pt idx="2574" formatCode="d/m/yy\ h:mm;@">
                  <c:v>45095.333372569447</c:v>
                </c:pt>
                <c:pt idx="2575" formatCode="d/m/yy\ h:mm;@">
                  <c:v>45095.291706018521</c:v>
                </c:pt>
                <c:pt idx="2576" formatCode="d/m/yy\ h:mm;@">
                  <c:v>45095.250039467595</c:v>
                </c:pt>
                <c:pt idx="2577" formatCode="d/m/yy\ h:mm;@">
                  <c:v>45095.20837291667</c:v>
                </c:pt>
                <c:pt idx="2578" formatCode="d/m/yy\ h:mm;@">
                  <c:v>45095.166706365744</c:v>
                </c:pt>
                <c:pt idx="2579" formatCode="d/m/yy\ h:mm;@">
                  <c:v>45095.125039814811</c:v>
                </c:pt>
                <c:pt idx="2580" formatCode="d/m/yy\ h:mm;@">
                  <c:v>45095.083373263886</c:v>
                </c:pt>
                <c:pt idx="2581" formatCode="d/m/yy\ h:mm;@">
                  <c:v>45095.04170671296</c:v>
                </c:pt>
                <c:pt idx="2582" formatCode="d/m/yy\ h:mm;@">
                  <c:v>45095.000040162035</c:v>
                </c:pt>
                <c:pt idx="2583" formatCode="d/m/yy\ h:mm;@">
                  <c:v>45094.958373611109</c:v>
                </c:pt>
                <c:pt idx="2584" formatCode="d/m/yy\ h:mm;@">
                  <c:v>45094.916707060183</c:v>
                </c:pt>
                <c:pt idx="2585" formatCode="d/m/yy\ h:mm;@">
                  <c:v>45094.875040509258</c:v>
                </c:pt>
                <c:pt idx="2586" formatCode="d/m/yy\ h:mm;@">
                  <c:v>45094.833373958332</c:v>
                </c:pt>
                <c:pt idx="2587" formatCode="d/m/yy\ h:mm;@">
                  <c:v>45094.791707407407</c:v>
                </c:pt>
                <c:pt idx="2588" formatCode="d/m/yy\ h:mm;@">
                  <c:v>45094.750040856481</c:v>
                </c:pt>
                <c:pt idx="2589" formatCode="d/m/yy\ h:mm;@">
                  <c:v>45094.708374305555</c:v>
                </c:pt>
                <c:pt idx="2590" formatCode="d/m/yy\ h:mm;@">
                  <c:v>45094.66670775463</c:v>
                </c:pt>
                <c:pt idx="2591" formatCode="d/m/yy\ h:mm;@">
                  <c:v>45094.625041203704</c:v>
                </c:pt>
                <c:pt idx="2592" formatCode="d/m/yy\ h:mm;@">
                  <c:v>45094.583374652779</c:v>
                </c:pt>
                <c:pt idx="2593" formatCode="d/m/yy\ h:mm;@">
                  <c:v>45094.541708101853</c:v>
                </c:pt>
                <c:pt idx="2594" formatCode="d/m/yy\ h:mm;@">
                  <c:v>45094.500041550928</c:v>
                </c:pt>
                <c:pt idx="2595" formatCode="d/m/yy\ h:mm;@">
                  <c:v>45094.458375000002</c:v>
                </c:pt>
                <c:pt idx="2596" formatCode="d/m/yy\ h:mm;@">
                  <c:v>45094.416708449076</c:v>
                </c:pt>
                <c:pt idx="2597" formatCode="d/m/yy\ h:mm;@">
                  <c:v>45094.375041898151</c:v>
                </c:pt>
                <c:pt idx="2598" formatCode="d/m/yy\ h:mm;@">
                  <c:v>45094.333375347225</c:v>
                </c:pt>
                <c:pt idx="2599" formatCode="d/m/yy\ h:mm;@">
                  <c:v>45094.2917087963</c:v>
                </c:pt>
                <c:pt idx="2600" formatCode="d/m/yy\ h:mm;@">
                  <c:v>45094.250042245367</c:v>
                </c:pt>
                <c:pt idx="2601" formatCode="d/m/yy\ h:mm;@">
                  <c:v>45094.208375694441</c:v>
                </c:pt>
                <c:pt idx="2602" formatCode="d/m/yy\ h:mm;@">
                  <c:v>45094.166709143516</c:v>
                </c:pt>
                <c:pt idx="2603" formatCode="d/m/yy\ h:mm;@">
                  <c:v>45094.12504259259</c:v>
                </c:pt>
                <c:pt idx="2604" formatCode="d/m/yy\ h:mm;@">
                  <c:v>45094.083376041664</c:v>
                </c:pt>
                <c:pt idx="2605" formatCode="d/m/yy\ h:mm;@">
                  <c:v>45094.041709490739</c:v>
                </c:pt>
                <c:pt idx="2606" formatCode="d/m/yy\ h:mm;@">
                  <c:v>45094.000042939813</c:v>
                </c:pt>
                <c:pt idx="2607" formatCode="d/m/yy\ h:mm;@">
                  <c:v>45093.958376388888</c:v>
                </c:pt>
                <c:pt idx="2608" formatCode="d/m/yy\ h:mm;@">
                  <c:v>45093.916709837962</c:v>
                </c:pt>
                <c:pt idx="2609" formatCode="d/m/yy\ h:mm;@">
                  <c:v>45093.875043287037</c:v>
                </c:pt>
                <c:pt idx="2610" formatCode="d/m/yy\ h:mm;@">
                  <c:v>45093.833376736111</c:v>
                </c:pt>
                <c:pt idx="2611" formatCode="d/m/yy\ h:mm;@">
                  <c:v>45093.791710185185</c:v>
                </c:pt>
                <c:pt idx="2612" formatCode="d/m/yy\ h:mm;@">
                  <c:v>45093.75004363426</c:v>
                </c:pt>
                <c:pt idx="2613" formatCode="d/m/yy\ h:mm;@">
                  <c:v>45093.708377083334</c:v>
                </c:pt>
                <c:pt idx="2614" formatCode="d/m/yy\ h:mm;@">
                  <c:v>45093.666710532409</c:v>
                </c:pt>
                <c:pt idx="2615" formatCode="d/m/yy\ h:mm;@">
                  <c:v>45093.625043981483</c:v>
                </c:pt>
                <c:pt idx="2616" formatCode="d/m/yy\ h:mm;@">
                  <c:v>45093.583377430557</c:v>
                </c:pt>
                <c:pt idx="2617" formatCode="d/m/yy\ h:mm;@">
                  <c:v>45093.541710879632</c:v>
                </c:pt>
                <c:pt idx="2618" formatCode="d/m/yy\ h:mm;@">
                  <c:v>45093.500044328706</c:v>
                </c:pt>
                <c:pt idx="2619" formatCode="d/m/yy\ h:mm;@">
                  <c:v>45093.458377777781</c:v>
                </c:pt>
                <c:pt idx="2620" formatCode="d/m/yy\ h:mm;@">
                  <c:v>45093.416711226855</c:v>
                </c:pt>
                <c:pt idx="2621" formatCode="d/m/yy\ h:mm;@">
                  <c:v>45093.37504467593</c:v>
                </c:pt>
                <c:pt idx="2622" formatCode="d/m/yy\ h:mm;@">
                  <c:v>45093.333378124997</c:v>
                </c:pt>
                <c:pt idx="2623" formatCode="d/m/yy\ h:mm;@">
                  <c:v>45093.291711574071</c:v>
                </c:pt>
                <c:pt idx="2624" formatCode="d/m/yy\ h:mm;@">
                  <c:v>45093.250045023146</c:v>
                </c:pt>
                <c:pt idx="2625" formatCode="d/m/yy\ h:mm;@">
                  <c:v>45093.20837847222</c:v>
                </c:pt>
                <c:pt idx="2626" formatCode="d/m/yy\ h:mm;@">
                  <c:v>45093.166711921294</c:v>
                </c:pt>
                <c:pt idx="2627" formatCode="d/m/yy\ h:mm;@">
                  <c:v>45093.125045370369</c:v>
                </c:pt>
                <c:pt idx="2628" formatCode="d/m/yy\ h:mm;@">
                  <c:v>45093.083378819443</c:v>
                </c:pt>
                <c:pt idx="2629" formatCode="d/m/yy\ h:mm;@">
                  <c:v>45093.041712268518</c:v>
                </c:pt>
                <c:pt idx="2630" formatCode="d/m/yy\ h:mm;@">
                  <c:v>45093.000045717592</c:v>
                </c:pt>
                <c:pt idx="2631" formatCode="d/m/yy\ h:mm;@">
                  <c:v>45092.958379166666</c:v>
                </c:pt>
                <c:pt idx="2632" formatCode="d/m/yy\ h:mm;@">
                  <c:v>45092.916712615741</c:v>
                </c:pt>
                <c:pt idx="2633" formatCode="d/m/yy\ h:mm;@">
                  <c:v>45092.875046064815</c:v>
                </c:pt>
                <c:pt idx="2634" formatCode="d/m/yy\ h:mm;@">
                  <c:v>45092.83337951389</c:v>
                </c:pt>
                <c:pt idx="2635" formatCode="d/m/yy\ h:mm;@">
                  <c:v>45092.791712962964</c:v>
                </c:pt>
                <c:pt idx="2636" formatCode="d/m/yy\ h:mm;@">
                  <c:v>45092.750046412039</c:v>
                </c:pt>
                <c:pt idx="2637" formatCode="d/m/yy\ h:mm;@">
                  <c:v>45092.708379861113</c:v>
                </c:pt>
                <c:pt idx="2638" formatCode="d/m/yy\ h:mm;@">
                  <c:v>45092.666713310187</c:v>
                </c:pt>
                <c:pt idx="2639" formatCode="d/m/yy\ h:mm;@">
                  <c:v>45092.625046759262</c:v>
                </c:pt>
                <c:pt idx="2640" formatCode="d/m/yy\ h:mm;@">
                  <c:v>45092.583380208336</c:v>
                </c:pt>
                <c:pt idx="2641" formatCode="d/m/yy\ h:mm;@">
                  <c:v>45092.541713657411</c:v>
                </c:pt>
                <c:pt idx="2642" formatCode="d/m/yy\ h:mm;@">
                  <c:v>45092.500047106485</c:v>
                </c:pt>
                <c:pt idx="2643" formatCode="d/m/yy\ h:mm;@">
                  <c:v>45092.458380555552</c:v>
                </c:pt>
                <c:pt idx="2644" formatCode="d/m/yy\ h:mm;@">
                  <c:v>45092.416714004627</c:v>
                </c:pt>
                <c:pt idx="2645" formatCode="d/m/yy\ h:mm;@">
                  <c:v>45092.375047453701</c:v>
                </c:pt>
                <c:pt idx="2646" formatCode="d/m/yy\ h:mm;@">
                  <c:v>45092.333380902775</c:v>
                </c:pt>
                <c:pt idx="2647" formatCode="d/m/yy\ h:mm;@">
                  <c:v>45092.29171435185</c:v>
                </c:pt>
                <c:pt idx="2648" formatCode="d/m/yy\ h:mm;@">
                  <c:v>45092.250047800924</c:v>
                </c:pt>
                <c:pt idx="2649" formatCode="d/m/yy\ h:mm;@">
                  <c:v>45092.208381249999</c:v>
                </c:pt>
                <c:pt idx="2650" formatCode="d/m/yy\ h:mm;@">
                  <c:v>45092.166714699073</c:v>
                </c:pt>
                <c:pt idx="2651" formatCode="d/m/yy\ h:mm;@">
                  <c:v>45092.125048148147</c:v>
                </c:pt>
                <c:pt idx="2652" formatCode="d/m/yy\ h:mm;@">
                  <c:v>45092.083381597222</c:v>
                </c:pt>
                <c:pt idx="2653" formatCode="d/m/yy\ h:mm;@">
                  <c:v>45092.041715046296</c:v>
                </c:pt>
                <c:pt idx="2654" formatCode="d/m/yy\ h:mm;@">
                  <c:v>45092.000048495371</c:v>
                </c:pt>
                <c:pt idx="2655" formatCode="d/m/yy\ h:mm;@">
                  <c:v>45091.958381944445</c:v>
                </c:pt>
                <c:pt idx="2656" formatCode="d/m/yy\ h:mm;@">
                  <c:v>45091.91671539352</c:v>
                </c:pt>
                <c:pt idx="2657" formatCode="d/m/yy\ h:mm;@">
                  <c:v>45091.875048842594</c:v>
                </c:pt>
                <c:pt idx="2658" formatCode="d/m/yy\ h:mm;@">
                  <c:v>45091.833382291668</c:v>
                </c:pt>
                <c:pt idx="2659" formatCode="d/m/yy\ h:mm;@">
                  <c:v>45091.791715740743</c:v>
                </c:pt>
                <c:pt idx="2660" formatCode="d/m/yy\ h:mm;@">
                  <c:v>45091.750049189817</c:v>
                </c:pt>
                <c:pt idx="2661" formatCode="d/m/yy\ h:mm;@">
                  <c:v>45091.708382638892</c:v>
                </c:pt>
                <c:pt idx="2662" formatCode="d/m/yy\ h:mm;@">
                  <c:v>45091.666716087966</c:v>
                </c:pt>
                <c:pt idx="2663" formatCode="d/m/yy\ h:mm;@">
                  <c:v>45091.62504953704</c:v>
                </c:pt>
                <c:pt idx="2664" formatCode="d/m/yy\ h:mm;@">
                  <c:v>45091.583382986108</c:v>
                </c:pt>
                <c:pt idx="2665" formatCode="d/m/yy\ h:mm;@">
                  <c:v>45091.541716435182</c:v>
                </c:pt>
                <c:pt idx="2666" formatCode="d/m/yy\ h:mm;@">
                  <c:v>45091.500049884256</c:v>
                </c:pt>
                <c:pt idx="2667" formatCode="d/m/yy\ h:mm;@">
                  <c:v>45091.458383333331</c:v>
                </c:pt>
                <c:pt idx="2668" formatCode="d/m/yy\ h:mm;@">
                  <c:v>45091.416716782405</c:v>
                </c:pt>
                <c:pt idx="2669" formatCode="d/m/yy\ h:mm;@">
                  <c:v>45091.37505023148</c:v>
                </c:pt>
                <c:pt idx="2670" formatCode="d/m/yy\ h:mm;@">
                  <c:v>45091.333383680554</c:v>
                </c:pt>
                <c:pt idx="2671" formatCode="d/m/yy\ h:mm;@">
                  <c:v>45091.291717129629</c:v>
                </c:pt>
                <c:pt idx="2672" formatCode="d/m/yy\ h:mm;@">
                  <c:v>45091.250050578703</c:v>
                </c:pt>
                <c:pt idx="2673" formatCode="d/m/yy\ h:mm;@">
                  <c:v>45091.208384027777</c:v>
                </c:pt>
                <c:pt idx="2674" formatCode="d/m/yy\ h:mm;@">
                  <c:v>45091.166717476852</c:v>
                </c:pt>
                <c:pt idx="2675" formatCode="d/m/yy\ h:mm;@">
                  <c:v>45091.125050925926</c:v>
                </c:pt>
                <c:pt idx="2676" formatCode="d/m/yy\ h:mm;@">
                  <c:v>45091.083384375001</c:v>
                </c:pt>
                <c:pt idx="2677" formatCode="d/m/yy\ h:mm;@">
                  <c:v>45091.041717824075</c:v>
                </c:pt>
                <c:pt idx="2678" formatCode="d/m/yy\ h:mm;@">
                  <c:v>45091.000051273149</c:v>
                </c:pt>
                <c:pt idx="2679" formatCode="d/m/yy\ h:mm;@">
                  <c:v>45090.958384722224</c:v>
                </c:pt>
                <c:pt idx="2680" formatCode="d/m/yy\ h:mm;@">
                  <c:v>45090.916718171298</c:v>
                </c:pt>
                <c:pt idx="2681" formatCode="d/m/yy\ h:mm;@">
                  <c:v>45090.875051620373</c:v>
                </c:pt>
                <c:pt idx="2682" formatCode="d/m/yy\ h:mm;@">
                  <c:v>45090.833385069447</c:v>
                </c:pt>
                <c:pt idx="2683" formatCode="d/m/yy\ h:mm;@">
                  <c:v>45090.791718518522</c:v>
                </c:pt>
                <c:pt idx="2684" formatCode="d/m/yy\ h:mm;@">
                  <c:v>45090.750051967596</c:v>
                </c:pt>
                <c:pt idx="2685" formatCode="d/m/yy\ h:mm;@">
                  <c:v>45090.708385416663</c:v>
                </c:pt>
                <c:pt idx="2686" formatCode="d/m/yy\ h:mm;@">
                  <c:v>45090.666718865737</c:v>
                </c:pt>
                <c:pt idx="2687" formatCode="d/m/yy\ h:mm;@">
                  <c:v>45090.625052314812</c:v>
                </c:pt>
                <c:pt idx="2688" formatCode="d/m/yy\ h:mm;@">
                  <c:v>45090.583385763886</c:v>
                </c:pt>
                <c:pt idx="2689" formatCode="d/m/yy\ h:mm;@">
                  <c:v>45090.541719212961</c:v>
                </c:pt>
                <c:pt idx="2690" formatCode="d/m/yy\ h:mm;@">
                  <c:v>45090.500052662035</c:v>
                </c:pt>
                <c:pt idx="2691" formatCode="d/m/yy\ h:mm;@">
                  <c:v>45090.45838611111</c:v>
                </c:pt>
                <c:pt idx="2692" formatCode="d/m/yy\ h:mm;@">
                  <c:v>45090.416719560184</c:v>
                </c:pt>
                <c:pt idx="2693" formatCode="d/m/yy\ h:mm;@">
                  <c:v>45090.375053009258</c:v>
                </c:pt>
                <c:pt idx="2694" formatCode="d/m/yy\ h:mm;@">
                  <c:v>45090.333386458333</c:v>
                </c:pt>
                <c:pt idx="2695" formatCode="d/m/yy\ h:mm;@">
                  <c:v>45090.291719907407</c:v>
                </c:pt>
                <c:pt idx="2696" formatCode="d/m/yy\ h:mm;@">
                  <c:v>45090.250053356482</c:v>
                </c:pt>
                <c:pt idx="2697" formatCode="d/m/yy\ h:mm;@">
                  <c:v>45090.208386805556</c:v>
                </c:pt>
                <c:pt idx="2698" formatCode="d/m/yy\ h:mm;@">
                  <c:v>45090.16672025463</c:v>
                </c:pt>
                <c:pt idx="2699" formatCode="d/m/yy\ h:mm;@">
                  <c:v>45090.125053703705</c:v>
                </c:pt>
                <c:pt idx="2700" formatCode="d/m/yy\ h:mm;@">
                  <c:v>45090.083387152779</c:v>
                </c:pt>
                <c:pt idx="2701" formatCode="d/m/yy\ h:mm;@">
                  <c:v>45090.041720601854</c:v>
                </c:pt>
                <c:pt idx="2702" formatCode="d/m/yy\ h:mm;@">
                  <c:v>45090.000054050928</c:v>
                </c:pt>
                <c:pt idx="2703" formatCode="d/m/yy\ h:mm;@">
                  <c:v>45089.958387500003</c:v>
                </c:pt>
                <c:pt idx="2704" formatCode="d/m/yy\ h:mm;@">
                  <c:v>45089.916720949077</c:v>
                </c:pt>
                <c:pt idx="2705" formatCode="d/m/yy\ h:mm;@">
                  <c:v>45089.875054398151</c:v>
                </c:pt>
                <c:pt idx="2706" formatCode="d/m/yy\ h:mm;@">
                  <c:v>45089.833387847226</c:v>
                </c:pt>
                <c:pt idx="2707" formatCode="d/m/yy\ h:mm;@">
                  <c:v>45089.791721296293</c:v>
                </c:pt>
                <c:pt idx="2708" formatCode="d/m/yy\ h:mm;@">
                  <c:v>45089.750054745367</c:v>
                </c:pt>
                <c:pt idx="2709" formatCode="d/m/yy\ h:mm;@">
                  <c:v>45089.708388194442</c:v>
                </c:pt>
                <c:pt idx="2710" formatCode="d/m/yy\ h:mm;@">
                  <c:v>45089.666721643516</c:v>
                </c:pt>
                <c:pt idx="2711" formatCode="d/m/yy\ h:mm;@">
                  <c:v>45089.625055092591</c:v>
                </c:pt>
                <c:pt idx="2712" formatCode="d/m/yy\ h:mm;@">
                  <c:v>45089.583388541665</c:v>
                </c:pt>
                <c:pt idx="2713" formatCode="d/m/yy\ h:mm;@">
                  <c:v>45089.541721990739</c:v>
                </c:pt>
                <c:pt idx="2714" formatCode="d/m/yy\ h:mm;@">
                  <c:v>45089.500055439814</c:v>
                </c:pt>
                <c:pt idx="2715" formatCode="d/m/yy\ h:mm;@">
                  <c:v>45089.458388888888</c:v>
                </c:pt>
                <c:pt idx="2716" formatCode="d/m/yy\ h:mm;@">
                  <c:v>45089.416722337963</c:v>
                </c:pt>
                <c:pt idx="2717" formatCode="d/m/yy\ h:mm;@">
                  <c:v>45089.375055787037</c:v>
                </c:pt>
                <c:pt idx="2718" formatCode="d/m/yy\ h:mm;@">
                  <c:v>45089.333389236112</c:v>
                </c:pt>
                <c:pt idx="2719" formatCode="d/m/yy\ h:mm;@">
                  <c:v>45089.291722685186</c:v>
                </c:pt>
                <c:pt idx="2720" formatCode="d/m/yy\ h:mm;@">
                  <c:v>45089.25005613426</c:v>
                </c:pt>
                <c:pt idx="2721" formatCode="d/m/yy\ h:mm;@">
                  <c:v>45089.208389583335</c:v>
                </c:pt>
                <c:pt idx="2722" formatCode="d/m/yy\ h:mm;@">
                  <c:v>45089.166723032409</c:v>
                </c:pt>
                <c:pt idx="2723" formatCode="d/m/yy\ h:mm;@">
                  <c:v>45089.125056481484</c:v>
                </c:pt>
                <c:pt idx="2724" formatCode="d/m/yy\ h:mm;@">
                  <c:v>45089.083389930558</c:v>
                </c:pt>
                <c:pt idx="2725" formatCode="d/m/yy\ h:mm;@">
                  <c:v>45089.041723379632</c:v>
                </c:pt>
                <c:pt idx="2726" formatCode="d/m/yy\ h:mm;@">
                  <c:v>45089.000056828707</c:v>
                </c:pt>
                <c:pt idx="2727" formatCode="d/m/yy\ h:mm;@">
                  <c:v>45088.958390277781</c:v>
                </c:pt>
                <c:pt idx="2728" formatCode="d/m/yy\ h:mm;@">
                  <c:v>45088.916723726848</c:v>
                </c:pt>
                <c:pt idx="2729" formatCode="d/m/yy\ h:mm;@">
                  <c:v>45088.875057175923</c:v>
                </c:pt>
                <c:pt idx="2730" formatCode="d/m/yy\ h:mm;@">
                  <c:v>45088.833390624997</c:v>
                </c:pt>
                <c:pt idx="2731" formatCode="d/m/yy\ h:mm;@">
                  <c:v>45088.791724074072</c:v>
                </c:pt>
                <c:pt idx="2732" formatCode="d/m/yy\ h:mm;@">
                  <c:v>45088.750057523146</c:v>
                </c:pt>
                <c:pt idx="2733" formatCode="d/m/yy\ h:mm;@">
                  <c:v>45088.708390972221</c:v>
                </c:pt>
                <c:pt idx="2734" formatCode="d/m/yy\ h:mm;@">
                  <c:v>45088.666724421295</c:v>
                </c:pt>
                <c:pt idx="2735" formatCode="d/m/yy\ h:mm;@">
                  <c:v>45088.625057870369</c:v>
                </c:pt>
                <c:pt idx="2736" formatCode="d/m/yy\ h:mm;@">
                  <c:v>45088.583391319444</c:v>
                </c:pt>
                <c:pt idx="2737" formatCode="d/m/yy\ h:mm;@">
                  <c:v>45088.541724768518</c:v>
                </c:pt>
                <c:pt idx="2738" formatCode="d/m/yy\ h:mm;@">
                  <c:v>45088.500058217593</c:v>
                </c:pt>
                <c:pt idx="2739" formatCode="d/m/yy\ h:mm;@">
                  <c:v>45088.458391666667</c:v>
                </c:pt>
                <c:pt idx="2740" formatCode="d/m/yy\ h:mm;@">
                  <c:v>45088.416725115741</c:v>
                </c:pt>
                <c:pt idx="2741" formatCode="d/m/yy\ h:mm;@">
                  <c:v>45088.375058564816</c:v>
                </c:pt>
                <c:pt idx="2742" formatCode="d/m/yy\ h:mm;@">
                  <c:v>45088.33339201389</c:v>
                </c:pt>
                <c:pt idx="2743" formatCode="d/m/yy\ h:mm;@">
                  <c:v>45088.291725462965</c:v>
                </c:pt>
                <c:pt idx="2744" formatCode="d/m/yy\ h:mm;@">
                  <c:v>45088.250058912039</c:v>
                </c:pt>
                <c:pt idx="2745" formatCode="d/m/yy\ h:mm;@">
                  <c:v>45088.208392361114</c:v>
                </c:pt>
                <c:pt idx="2746" formatCode="d/m/yy\ h:mm;@">
                  <c:v>45088.166725810188</c:v>
                </c:pt>
                <c:pt idx="2747" formatCode="d/m/yy\ h:mm;@">
                  <c:v>45088.125059259262</c:v>
                </c:pt>
                <c:pt idx="2748" formatCode="d/m/yy\ h:mm;@">
                  <c:v>45088.083392708337</c:v>
                </c:pt>
                <c:pt idx="2749" formatCode="d/m/yy\ h:mm;@">
                  <c:v>45088.041726157404</c:v>
                </c:pt>
                <c:pt idx="2750" formatCode="d/m/yy\ h:mm;@">
                  <c:v>45088.000059606478</c:v>
                </c:pt>
                <c:pt idx="2751" formatCode="d/m/yy\ h:mm;@">
                  <c:v>45087.958393055553</c:v>
                </c:pt>
                <c:pt idx="2752" formatCode="d/m/yy\ h:mm;@">
                  <c:v>45087.916726504627</c:v>
                </c:pt>
                <c:pt idx="2753" formatCode="d/m/yy\ h:mm;@">
                  <c:v>45087.875059953702</c:v>
                </c:pt>
                <c:pt idx="2754" formatCode="d/m/yy\ h:mm;@">
                  <c:v>45087.833393402776</c:v>
                </c:pt>
                <c:pt idx="2755" formatCode="d/m/yy\ h:mm;@">
                  <c:v>45087.79172685185</c:v>
                </c:pt>
                <c:pt idx="2756" formatCode="d/m/yy\ h:mm;@">
                  <c:v>45087.750060300925</c:v>
                </c:pt>
                <c:pt idx="2757" formatCode="d/m/yy\ h:mm;@">
                  <c:v>45087.708393749999</c:v>
                </c:pt>
                <c:pt idx="2758" formatCode="d/m/yy\ h:mm;@">
                  <c:v>45087.666727199074</c:v>
                </c:pt>
                <c:pt idx="2759" formatCode="d/m/yy\ h:mm;@">
                  <c:v>45087.625060648148</c:v>
                </c:pt>
                <c:pt idx="2760" formatCode="d/m/yy\ h:mm;@">
                  <c:v>45087.583394097222</c:v>
                </c:pt>
                <c:pt idx="2761" formatCode="d/m/yy\ h:mm;@">
                  <c:v>45087.541727546297</c:v>
                </c:pt>
                <c:pt idx="2762" formatCode="d/m/yy\ h:mm;@">
                  <c:v>45087.500060995371</c:v>
                </c:pt>
                <c:pt idx="2763" formatCode="d/m/yy\ h:mm;@">
                  <c:v>45087.458394444446</c:v>
                </c:pt>
                <c:pt idx="2764" formatCode="d/m/yy\ h:mm;@">
                  <c:v>45087.41672789352</c:v>
                </c:pt>
                <c:pt idx="2765" formatCode="d/m/yy\ h:mm;@">
                  <c:v>45087.375061342595</c:v>
                </c:pt>
                <c:pt idx="2766" formatCode="d/m/yy\ h:mm;@">
                  <c:v>45087.333394791669</c:v>
                </c:pt>
                <c:pt idx="2767" formatCode="d/m/yy\ h:mm;@">
                  <c:v>45087.291728240743</c:v>
                </c:pt>
                <c:pt idx="2768" formatCode="d/m/yy\ h:mm;@">
                  <c:v>45087.250061689818</c:v>
                </c:pt>
                <c:pt idx="2769" formatCode="d/m/yy\ h:mm;@">
                  <c:v>45087.208395138892</c:v>
                </c:pt>
                <c:pt idx="2770" formatCode="d/m/yy\ h:mm;@">
                  <c:v>45087.166728587959</c:v>
                </c:pt>
                <c:pt idx="2771" formatCode="d/m/yy\ h:mm;@">
                  <c:v>45087.125062037034</c:v>
                </c:pt>
                <c:pt idx="2772" formatCode="d/m/yy\ h:mm;@">
                  <c:v>45087.083395486108</c:v>
                </c:pt>
                <c:pt idx="2773" formatCode="d/m/yy\ h:mm;@">
                  <c:v>45087.041728935183</c:v>
                </c:pt>
                <c:pt idx="2774" formatCode="d/m/yy\ h:mm;@">
                  <c:v>45087.000062384257</c:v>
                </c:pt>
                <c:pt idx="2775" formatCode="d/m/yy\ h:mm;@">
                  <c:v>45086.958395833331</c:v>
                </c:pt>
                <c:pt idx="2776" formatCode="d/m/yy\ h:mm;@">
                  <c:v>45086.916729282406</c:v>
                </c:pt>
                <c:pt idx="2777" formatCode="d/m/yy\ h:mm;@">
                  <c:v>45086.87506273148</c:v>
                </c:pt>
                <c:pt idx="2778" formatCode="d/m/yy\ h:mm;@">
                  <c:v>45086.833396180555</c:v>
                </c:pt>
                <c:pt idx="2779" formatCode="d/m/yy\ h:mm;@">
                  <c:v>45086.791729629629</c:v>
                </c:pt>
                <c:pt idx="2780" formatCode="d/m/yy\ h:mm;@">
                  <c:v>45086.750063078704</c:v>
                </c:pt>
                <c:pt idx="2781" formatCode="d/m/yy\ h:mm;@">
                  <c:v>45086.708396527778</c:v>
                </c:pt>
                <c:pt idx="2782" formatCode="d/m/yy\ h:mm;@">
                  <c:v>45086.666729976852</c:v>
                </c:pt>
                <c:pt idx="2783" formatCode="d/m/yy\ h:mm;@">
                  <c:v>45086.625063425927</c:v>
                </c:pt>
                <c:pt idx="2784" formatCode="d/m/yy\ h:mm;@">
                  <c:v>45086.583396875001</c:v>
                </c:pt>
                <c:pt idx="2785" formatCode="d/m/yy\ h:mm;@">
                  <c:v>45086.541730324076</c:v>
                </c:pt>
                <c:pt idx="2786" formatCode="d/m/yy\ h:mm;@">
                  <c:v>45086.50006377315</c:v>
                </c:pt>
                <c:pt idx="2787" formatCode="d/m/yy\ h:mm;@">
                  <c:v>45086.458397222224</c:v>
                </c:pt>
                <c:pt idx="2788" formatCode="d/m/yy\ h:mm;@">
                  <c:v>45086.416730671299</c:v>
                </c:pt>
                <c:pt idx="2789" formatCode="d/m/yy\ h:mm;@">
                  <c:v>45086.375064120373</c:v>
                </c:pt>
                <c:pt idx="2790" formatCode="d/m/yy\ h:mm;@">
                  <c:v>45086.333397569448</c:v>
                </c:pt>
                <c:pt idx="2791" formatCode="d/m/yy\ h:mm;@">
                  <c:v>45086.291731018522</c:v>
                </c:pt>
                <c:pt idx="2792" formatCode="d/m/yy\ h:mm;@">
                  <c:v>45086.250064467589</c:v>
                </c:pt>
                <c:pt idx="2793" formatCode="d/m/yy\ h:mm;@">
                  <c:v>45086.208397916664</c:v>
                </c:pt>
                <c:pt idx="2794" formatCode="d/m/yy\ h:mm;@">
                  <c:v>45086.166731365738</c:v>
                </c:pt>
                <c:pt idx="2795" formatCode="d/m/yy\ h:mm;@">
                  <c:v>45086.125064814813</c:v>
                </c:pt>
                <c:pt idx="2796" formatCode="d/m/yy\ h:mm;@">
                  <c:v>45086.083398263887</c:v>
                </c:pt>
                <c:pt idx="2797" formatCode="d/m/yy\ h:mm;@">
                  <c:v>45086.041731712961</c:v>
                </c:pt>
                <c:pt idx="2798" formatCode="d/m/yy\ h:mm;@">
                  <c:v>45086.000065162036</c:v>
                </c:pt>
                <c:pt idx="2799" formatCode="d/m/yy\ h:mm;@">
                  <c:v>45085.95839861111</c:v>
                </c:pt>
                <c:pt idx="2800" formatCode="d/m/yy\ h:mm;@">
                  <c:v>45085.916732060185</c:v>
                </c:pt>
                <c:pt idx="2801" formatCode="d/m/yy\ h:mm;@">
                  <c:v>45085.875065509259</c:v>
                </c:pt>
                <c:pt idx="2802" formatCode="d/m/yy\ h:mm;@">
                  <c:v>45085.833398958333</c:v>
                </c:pt>
                <c:pt idx="2803" formatCode="d/m/yy\ h:mm;@">
                  <c:v>45085.791732407408</c:v>
                </c:pt>
                <c:pt idx="2804" formatCode="d/m/yy\ h:mm;@">
                  <c:v>45085.750065856482</c:v>
                </c:pt>
                <c:pt idx="2805" formatCode="d/m/yy\ h:mm;@">
                  <c:v>45085.708399305557</c:v>
                </c:pt>
                <c:pt idx="2806" formatCode="d/m/yy\ h:mm;@">
                  <c:v>45085.666732754631</c:v>
                </c:pt>
                <c:pt idx="2807" formatCode="d/m/yy\ h:mm;@">
                  <c:v>45085.625066203706</c:v>
                </c:pt>
                <c:pt idx="2808" formatCode="d/m/yy\ h:mm;@">
                  <c:v>45085.58339965278</c:v>
                </c:pt>
                <c:pt idx="2809" formatCode="d/m/yy\ h:mm;@">
                  <c:v>45085.541733101854</c:v>
                </c:pt>
                <c:pt idx="2810" formatCode="d/m/yy\ h:mm;@">
                  <c:v>45085.500066550929</c:v>
                </c:pt>
                <c:pt idx="2811" formatCode="d/m/yy\ h:mm;@">
                  <c:v>45085.458400000003</c:v>
                </c:pt>
                <c:pt idx="2812" formatCode="d/m/yy\ h:mm;@">
                  <c:v>45085.416733449078</c:v>
                </c:pt>
                <c:pt idx="2813" formatCode="d/m/yy\ h:mm;@">
                  <c:v>45085.375066898145</c:v>
                </c:pt>
                <c:pt idx="2814" formatCode="d/m/yy\ h:mm;@">
                  <c:v>45085.333400347219</c:v>
                </c:pt>
                <c:pt idx="2815" formatCode="d/m/yy\ h:mm;@">
                  <c:v>45085.291733796294</c:v>
                </c:pt>
                <c:pt idx="2816" formatCode="d/m/yy\ h:mm;@">
                  <c:v>45085.250067245368</c:v>
                </c:pt>
                <c:pt idx="2817" formatCode="d/m/yy\ h:mm;@">
                  <c:v>45085.208400694442</c:v>
                </c:pt>
                <c:pt idx="2818" formatCode="d/m/yy\ h:mm;@">
                  <c:v>45085.166734143517</c:v>
                </c:pt>
                <c:pt idx="2819" formatCode="d/m/yy\ h:mm;@">
                  <c:v>45085.125067592591</c:v>
                </c:pt>
                <c:pt idx="2820" formatCode="d/m/yy\ h:mm;@">
                  <c:v>45085.083401041666</c:v>
                </c:pt>
                <c:pt idx="2821" formatCode="d/m/yy\ h:mm;@">
                  <c:v>45085.04173449074</c:v>
                </c:pt>
                <c:pt idx="2822" formatCode="d/m/yy\ h:mm;@">
                  <c:v>45085.000067939814</c:v>
                </c:pt>
                <c:pt idx="2823" formatCode="d/m/yy\ h:mm;@">
                  <c:v>45084.958401388889</c:v>
                </c:pt>
                <c:pt idx="2824" formatCode="d/m/yy\ h:mm;@">
                  <c:v>45084.916734837963</c:v>
                </c:pt>
                <c:pt idx="2825" formatCode="d/m/yy\ h:mm;@">
                  <c:v>45084.875068287038</c:v>
                </c:pt>
                <c:pt idx="2826" formatCode="d/m/yy\ h:mm;@">
                  <c:v>45084.833401736112</c:v>
                </c:pt>
                <c:pt idx="2827" formatCode="d/m/yy\ h:mm;@">
                  <c:v>45084.791735185187</c:v>
                </c:pt>
                <c:pt idx="2828" formatCode="d/m/yy\ h:mm;@">
                  <c:v>45084.750068634261</c:v>
                </c:pt>
                <c:pt idx="2829" formatCode="d/m/yy\ h:mm;@">
                  <c:v>45084.708402083335</c:v>
                </c:pt>
                <c:pt idx="2830" formatCode="d/m/yy\ h:mm;@">
                  <c:v>45084.66673553241</c:v>
                </c:pt>
                <c:pt idx="2831" formatCode="d/m/yy\ h:mm;@">
                  <c:v>45084.625068981484</c:v>
                </c:pt>
                <c:pt idx="2832" formatCode="d/m/yy\ h:mm;@">
                  <c:v>45084.583402430559</c:v>
                </c:pt>
                <c:pt idx="2833" formatCode="d/m/yy\ h:mm;@">
                  <c:v>45084.541735879633</c:v>
                </c:pt>
                <c:pt idx="2834" formatCode="d/m/yy\ h:mm;@">
                  <c:v>45084.5000693287</c:v>
                </c:pt>
                <c:pt idx="2835" formatCode="d/m/yy\ h:mm;@">
                  <c:v>45084.458402777775</c:v>
                </c:pt>
                <c:pt idx="2836" formatCode="d/m/yy\ h:mm;@">
                  <c:v>45084.416736226849</c:v>
                </c:pt>
                <c:pt idx="2837" formatCode="d/m/yy\ h:mm;@">
                  <c:v>45084.375069675923</c:v>
                </c:pt>
                <c:pt idx="2838" formatCode="d/m/yy\ h:mm;@">
                  <c:v>45084.333403124998</c:v>
                </c:pt>
                <c:pt idx="2839" formatCode="d/m/yy\ h:mm;@">
                  <c:v>45084.291736574072</c:v>
                </c:pt>
                <c:pt idx="2840" formatCode="d/m/yy\ h:mm;@">
                  <c:v>45084.250070023147</c:v>
                </c:pt>
                <c:pt idx="2841" formatCode="d/m/yy\ h:mm;@">
                  <c:v>45084.208403472221</c:v>
                </c:pt>
                <c:pt idx="2842" formatCode="d/m/yy\ h:mm;@">
                  <c:v>45084.166736921296</c:v>
                </c:pt>
                <c:pt idx="2843" formatCode="d/m/yy\ h:mm;@">
                  <c:v>45084.12507037037</c:v>
                </c:pt>
                <c:pt idx="2844" formatCode="d/m/yy\ h:mm;@">
                  <c:v>45084.083403819444</c:v>
                </c:pt>
                <c:pt idx="2845" formatCode="d/m/yy\ h:mm;@">
                  <c:v>45084.041737268519</c:v>
                </c:pt>
                <c:pt idx="2846" formatCode="d/m/yy\ h:mm;@">
                  <c:v>45084.000070717593</c:v>
                </c:pt>
                <c:pt idx="2847" formatCode="d/m/yy\ h:mm;@">
                  <c:v>45083.958404166668</c:v>
                </c:pt>
                <c:pt idx="2848" formatCode="d/m/yy\ h:mm;@">
                  <c:v>45083.916737615742</c:v>
                </c:pt>
                <c:pt idx="2849" formatCode="d/m/yy\ h:mm;@">
                  <c:v>45083.875071064816</c:v>
                </c:pt>
                <c:pt idx="2850" formatCode="d/m/yy\ h:mm;@">
                  <c:v>45083.833404513891</c:v>
                </c:pt>
                <c:pt idx="2851" formatCode="d/m/yy\ h:mm;@">
                  <c:v>45083.791737962965</c:v>
                </c:pt>
                <c:pt idx="2852" formatCode="d/m/yy\ h:mm;@">
                  <c:v>45083.75007141204</c:v>
                </c:pt>
                <c:pt idx="2853" formatCode="d/m/yy\ h:mm;@">
                  <c:v>45083.708404861114</c:v>
                </c:pt>
                <c:pt idx="2854" formatCode="d/m/yy\ h:mm;@">
                  <c:v>45083.666738310189</c:v>
                </c:pt>
                <c:pt idx="2855" formatCode="d/m/yy\ h:mm;@">
                  <c:v>45083.625071759256</c:v>
                </c:pt>
                <c:pt idx="2856" formatCode="d/m/yy\ h:mm;@">
                  <c:v>45083.58340520833</c:v>
                </c:pt>
                <c:pt idx="2857" formatCode="d/m/yy\ h:mm;@">
                  <c:v>45083.541738657404</c:v>
                </c:pt>
                <c:pt idx="2858" formatCode="d/m/yy\ h:mm;@">
                  <c:v>45083.500072106479</c:v>
                </c:pt>
                <c:pt idx="2859" formatCode="d/m/yy\ h:mm;@">
                  <c:v>45083.458405555553</c:v>
                </c:pt>
                <c:pt idx="2860" formatCode="d/m/yy\ h:mm;@">
                  <c:v>45083.416739004628</c:v>
                </c:pt>
                <c:pt idx="2861" formatCode="d/m/yy\ h:mm;@">
                  <c:v>45083.375072453702</c:v>
                </c:pt>
                <c:pt idx="2862" formatCode="d/m/yy\ h:mm;@">
                  <c:v>45083.333405902777</c:v>
                </c:pt>
                <c:pt idx="2863" formatCode="d/m/yy\ h:mm;@">
                  <c:v>45083.291739351851</c:v>
                </c:pt>
                <c:pt idx="2864" formatCode="d/m/yy\ h:mm;@">
                  <c:v>45083.250072800925</c:v>
                </c:pt>
                <c:pt idx="2865" formatCode="d/m/yy\ h:mm;@">
                  <c:v>45083.20840625</c:v>
                </c:pt>
                <c:pt idx="2866" formatCode="d/m/yy\ h:mm;@">
                  <c:v>45083.166739699074</c:v>
                </c:pt>
                <c:pt idx="2867" formatCode="d/m/yy\ h:mm;@">
                  <c:v>45083.125073148149</c:v>
                </c:pt>
                <c:pt idx="2868" formatCode="d/m/yy\ h:mm;@">
                  <c:v>45083.083406597223</c:v>
                </c:pt>
                <c:pt idx="2869" formatCode="d/m/yy\ h:mm;@">
                  <c:v>45083.041740046297</c:v>
                </c:pt>
                <c:pt idx="2870" formatCode="d/m/yy\ h:mm;@">
                  <c:v>45083.000073495372</c:v>
                </c:pt>
                <c:pt idx="2871" formatCode="d/m/yy\ h:mm;@">
                  <c:v>45082.958406944446</c:v>
                </c:pt>
                <c:pt idx="2872" formatCode="d/m/yy\ h:mm;@">
                  <c:v>45082.916740393521</c:v>
                </c:pt>
                <c:pt idx="2873" formatCode="d/m/yy\ h:mm;@">
                  <c:v>45082.875073842595</c:v>
                </c:pt>
                <c:pt idx="2874" formatCode="d/m/yy\ h:mm;@">
                  <c:v>45082.83340729167</c:v>
                </c:pt>
                <c:pt idx="2875" formatCode="d/m/yy\ h:mm;@">
                  <c:v>45082.791740740744</c:v>
                </c:pt>
                <c:pt idx="2876" formatCode="d/m/yy\ h:mm;@">
                  <c:v>45082.750074189818</c:v>
                </c:pt>
                <c:pt idx="2877" formatCode="d/m/yy\ h:mm;@">
                  <c:v>45082.708407638886</c:v>
                </c:pt>
                <c:pt idx="2878" formatCode="d/m/yy\ h:mm;@">
                  <c:v>45082.66674108796</c:v>
                </c:pt>
                <c:pt idx="2879" formatCode="d/m/yy\ h:mm;@">
                  <c:v>45082.625074537034</c:v>
                </c:pt>
                <c:pt idx="2880" formatCode="d/m/yy\ h:mm;@">
                  <c:v>45082.583407986109</c:v>
                </c:pt>
                <c:pt idx="2881" formatCode="d/m/yy\ h:mm;@">
                  <c:v>45082.541741435183</c:v>
                </c:pt>
                <c:pt idx="2882" formatCode="d/m/yy\ h:mm;@">
                  <c:v>45082.500074884258</c:v>
                </c:pt>
                <c:pt idx="2883" formatCode="d/m/yy\ h:mm;@">
                  <c:v>45082.458408333332</c:v>
                </c:pt>
                <c:pt idx="2884" formatCode="d/m/yy\ h:mm;@">
                  <c:v>45082.416741782406</c:v>
                </c:pt>
                <c:pt idx="2885" formatCode="d/m/yy\ h:mm;@">
                  <c:v>45082.375075231481</c:v>
                </c:pt>
                <c:pt idx="2886" formatCode="d/m/yy\ h:mm;@">
                  <c:v>45082.333408680555</c:v>
                </c:pt>
                <c:pt idx="2887" formatCode="d/m/yy\ h:mm;@">
                  <c:v>45082.29174212963</c:v>
                </c:pt>
                <c:pt idx="2888" formatCode="d/m/yy\ h:mm;@">
                  <c:v>45082.250075578704</c:v>
                </c:pt>
                <c:pt idx="2889" formatCode="d/m/yy\ h:mm;@">
                  <c:v>45082.208409027779</c:v>
                </c:pt>
                <c:pt idx="2890" formatCode="d/m/yy\ h:mm;@">
                  <c:v>45082.166742476853</c:v>
                </c:pt>
                <c:pt idx="2891" formatCode="d/m/yy\ h:mm;@">
                  <c:v>45082.125075925927</c:v>
                </c:pt>
                <c:pt idx="2892" formatCode="d/m/yy\ h:mm;@">
                  <c:v>45082.083409375002</c:v>
                </c:pt>
                <c:pt idx="2893" formatCode="d/m/yy\ h:mm;@">
                  <c:v>45082.041742824076</c:v>
                </c:pt>
                <c:pt idx="2894" formatCode="d/m/yy\ h:mm;@">
                  <c:v>45082.000076273151</c:v>
                </c:pt>
                <c:pt idx="2895" formatCode="d/m/yy\ h:mm;@">
                  <c:v>45081.958409722225</c:v>
                </c:pt>
                <c:pt idx="2896" formatCode="d/m/yy\ h:mm;@">
                  <c:v>45081.916743171299</c:v>
                </c:pt>
                <c:pt idx="2897" formatCode="d/m/yy\ h:mm;@">
                  <c:v>45081.875076620374</c:v>
                </c:pt>
                <c:pt idx="2898" formatCode="d/m/yy\ h:mm;@">
                  <c:v>45081.833410069441</c:v>
                </c:pt>
                <c:pt idx="2899" formatCode="d/m/yy\ h:mm;@">
                  <c:v>45081.791743518515</c:v>
                </c:pt>
                <c:pt idx="2900" formatCode="d/m/yy\ h:mm;@">
                  <c:v>45081.75007696759</c:v>
                </c:pt>
                <c:pt idx="2901" formatCode="d/m/yy\ h:mm;@">
                  <c:v>45081.708410416664</c:v>
                </c:pt>
                <c:pt idx="2902" formatCode="d/m/yy\ h:mm;@">
                  <c:v>45081.666743865739</c:v>
                </c:pt>
                <c:pt idx="2903" formatCode="d/m/yy\ h:mm;@">
                  <c:v>45081.625077314813</c:v>
                </c:pt>
                <c:pt idx="2904" formatCode="d/m/yy\ h:mm;@">
                  <c:v>45081.583410763888</c:v>
                </c:pt>
                <c:pt idx="2905" formatCode="d/m/yy\ h:mm;@">
                  <c:v>45081.541744212962</c:v>
                </c:pt>
                <c:pt idx="2906" formatCode="d/m/yy\ h:mm;@">
                  <c:v>45081.500077662036</c:v>
                </c:pt>
                <c:pt idx="2907" formatCode="d/m/yy\ h:mm;@">
                  <c:v>45081.458411111111</c:v>
                </c:pt>
                <c:pt idx="2908" formatCode="d/m/yy\ h:mm;@">
                  <c:v>45081.416744560185</c:v>
                </c:pt>
                <c:pt idx="2909" formatCode="d/m/yy\ h:mm;@">
                  <c:v>45081.37507800926</c:v>
                </c:pt>
                <c:pt idx="2910" formatCode="d/m/yy\ h:mm;@">
                  <c:v>45081.333411458334</c:v>
                </c:pt>
                <c:pt idx="2911" formatCode="d/m/yy\ h:mm;@">
                  <c:v>45081.291744907408</c:v>
                </c:pt>
                <c:pt idx="2912" formatCode="d/m/yy\ h:mm;@">
                  <c:v>45081.250078356483</c:v>
                </c:pt>
                <c:pt idx="2913" formatCode="d/m/yy\ h:mm;@">
                  <c:v>45081.208411805557</c:v>
                </c:pt>
                <c:pt idx="2914" formatCode="d/m/yy\ h:mm;@">
                  <c:v>45081.166745254632</c:v>
                </c:pt>
                <c:pt idx="2915" formatCode="d/m/yy\ h:mm;@">
                  <c:v>45081.125078703706</c:v>
                </c:pt>
                <c:pt idx="2916" formatCode="d/m/yy\ h:mm;@">
                  <c:v>45081.083412152781</c:v>
                </c:pt>
                <c:pt idx="2917" formatCode="d/m/yy\ h:mm;@">
                  <c:v>45081.041745601855</c:v>
                </c:pt>
                <c:pt idx="2918" formatCode="d/m/yy\ h:mm;@">
                  <c:v>45081.000079050929</c:v>
                </c:pt>
                <c:pt idx="2919" formatCode="d/m/yy\ h:mm;@">
                  <c:v>45080.958412499996</c:v>
                </c:pt>
                <c:pt idx="2920" formatCode="d/m/yy\ h:mm;@">
                  <c:v>45080.916745949071</c:v>
                </c:pt>
                <c:pt idx="2921" formatCode="d/m/yy\ h:mm;@">
                  <c:v>45080.875079398145</c:v>
                </c:pt>
                <c:pt idx="2922" formatCode="d/m/yy\ h:mm;@">
                  <c:v>45080.83341284722</c:v>
                </c:pt>
                <c:pt idx="2923" formatCode="d/m/yy\ h:mm;@">
                  <c:v>45080.791746296294</c:v>
                </c:pt>
                <c:pt idx="2924" formatCode="d/m/yy\ h:mm;@">
                  <c:v>45080.750079745369</c:v>
                </c:pt>
                <c:pt idx="2925" formatCode="d/m/yy\ h:mm;@">
                  <c:v>45080.708413194443</c:v>
                </c:pt>
                <c:pt idx="2926" formatCode="d/m/yy\ h:mm;@">
                  <c:v>45080.666746643517</c:v>
                </c:pt>
                <c:pt idx="2927" formatCode="d/m/yy\ h:mm;@">
                  <c:v>45080.625080092592</c:v>
                </c:pt>
                <c:pt idx="2928" formatCode="d/m/yy\ h:mm;@">
                  <c:v>45080.583413541666</c:v>
                </c:pt>
                <c:pt idx="2929" formatCode="d/m/yy\ h:mm;@">
                  <c:v>45080.541746990741</c:v>
                </c:pt>
                <c:pt idx="2930" formatCode="d/m/yy\ h:mm;@">
                  <c:v>45080.500080439815</c:v>
                </c:pt>
                <c:pt idx="2931" formatCode="d/m/yy\ h:mm;@">
                  <c:v>45080.458413888889</c:v>
                </c:pt>
                <c:pt idx="2932" formatCode="d/m/yy\ h:mm;@">
                  <c:v>45080.416747337964</c:v>
                </c:pt>
                <c:pt idx="2933" formatCode="d/m/yy\ h:mm;@">
                  <c:v>45080.375080787038</c:v>
                </c:pt>
                <c:pt idx="2934" formatCode="d/m/yy\ h:mm;@">
                  <c:v>45080.333414236113</c:v>
                </c:pt>
                <c:pt idx="2935" formatCode="d/m/yy\ h:mm;@">
                  <c:v>45080.291747685187</c:v>
                </c:pt>
                <c:pt idx="2936" formatCode="d/m/yy\ h:mm;@">
                  <c:v>45080.250081134262</c:v>
                </c:pt>
                <c:pt idx="2937" formatCode="d/m/yy\ h:mm;@">
                  <c:v>45080.208414583336</c:v>
                </c:pt>
                <c:pt idx="2938" formatCode="d/m/yy\ h:mm;@">
                  <c:v>45080.16674803241</c:v>
                </c:pt>
                <c:pt idx="2939" formatCode="d/m/yy\ h:mm;@">
                  <c:v>45080.125081481485</c:v>
                </c:pt>
                <c:pt idx="2940" formatCode="d/m/yy\ h:mm;@">
                  <c:v>45080.083414930552</c:v>
                </c:pt>
                <c:pt idx="2941" formatCode="d/m/yy\ h:mm;@">
                  <c:v>45080.041748379626</c:v>
                </c:pt>
                <c:pt idx="2942" formatCode="d/m/yy\ h:mm;@">
                  <c:v>45080.000081828701</c:v>
                </c:pt>
                <c:pt idx="2943" formatCode="d/m/yy\ h:mm;@">
                  <c:v>45079.958415277775</c:v>
                </c:pt>
                <c:pt idx="2944" formatCode="d/m/yy\ h:mm;@">
                  <c:v>45079.91674872685</c:v>
                </c:pt>
                <c:pt idx="2945" formatCode="d/m/yy\ h:mm;@">
                  <c:v>45079.875082175924</c:v>
                </c:pt>
                <c:pt idx="2946" formatCode="d/m/yy\ h:mm;@">
                  <c:v>45079.833415624998</c:v>
                </c:pt>
                <c:pt idx="2947" formatCode="d/m/yy\ h:mm;@">
                  <c:v>45079.791749074073</c:v>
                </c:pt>
                <c:pt idx="2948" formatCode="d/m/yy\ h:mm;@">
                  <c:v>45079.750082523147</c:v>
                </c:pt>
                <c:pt idx="2949" formatCode="d/m/yy\ h:mm;@">
                  <c:v>45079.708415972222</c:v>
                </c:pt>
                <c:pt idx="2950" formatCode="d/m/yy\ h:mm;@">
                  <c:v>45079.666749421296</c:v>
                </c:pt>
                <c:pt idx="2951" formatCode="d/m/yy\ h:mm;@">
                  <c:v>45079.625082870371</c:v>
                </c:pt>
                <c:pt idx="2952" formatCode="d/m/yy\ h:mm;@">
                  <c:v>45079.583416319445</c:v>
                </c:pt>
                <c:pt idx="2953" formatCode="d/m/yy\ h:mm;@">
                  <c:v>45079.541749768519</c:v>
                </c:pt>
                <c:pt idx="2954" formatCode="d/m/yy\ h:mm;@">
                  <c:v>45079.500083217594</c:v>
                </c:pt>
                <c:pt idx="2955" formatCode="d/m/yy\ h:mm;@">
                  <c:v>45079.458416666668</c:v>
                </c:pt>
                <c:pt idx="2956" formatCode="d/m/yy\ h:mm;@">
                  <c:v>45079.416750115743</c:v>
                </c:pt>
                <c:pt idx="2957" formatCode="d/m/yy\ h:mm;@">
                  <c:v>45079.375083564817</c:v>
                </c:pt>
                <c:pt idx="2958" formatCode="d/m/yy\ h:mm;@">
                  <c:v>45079.333417013891</c:v>
                </c:pt>
                <c:pt idx="2959" formatCode="d/m/yy\ h:mm;@">
                  <c:v>45079.291750462966</c:v>
                </c:pt>
                <c:pt idx="2960" formatCode="d/m/yy\ h:mm;@">
                  <c:v>45079.25008391204</c:v>
                </c:pt>
                <c:pt idx="2961" formatCode="d/m/yy\ h:mm;@">
                  <c:v>45079.208417361115</c:v>
                </c:pt>
                <c:pt idx="2962" formatCode="d/m/yy\ h:mm;@">
                  <c:v>45079.166750810182</c:v>
                </c:pt>
                <c:pt idx="2963" formatCode="d/m/yy\ h:mm;@">
                  <c:v>45079.125084259256</c:v>
                </c:pt>
                <c:pt idx="2964" formatCode="d/m/yy\ h:mm;@">
                  <c:v>45079.083417708331</c:v>
                </c:pt>
                <c:pt idx="2965" formatCode="d/m/yy\ h:mm;@">
                  <c:v>45079.041751157405</c:v>
                </c:pt>
                <c:pt idx="2966" formatCode="d/m/yy\ h:mm;@">
                  <c:v>45079.00008460648</c:v>
                </c:pt>
                <c:pt idx="2967" formatCode="d/m/yy\ h:mm;@">
                  <c:v>45078.958418055554</c:v>
                </c:pt>
                <c:pt idx="2968" formatCode="d/m/yy\ h:mm;@">
                  <c:v>45078.916751504628</c:v>
                </c:pt>
                <c:pt idx="2969" formatCode="d/m/yy\ h:mm;@">
                  <c:v>45078.875084953703</c:v>
                </c:pt>
                <c:pt idx="2970" formatCode="d/m/yy\ h:mm;@">
                  <c:v>45078.833418402777</c:v>
                </c:pt>
                <c:pt idx="2971" formatCode="d/m/yy\ h:mm;@">
                  <c:v>45078.791751851852</c:v>
                </c:pt>
                <c:pt idx="2972" formatCode="d/m/yy\ h:mm;@">
                  <c:v>45078.750085300926</c:v>
                </c:pt>
                <c:pt idx="2973" formatCode="d/m/yy\ h:mm;@">
                  <c:v>45078.70841875</c:v>
                </c:pt>
                <c:pt idx="2974" formatCode="d/m/yy\ h:mm;@">
                  <c:v>45078.666752199075</c:v>
                </c:pt>
                <c:pt idx="2975" formatCode="d/m/yy\ h:mm;@">
                  <c:v>45078.625085648149</c:v>
                </c:pt>
                <c:pt idx="2976" formatCode="d/m/yy\ h:mm;@">
                  <c:v>45078.583419097224</c:v>
                </c:pt>
                <c:pt idx="2977" formatCode="d/m/yy\ h:mm;@">
                  <c:v>45078.541752546298</c:v>
                </c:pt>
                <c:pt idx="2978" formatCode="d/m/yy\ h:mm;@">
                  <c:v>45078.500085995373</c:v>
                </c:pt>
                <c:pt idx="2979" formatCode="d/m/yy\ h:mm;@">
                  <c:v>45078.458419444447</c:v>
                </c:pt>
                <c:pt idx="2980" formatCode="d/m/yy\ h:mm;@">
                  <c:v>45078.416752893521</c:v>
                </c:pt>
                <c:pt idx="2981" formatCode="d/m/yy\ h:mm;@">
                  <c:v>45078.375086342596</c:v>
                </c:pt>
                <c:pt idx="2982" formatCode="d/m/yy\ h:mm;@">
                  <c:v>45078.33341979167</c:v>
                </c:pt>
                <c:pt idx="2983" formatCode="d/m/yy\ h:mm;@">
                  <c:v>45078.291753240737</c:v>
                </c:pt>
                <c:pt idx="2984" formatCode="d/m/yy\ h:mm;@">
                  <c:v>45078.250086689812</c:v>
                </c:pt>
                <c:pt idx="2985" formatCode="d/m/yy\ h:mm;@">
                  <c:v>45078.208420138886</c:v>
                </c:pt>
                <c:pt idx="2986" formatCode="d/m/yy\ h:mm;@">
                  <c:v>45078.166753587961</c:v>
                </c:pt>
                <c:pt idx="2987" formatCode="d/m/yy\ h:mm;@">
                  <c:v>45078.125087037035</c:v>
                </c:pt>
                <c:pt idx="2988" formatCode="d/m/yy\ h:mm;@">
                  <c:v>45078.083420486109</c:v>
                </c:pt>
                <c:pt idx="2989" formatCode="d/m/yy\ h:mm;@">
                  <c:v>45078.041753935184</c:v>
                </c:pt>
                <c:pt idx="2990" formatCode="d/m/yy\ h:mm;@">
                  <c:v>45078.000087384258</c:v>
                </c:pt>
                <c:pt idx="2991" formatCode="d/m/yy\ h:mm;@">
                  <c:v>45077.958420833333</c:v>
                </c:pt>
                <c:pt idx="2992" formatCode="d/m/yy\ h:mm;@">
                  <c:v>45077.916754282407</c:v>
                </c:pt>
                <c:pt idx="2993" formatCode="d/m/yy\ h:mm;@">
                  <c:v>45077.875087731481</c:v>
                </c:pt>
                <c:pt idx="2994" formatCode="d/m/yy\ h:mm;@">
                  <c:v>45077.833421180556</c:v>
                </c:pt>
                <c:pt idx="2995" formatCode="d/m/yy\ h:mm;@">
                  <c:v>45077.79175462963</c:v>
                </c:pt>
                <c:pt idx="2996" formatCode="d/m/yy\ h:mm;@">
                  <c:v>45077.750088078705</c:v>
                </c:pt>
                <c:pt idx="2997" formatCode="d/m/yy\ h:mm;@">
                  <c:v>45077.708421527779</c:v>
                </c:pt>
                <c:pt idx="2998" formatCode="d/m/yy\ h:mm;@">
                  <c:v>45077.666754976854</c:v>
                </c:pt>
                <c:pt idx="2999" formatCode="d/m/yy\ h:mm;@">
                  <c:v>45077.625088425928</c:v>
                </c:pt>
                <c:pt idx="3000" formatCode="d/m/yy\ h:mm;@">
                  <c:v>45077.583421875002</c:v>
                </c:pt>
                <c:pt idx="3001" formatCode="d/m/yy\ h:mm;@">
                  <c:v>45077.541755324077</c:v>
                </c:pt>
                <c:pt idx="3002" formatCode="d/m/yy\ h:mm;@">
                  <c:v>45077.500088773151</c:v>
                </c:pt>
                <c:pt idx="3003" formatCode="d/m/yy\ h:mm;@">
                  <c:v>45077.458422222226</c:v>
                </c:pt>
                <c:pt idx="3004" formatCode="d/m/yy\ h:mm;@">
                  <c:v>45077.416755671293</c:v>
                </c:pt>
                <c:pt idx="3005" formatCode="d/m/yy\ h:mm;@">
                  <c:v>45077.375089120367</c:v>
                </c:pt>
                <c:pt idx="3006" formatCode="d/m/yy\ h:mm;@">
                  <c:v>45077.333422569442</c:v>
                </c:pt>
                <c:pt idx="3007" formatCode="d/m/yy\ h:mm;@">
                  <c:v>45077.291756018516</c:v>
                </c:pt>
                <c:pt idx="3008" formatCode="d/m/yy\ h:mm;@">
                  <c:v>45077.25008946759</c:v>
                </c:pt>
                <c:pt idx="3009" formatCode="d/m/yy\ h:mm;@">
                  <c:v>45077.208422916665</c:v>
                </c:pt>
                <c:pt idx="3010" formatCode="d/m/yy\ h:mm;@">
                  <c:v>45077.166756365739</c:v>
                </c:pt>
                <c:pt idx="3011" formatCode="d/m/yy\ h:mm;@">
                  <c:v>45077.125089814814</c:v>
                </c:pt>
                <c:pt idx="3012" formatCode="d/m/yy\ h:mm;@">
                  <c:v>45077.083423263888</c:v>
                </c:pt>
                <c:pt idx="3013" formatCode="d/m/yy\ h:mm;@">
                  <c:v>45077.041756712963</c:v>
                </c:pt>
                <c:pt idx="3014" formatCode="d/m/yy\ h:mm;@">
                  <c:v>45077.000090162037</c:v>
                </c:pt>
                <c:pt idx="3015" formatCode="d/m/yy\ h:mm;@">
                  <c:v>45076.958423611111</c:v>
                </c:pt>
                <c:pt idx="3016" formatCode="d/m/yy\ h:mm;@">
                  <c:v>45076.916757060186</c:v>
                </c:pt>
                <c:pt idx="3017" formatCode="d/m/yy\ h:mm;@">
                  <c:v>45076.87509050926</c:v>
                </c:pt>
                <c:pt idx="3018" formatCode="d/m/yy\ h:mm;@">
                  <c:v>45076.833423958335</c:v>
                </c:pt>
                <c:pt idx="3019" formatCode="d/m/yy\ h:mm;@">
                  <c:v>45076.791757407409</c:v>
                </c:pt>
                <c:pt idx="3020" formatCode="d/m/yy\ h:mm;@">
                  <c:v>45076.750090856483</c:v>
                </c:pt>
                <c:pt idx="3021" formatCode="d/m/yy\ h:mm;@">
                  <c:v>45076.708424305558</c:v>
                </c:pt>
                <c:pt idx="3022" formatCode="d/m/yy\ h:mm;@">
                  <c:v>45076.666757754632</c:v>
                </c:pt>
                <c:pt idx="3023" formatCode="d/m/yy\ h:mm;@">
                  <c:v>45076.625091203707</c:v>
                </c:pt>
                <c:pt idx="3024" formatCode="d/m/yy\ h:mm;@">
                  <c:v>45076.583424652781</c:v>
                </c:pt>
                <c:pt idx="3025" formatCode="d/m/yy\ h:mm;@">
                  <c:v>45076.541758101848</c:v>
                </c:pt>
                <c:pt idx="3026" formatCode="d/m/yy\ h:mm;@">
                  <c:v>45076.500091550923</c:v>
                </c:pt>
                <c:pt idx="3027" formatCode="d/m/yy\ h:mm;@">
                  <c:v>45076.458424999997</c:v>
                </c:pt>
                <c:pt idx="3028" formatCode="d/m/yy\ h:mm;@">
                  <c:v>45076.416758449071</c:v>
                </c:pt>
                <c:pt idx="3029" formatCode="d/m/yy\ h:mm;@">
                  <c:v>45076.375091898146</c:v>
                </c:pt>
                <c:pt idx="3030" formatCode="d/m/yy\ h:mm;@">
                  <c:v>45076.33342534722</c:v>
                </c:pt>
                <c:pt idx="3031" formatCode="d/m/yy\ h:mm;@">
                  <c:v>45076.291758796295</c:v>
                </c:pt>
                <c:pt idx="3032" formatCode="d/m/yy\ h:mm;@">
                  <c:v>45076.250092245369</c:v>
                </c:pt>
                <c:pt idx="3033" formatCode="d/m/yy\ h:mm;@">
                  <c:v>45076.208425694444</c:v>
                </c:pt>
                <c:pt idx="3034" formatCode="d/m/yy\ h:mm;@">
                  <c:v>45076.166759143518</c:v>
                </c:pt>
                <c:pt idx="3035" formatCode="d/m/yy\ h:mm;@">
                  <c:v>45076.125092592592</c:v>
                </c:pt>
                <c:pt idx="3036" formatCode="d/m/yy\ h:mm;@">
                  <c:v>45076.083426041667</c:v>
                </c:pt>
                <c:pt idx="3037" formatCode="d/m/yy\ h:mm;@">
                  <c:v>45076.041759490741</c:v>
                </c:pt>
                <c:pt idx="3038" formatCode="d/m/yy\ h:mm;@">
                  <c:v>45076.000092939816</c:v>
                </c:pt>
                <c:pt idx="3039" formatCode="d/m/yy\ h:mm;@">
                  <c:v>45075.95842638889</c:v>
                </c:pt>
                <c:pt idx="3040" formatCode="d/m/yy\ h:mm;@">
                  <c:v>45075.916759837964</c:v>
                </c:pt>
                <c:pt idx="3041" formatCode="d/m/yy\ h:mm;@">
                  <c:v>45075.875093287039</c:v>
                </c:pt>
                <c:pt idx="3042" formatCode="d/m/yy\ h:mm;@">
                  <c:v>45075.833426736113</c:v>
                </c:pt>
                <c:pt idx="3043" formatCode="d/m/yy\ h:mm;@">
                  <c:v>45075.791760185188</c:v>
                </c:pt>
                <c:pt idx="3044" formatCode="d/m/yy\ h:mm;@">
                  <c:v>45075.750093634262</c:v>
                </c:pt>
                <c:pt idx="3045" formatCode="d/m/yy\ h:mm;@">
                  <c:v>45075.708427083337</c:v>
                </c:pt>
                <c:pt idx="3046" formatCode="d/m/yy\ h:mm;@">
                  <c:v>45075.666760532411</c:v>
                </c:pt>
                <c:pt idx="3047" formatCode="d/m/yy\ h:mm;@">
                  <c:v>45075.625093981478</c:v>
                </c:pt>
                <c:pt idx="3048" formatCode="d/m/yy\ h:mm;@">
                  <c:v>45075.583427430553</c:v>
                </c:pt>
                <c:pt idx="3049" formatCode="d/m/yy\ h:mm;@">
                  <c:v>45075.541760879627</c:v>
                </c:pt>
                <c:pt idx="3050" formatCode="d/m/yy\ h:mm;@">
                  <c:v>45075.500094328701</c:v>
                </c:pt>
                <c:pt idx="3051" formatCode="d/m/yy\ h:mm;@">
                  <c:v>45075.458427777776</c:v>
                </c:pt>
                <c:pt idx="3052" formatCode="d/m/yy\ h:mm;@">
                  <c:v>45075.41676122685</c:v>
                </c:pt>
                <c:pt idx="3053" formatCode="d/m/yy\ h:mm;@">
                  <c:v>45075.375094675925</c:v>
                </c:pt>
                <c:pt idx="3054" formatCode="d/m/yy\ h:mm;@">
                  <c:v>45075.333428124999</c:v>
                </c:pt>
                <c:pt idx="3055" formatCode="d/m/yy\ h:mm;@">
                  <c:v>45075.291761574073</c:v>
                </c:pt>
                <c:pt idx="3056" formatCode="d/m/yy\ h:mm;@">
                  <c:v>45075.250095023148</c:v>
                </c:pt>
                <c:pt idx="3057" formatCode="d/m/yy\ h:mm;@">
                  <c:v>45075.208428472222</c:v>
                </c:pt>
                <c:pt idx="3058" formatCode="d/m/yy\ h:mm;@">
                  <c:v>45075.166761921297</c:v>
                </c:pt>
                <c:pt idx="3059" formatCode="d/m/yy\ h:mm;@">
                  <c:v>45075.125095370371</c:v>
                </c:pt>
                <c:pt idx="3060" formatCode="d/m/yy\ h:mm;@">
                  <c:v>45075.083428819446</c:v>
                </c:pt>
                <c:pt idx="3061" formatCode="d/m/yy\ h:mm;@">
                  <c:v>45075.04176226852</c:v>
                </c:pt>
                <c:pt idx="3062" formatCode="d/m/yy\ h:mm;@">
                  <c:v>45075.000095717594</c:v>
                </c:pt>
                <c:pt idx="3063" formatCode="d/m/yy\ h:mm;@">
                  <c:v>45074.958429166669</c:v>
                </c:pt>
                <c:pt idx="3064" formatCode="d/m/yy\ h:mm;@">
                  <c:v>45074.916762615743</c:v>
                </c:pt>
                <c:pt idx="3065" formatCode="d/m/yy\ h:mm;@">
                  <c:v>45074.875096064818</c:v>
                </c:pt>
                <c:pt idx="3066" formatCode="d/m/yy\ h:mm;@">
                  <c:v>45074.833429513892</c:v>
                </c:pt>
                <c:pt idx="3067" formatCode="d/m/yy\ h:mm;@">
                  <c:v>45074.791762962966</c:v>
                </c:pt>
                <c:pt idx="3068" formatCode="d/m/yy\ h:mm;@">
                  <c:v>45074.750096412034</c:v>
                </c:pt>
                <c:pt idx="3069" formatCode="d/m/yy\ h:mm;@">
                  <c:v>45074.708429861108</c:v>
                </c:pt>
                <c:pt idx="3070" formatCode="d/m/yy\ h:mm;@">
                  <c:v>45074.666763310182</c:v>
                </c:pt>
                <c:pt idx="3071" formatCode="d/m/yy\ h:mm;@">
                  <c:v>45074.625096759257</c:v>
                </c:pt>
                <c:pt idx="3072" formatCode="d/m/yy\ h:mm;@">
                  <c:v>45074.583430208331</c:v>
                </c:pt>
                <c:pt idx="3073" formatCode="d/m/yy\ h:mm;@">
                  <c:v>45074.541763657406</c:v>
                </c:pt>
                <c:pt idx="3074" formatCode="d/m/yy\ h:mm;@">
                  <c:v>45074.50009710648</c:v>
                </c:pt>
                <c:pt idx="3075" formatCode="d/m/yy\ h:mm;@">
                  <c:v>45074.458430555555</c:v>
                </c:pt>
                <c:pt idx="3076" formatCode="d/m/yy\ h:mm;@">
                  <c:v>45074.416764004629</c:v>
                </c:pt>
                <c:pt idx="3077" formatCode="d/m/yy\ h:mm;@">
                  <c:v>45074.375097453703</c:v>
                </c:pt>
                <c:pt idx="3078" formatCode="d/m/yy\ h:mm;@">
                  <c:v>45074.333430902778</c:v>
                </c:pt>
                <c:pt idx="3079" formatCode="d/m/yy\ h:mm;@">
                  <c:v>45074.291764351852</c:v>
                </c:pt>
                <c:pt idx="3080" formatCode="d/m/yy\ h:mm;@">
                  <c:v>45074.250097800927</c:v>
                </c:pt>
                <c:pt idx="3081" formatCode="d/m/yy\ h:mm;@">
                  <c:v>45074.208431250001</c:v>
                </c:pt>
                <c:pt idx="3082" formatCode="d/m/yy\ h:mm;@">
                  <c:v>45074.166764699075</c:v>
                </c:pt>
                <c:pt idx="3083" formatCode="d/m/yy\ h:mm;@">
                  <c:v>45074.12509814815</c:v>
                </c:pt>
                <c:pt idx="3084" formatCode="d/m/yy\ h:mm;@">
                  <c:v>45074.083431597224</c:v>
                </c:pt>
                <c:pt idx="3085" formatCode="d/m/yy\ h:mm;@">
                  <c:v>45074.041765046299</c:v>
                </c:pt>
                <c:pt idx="3086" formatCode="d/m/yy\ h:mm;@">
                  <c:v>45074.000098495373</c:v>
                </c:pt>
                <c:pt idx="3087" formatCode="d/m/yy\ h:mm;@">
                  <c:v>45073.958431944448</c:v>
                </c:pt>
                <c:pt idx="3088" formatCode="d/m/yy\ h:mm;@">
                  <c:v>45073.916765393522</c:v>
                </c:pt>
                <c:pt idx="3089" formatCode="d/m/yy\ h:mm;@">
                  <c:v>45073.875098842589</c:v>
                </c:pt>
                <c:pt idx="3090" formatCode="d/m/yy\ h:mm;@">
                  <c:v>45073.833432291663</c:v>
                </c:pt>
                <c:pt idx="3091" formatCode="d/m/yy\ h:mm;@">
                  <c:v>45073.791765740738</c:v>
                </c:pt>
                <c:pt idx="3092" formatCode="d/m/yy\ h:mm;@">
                  <c:v>45073.750099189812</c:v>
                </c:pt>
                <c:pt idx="3093" formatCode="d/m/yy\ h:mm;@">
                  <c:v>45073.708432638887</c:v>
                </c:pt>
                <c:pt idx="3094" formatCode="d/m/yy\ h:mm;@">
                  <c:v>45073.666766087961</c:v>
                </c:pt>
                <c:pt idx="3095" formatCode="d/m/yy\ h:mm;@">
                  <c:v>45073.625099537036</c:v>
                </c:pt>
                <c:pt idx="3096" formatCode="d/m/yy\ h:mm;@">
                  <c:v>45073.58343298611</c:v>
                </c:pt>
                <c:pt idx="3097" formatCode="d/m/yy\ h:mm;@">
                  <c:v>45073.541766435184</c:v>
                </c:pt>
                <c:pt idx="3098" formatCode="d/m/yy\ h:mm;@">
                  <c:v>45073.500099884259</c:v>
                </c:pt>
                <c:pt idx="3099" formatCode="d/m/yy\ h:mm;@">
                  <c:v>45073.458433333333</c:v>
                </c:pt>
                <c:pt idx="3100" formatCode="d/m/yy\ h:mm;@">
                  <c:v>45073.416766782408</c:v>
                </c:pt>
                <c:pt idx="3101" formatCode="d/m/yy\ h:mm;@">
                  <c:v>45073.375100231482</c:v>
                </c:pt>
                <c:pt idx="3102" formatCode="d/m/yy\ h:mm;@">
                  <c:v>45073.333433680556</c:v>
                </c:pt>
                <c:pt idx="3103" formatCode="d/m/yy\ h:mm;@">
                  <c:v>45073.291767129631</c:v>
                </c:pt>
                <c:pt idx="3104" formatCode="d/m/yy\ h:mm;@">
                  <c:v>45073.250100578705</c:v>
                </c:pt>
                <c:pt idx="3105" formatCode="d/m/yy\ h:mm;@">
                  <c:v>45073.20843402778</c:v>
                </c:pt>
                <c:pt idx="3106" formatCode="d/m/yy\ h:mm;@">
                  <c:v>45073.166767476854</c:v>
                </c:pt>
                <c:pt idx="3107" formatCode="d/m/yy\ h:mm;@">
                  <c:v>45073.125100925929</c:v>
                </c:pt>
                <c:pt idx="3108" formatCode="d/m/yy\ h:mm;@">
                  <c:v>45073.083434375003</c:v>
                </c:pt>
                <c:pt idx="3109" formatCode="d/m/yy\ h:mm;@">
                  <c:v>45073.041767824077</c:v>
                </c:pt>
                <c:pt idx="3110" formatCode="d/m/yy\ h:mm;@">
                  <c:v>45073.000101273145</c:v>
                </c:pt>
                <c:pt idx="3111" formatCode="d/m/yy\ h:mm;@">
                  <c:v>45072.958434722219</c:v>
                </c:pt>
                <c:pt idx="3112" formatCode="d/m/yy\ h:mm;@">
                  <c:v>45072.916768171293</c:v>
                </c:pt>
                <c:pt idx="3113" formatCode="d/m/yy\ h:mm;@">
                  <c:v>45072.875101620368</c:v>
                </c:pt>
                <c:pt idx="3114" formatCode="d/m/yy\ h:mm;@">
                  <c:v>45072.833435069442</c:v>
                </c:pt>
                <c:pt idx="3115" formatCode="d/m/yy\ h:mm;@">
                  <c:v>45072.791768518517</c:v>
                </c:pt>
                <c:pt idx="3116" formatCode="d/m/yy\ h:mm;@">
                  <c:v>45072.750101967591</c:v>
                </c:pt>
                <c:pt idx="3117" formatCode="d/m/yy\ h:mm;@">
                  <c:v>45072.708435416665</c:v>
                </c:pt>
                <c:pt idx="3118" formatCode="d/m/yy\ h:mm;@">
                  <c:v>45072.66676886574</c:v>
                </c:pt>
                <c:pt idx="3119" formatCode="d/m/yy\ h:mm;@">
                  <c:v>45072.625102314814</c:v>
                </c:pt>
                <c:pt idx="3120" formatCode="d/m/yy\ h:mm;@">
                  <c:v>45072.583435763889</c:v>
                </c:pt>
                <c:pt idx="3121" formatCode="d/m/yy\ h:mm;@">
                  <c:v>45072.541769212963</c:v>
                </c:pt>
                <c:pt idx="3122" formatCode="d/m/yy\ h:mm;@">
                  <c:v>45072.500102662038</c:v>
                </c:pt>
                <c:pt idx="3123" formatCode="d/m/yy\ h:mm;@">
                  <c:v>45072.458436111112</c:v>
                </c:pt>
                <c:pt idx="3124" formatCode="d/m/yy\ h:mm;@">
                  <c:v>45072.416769560186</c:v>
                </c:pt>
                <c:pt idx="3125" formatCode="d/m/yy\ h:mm;@">
                  <c:v>45072.375103009261</c:v>
                </c:pt>
                <c:pt idx="3126" formatCode="d/m/yy\ h:mm;@">
                  <c:v>45072.333436458335</c:v>
                </c:pt>
                <c:pt idx="3127" formatCode="d/m/yy\ h:mm;@">
                  <c:v>45072.29176990741</c:v>
                </c:pt>
                <c:pt idx="3128" formatCode="d/m/yy\ h:mm;@">
                  <c:v>45072.250103356484</c:v>
                </c:pt>
                <c:pt idx="3129" formatCode="d/m/yy\ h:mm;@">
                  <c:v>45072.208436805558</c:v>
                </c:pt>
                <c:pt idx="3130" formatCode="d/m/yy\ h:mm;@">
                  <c:v>45072.166770254633</c:v>
                </c:pt>
                <c:pt idx="3131" formatCode="d/m/yy\ h:mm;@">
                  <c:v>45072.125103703707</c:v>
                </c:pt>
                <c:pt idx="3132" formatCode="d/m/yy\ h:mm;@">
                  <c:v>45072.083437152774</c:v>
                </c:pt>
                <c:pt idx="3133" formatCode="d/m/yy\ h:mm;@">
                  <c:v>45072.041770601849</c:v>
                </c:pt>
                <c:pt idx="3134" formatCode="d/m/yy\ h:mm;@">
                  <c:v>45072.000104050923</c:v>
                </c:pt>
                <c:pt idx="3135" formatCode="d/m/yy\ h:mm;@">
                  <c:v>45071.958437499998</c:v>
                </c:pt>
                <c:pt idx="3136" formatCode="d/m/yy\ h:mm;@">
                  <c:v>45071.916770949072</c:v>
                </c:pt>
                <c:pt idx="3137" formatCode="d/m/yy\ h:mm;@">
                  <c:v>45071.875104398147</c:v>
                </c:pt>
                <c:pt idx="3138" formatCode="d/m/yy\ h:mm;@">
                  <c:v>45071.833437847221</c:v>
                </c:pt>
                <c:pt idx="3139" formatCode="d/m/yy\ h:mm;@">
                  <c:v>45071.791771296295</c:v>
                </c:pt>
                <c:pt idx="3140" formatCode="d/m/yy\ h:mm;@">
                  <c:v>45071.75010474537</c:v>
                </c:pt>
                <c:pt idx="3141" formatCode="d/m/yy\ h:mm;@">
                  <c:v>45071.708438194444</c:v>
                </c:pt>
                <c:pt idx="3142" formatCode="d/m/yy\ h:mm;@">
                  <c:v>45071.666771643519</c:v>
                </c:pt>
                <c:pt idx="3143" formatCode="d/m/yy\ h:mm;@">
                  <c:v>45071.625105092593</c:v>
                </c:pt>
                <c:pt idx="3144" formatCode="d/m/yy\ h:mm;@">
                  <c:v>45071.583438541667</c:v>
                </c:pt>
                <c:pt idx="3145" formatCode="d/m/yy\ h:mm;@">
                  <c:v>45071.541771990742</c:v>
                </c:pt>
                <c:pt idx="3146" formatCode="d/m/yy\ h:mm;@">
                  <c:v>45071.500105439816</c:v>
                </c:pt>
                <c:pt idx="3147" formatCode="d/m/yy\ h:mm;@">
                  <c:v>45071.458438888891</c:v>
                </c:pt>
                <c:pt idx="3148" formatCode="d/m/yy\ h:mm;@">
                  <c:v>45071.416772337965</c:v>
                </c:pt>
                <c:pt idx="3149" formatCode="d/m/yy\ h:mm;@">
                  <c:v>45071.37510578704</c:v>
                </c:pt>
                <c:pt idx="3150" formatCode="d/m/yy\ h:mm;@">
                  <c:v>45071.333439236114</c:v>
                </c:pt>
                <c:pt idx="3151" formatCode="d/m/yy\ h:mm;@">
                  <c:v>45071.291772685188</c:v>
                </c:pt>
                <c:pt idx="3152" formatCode="d/m/yy\ h:mm;@">
                  <c:v>45071.250106134263</c:v>
                </c:pt>
                <c:pt idx="3153" formatCode="d/m/yy\ h:mm;@">
                  <c:v>45071.20843958333</c:v>
                </c:pt>
                <c:pt idx="3154" formatCode="d/m/yy\ h:mm;@">
                  <c:v>45071.166773032404</c:v>
                </c:pt>
                <c:pt idx="3155" formatCode="d/m/yy\ h:mm;@">
                  <c:v>45071.125106481479</c:v>
                </c:pt>
                <c:pt idx="3156" formatCode="d/m/yy\ h:mm;@">
                  <c:v>45071.083439930553</c:v>
                </c:pt>
                <c:pt idx="3157" formatCode="d/m/yy\ h:mm;@">
                  <c:v>45071.041773379628</c:v>
                </c:pt>
                <c:pt idx="3158" formatCode="d/m/yy\ h:mm;@">
                  <c:v>45071.000106828702</c:v>
                </c:pt>
                <c:pt idx="3159" formatCode="d/m/yy\ h:mm;@">
                  <c:v>45070.958440277776</c:v>
                </c:pt>
                <c:pt idx="3160" formatCode="d/m/yy\ h:mm;@">
                  <c:v>45070.916773726851</c:v>
                </c:pt>
                <c:pt idx="3161" formatCode="d/m/yy\ h:mm;@">
                  <c:v>45070.875107175925</c:v>
                </c:pt>
                <c:pt idx="3162" formatCode="d/m/yy\ h:mm;@">
                  <c:v>45070.833440625</c:v>
                </c:pt>
                <c:pt idx="3163" formatCode="d/m/yy\ h:mm;@">
                  <c:v>45070.791774074074</c:v>
                </c:pt>
                <c:pt idx="3164" formatCode="d/m/yy\ h:mm;@">
                  <c:v>45070.750107523148</c:v>
                </c:pt>
                <c:pt idx="3165" formatCode="d/m/yy\ h:mm;@">
                  <c:v>45070.708440972223</c:v>
                </c:pt>
                <c:pt idx="3166" formatCode="d/m/yy\ h:mm;@">
                  <c:v>45070.666774421297</c:v>
                </c:pt>
                <c:pt idx="3167" formatCode="d/m/yy\ h:mm;@">
                  <c:v>45070.625107870372</c:v>
                </c:pt>
                <c:pt idx="3168" formatCode="d/m/yy\ h:mm;@">
                  <c:v>45070.583441319446</c:v>
                </c:pt>
                <c:pt idx="3169" formatCode="d/m/yy\ h:mm;@">
                  <c:v>45070.541774768521</c:v>
                </c:pt>
                <c:pt idx="3170" formatCode="d/m/yy\ h:mm;@">
                  <c:v>45070.500108217595</c:v>
                </c:pt>
                <c:pt idx="3171" formatCode="d/m/yy\ h:mm;@">
                  <c:v>45070.458441666669</c:v>
                </c:pt>
                <c:pt idx="3172" formatCode="d/m/yy\ h:mm;@">
                  <c:v>45070.416775115744</c:v>
                </c:pt>
                <c:pt idx="3173" formatCode="d/m/yy\ h:mm;@">
                  <c:v>45070.375108564818</c:v>
                </c:pt>
                <c:pt idx="3174" formatCode="d/m/yy\ h:mm;@">
                  <c:v>45070.333442013885</c:v>
                </c:pt>
                <c:pt idx="3175" formatCode="d/m/yy\ h:mm;@">
                  <c:v>45070.29177546296</c:v>
                </c:pt>
                <c:pt idx="3176" formatCode="d/m/yy\ h:mm;@">
                  <c:v>45070.250108912034</c:v>
                </c:pt>
                <c:pt idx="3177" formatCode="d/m/yy\ h:mm;@">
                  <c:v>45070.208442361109</c:v>
                </c:pt>
                <c:pt idx="3178" formatCode="d/m/yy\ h:mm;@">
                  <c:v>45070.166775810183</c:v>
                </c:pt>
                <c:pt idx="3179" formatCode="d/m/yy\ h:mm;@">
                  <c:v>45070.125109259257</c:v>
                </c:pt>
                <c:pt idx="3180" formatCode="d/m/yy\ h:mm;@">
                  <c:v>45070.083442708332</c:v>
                </c:pt>
                <c:pt idx="3181" formatCode="d/m/yy\ h:mm;@">
                  <c:v>45070.041776157406</c:v>
                </c:pt>
                <c:pt idx="3182" formatCode="d/m/yy\ h:mm;@">
                  <c:v>45070.000109606481</c:v>
                </c:pt>
                <c:pt idx="3183" formatCode="d/m/yy\ h:mm;@">
                  <c:v>45069.958443055555</c:v>
                </c:pt>
                <c:pt idx="3184" formatCode="d/m/yy\ h:mm;@">
                  <c:v>45069.91677650463</c:v>
                </c:pt>
                <c:pt idx="3185" formatCode="d/m/yy\ h:mm;@">
                  <c:v>45069.875109953704</c:v>
                </c:pt>
                <c:pt idx="3186" formatCode="d/m/yy\ h:mm;@">
                  <c:v>45069.833443402778</c:v>
                </c:pt>
                <c:pt idx="3187" formatCode="d/m/yy\ h:mm;@">
                  <c:v>45069.791776851853</c:v>
                </c:pt>
                <c:pt idx="3188" formatCode="d/m/yy\ h:mm;@">
                  <c:v>45069.750110300927</c:v>
                </c:pt>
                <c:pt idx="3189" formatCode="d/m/yy\ h:mm;@">
                  <c:v>45069.708443750002</c:v>
                </c:pt>
                <c:pt idx="3190" formatCode="d/m/yy\ h:mm;@">
                  <c:v>45069.666777199076</c:v>
                </c:pt>
                <c:pt idx="3191" formatCode="d/m/yy\ h:mm;@">
                  <c:v>45069.62511064815</c:v>
                </c:pt>
                <c:pt idx="3192" formatCode="d/m/yy\ h:mm;@">
                  <c:v>45069.583444097225</c:v>
                </c:pt>
                <c:pt idx="3193" formatCode="d/m/yy\ h:mm;@">
                  <c:v>45069.541777546299</c:v>
                </c:pt>
                <c:pt idx="3194" formatCode="d/m/yy\ h:mm;@">
                  <c:v>45069.500110995374</c:v>
                </c:pt>
                <c:pt idx="3195" formatCode="d/m/yy\ h:mm;@">
                  <c:v>45069.458444444441</c:v>
                </c:pt>
                <c:pt idx="3196" formatCode="d/m/yy\ h:mm;@">
                  <c:v>45069.416777893515</c:v>
                </c:pt>
                <c:pt idx="3197" formatCode="d/m/yy\ h:mm;@">
                  <c:v>45069.37511134259</c:v>
                </c:pt>
                <c:pt idx="3198" formatCode="d/m/yy\ h:mm;@">
                  <c:v>45069.333444791664</c:v>
                </c:pt>
                <c:pt idx="3199" formatCode="d/m/yy\ h:mm;@">
                  <c:v>45069.291778240738</c:v>
                </c:pt>
                <c:pt idx="3200" formatCode="d/m/yy\ h:mm;@">
                  <c:v>45069.250111689813</c:v>
                </c:pt>
                <c:pt idx="3201" formatCode="d/m/yy\ h:mm;@">
                  <c:v>45069.208445138887</c:v>
                </c:pt>
                <c:pt idx="3202" formatCode="d/m/yy\ h:mm;@">
                  <c:v>45069.166778587962</c:v>
                </c:pt>
                <c:pt idx="3203" formatCode="d/m/yy\ h:mm;@">
                  <c:v>45069.125112037036</c:v>
                </c:pt>
                <c:pt idx="3204" formatCode="d/m/yy\ h:mm;@">
                  <c:v>45069.083445486111</c:v>
                </c:pt>
                <c:pt idx="3205" formatCode="d/m/yy\ h:mm;@">
                  <c:v>45069.041778935185</c:v>
                </c:pt>
                <c:pt idx="3206" formatCode="d/m/yy\ h:mm;@">
                  <c:v>45069.000112384259</c:v>
                </c:pt>
                <c:pt idx="3207" formatCode="d/m/yy\ h:mm;@">
                  <c:v>45068.958445833334</c:v>
                </c:pt>
                <c:pt idx="3208" formatCode="d/m/yy\ h:mm;@">
                  <c:v>45068.916779282408</c:v>
                </c:pt>
                <c:pt idx="3209" formatCode="d/m/yy\ h:mm;@">
                  <c:v>45068.875112731483</c:v>
                </c:pt>
                <c:pt idx="3210" formatCode="d/m/yy\ h:mm;@">
                  <c:v>45068.833446180557</c:v>
                </c:pt>
                <c:pt idx="3211" formatCode="d/m/yy\ h:mm;@">
                  <c:v>45068.791779629631</c:v>
                </c:pt>
                <c:pt idx="3212" formatCode="d/m/yy\ h:mm;@">
                  <c:v>45068.750113078706</c:v>
                </c:pt>
                <c:pt idx="3213" formatCode="d/m/yy\ h:mm;@">
                  <c:v>45068.70844652778</c:v>
                </c:pt>
                <c:pt idx="3214" formatCode="d/m/yy\ h:mm;@">
                  <c:v>45068.666779976855</c:v>
                </c:pt>
                <c:pt idx="3215" formatCode="d/m/yy\ h:mm;@">
                  <c:v>45068.625113425929</c:v>
                </c:pt>
                <c:pt idx="3216" formatCode="d/m/yy\ h:mm;@">
                  <c:v>45068.583446875004</c:v>
                </c:pt>
                <c:pt idx="3217" formatCode="d/m/yy\ h:mm;@">
                  <c:v>45068.541780324071</c:v>
                </c:pt>
                <c:pt idx="3218" formatCode="d/m/yy\ h:mm;@">
                  <c:v>45068.500113773145</c:v>
                </c:pt>
                <c:pt idx="3219" formatCode="d/m/yy\ h:mm;@">
                  <c:v>45068.45844722222</c:v>
                </c:pt>
                <c:pt idx="3220" formatCode="d/m/yy\ h:mm;@">
                  <c:v>45068.416780671294</c:v>
                </c:pt>
                <c:pt idx="3221" formatCode="d/m/yy\ h:mm;@">
                  <c:v>45068.375114120368</c:v>
                </c:pt>
                <c:pt idx="3222" formatCode="d/m/yy\ h:mm;@">
                  <c:v>45068.333447569443</c:v>
                </c:pt>
                <c:pt idx="3223" formatCode="d/m/yy\ h:mm;@">
                  <c:v>45068.291781018517</c:v>
                </c:pt>
                <c:pt idx="3224" formatCode="d/m/yy\ h:mm;@">
                  <c:v>45068.250114467592</c:v>
                </c:pt>
                <c:pt idx="3225" formatCode="d/m/yy\ h:mm;@">
                  <c:v>45068.208447916666</c:v>
                </c:pt>
                <c:pt idx="3226" formatCode="d/m/yy\ h:mm;@">
                  <c:v>45068.16678136574</c:v>
                </c:pt>
                <c:pt idx="3227" formatCode="d/m/yy\ h:mm;@">
                  <c:v>45068.125114814815</c:v>
                </c:pt>
                <c:pt idx="3228" formatCode="d/m/yy\ h:mm;@">
                  <c:v>45068.083448263889</c:v>
                </c:pt>
                <c:pt idx="3229" formatCode="d/m/yy\ h:mm;@">
                  <c:v>45068.041781712964</c:v>
                </c:pt>
                <c:pt idx="3230" formatCode="d/m/yy\ h:mm;@">
                  <c:v>45068.000115162038</c:v>
                </c:pt>
                <c:pt idx="3231" formatCode="d/m/yy\ h:mm;@">
                  <c:v>45067.958448611113</c:v>
                </c:pt>
                <c:pt idx="3232" formatCode="d/m/yy\ h:mm;@">
                  <c:v>45067.916782060187</c:v>
                </c:pt>
                <c:pt idx="3233" formatCode="d/m/yy\ h:mm;@">
                  <c:v>45067.875115509261</c:v>
                </c:pt>
                <c:pt idx="3234" formatCode="d/m/yy\ h:mm;@">
                  <c:v>45067.833448958336</c:v>
                </c:pt>
                <c:pt idx="3235" formatCode="d/m/yy\ h:mm;@">
                  <c:v>45067.79178240741</c:v>
                </c:pt>
                <c:pt idx="3236" formatCode="d/m/yy\ h:mm;@">
                  <c:v>45067.750115856485</c:v>
                </c:pt>
                <c:pt idx="3237" formatCode="d/m/yy\ h:mm;@">
                  <c:v>45067.708449305559</c:v>
                </c:pt>
                <c:pt idx="3238" formatCode="d/m/yy\ h:mm;@">
                  <c:v>45067.666782754626</c:v>
                </c:pt>
                <c:pt idx="3239" formatCode="d/m/yy\ h:mm;@">
                  <c:v>45067.625116203701</c:v>
                </c:pt>
                <c:pt idx="3240" formatCode="d/m/yy\ h:mm;@">
                  <c:v>45067.583449652775</c:v>
                </c:pt>
                <c:pt idx="3241" formatCode="d/m/yy\ h:mm;@">
                  <c:v>45067.541783101849</c:v>
                </c:pt>
                <c:pt idx="3242" formatCode="d/m/yy\ h:mm;@">
                  <c:v>45067.500116550924</c:v>
                </c:pt>
                <c:pt idx="3243" formatCode="d/m/yy\ h:mm;@">
                  <c:v>45067.458449999998</c:v>
                </c:pt>
                <c:pt idx="3244" formatCode="d/m/yy\ h:mm;@">
                  <c:v>45067.416783449073</c:v>
                </c:pt>
                <c:pt idx="3245" formatCode="d/m/yy\ h:mm;@">
                  <c:v>45067.375116898147</c:v>
                </c:pt>
                <c:pt idx="3246" formatCode="d/m/yy\ h:mm;@">
                  <c:v>45067.333450347222</c:v>
                </c:pt>
                <c:pt idx="3247" formatCode="d/m/yy\ h:mm;@">
                  <c:v>45067.291783796296</c:v>
                </c:pt>
                <c:pt idx="3248" formatCode="d/m/yy\ h:mm;@">
                  <c:v>45067.25011724537</c:v>
                </c:pt>
                <c:pt idx="3249" formatCode="d/m/yy\ h:mm;@">
                  <c:v>45067.208450694445</c:v>
                </c:pt>
                <c:pt idx="3250" formatCode="d/m/yy\ h:mm;@">
                  <c:v>45067.166784143519</c:v>
                </c:pt>
                <c:pt idx="3251" formatCode="d/m/yy\ h:mm;@">
                  <c:v>45067.125117592594</c:v>
                </c:pt>
                <c:pt idx="3252" formatCode="d/m/yy\ h:mm;@">
                  <c:v>45067.083451041668</c:v>
                </c:pt>
                <c:pt idx="3253" formatCode="d/m/yy\ h:mm;@">
                  <c:v>45067.041784490742</c:v>
                </c:pt>
                <c:pt idx="3254" formatCode="d/m/yy\ h:mm;@">
                  <c:v>45067.000117939817</c:v>
                </c:pt>
                <c:pt idx="3255" formatCode="d/m/yy\ h:mm;@">
                  <c:v>45066.958451388891</c:v>
                </c:pt>
                <c:pt idx="3256" formatCode="d/m/yy\ h:mm;@">
                  <c:v>45066.916784837966</c:v>
                </c:pt>
                <c:pt idx="3257" formatCode="d/m/yy\ h:mm;@">
                  <c:v>45066.87511828704</c:v>
                </c:pt>
                <c:pt idx="3258" formatCode="d/m/yy\ h:mm;@">
                  <c:v>45066.833451736115</c:v>
                </c:pt>
                <c:pt idx="3259" formatCode="d/m/yy\ h:mm;@">
                  <c:v>45066.791785185182</c:v>
                </c:pt>
                <c:pt idx="3260" formatCode="d/m/yy\ h:mm;@">
                  <c:v>45066.750118634256</c:v>
                </c:pt>
                <c:pt idx="3261" formatCode="d/m/yy\ h:mm;@">
                  <c:v>45066.70845208333</c:v>
                </c:pt>
                <c:pt idx="3262" formatCode="d/m/yy\ h:mm;@">
                  <c:v>45066.666785532405</c:v>
                </c:pt>
                <c:pt idx="3263" formatCode="d/m/yy\ h:mm;@">
                  <c:v>45066.625118981479</c:v>
                </c:pt>
                <c:pt idx="3264" formatCode="d/m/yy\ h:mm;@">
                  <c:v>45066.583452430554</c:v>
                </c:pt>
                <c:pt idx="3265" formatCode="d/m/yy\ h:mm;@">
                  <c:v>45066.541785879628</c:v>
                </c:pt>
                <c:pt idx="3266" formatCode="d/m/yy\ h:mm;@">
                  <c:v>45066.500119328703</c:v>
                </c:pt>
                <c:pt idx="3267" formatCode="d/m/yy\ h:mm;@">
                  <c:v>45066.458452777777</c:v>
                </c:pt>
                <c:pt idx="3268" formatCode="d/m/yy\ h:mm;@">
                  <c:v>45066.416786226851</c:v>
                </c:pt>
                <c:pt idx="3269" formatCode="d/m/yy\ h:mm;@">
                  <c:v>45066.375119675926</c:v>
                </c:pt>
                <c:pt idx="3270" formatCode="d/m/yy\ h:mm;@">
                  <c:v>45066.333453125</c:v>
                </c:pt>
                <c:pt idx="3271" formatCode="d/m/yy\ h:mm;@">
                  <c:v>45066.291786574075</c:v>
                </c:pt>
                <c:pt idx="3272" formatCode="d/m/yy\ h:mm;@">
                  <c:v>45066.250120023149</c:v>
                </c:pt>
                <c:pt idx="3273" formatCode="d/m/yy\ h:mm;@">
                  <c:v>45066.208453472223</c:v>
                </c:pt>
                <c:pt idx="3274" formatCode="d/m/yy\ h:mm;@">
                  <c:v>45066.166786921298</c:v>
                </c:pt>
                <c:pt idx="3275" formatCode="d/m/yy\ h:mm;@">
                  <c:v>45066.125120370372</c:v>
                </c:pt>
                <c:pt idx="3276" formatCode="d/m/yy\ h:mm;@">
                  <c:v>45066.083453819447</c:v>
                </c:pt>
                <c:pt idx="3277" formatCode="d/m/yy\ h:mm;@">
                  <c:v>45066.041787268521</c:v>
                </c:pt>
                <c:pt idx="3278" formatCode="d/m/yy\ h:mm;@">
                  <c:v>45066.000120717596</c:v>
                </c:pt>
                <c:pt idx="3279" formatCode="d/m/yy\ h:mm;@">
                  <c:v>45065.95845416667</c:v>
                </c:pt>
                <c:pt idx="3280" formatCode="d/m/yy\ h:mm;@">
                  <c:v>45065.916787615737</c:v>
                </c:pt>
                <c:pt idx="3281" formatCode="d/m/yy\ h:mm;@">
                  <c:v>45065.875121064812</c:v>
                </c:pt>
                <c:pt idx="3282" formatCode="d/m/yy\ h:mm;@">
                  <c:v>45065.833454513886</c:v>
                </c:pt>
                <c:pt idx="3283" formatCode="d/m/yy\ h:mm;@">
                  <c:v>45065.79178796296</c:v>
                </c:pt>
                <c:pt idx="3284" formatCode="d/m/yy\ h:mm;@">
                  <c:v>45065.750121412035</c:v>
                </c:pt>
                <c:pt idx="3285" formatCode="d/m/yy\ h:mm;@">
                  <c:v>45065.708454861109</c:v>
                </c:pt>
                <c:pt idx="3286" formatCode="d/m/yy\ h:mm;@">
                  <c:v>45065.666788310184</c:v>
                </c:pt>
                <c:pt idx="3287" formatCode="d/m/yy\ h:mm;@">
                  <c:v>45065.625121759258</c:v>
                </c:pt>
                <c:pt idx="3288" formatCode="d/m/yy\ h:mm;@">
                  <c:v>45065.583455208332</c:v>
                </c:pt>
                <c:pt idx="3289" formatCode="d/m/yy\ h:mm;@">
                  <c:v>45065.541788657407</c:v>
                </c:pt>
                <c:pt idx="3290" formatCode="d/m/yy\ h:mm;@">
                  <c:v>45065.500122106481</c:v>
                </c:pt>
                <c:pt idx="3291" formatCode="d/m/yy\ h:mm;@">
                  <c:v>45065.458455555556</c:v>
                </c:pt>
                <c:pt idx="3292" formatCode="d/m/yy\ h:mm;@">
                  <c:v>45065.41678900463</c:v>
                </c:pt>
                <c:pt idx="3293" formatCode="d/m/yy\ h:mm;@">
                  <c:v>45065.375122453705</c:v>
                </c:pt>
                <c:pt idx="3294" formatCode="d/m/yy\ h:mm;@">
                  <c:v>45065.333455902779</c:v>
                </c:pt>
                <c:pt idx="3295" formatCode="d/m/yy\ h:mm;@">
                  <c:v>45065.291789351853</c:v>
                </c:pt>
                <c:pt idx="3296" formatCode="d/m/yy\ h:mm;@">
                  <c:v>45065.250122800928</c:v>
                </c:pt>
                <c:pt idx="3297" formatCode="d/m/yy\ h:mm;@">
                  <c:v>45065.208456250002</c:v>
                </c:pt>
                <c:pt idx="3298" formatCode="d/m/yy\ h:mm;@">
                  <c:v>45065.166789699077</c:v>
                </c:pt>
                <c:pt idx="3299" formatCode="d/m/yy\ h:mm;@">
                  <c:v>45065.125123148151</c:v>
                </c:pt>
                <c:pt idx="3300" formatCode="d/m/yy\ h:mm;@">
                  <c:v>45065.083456597225</c:v>
                </c:pt>
                <c:pt idx="3301" formatCode="d/m/yy\ h:mm;@">
                  <c:v>45065.0417900463</c:v>
                </c:pt>
                <c:pt idx="3302" formatCode="d/m/yy\ h:mm;@">
                  <c:v>45065.000123495367</c:v>
                </c:pt>
                <c:pt idx="3303" formatCode="d/m/yy\ h:mm;@">
                  <c:v>45064.958456944441</c:v>
                </c:pt>
                <c:pt idx="3304" formatCode="d/m/yy\ h:mm;@">
                  <c:v>45064.916790393516</c:v>
                </c:pt>
                <c:pt idx="3305" formatCode="d/m/yy\ h:mm;@">
                  <c:v>45064.87512384259</c:v>
                </c:pt>
                <c:pt idx="3306" formatCode="d/m/yy\ h:mm;@">
                  <c:v>45064.833457291665</c:v>
                </c:pt>
                <c:pt idx="3307" formatCode="d/m/yy\ h:mm;@">
                  <c:v>45064.791790740739</c:v>
                </c:pt>
                <c:pt idx="3308" formatCode="d/m/yy\ h:mm;@">
                  <c:v>45064.750124189814</c:v>
                </c:pt>
                <c:pt idx="3309" formatCode="d/m/yy\ h:mm;@">
                  <c:v>45064.708457638888</c:v>
                </c:pt>
                <c:pt idx="3310" formatCode="d/m/yy\ h:mm;@">
                  <c:v>45064.666791087962</c:v>
                </c:pt>
                <c:pt idx="3311" formatCode="d/m/yy\ h:mm;@">
                  <c:v>45064.625124537037</c:v>
                </c:pt>
                <c:pt idx="3312" formatCode="d/m/yy\ h:mm;@">
                  <c:v>45064.583457986111</c:v>
                </c:pt>
                <c:pt idx="3313" formatCode="d/m/yy\ h:mm;@">
                  <c:v>45064.541791435186</c:v>
                </c:pt>
                <c:pt idx="3314" formatCode="d/m/yy\ h:mm;@">
                  <c:v>45064.50012488426</c:v>
                </c:pt>
                <c:pt idx="3315" formatCode="d/m/yy\ h:mm;@">
                  <c:v>45064.458458333334</c:v>
                </c:pt>
                <c:pt idx="3316" formatCode="d/m/yy\ h:mm;@">
                  <c:v>45064.416791782409</c:v>
                </c:pt>
                <c:pt idx="3317" formatCode="d/m/yy\ h:mm;@">
                  <c:v>45064.375125231483</c:v>
                </c:pt>
                <c:pt idx="3318" formatCode="d/m/yy\ h:mm;@">
                  <c:v>45064.333458680558</c:v>
                </c:pt>
                <c:pt idx="3319" formatCode="d/m/yy\ h:mm;@">
                  <c:v>45064.291792129632</c:v>
                </c:pt>
                <c:pt idx="3320" formatCode="d/m/yy\ h:mm;@">
                  <c:v>45064.250125578707</c:v>
                </c:pt>
                <c:pt idx="3321" formatCode="d/m/yy\ h:mm;@">
                  <c:v>45064.208459027781</c:v>
                </c:pt>
                <c:pt idx="3322" formatCode="d/m/yy\ h:mm;@">
                  <c:v>45064.166792476855</c:v>
                </c:pt>
                <c:pt idx="3323" formatCode="d/m/yy\ h:mm;@">
                  <c:v>45064.125125925922</c:v>
                </c:pt>
                <c:pt idx="3324" formatCode="d/m/yy\ h:mm;@">
                  <c:v>45064.083459374997</c:v>
                </c:pt>
                <c:pt idx="3325" formatCode="d/m/yy\ h:mm;@">
                  <c:v>45064.041792824071</c:v>
                </c:pt>
                <c:pt idx="3326" formatCode="d/m/yy\ h:mm;@">
                  <c:v>45064.000126273146</c:v>
                </c:pt>
                <c:pt idx="3327" formatCode="d/m/yy\ h:mm;@">
                  <c:v>45063.95845972222</c:v>
                </c:pt>
                <c:pt idx="3328" formatCode="d/m/yy\ h:mm;@">
                  <c:v>45063.916793171295</c:v>
                </c:pt>
                <c:pt idx="3329" formatCode="d/m/yy\ h:mm;@">
                  <c:v>45063.875126620369</c:v>
                </c:pt>
                <c:pt idx="3330" formatCode="d/m/yy\ h:mm;@">
                  <c:v>45063.833460069443</c:v>
                </c:pt>
                <c:pt idx="3331" formatCode="d/m/yy\ h:mm;@">
                  <c:v>45063.791793518518</c:v>
                </c:pt>
                <c:pt idx="3332" formatCode="d/m/yy\ h:mm;@">
                  <c:v>45063.750126967592</c:v>
                </c:pt>
                <c:pt idx="3333" formatCode="d/m/yy\ h:mm;@">
                  <c:v>45063.708460416667</c:v>
                </c:pt>
                <c:pt idx="3334" formatCode="d/m/yy\ h:mm;@">
                  <c:v>45063.666793865741</c:v>
                </c:pt>
                <c:pt idx="3335" formatCode="d/m/yy\ h:mm;@">
                  <c:v>45063.625127314815</c:v>
                </c:pt>
                <c:pt idx="3336" formatCode="d/m/yy\ h:mm;@">
                  <c:v>45063.58346076389</c:v>
                </c:pt>
                <c:pt idx="3337" formatCode="d/m/yy\ h:mm;@">
                  <c:v>45063.541794212964</c:v>
                </c:pt>
                <c:pt idx="3338" formatCode="d/m/yy\ h:mm;@">
                  <c:v>45063.500127662039</c:v>
                </c:pt>
                <c:pt idx="3339" formatCode="d/m/yy\ h:mm;@">
                  <c:v>45063.458461111113</c:v>
                </c:pt>
                <c:pt idx="3340" formatCode="d/m/yy\ h:mm;@">
                  <c:v>45063.416794560188</c:v>
                </c:pt>
                <c:pt idx="3341" formatCode="d/m/yy\ h:mm;@">
                  <c:v>45063.375128009262</c:v>
                </c:pt>
                <c:pt idx="3342" formatCode="d/m/yy\ h:mm;@">
                  <c:v>45063.333461458336</c:v>
                </c:pt>
                <c:pt idx="3343" formatCode="d/m/yy\ h:mm;@">
                  <c:v>45063.291794907411</c:v>
                </c:pt>
                <c:pt idx="3344" formatCode="d/m/yy\ h:mm;@">
                  <c:v>45063.250128356478</c:v>
                </c:pt>
                <c:pt idx="3345" formatCode="d/m/yy\ h:mm;@">
                  <c:v>45063.208461805552</c:v>
                </c:pt>
                <c:pt idx="3346" formatCode="d/m/yy\ h:mm;@">
                  <c:v>45063.166795254627</c:v>
                </c:pt>
                <c:pt idx="3347" formatCode="d/m/yy\ h:mm;@">
                  <c:v>45063.125128703701</c:v>
                </c:pt>
                <c:pt idx="3348" formatCode="d/m/yy\ h:mm;@">
                  <c:v>45063.083462152776</c:v>
                </c:pt>
                <c:pt idx="3349" formatCode="d/m/yy\ h:mm;@">
                  <c:v>45063.04179560185</c:v>
                </c:pt>
                <c:pt idx="3350" formatCode="d/m/yy\ h:mm;@">
                  <c:v>45063.000129050924</c:v>
                </c:pt>
                <c:pt idx="3351" formatCode="d/m/yy\ h:mm;@">
                  <c:v>45062.958462499999</c:v>
                </c:pt>
                <c:pt idx="3352" formatCode="d/m/yy\ h:mm;@">
                  <c:v>45062.916795949073</c:v>
                </c:pt>
                <c:pt idx="3353" formatCode="d/m/yy\ h:mm;@">
                  <c:v>45062.875129398148</c:v>
                </c:pt>
                <c:pt idx="3354" formatCode="d/m/yy\ h:mm;@">
                  <c:v>45062.833462847222</c:v>
                </c:pt>
                <c:pt idx="3355" formatCode="d/m/yy\ h:mm;@">
                  <c:v>45062.791796296297</c:v>
                </c:pt>
                <c:pt idx="3356" formatCode="d/m/yy\ h:mm;@">
                  <c:v>45062.750129745371</c:v>
                </c:pt>
                <c:pt idx="3357" formatCode="d/m/yy\ h:mm;@">
                  <c:v>45062.708463194445</c:v>
                </c:pt>
                <c:pt idx="3358" formatCode="d/m/yy\ h:mm;@">
                  <c:v>45062.66679664352</c:v>
                </c:pt>
                <c:pt idx="3359" formatCode="d/m/yy\ h:mm;@">
                  <c:v>45062.625130092594</c:v>
                </c:pt>
                <c:pt idx="3360" formatCode="d/m/yy\ h:mm;@">
                  <c:v>45062.583463541669</c:v>
                </c:pt>
                <c:pt idx="3361" formatCode="d/m/yy\ h:mm;@">
                  <c:v>45062.541796990743</c:v>
                </c:pt>
                <c:pt idx="3362" formatCode="d/m/yy\ h:mm;@">
                  <c:v>45062.500130439817</c:v>
                </c:pt>
                <c:pt idx="3363" formatCode="d/m/yy\ h:mm;@">
                  <c:v>45062.458463888892</c:v>
                </c:pt>
                <c:pt idx="3364" formatCode="d/m/yy\ h:mm;@">
                  <c:v>45062.416797337966</c:v>
                </c:pt>
                <c:pt idx="3365" formatCode="d/m/yy\ h:mm;@">
                  <c:v>45062.375130787033</c:v>
                </c:pt>
                <c:pt idx="3366" formatCode="d/m/yy\ h:mm;@">
                  <c:v>45062.333464236108</c:v>
                </c:pt>
                <c:pt idx="3367" formatCode="d/m/yy\ h:mm;@">
                  <c:v>45062.291797685182</c:v>
                </c:pt>
                <c:pt idx="3368" formatCode="d/m/yy\ h:mm;@">
                  <c:v>45062.250131134257</c:v>
                </c:pt>
                <c:pt idx="3369" formatCode="d/m/yy\ h:mm;@">
                  <c:v>45062.208464583331</c:v>
                </c:pt>
                <c:pt idx="3370" formatCode="d/m/yy\ h:mm;@">
                  <c:v>45062.166798032405</c:v>
                </c:pt>
                <c:pt idx="3371" formatCode="d/m/yy\ h:mm;@">
                  <c:v>45062.12513148148</c:v>
                </c:pt>
                <c:pt idx="3372" formatCode="d/m/yy\ h:mm;@">
                  <c:v>45062.083464930554</c:v>
                </c:pt>
                <c:pt idx="3373" formatCode="d/m/yy\ h:mm;@">
                  <c:v>45062.041798379629</c:v>
                </c:pt>
                <c:pt idx="3374" formatCode="d/m/yy\ h:mm;@">
                  <c:v>45062.000131828703</c:v>
                </c:pt>
                <c:pt idx="3375" formatCode="d/m/yy\ h:mm;@">
                  <c:v>45061.958465277778</c:v>
                </c:pt>
                <c:pt idx="3376" formatCode="d/m/yy\ h:mm;@">
                  <c:v>45061.916798726852</c:v>
                </c:pt>
                <c:pt idx="3377" formatCode="d/m/yy\ h:mm;@">
                  <c:v>45061.875132175926</c:v>
                </c:pt>
                <c:pt idx="3378" formatCode="d/m/yy\ h:mm;@">
                  <c:v>45061.833465625001</c:v>
                </c:pt>
                <c:pt idx="3379" formatCode="d/m/yy\ h:mm;@">
                  <c:v>45061.791799074075</c:v>
                </c:pt>
                <c:pt idx="3380" formatCode="d/m/yy\ h:mm;@">
                  <c:v>45061.75013252315</c:v>
                </c:pt>
                <c:pt idx="3381" formatCode="d/m/yy\ h:mm;@">
                  <c:v>45061.708465972224</c:v>
                </c:pt>
                <c:pt idx="3382" formatCode="d/m/yy\ h:mm;@">
                  <c:v>45061.666799421298</c:v>
                </c:pt>
                <c:pt idx="3383" formatCode="d/m/yy\ h:mm;@">
                  <c:v>45061.625132870373</c:v>
                </c:pt>
                <c:pt idx="3384" formatCode="d/m/yy\ h:mm;@">
                  <c:v>45061.583466319447</c:v>
                </c:pt>
                <c:pt idx="3385" formatCode="d/m/yy\ h:mm;@">
                  <c:v>45061.541799768522</c:v>
                </c:pt>
                <c:pt idx="3386" formatCode="d/m/yy\ h:mm;@">
                  <c:v>45061.500133217596</c:v>
                </c:pt>
                <c:pt idx="3387" formatCode="d/m/yy\ h:mm;@">
                  <c:v>45061.458466666663</c:v>
                </c:pt>
                <c:pt idx="3388" formatCode="d/m/yy\ h:mm;@">
                  <c:v>45061.416800115738</c:v>
                </c:pt>
                <c:pt idx="3389" formatCode="d/m/yy\ h:mm;@">
                  <c:v>45061.375133564812</c:v>
                </c:pt>
                <c:pt idx="3390" formatCode="d/m/yy\ h:mm;@">
                  <c:v>45061.333467013887</c:v>
                </c:pt>
                <c:pt idx="3391" formatCode="d/m/yy\ h:mm;@">
                  <c:v>45061.291800462961</c:v>
                </c:pt>
                <c:pt idx="3392" formatCode="d/m/yy\ h:mm;@">
                  <c:v>45061.250133912035</c:v>
                </c:pt>
                <c:pt idx="3393" formatCode="d/m/yy\ h:mm;@">
                  <c:v>45061.20846736111</c:v>
                </c:pt>
                <c:pt idx="3394" formatCode="d/m/yy\ h:mm;@">
                  <c:v>45061.166800810184</c:v>
                </c:pt>
                <c:pt idx="3395" formatCode="d/m/yy\ h:mm;@">
                  <c:v>45061.125134259259</c:v>
                </c:pt>
                <c:pt idx="3396" formatCode="d/m/yy\ h:mm;@">
                  <c:v>45061.083467708333</c:v>
                </c:pt>
                <c:pt idx="3397" formatCode="d/m/yy\ h:mm;@">
                  <c:v>45061.041801157407</c:v>
                </c:pt>
                <c:pt idx="3398" formatCode="d/m/yy\ h:mm;@">
                  <c:v>45061.000134606482</c:v>
                </c:pt>
                <c:pt idx="3399" formatCode="d/m/yy\ h:mm;@">
                  <c:v>45060.958468055556</c:v>
                </c:pt>
                <c:pt idx="3400" formatCode="d/m/yy\ h:mm;@">
                  <c:v>45060.916801504631</c:v>
                </c:pt>
                <c:pt idx="3401" formatCode="d/m/yy\ h:mm;@">
                  <c:v>45060.875134953705</c:v>
                </c:pt>
                <c:pt idx="3402" formatCode="d/m/yy\ h:mm;@">
                  <c:v>45060.83346840278</c:v>
                </c:pt>
                <c:pt idx="3403" formatCode="d/m/yy\ h:mm;@">
                  <c:v>45060.791801851854</c:v>
                </c:pt>
                <c:pt idx="3404" formatCode="d/m/yy\ h:mm;@">
                  <c:v>45060.750135300928</c:v>
                </c:pt>
                <c:pt idx="3405" formatCode="d/m/yy\ h:mm;@">
                  <c:v>45060.708468750003</c:v>
                </c:pt>
                <c:pt idx="3406" formatCode="d/m/yy\ h:mm;@">
                  <c:v>45060.666802199077</c:v>
                </c:pt>
                <c:pt idx="3407" formatCode="d/m/yy\ h:mm;@">
                  <c:v>45060.625135648152</c:v>
                </c:pt>
                <c:pt idx="3408" formatCode="d/m/yy\ h:mm;@">
                  <c:v>45060.583469097219</c:v>
                </c:pt>
                <c:pt idx="3409" formatCode="d/m/yy\ h:mm;@">
                  <c:v>45060.541802546293</c:v>
                </c:pt>
                <c:pt idx="3410" formatCode="d/m/yy\ h:mm;@">
                  <c:v>45060.500135995368</c:v>
                </c:pt>
                <c:pt idx="3411" formatCode="d/m/yy\ h:mm;@">
                  <c:v>45060.458469444442</c:v>
                </c:pt>
                <c:pt idx="3412" formatCode="d/m/yy\ h:mm;@">
                  <c:v>45060.416802893516</c:v>
                </c:pt>
                <c:pt idx="3413" formatCode="d/m/yy\ h:mm;@">
                  <c:v>45060.375136342591</c:v>
                </c:pt>
                <c:pt idx="3414" formatCode="d/m/yy\ h:mm;@">
                  <c:v>45060.333469791665</c:v>
                </c:pt>
                <c:pt idx="3415" formatCode="d/m/yy\ h:mm;@">
                  <c:v>45060.29180324074</c:v>
                </c:pt>
                <c:pt idx="3416" formatCode="d/m/yy\ h:mm;@">
                  <c:v>45060.250136689814</c:v>
                </c:pt>
                <c:pt idx="3417" formatCode="d/m/yy\ h:mm;@">
                  <c:v>45060.208470138889</c:v>
                </c:pt>
                <c:pt idx="3418" formatCode="d/m/yy\ h:mm;@">
                  <c:v>45060.166803587963</c:v>
                </c:pt>
                <c:pt idx="3419" formatCode="d/m/yy\ h:mm;@">
                  <c:v>45060.125137037037</c:v>
                </c:pt>
                <c:pt idx="3420" formatCode="d/m/yy\ h:mm;@">
                  <c:v>45060.083470486112</c:v>
                </c:pt>
                <c:pt idx="3421" formatCode="d/m/yy\ h:mm;@">
                  <c:v>45060.041803935186</c:v>
                </c:pt>
                <c:pt idx="3422" formatCode="d/m/yy\ h:mm;@">
                  <c:v>45060.000137384261</c:v>
                </c:pt>
                <c:pt idx="3423" formatCode="d/m/yy\ h:mm;@">
                  <c:v>45059.958470833335</c:v>
                </c:pt>
                <c:pt idx="3424" formatCode="d/m/yy\ h:mm;@">
                  <c:v>45059.916804282409</c:v>
                </c:pt>
                <c:pt idx="3425" formatCode="d/m/yy\ h:mm;@">
                  <c:v>45059.875137731484</c:v>
                </c:pt>
                <c:pt idx="3426" formatCode="d/m/yy\ h:mm;@">
                  <c:v>45059.833471180558</c:v>
                </c:pt>
                <c:pt idx="3427" formatCode="d/m/yy\ h:mm;@">
                  <c:v>45059.791804629633</c:v>
                </c:pt>
                <c:pt idx="3428" formatCode="d/m/yy\ h:mm;@">
                  <c:v>45059.750138078707</c:v>
                </c:pt>
                <c:pt idx="3429" formatCode="d/m/yy\ h:mm;@">
                  <c:v>45059.708471527774</c:v>
                </c:pt>
                <c:pt idx="3430" formatCode="d/m/yy\ h:mm;@">
                  <c:v>45059.666804976849</c:v>
                </c:pt>
                <c:pt idx="3431" formatCode="d/m/yy\ h:mm;@">
                  <c:v>45059.625138425923</c:v>
                </c:pt>
                <c:pt idx="3432" formatCode="d/m/yy\ h:mm;@">
                  <c:v>45059.583471874997</c:v>
                </c:pt>
                <c:pt idx="3433" formatCode="d/m/yy\ h:mm;@">
                  <c:v>45059.541805324072</c:v>
                </c:pt>
                <c:pt idx="3434" formatCode="d/m/yy\ h:mm;@">
                  <c:v>45059.500138773146</c:v>
                </c:pt>
                <c:pt idx="3435" formatCode="d/m/yy\ h:mm;@">
                  <c:v>45059.458472222221</c:v>
                </c:pt>
                <c:pt idx="3436" formatCode="d/m/yy\ h:mm;@">
                  <c:v>45059.416805671295</c:v>
                </c:pt>
                <c:pt idx="3437" formatCode="d/m/yy\ h:mm;@">
                  <c:v>45059.37513912037</c:v>
                </c:pt>
                <c:pt idx="3438" formatCode="d/m/yy\ h:mm;@">
                  <c:v>45059.333472569444</c:v>
                </c:pt>
                <c:pt idx="3439" formatCode="d/m/yy\ h:mm;@">
                  <c:v>45059.291806018518</c:v>
                </c:pt>
                <c:pt idx="3440" formatCode="d/m/yy\ h:mm;@">
                  <c:v>45059.250139467593</c:v>
                </c:pt>
                <c:pt idx="3441" formatCode="d/m/yy\ h:mm;@">
                  <c:v>45059.208472916667</c:v>
                </c:pt>
                <c:pt idx="3442" formatCode="d/m/yy\ h:mm;@">
                  <c:v>45059.166806365742</c:v>
                </c:pt>
                <c:pt idx="3443" formatCode="d/m/yy\ h:mm;@">
                  <c:v>45059.125139814816</c:v>
                </c:pt>
                <c:pt idx="3444" formatCode="d/m/yy\ h:mm;@">
                  <c:v>45059.08347326389</c:v>
                </c:pt>
                <c:pt idx="3445" formatCode="d/m/yy\ h:mm;@">
                  <c:v>45059.041806712965</c:v>
                </c:pt>
                <c:pt idx="3446" formatCode="d/m/yy\ h:mm;@">
                  <c:v>45059.000140162039</c:v>
                </c:pt>
                <c:pt idx="3447" formatCode="d/m/yy\ h:mm;@">
                  <c:v>45058.958473611114</c:v>
                </c:pt>
                <c:pt idx="3448" formatCode="d/m/yy\ h:mm;@">
                  <c:v>45058.916807060188</c:v>
                </c:pt>
                <c:pt idx="3449" formatCode="d/m/yy\ h:mm;@">
                  <c:v>45058.875140509263</c:v>
                </c:pt>
                <c:pt idx="3450" formatCode="d/m/yy\ h:mm;@">
                  <c:v>45058.83347395833</c:v>
                </c:pt>
                <c:pt idx="3451" formatCode="d/m/yy\ h:mm;@">
                  <c:v>45058.791807407404</c:v>
                </c:pt>
                <c:pt idx="3452" formatCode="d/m/yy\ h:mm;@">
                  <c:v>45058.750140856479</c:v>
                </c:pt>
                <c:pt idx="3453" formatCode="d/m/yy\ h:mm;@">
                  <c:v>45058.708474305553</c:v>
                </c:pt>
                <c:pt idx="3454" formatCode="d/m/yy\ h:mm;@">
                  <c:v>45058.666807754627</c:v>
                </c:pt>
                <c:pt idx="3455" formatCode="d/m/yy\ h:mm;@">
                  <c:v>45058.625141203702</c:v>
                </c:pt>
                <c:pt idx="3456" formatCode="d/m/yy\ h:mm;@">
                  <c:v>45058.583474652776</c:v>
                </c:pt>
                <c:pt idx="3457" formatCode="d/m/yy\ h:mm;@">
                  <c:v>45058.541808101851</c:v>
                </c:pt>
                <c:pt idx="3458" formatCode="d/m/yy\ h:mm;@">
                  <c:v>45058.500141550925</c:v>
                </c:pt>
                <c:pt idx="3459" formatCode="d/m/yy\ h:mm;@">
                  <c:v>45058.458474999999</c:v>
                </c:pt>
                <c:pt idx="3460" formatCode="d/m/yy\ h:mm;@">
                  <c:v>45058.416808449074</c:v>
                </c:pt>
                <c:pt idx="3461" formatCode="d/m/yy\ h:mm;@">
                  <c:v>45058.375141898148</c:v>
                </c:pt>
                <c:pt idx="3462" formatCode="d/m/yy\ h:mm;@">
                  <c:v>45058.333475347223</c:v>
                </c:pt>
                <c:pt idx="3463" formatCode="d/m/yy\ h:mm;@">
                  <c:v>45058.291808796297</c:v>
                </c:pt>
                <c:pt idx="3464" formatCode="d/m/yy\ h:mm;@">
                  <c:v>45058.250142245372</c:v>
                </c:pt>
                <c:pt idx="3465" formatCode="d/m/yy\ h:mm;@">
                  <c:v>45058.208475694446</c:v>
                </c:pt>
                <c:pt idx="3466" formatCode="d/m/yy\ h:mm;@">
                  <c:v>45058.16680914352</c:v>
                </c:pt>
                <c:pt idx="3467" formatCode="d/m/yy\ h:mm;@">
                  <c:v>45058.125142592595</c:v>
                </c:pt>
                <c:pt idx="3468" formatCode="d/m/yy\ h:mm;@">
                  <c:v>45058.083476041669</c:v>
                </c:pt>
                <c:pt idx="3469" formatCode="d/m/yy\ h:mm;@">
                  <c:v>45058.041809490744</c:v>
                </c:pt>
                <c:pt idx="3470" formatCode="d/m/yy\ h:mm;@">
                  <c:v>45058.000142939818</c:v>
                </c:pt>
                <c:pt idx="3471" formatCode="d/m/yy\ h:mm;@">
                  <c:v>45057.958476388892</c:v>
                </c:pt>
                <c:pt idx="3472" formatCode="d/m/yy\ h:mm;@">
                  <c:v>45057.91680983796</c:v>
                </c:pt>
                <c:pt idx="3473" formatCode="d/m/yy\ h:mm;@">
                  <c:v>45057.875143287034</c:v>
                </c:pt>
                <c:pt idx="3474" formatCode="d/m/yy\ h:mm;@">
                  <c:v>45057.833476736108</c:v>
                </c:pt>
                <c:pt idx="3475" formatCode="d/m/yy\ h:mm;@">
                  <c:v>45057.791810185183</c:v>
                </c:pt>
                <c:pt idx="3476" formatCode="d/m/yy\ h:mm;@">
                  <c:v>45057.750143634257</c:v>
                </c:pt>
                <c:pt idx="3477" formatCode="d/m/yy\ h:mm;@">
                  <c:v>45057.708477083332</c:v>
                </c:pt>
                <c:pt idx="3478" formatCode="d/m/yy\ h:mm;@">
                  <c:v>45057.666810532406</c:v>
                </c:pt>
                <c:pt idx="3479" formatCode="d/m/yy\ h:mm;@">
                  <c:v>45057.625143981481</c:v>
                </c:pt>
                <c:pt idx="3480" formatCode="d/m/yy\ h:mm;@">
                  <c:v>45057.583477430555</c:v>
                </c:pt>
                <c:pt idx="3481" formatCode="d/m/yy\ h:mm;@">
                  <c:v>45057.541810879629</c:v>
                </c:pt>
                <c:pt idx="3482" formatCode="d/m/yy\ h:mm;@">
                  <c:v>45057.500144328704</c:v>
                </c:pt>
                <c:pt idx="3483" formatCode="d/m/yy\ h:mm;@">
                  <c:v>45057.458477777778</c:v>
                </c:pt>
                <c:pt idx="3484" formatCode="d/m/yy\ h:mm;@">
                  <c:v>45057.416811226853</c:v>
                </c:pt>
                <c:pt idx="3485" formatCode="d/m/yy\ h:mm;@">
                  <c:v>45057.375144675927</c:v>
                </c:pt>
                <c:pt idx="3486" formatCode="d/m/yy\ h:mm;@">
                  <c:v>45057.333478125001</c:v>
                </c:pt>
                <c:pt idx="3487" formatCode="d/m/yy\ h:mm;@">
                  <c:v>45057.291811574076</c:v>
                </c:pt>
                <c:pt idx="3488" formatCode="d/m/yy\ h:mm;@">
                  <c:v>45057.25014502315</c:v>
                </c:pt>
                <c:pt idx="3489" formatCode="d/m/yy\ h:mm;@">
                  <c:v>45057.208478472225</c:v>
                </c:pt>
                <c:pt idx="3490" formatCode="d/m/yy\ h:mm;@">
                  <c:v>45057.166811921299</c:v>
                </c:pt>
                <c:pt idx="3491" formatCode="d/m/yy\ h:mm;@">
                  <c:v>45057.125145370374</c:v>
                </c:pt>
                <c:pt idx="3492" formatCode="d/m/yy\ h:mm;@">
                  <c:v>45057.083478819448</c:v>
                </c:pt>
                <c:pt idx="3493" formatCode="d/m/yy\ h:mm;@">
                  <c:v>45057.041812268515</c:v>
                </c:pt>
                <c:pt idx="3494" formatCode="d/m/yy\ h:mm;@">
                  <c:v>45057.000145717589</c:v>
                </c:pt>
                <c:pt idx="3495" formatCode="d/m/yy\ h:mm;@">
                  <c:v>45056.958479166664</c:v>
                </c:pt>
                <c:pt idx="3496" formatCode="d/m/yy\ h:mm;@">
                  <c:v>45056.916812615738</c:v>
                </c:pt>
                <c:pt idx="3497" formatCode="d/m/yy\ h:mm;@">
                  <c:v>45056.875146064813</c:v>
                </c:pt>
                <c:pt idx="3498" formatCode="d/m/yy\ h:mm;@">
                  <c:v>45056.833479513887</c:v>
                </c:pt>
                <c:pt idx="3499" formatCode="d/m/yy\ h:mm;@">
                  <c:v>45056.791812962962</c:v>
                </c:pt>
                <c:pt idx="3500" formatCode="d/m/yy\ h:mm;@">
                  <c:v>45056.750146412036</c:v>
                </c:pt>
                <c:pt idx="3501" formatCode="d/m/yy\ h:mm;@">
                  <c:v>45056.70847986111</c:v>
                </c:pt>
                <c:pt idx="3502" formatCode="d/m/yy\ h:mm;@">
                  <c:v>45056.666813310185</c:v>
                </c:pt>
                <c:pt idx="3503" formatCode="d/m/yy\ h:mm;@">
                  <c:v>45056.625146759259</c:v>
                </c:pt>
                <c:pt idx="3504" formatCode="d/m/yy\ h:mm;@">
                  <c:v>45056.583480208334</c:v>
                </c:pt>
                <c:pt idx="3505" formatCode="d/m/yy\ h:mm;@">
                  <c:v>45056.541813657408</c:v>
                </c:pt>
                <c:pt idx="3506" formatCode="d/m/yy\ h:mm;@">
                  <c:v>45056.500147106482</c:v>
                </c:pt>
                <c:pt idx="3507" formatCode="d/m/yy\ h:mm;@">
                  <c:v>45056.458480555557</c:v>
                </c:pt>
                <c:pt idx="3508" formatCode="d/m/yy\ h:mm;@">
                  <c:v>45056.416814004631</c:v>
                </c:pt>
                <c:pt idx="3509" formatCode="d/m/yy\ h:mm;@">
                  <c:v>45056.375147453706</c:v>
                </c:pt>
                <c:pt idx="3510" formatCode="d/m/yy\ h:mm;@">
                  <c:v>45056.33348090278</c:v>
                </c:pt>
                <c:pt idx="3511" formatCode="d/m/yy\ h:mm;@">
                  <c:v>45056.291814351855</c:v>
                </c:pt>
                <c:pt idx="3512" formatCode="d/m/yy\ h:mm;@">
                  <c:v>45056.250147800929</c:v>
                </c:pt>
                <c:pt idx="3513" formatCode="d/m/yy\ h:mm;@">
                  <c:v>45056.208481250003</c:v>
                </c:pt>
                <c:pt idx="3514" formatCode="d/m/yy\ h:mm;@">
                  <c:v>45056.166814699071</c:v>
                </c:pt>
                <c:pt idx="3515" formatCode="d/m/yy\ h:mm;@">
                  <c:v>45056.125148148145</c:v>
                </c:pt>
                <c:pt idx="3516" formatCode="d/m/yy\ h:mm;@">
                  <c:v>45056.083481597219</c:v>
                </c:pt>
                <c:pt idx="3517" formatCode="d/m/yy\ h:mm;@">
                  <c:v>45056.041815046294</c:v>
                </c:pt>
                <c:pt idx="3518" formatCode="d/m/yy\ h:mm;@">
                  <c:v>45056.000148495368</c:v>
                </c:pt>
                <c:pt idx="3519" formatCode="d/m/yy\ h:mm;@">
                  <c:v>45055.958481944443</c:v>
                </c:pt>
                <c:pt idx="3520" formatCode="d/m/yy\ h:mm;@">
                  <c:v>45055.916815393517</c:v>
                </c:pt>
                <c:pt idx="3521" formatCode="d/m/yy\ h:mm;@">
                  <c:v>45055.875148842591</c:v>
                </c:pt>
                <c:pt idx="3522" formatCode="d/m/yy\ h:mm;@">
                  <c:v>45055.833482291666</c:v>
                </c:pt>
                <c:pt idx="3523" formatCode="d/m/yy\ h:mm;@">
                  <c:v>45055.79181574074</c:v>
                </c:pt>
                <c:pt idx="3524" formatCode="d/m/yy\ h:mm;@">
                  <c:v>45055.750149189815</c:v>
                </c:pt>
                <c:pt idx="3525" formatCode="d/m/yy\ h:mm;@">
                  <c:v>45055.708482638889</c:v>
                </c:pt>
                <c:pt idx="3526" formatCode="d/m/yy\ h:mm;@">
                  <c:v>45055.666816087964</c:v>
                </c:pt>
                <c:pt idx="3527" formatCode="d/m/yy\ h:mm;@">
                  <c:v>45055.625149537038</c:v>
                </c:pt>
                <c:pt idx="3528" formatCode="d/m/yy\ h:mm;@">
                  <c:v>45055.583482986112</c:v>
                </c:pt>
                <c:pt idx="3529" formatCode="d/m/yy\ h:mm;@">
                  <c:v>45055.541816435187</c:v>
                </c:pt>
                <c:pt idx="3530" formatCode="d/m/yy\ h:mm;@">
                  <c:v>45055.500149884261</c:v>
                </c:pt>
                <c:pt idx="3531" formatCode="d/m/yy\ h:mm;@">
                  <c:v>45055.458483333336</c:v>
                </c:pt>
                <c:pt idx="3532" formatCode="d/m/yy\ h:mm;@">
                  <c:v>45055.41681678241</c:v>
                </c:pt>
                <c:pt idx="3533" formatCode="d/m/yy\ h:mm;@">
                  <c:v>45055.375150231484</c:v>
                </c:pt>
                <c:pt idx="3534" formatCode="d/m/yy\ h:mm;@">
                  <c:v>45055.333483680559</c:v>
                </c:pt>
                <c:pt idx="3535" formatCode="d/m/yy\ h:mm;@">
                  <c:v>45055.291817129626</c:v>
                </c:pt>
                <c:pt idx="3536" formatCode="d/m/yy\ h:mm;@">
                  <c:v>45055.2501505787</c:v>
                </c:pt>
                <c:pt idx="3537" formatCode="d/m/yy\ h:mm;@">
                  <c:v>45055.208484027775</c:v>
                </c:pt>
                <c:pt idx="3538" formatCode="d/m/yy\ h:mm;@">
                  <c:v>45055.166817476849</c:v>
                </c:pt>
                <c:pt idx="3539" formatCode="d/m/yy\ h:mm;@">
                  <c:v>45055.125150925924</c:v>
                </c:pt>
                <c:pt idx="3540" formatCode="d/m/yy\ h:mm;@">
                  <c:v>45055.083484374998</c:v>
                </c:pt>
                <c:pt idx="3541" formatCode="d/m/yy\ h:mm;@">
                  <c:v>45055.041817824072</c:v>
                </c:pt>
                <c:pt idx="3542" formatCode="d/m/yy\ h:mm;@">
                  <c:v>45055.000151273147</c:v>
                </c:pt>
                <c:pt idx="3543" formatCode="d/m/yy\ h:mm;@">
                  <c:v>45054.958484722221</c:v>
                </c:pt>
                <c:pt idx="3544" formatCode="d/m/yy\ h:mm;@">
                  <c:v>45054.916818171296</c:v>
                </c:pt>
                <c:pt idx="3545" formatCode="d/m/yy\ h:mm;@">
                  <c:v>45054.87515162037</c:v>
                </c:pt>
                <c:pt idx="3546" formatCode="d/m/yy\ h:mm;@">
                  <c:v>45054.833485069445</c:v>
                </c:pt>
                <c:pt idx="3547" formatCode="d/m/yy\ h:mm;@">
                  <c:v>45054.791818518519</c:v>
                </c:pt>
                <c:pt idx="3548" formatCode="d/m/yy\ h:mm;@">
                  <c:v>45054.750151967593</c:v>
                </c:pt>
                <c:pt idx="3549" formatCode="d/m/yy\ h:mm;@">
                  <c:v>45054.708485416668</c:v>
                </c:pt>
                <c:pt idx="3550" formatCode="d/m/yy\ h:mm;@">
                  <c:v>45054.666818865742</c:v>
                </c:pt>
                <c:pt idx="3551" formatCode="d/m/yy\ h:mm;@">
                  <c:v>45054.625152314817</c:v>
                </c:pt>
                <c:pt idx="3552" formatCode="d/m/yy\ h:mm;@">
                  <c:v>45054.583485763891</c:v>
                </c:pt>
                <c:pt idx="3553" formatCode="d/m/yy\ h:mm;@">
                  <c:v>45054.541819212965</c:v>
                </c:pt>
                <c:pt idx="3554" formatCode="d/m/yy\ h:mm;@">
                  <c:v>45054.50015266204</c:v>
                </c:pt>
                <c:pt idx="3555" formatCode="d/m/yy\ h:mm;@">
                  <c:v>45054.458486111114</c:v>
                </c:pt>
                <c:pt idx="3556" formatCode="d/m/yy\ h:mm;@">
                  <c:v>45054.416819560189</c:v>
                </c:pt>
                <c:pt idx="3557" formatCode="d/m/yy\ h:mm;@">
                  <c:v>45054.375153009256</c:v>
                </c:pt>
                <c:pt idx="3558" formatCode="d/m/yy\ h:mm;@">
                  <c:v>45054.33348645833</c:v>
                </c:pt>
                <c:pt idx="3559" formatCode="d/m/yy\ h:mm;@">
                  <c:v>45054.291819907405</c:v>
                </c:pt>
                <c:pt idx="3560" formatCode="d/m/yy\ h:mm;@">
                  <c:v>45054.250153356479</c:v>
                </c:pt>
                <c:pt idx="3561" formatCode="d/m/yy\ h:mm;@">
                  <c:v>45054.208486805554</c:v>
                </c:pt>
                <c:pt idx="3562" formatCode="d/m/yy\ h:mm;@">
                  <c:v>45054.166820254628</c:v>
                </c:pt>
                <c:pt idx="3563" formatCode="d/m/yy\ h:mm;@">
                  <c:v>45054.125153703702</c:v>
                </c:pt>
                <c:pt idx="3564" formatCode="d/m/yy\ h:mm;@">
                  <c:v>45054.083487152777</c:v>
                </c:pt>
                <c:pt idx="3565" formatCode="d/m/yy\ h:mm;@">
                  <c:v>45054.041820601851</c:v>
                </c:pt>
                <c:pt idx="3566" formatCode="d/m/yy\ h:mm;@">
                  <c:v>45054.000154050926</c:v>
                </c:pt>
                <c:pt idx="3567" formatCode="d/m/yy\ h:mm;@">
                  <c:v>45053.9584875</c:v>
                </c:pt>
                <c:pt idx="3568" formatCode="d/m/yy\ h:mm;@">
                  <c:v>45053.916820949074</c:v>
                </c:pt>
                <c:pt idx="3569" formatCode="d/m/yy\ h:mm;@">
                  <c:v>45053.875154398149</c:v>
                </c:pt>
                <c:pt idx="3570" formatCode="d/m/yy\ h:mm;@">
                  <c:v>45053.833487847223</c:v>
                </c:pt>
                <c:pt idx="3571" formatCode="d/m/yy\ h:mm;@">
                  <c:v>45053.791821296298</c:v>
                </c:pt>
                <c:pt idx="3572" formatCode="d/m/yy\ h:mm;@">
                  <c:v>45053.750154745372</c:v>
                </c:pt>
                <c:pt idx="3573" formatCode="d/m/yy\ h:mm;@">
                  <c:v>45053.708488194447</c:v>
                </c:pt>
                <c:pt idx="3574" formatCode="d/m/yy\ h:mm;@">
                  <c:v>45053.666821643521</c:v>
                </c:pt>
                <c:pt idx="3575" formatCode="d/m/yy\ h:mm;@">
                  <c:v>45053.625155092595</c:v>
                </c:pt>
                <c:pt idx="3576" formatCode="d/m/yy\ h:mm;@">
                  <c:v>45053.58348854167</c:v>
                </c:pt>
                <c:pt idx="3577" formatCode="d/m/yy\ h:mm;@">
                  <c:v>45053.541821990744</c:v>
                </c:pt>
                <c:pt idx="3578" formatCode="d/m/yy\ h:mm;@">
                  <c:v>45053.500155439811</c:v>
                </c:pt>
                <c:pt idx="3579" formatCode="d/m/yy\ h:mm;@">
                  <c:v>45053.458488888886</c:v>
                </c:pt>
                <c:pt idx="3580" formatCode="d/m/yy\ h:mm;@">
                  <c:v>45053.41682233796</c:v>
                </c:pt>
                <c:pt idx="3581" formatCode="d/m/yy\ h:mm;@">
                  <c:v>45053.375155787035</c:v>
                </c:pt>
                <c:pt idx="3582" formatCode="d/m/yy\ h:mm;@">
                  <c:v>45053.333489236109</c:v>
                </c:pt>
                <c:pt idx="3583" formatCode="d/m/yy\ h:mm;@">
                  <c:v>45053.291822685183</c:v>
                </c:pt>
                <c:pt idx="3584" formatCode="d/m/yy\ h:mm;@">
                  <c:v>45053.250156134258</c:v>
                </c:pt>
                <c:pt idx="3585" formatCode="d/m/yy\ h:mm;@">
                  <c:v>45053.208489583332</c:v>
                </c:pt>
                <c:pt idx="3586" formatCode="d/m/yy\ h:mm;@">
                  <c:v>45053.166823032407</c:v>
                </c:pt>
                <c:pt idx="3587" formatCode="d/m/yy\ h:mm;@">
                  <c:v>45053.125156481481</c:v>
                </c:pt>
                <c:pt idx="3588" formatCode="d/m/yy\ h:mm;@">
                  <c:v>45053.083489930556</c:v>
                </c:pt>
                <c:pt idx="3589" formatCode="d/m/yy\ h:mm;@">
                  <c:v>45053.04182337963</c:v>
                </c:pt>
                <c:pt idx="3590" formatCode="d/m/yy\ h:mm;@">
                  <c:v>45053.000156828704</c:v>
                </c:pt>
                <c:pt idx="3591" formatCode="d/m/yy\ h:mm;@">
                  <c:v>45052.958490277779</c:v>
                </c:pt>
                <c:pt idx="3592" formatCode="d/m/yy\ h:mm;@">
                  <c:v>45052.916823726853</c:v>
                </c:pt>
                <c:pt idx="3593" formatCode="d/m/yy\ h:mm;@">
                  <c:v>45052.875157175928</c:v>
                </c:pt>
                <c:pt idx="3594" formatCode="d/m/yy\ h:mm;@">
                  <c:v>45052.833490625002</c:v>
                </c:pt>
                <c:pt idx="3595" formatCode="d/m/yy\ h:mm;@">
                  <c:v>45052.791824074076</c:v>
                </c:pt>
                <c:pt idx="3596" formatCode="d/m/yy\ h:mm;@">
                  <c:v>45052.750157523151</c:v>
                </c:pt>
                <c:pt idx="3597" formatCode="d/m/yy\ h:mm;@">
                  <c:v>45052.708490972225</c:v>
                </c:pt>
                <c:pt idx="3598" formatCode="d/m/yy\ h:mm;@">
                  <c:v>45052.6668244213</c:v>
                </c:pt>
                <c:pt idx="3599" formatCode="d/m/yy\ h:mm;@">
                  <c:v>45052.625157870367</c:v>
                </c:pt>
                <c:pt idx="3600" formatCode="d/m/yy\ h:mm;@">
                  <c:v>45052.583491319441</c:v>
                </c:pt>
                <c:pt idx="3601" formatCode="d/m/yy\ h:mm;@">
                  <c:v>45052.541824768516</c:v>
                </c:pt>
                <c:pt idx="3602" formatCode="d/m/yy\ h:mm;@">
                  <c:v>45052.50015821759</c:v>
                </c:pt>
                <c:pt idx="3603" formatCode="d/m/yy\ h:mm;@">
                  <c:v>45052.458491666664</c:v>
                </c:pt>
                <c:pt idx="3604" formatCode="d/m/yy\ h:mm;@">
                  <c:v>45052.416825115739</c:v>
                </c:pt>
                <c:pt idx="3605" formatCode="d/m/yy\ h:mm;@">
                  <c:v>45052.375158564813</c:v>
                </c:pt>
                <c:pt idx="3606" formatCode="d/m/yy\ h:mm;@">
                  <c:v>45052.333492013888</c:v>
                </c:pt>
                <c:pt idx="3607" formatCode="d/m/yy\ h:mm;@">
                  <c:v>45052.291825462962</c:v>
                </c:pt>
                <c:pt idx="3608" formatCode="d/m/yy\ h:mm;@">
                  <c:v>45052.250158912037</c:v>
                </c:pt>
                <c:pt idx="3609" formatCode="d/m/yy\ h:mm;@">
                  <c:v>45052.208492361111</c:v>
                </c:pt>
                <c:pt idx="3610" formatCode="d/m/yy\ h:mm;@">
                  <c:v>45052.166825810185</c:v>
                </c:pt>
                <c:pt idx="3611" formatCode="d/m/yy\ h:mm;@">
                  <c:v>45052.12515925926</c:v>
                </c:pt>
                <c:pt idx="3612" formatCode="d/m/yy\ h:mm;@">
                  <c:v>45052.083492708334</c:v>
                </c:pt>
                <c:pt idx="3613" formatCode="d/m/yy\ h:mm;@">
                  <c:v>45052.041826157409</c:v>
                </c:pt>
                <c:pt idx="3614" formatCode="d/m/yy\ h:mm;@">
                  <c:v>45052.000159606483</c:v>
                </c:pt>
                <c:pt idx="3615" formatCode="d/m/yy\ h:mm;@">
                  <c:v>45051.958493055557</c:v>
                </c:pt>
                <c:pt idx="3616" formatCode="d/m/yy\ h:mm;@">
                  <c:v>45051.916826504632</c:v>
                </c:pt>
                <c:pt idx="3617" formatCode="d/m/yy\ h:mm;@">
                  <c:v>45051.875159953706</c:v>
                </c:pt>
                <c:pt idx="3618" formatCode="d/m/yy\ h:mm;@">
                  <c:v>45051.833493402781</c:v>
                </c:pt>
                <c:pt idx="3619" formatCode="d/m/yy\ h:mm;@">
                  <c:v>45051.791826851855</c:v>
                </c:pt>
                <c:pt idx="3620" formatCode="d/m/yy\ h:mm;@">
                  <c:v>45051.75016030093</c:v>
                </c:pt>
                <c:pt idx="3621" formatCode="d/m/yy\ h:mm;@">
                  <c:v>45051.708493749997</c:v>
                </c:pt>
                <c:pt idx="3622" formatCode="d/m/yy\ h:mm;@">
                  <c:v>45051.666827199071</c:v>
                </c:pt>
                <c:pt idx="3623" formatCode="d/m/yy\ h:mm;@">
                  <c:v>45051.625160648146</c:v>
                </c:pt>
                <c:pt idx="3624" formatCode="d/m/yy\ h:mm;@">
                  <c:v>45051.58349409722</c:v>
                </c:pt>
                <c:pt idx="3625" formatCode="d/m/yy\ h:mm;@">
                  <c:v>45051.541827546294</c:v>
                </c:pt>
                <c:pt idx="3626" formatCode="d/m/yy\ h:mm;@">
                  <c:v>45051.500160995369</c:v>
                </c:pt>
                <c:pt idx="3627" formatCode="d/m/yy\ h:mm;@">
                  <c:v>45051.458494444443</c:v>
                </c:pt>
                <c:pt idx="3628" formatCode="d/m/yy\ h:mm;@">
                  <c:v>45051.416827893518</c:v>
                </c:pt>
                <c:pt idx="3629" formatCode="d/m/yy\ h:mm;@">
                  <c:v>45051.375161342592</c:v>
                </c:pt>
                <c:pt idx="3630" formatCode="d/m/yy\ h:mm;@">
                  <c:v>45051.333494791666</c:v>
                </c:pt>
                <c:pt idx="3631" formatCode="d/m/yy\ h:mm;@">
                  <c:v>45051.291828240741</c:v>
                </c:pt>
                <c:pt idx="3632" formatCode="d/m/yy\ h:mm;@">
                  <c:v>45051.250161689815</c:v>
                </c:pt>
                <c:pt idx="3633" formatCode="d/m/yy\ h:mm;@">
                  <c:v>45051.20849513889</c:v>
                </c:pt>
                <c:pt idx="3634" formatCode="d/m/yy\ h:mm;@">
                  <c:v>45051.166828587964</c:v>
                </c:pt>
                <c:pt idx="3635" formatCode="d/m/yy\ h:mm;@">
                  <c:v>45051.125162037039</c:v>
                </c:pt>
                <c:pt idx="3636" formatCode="d/m/yy\ h:mm;@">
                  <c:v>45051.083495486113</c:v>
                </c:pt>
                <c:pt idx="3637" formatCode="d/m/yy\ h:mm;@">
                  <c:v>45051.041828935187</c:v>
                </c:pt>
                <c:pt idx="3638" formatCode="d/m/yy\ h:mm;@">
                  <c:v>45051.000162384262</c:v>
                </c:pt>
                <c:pt idx="3639" formatCode="d/m/yy\ h:mm;@">
                  <c:v>45050.958495833336</c:v>
                </c:pt>
                <c:pt idx="3640" formatCode="d/m/yy\ h:mm;@">
                  <c:v>45050.916829282411</c:v>
                </c:pt>
                <c:pt idx="3641" formatCode="d/m/yy\ h:mm;@">
                  <c:v>45050.875162731485</c:v>
                </c:pt>
                <c:pt idx="3642" formatCode="d/m/yy\ h:mm;@">
                  <c:v>45050.833496180552</c:v>
                </c:pt>
                <c:pt idx="3643" formatCode="d/m/yy\ h:mm;@">
                  <c:v>45050.791829629627</c:v>
                </c:pt>
                <c:pt idx="3644" formatCode="d/m/yy\ h:mm;@">
                  <c:v>45050.750163078701</c:v>
                </c:pt>
                <c:pt idx="3645" formatCode="d/m/yy\ h:mm;@">
                  <c:v>45050.708496527775</c:v>
                </c:pt>
                <c:pt idx="3646" formatCode="d/m/yy\ h:mm;@">
                  <c:v>45050.66682997685</c:v>
                </c:pt>
                <c:pt idx="3647" formatCode="d/m/yy\ h:mm;@">
                  <c:v>45050.625163425924</c:v>
                </c:pt>
                <c:pt idx="3648" formatCode="d/m/yy\ h:mm;@">
                  <c:v>45050.583496874999</c:v>
                </c:pt>
                <c:pt idx="3649" formatCode="d/m/yy\ h:mm;@">
                  <c:v>45050.541830324073</c:v>
                </c:pt>
                <c:pt idx="3650" formatCode="d/m/yy\ h:mm;@">
                  <c:v>45050.500163773148</c:v>
                </c:pt>
                <c:pt idx="3651" formatCode="d/m/yy\ h:mm;@">
                  <c:v>45050.458497222222</c:v>
                </c:pt>
                <c:pt idx="3652" formatCode="d/m/yy\ h:mm;@">
                  <c:v>45050.416830671296</c:v>
                </c:pt>
                <c:pt idx="3653" formatCode="d/m/yy\ h:mm;@">
                  <c:v>45050.375164120371</c:v>
                </c:pt>
                <c:pt idx="3654" formatCode="d/m/yy\ h:mm;@">
                  <c:v>45050.333497569445</c:v>
                </c:pt>
                <c:pt idx="3655" formatCode="d/m/yy\ h:mm;@">
                  <c:v>45050.29183101852</c:v>
                </c:pt>
                <c:pt idx="3656" formatCode="d/m/yy\ h:mm;@">
                  <c:v>45050.250164467594</c:v>
                </c:pt>
                <c:pt idx="3657" formatCode="d/m/yy\ h:mm;@">
                  <c:v>45050.208497916668</c:v>
                </c:pt>
                <c:pt idx="3658" formatCode="d/m/yy\ h:mm;@">
                  <c:v>45050.166831365743</c:v>
                </c:pt>
                <c:pt idx="3659" formatCode="d/m/yy\ h:mm;@">
                  <c:v>45050.125164814817</c:v>
                </c:pt>
                <c:pt idx="3660" formatCode="d/m/yy\ h:mm;@">
                  <c:v>45050.083498263892</c:v>
                </c:pt>
                <c:pt idx="3661" formatCode="d/m/yy\ h:mm;@">
                  <c:v>45050.041831712966</c:v>
                </c:pt>
                <c:pt idx="3662" formatCode="d/m/yy\ h:mm;@">
                  <c:v>45050.000165162041</c:v>
                </c:pt>
                <c:pt idx="3663" formatCode="d/m/yy\ h:mm;@">
                  <c:v>45049.958498611108</c:v>
                </c:pt>
                <c:pt idx="3664" formatCode="d/m/yy\ h:mm;@">
                  <c:v>45049.916832060182</c:v>
                </c:pt>
                <c:pt idx="3665" formatCode="d/m/yy\ h:mm;@">
                  <c:v>45049.875165509256</c:v>
                </c:pt>
                <c:pt idx="3666" formatCode="d/m/yy\ h:mm;@">
                  <c:v>45049.833498958331</c:v>
                </c:pt>
                <c:pt idx="3667" formatCode="d/m/yy\ h:mm;@">
                  <c:v>45049.791832407405</c:v>
                </c:pt>
                <c:pt idx="3668" formatCode="d/m/yy\ h:mm;@">
                  <c:v>45049.75016585648</c:v>
                </c:pt>
                <c:pt idx="3669" formatCode="d/m/yy\ h:mm;@">
                  <c:v>45049.708499305554</c:v>
                </c:pt>
                <c:pt idx="3670" formatCode="d/m/yy\ h:mm;@">
                  <c:v>45049.666832754629</c:v>
                </c:pt>
                <c:pt idx="3671" formatCode="d/m/yy\ h:mm;@">
                  <c:v>45049.625166203703</c:v>
                </c:pt>
                <c:pt idx="3672" formatCode="d/m/yy\ h:mm;@">
                  <c:v>45049.583499652777</c:v>
                </c:pt>
                <c:pt idx="3673" formatCode="d/m/yy\ h:mm;@">
                  <c:v>45049.541833101852</c:v>
                </c:pt>
                <c:pt idx="3674" formatCode="d/m/yy\ h:mm;@">
                  <c:v>45049.500166550926</c:v>
                </c:pt>
                <c:pt idx="3675" formatCode="d/m/yy\ h:mm;@">
                  <c:v>45049.458500000001</c:v>
                </c:pt>
                <c:pt idx="3676" formatCode="d/m/yy\ h:mm;@">
                  <c:v>45049.416833449075</c:v>
                </c:pt>
                <c:pt idx="3677" formatCode="d/m/yy\ h:mm;@">
                  <c:v>45049.375166898149</c:v>
                </c:pt>
                <c:pt idx="3678" formatCode="d/m/yy\ h:mm;@">
                  <c:v>45049.333500347224</c:v>
                </c:pt>
                <c:pt idx="3679" formatCode="d/m/yy\ h:mm;@">
                  <c:v>45049.291833796298</c:v>
                </c:pt>
                <c:pt idx="3680" formatCode="d/m/yy\ h:mm;@">
                  <c:v>45049.250167245373</c:v>
                </c:pt>
                <c:pt idx="3681" formatCode="d/m/yy\ h:mm;@">
                  <c:v>45049.208500694447</c:v>
                </c:pt>
                <c:pt idx="3682" formatCode="d/m/yy\ h:mm;@">
                  <c:v>45049.166834143522</c:v>
                </c:pt>
                <c:pt idx="3683" formatCode="d/m/yy\ h:mm;@">
                  <c:v>45049.125167592596</c:v>
                </c:pt>
                <c:pt idx="3684" formatCode="d/m/yy\ h:mm;@">
                  <c:v>45049.083501041663</c:v>
                </c:pt>
                <c:pt idx="3685" formatCode="d/m/yy\ h:mm;@">
                  <c:v>45049.041834490738</c:v>
                </c:pt>
                <c:pt idx="3686" formatCode="d/m/yy\ h:mm;@">
                  <c:v>45049.000167939812</c:v>
                </c:pt>
                <c:pt idx="3687" formatCode="d/m/yy\ h:mm;@">
                  <c:v>45048.958501388886</c:v>
                </c:pt>
                <c:pt idx="3688" formatCode="d/m/yy\ h:mm;@">
                  <c:v>45048.916834837961</c:v>
                </c:pt>
                <c:pt idx="3689" formatCode="d/m/yy\ h:mm;@">
                  <c:v>45048.875168287035</c:v>
                </c:pt>
                <c:pt idx="3690" formatCode="d/m/yy\ h:mm;@">
                  <c:v>45048.83350173611</c:v>
                </c:pt>
                <c:pt idx="3691" formatCode="d/m/yy\ h:mm;@">
                  <c:v>45048.791835185184</c:v>
                </c:pt>
                <c:pt idx="3692" formatCode="d/m/yy\ h:mm;@">
                  <c:v>45048.750168634258</c:v>
                </c:pt>
                <c:pt idx="3693" formatCode="d/m/yy\ h:mm;@">
                  <c:v>45048.708502083333</c:v>
                </c:pt>
                <c:pt idx="3694" formatCode="d/m/yy\ h:mm;@">
                  <c:v>45048.666835532407</c:v>
                </c:pt>
                <c:pt idx="3695" formatCode="d/m/yy\ h:mm;@">
                  <c:v>45048.625168981482</c:v>
                </c:pt>
                <c:pt idx="3696" formatCode="d/m/yy\ h:mm;@">
                  <c:v>45048.583502430556</c:v>
                </c:pt>
                <c:pt idx="3697" formatCode="d/m/yy\ h:mm;@">
                  <c:v>45048.541835879631</c:v>
                </c:pt>
                <c:pt idx="3698" formatCode="d/m/yy\ h:mm;@">
                  <c:v>45048.500169328705</c:v>
                </c:pt>
                <c:pt idx="3699" formatCode="d/m/yy\ h:mm;@">
                  <c:v>45048.458502777779</c:v>
                </c:pt>
                <c:pt idx="3700" formatCode="d/m/yy\ h:mm;@">
                  <c:v>45048.416836226854</c:v>
                </c:pt>
                <c:pt idx="3701" formatCode="d/m/yy\ h:mm;@">
                  <c:v>45048.375169675928</c:v>
                </c:pt>
                <c:pt idx="3702" formatCode="d/m/yy\ h:mm;@">
                  <c:v>45048.333503125003</c:v>
                </c:pt>
                <c:pt idx="3703" formatCode="d/m/yy\ h:mm;@">
                  <c:v>45048.291836574077</c:v>
                </c:pt>
                <c:pt idx="3704" formatCode="d/m/yy\ h:mm;@">
                  <c:v>45048.250170023151</c:v>
                </c:pt>
                <c:pt idx="3705" formatCode="d/m/yy\ h:mm;@">
                  <c:v>45048.208503472226</c:v>
                </c:pt>
                <c:pt idx="3706" formatCode="d/m/yy\ h:mm;@">
                  <c:v>45048.166836921293</c:v>
                </c:pt>
                <c:pt idx="3707" formatCode="d/m/yy\ h:mm;@">
                  <c:v>45048.125170370367</c:v>
                </c:pt>
                <c:pt idx="3708" formatCode="d/m/yy\ h:mm;@">
                  <c:v>45048.083503819442</c:v>
                </c:pt>
                <c:pt idx="3709" formatCode="d/m/yy\ h:mm;@">
                  <c:v>45048.041837268516</c:v>
                </c:pt>
                <c:pt idx="3710" formatCode="d/m/yy\ h:mm;@">
                  <c:v>45048.000170717591</c:v>
                </c:pt>
                <c:pt idx="3711" formatCode="d/m/yy\ h:mm;@">
                  <c:v>45047.958504166665</c:v>
                </c:pt>
                <c:pt idx="3712" formatCode="d/m/yy\ h:mm;@">
                  <c:v>45047.916837615739</c:v>
                </c:pt>
                <c:pt idx="3713" formatCode="d/m/yy\ h:mm;@">
                  <c:v>45047.875171064814</c:v>
                </c:pt>
                <c:pt idx="3714" formatCode="d/m/yy\ h:mm;@">
                  <c:v>45047.833504513888</c:v>
                </c:pt>
                <c:pt idx="3715" formatCode="d/m/yy\ h:mm;@">
                  <c:v>45047.791837962963</c:v>
                </c:pt>
                <c:pt idx="3716" formatCode="d/m/yy\ h:mm;@">
                  <c:v>45047.750171412037</c:v>
                </c:pt>
                <c:pt idx="3717" formatCode="d/m/yy\ h:mm;@">
                  <c:v>45047.708504861112</c:v>
                </c:pt>
                <c:pt idx="3718" formatCode="d/m/yy\ h:mm;@">
                  <c:v>45047.666838310186</c:v>
                </c:pt>
                <c:pt idx="3719" formatCode="d/m/yy\ h:mm;@">
                  <c:v>45047.62517175926</c:v>
                </c:pt>
                <c:pt idx="3720" formatCode="d/m/yy\ h:mm;@">
                  <c:v>45047.583505208335</c:v>
                </c:pt>
                <c:pt idx="3721" formatCode="d/m/yy\ h:mm;@">
                  <c:v>45047.541838657409</c:v>
                </c:pt>
                <c:pt idx="3722" formatCode="d/m/yy\ h:mm;@">
                  <c:v>45047.500172106484</c:v>
                </c:pt>
                <c:pt idx="3723" formatCode="d/m/yy\ h:mm;@">
                  <c:v>45047.458505555558</c:v>
                </c:pt>
                <c:pt idx="3724" formatCode="d/m/yy\ h:mm;@">
                  <c:v>45047.416839004632</c:v>
                </c:pt>
                <c:pt idx="3725" formatCode="d/m/yy\ h:mm;@">
                  <c:v>45047.375172453707</c:v>
                </c:pt>
                <c:pt idx="3726" formatCode="d/m/yy\ h:mm;@">
                  <c:v>45047.333505902781</c:v>
                </c:pt>
                <c:pt idx="3727" formatCode="d/m/yy\ h:mm;@">
                  <c:v>45047.291839351848</c:v>
                </c:pt>
                <c:pt idx="3728" formatCode="d/m/yy\ h:mm;@">
                  <c:v>45047.250172800923</c:v>
                </c:pt>
                <c:pt idx="3729" formatCode="d/m/yy\ h:mm;@">
                  <c:v>45047.208506249997</c:v>
                </c:pt>
                <c:pt idx="3730" formatCode="d/m/yy\ h:mm;@">
                  <c:v>45047.166839699072</c:v>
                </c:pt>
                <c:pt idx="3731" formatCode="d/m/yy\ h:mm;@">
                  <c:v>45047.125173148146</c:v>
                </c:pt>
                <c:pt idx="3732" formatCode="d/m/yy\ h:mm;@">
                  <c:v>45047.083506597221</c:v>
                </c:pt>
                <c:pt idx="3733" formatCode="d/m/yy\ h:mm;@">
                  <c:v>45047.041840046295</c:v>
                </c:pt>
                <c:pt idx="3734" formatCode="d/m/yy\ h:mm;@">
                  <c:v>45047.000173495369</c:v>
                </c:pt>
                <c:pt idx="3735" formatCode="d/m/yy\ h:mm;@">
                  <c:v>45046.958506944444</c:v>
                </c:pt>
                <c:pt idx="3736" formatCode="d/m/yy\ h:mm;@">
                  <c:v>45046.916840393518</c:v>
                </c:pt>
                <c:pt idx="3737" formatCode="d/m/yy\ h:mm;@">
                  <c:v>45046.875173842593</c:v>
                </c:pt>
                <c:pt idx="3738" formatCode="d/m/yy\ h:mm;@">
                  <c:v>45046.833507291667</c:v>
                </c:pt>
                <c:pt idx="3739" formatCode="d/m/yy\ h:mm;@">
                  <c:v>45046.791840740741</c:v>
                </c:pt>
                <c:pt idx="3740" formatCode="d/m/yy\ h:mm;@">
                  <c:v>45046.750174189816</c:v>
                </c:pt>
                <c:pt idx="3741" formatCode="d/m/yy\ h:mm;@">
                  <c:v>45046.70850763889</c:v>
                </c:pt>
                <c:pt idx="3742" formatCode="d/m/yy\ h:mm;@">
                  <c:v>45046.666841087965</c:v>
                </c:pt>
                <c:pt idx="3743" formatCode="d/m/yy\ h:mm;@">
                  <c:v>45046.625174537039</c:v>
                </c:pt>
                <c:pt idx="3744" formatCode="d/m/yy\ h:mm;@">
                  <c:v>45046.583507986114</c:v>
                </c:pt>
                <c:pt idx="3745" formatCode="d/m/yy\ h:mm;@">
                  <c:v>45046.541841435188</c:v>
                </c:pt>
                <c:pt idx="3746" formatCode="d/m/yy\ h:mm;@">
                  <c:v>45046.500174884262</c:v>
                </c:pt>
                <c:pt idx="3747" formatCode="d/m/yy\ h:mm;@">
                  <c:v>45046.458508333337</c:v>
                </c:pt>
                <c:pt idx="3748" formatCode="d/m/yy\ h:mm;@">
                  <c:v>45046.416841782404</c:v>
                </c:pt>
                <c:pt idx="3749" formatCode="d/m/yy\ h:mm;@">
                  <c:v>45046.375175231478</c:v>
                </c:pt>
                <c:pt idx="3750" formatCode="d/m/yy\ h:mm;@">
                  <c:v>45046.333508680553</c:v>
                </c:pt>
                <c:pt idx="3751" formatCode="d/m/yy\ h:mm;@">
                  <c:v>45046.291842129627</c:v>
                </c:pt>
                <c:pt idx="3752" formatCode="d/m/yy\ h:mm;@">
                  <c:v>45046.250175578702</c:v>
                </c:pt>
                <c:pt idx="3753" formatCode="d/m/yy\ h:mm;@">
                  <c:v>45046.208509027776</c:v>
                </c:pt>
                <c:pt idx="3754" formatCode="d/m/yy\ h:mm;@">
                  <c:v>45046.16684247685</c:v>
                </c:pt>
                <c:pt idx="3755" formatCode="d/m/yy\ h:mm;@">
                  <c:v>45046.125175925925</c:v>
                </c:pt>
                <c:pt idx="3756" formatCode="d/m/yy\ h:mm;@">
                  <c:v>45046.083509374999</c:v>
                </c:pt>
                <c:pt idx="3757" formatCode="d/m/yy\ h:mm;@">
                  <c:v>45046.041842824074</c:v>
                </c:pt>
                <c:pt idx="3758" formatCode="d/m/yy\ h:mm;@">
                  <c:v>45046.000176273148</c:v>
                </c:pt>
                <c:pt idx="3759" formatCode="d/m/yy\ h:mm;@">
                  <c:v>45045.958509722223</c:v>
                </c:pt>
                <c:pt idx="3760" formatCode="d/m/yy\ h:mm;@">
                  <c:v>45045.916843171297</c:v>
                </c:pt>
                <c:pt idx="3761" formatCode="d/m/yy\ h:mm;@">
                  <c:v>45045.875176620371</c:v>
                </c:pt>
                <c:pt idx="3762" formatCode="d/m/yy\ h:mm;@">
                  <c:v>45045.833510069446</c:v>
                </c:pt>
                <c:pt idx="3763" formatCode="d/m/yy\ h:mm;@">
                  <c:v>45045.79184351852</c:v>
                </c:pt>
                <c:pt idx="3764" formatCode="d/m/yy\ h:mm;@">
                  <c:v>45045.750176967595</c:v>
                </c:pt>
                <c:pt idx="3765" formatCode="d/m/yy\ h:mm;@">
                  <c:v>45045.708510416669</c:v>
                </c:pt>
                <c:pt idx="3766" formatCode="d/m/yy\ h:mm;@">
                  <c:v>45045.666843865743</c:v>
                </c:pt>
                <c:pt idx="3767" formatCode="d/m/yy\ h:mm;@">
                  <c:v>45045.625177314818</c:v>
                </c:pt>
                <c:pt idx="3768" formatCode="d/m/yy\ h:mm;@">
                  <c:v>45045.583510763892</c:v>
                </c:pt>
                <c:pt idx="3769" formatCode="d/m/yy\ h:mm;@">
                  <c:v>45045.541844212959</c:v>
                </c:pt>
                <c:pt idx="3770" formatCode="d/m/yy\ h:mm;@">
                  <c:v>45045.500177662034</c:v>
                </c:pt>
                <c:pt idx="3771" formatCode="d/m/yy\ h:mm;@">
                  <c:v>45045.458511111108</c:v>
                </c:pt>
                <c:pt idx="3772" formatCode="d/m/yy\ h:mm;@">
                  <c:v>45045.416844560183</c:v>
                </c:pt>
                <c:pt idx="3773" formatCode="d/m/yy\ h:mm;@">
                  <c:v>45045.375178009257</c:v>
                </c:pt>
                <c:pt idx="3774" formatCode="d/m/yy\ h:mm;@">
                  <c:v>45045.333511458331</c:v>
                </c:pt>
                <c:pt idx="3775" formatCode="d/m/yy\ h:mm;@">
                  <c:v>45045.291844907406</c:v>
                </c:pt>
                <c:pt idx="3776" formatCode="d/m/yy\ h:mm;@">
                  <c:v>45045.25017835648</c:v>
                </c:pt>
                <c:pt idx="3777" formatCode="d/m/yy\ h:mm;@">
                  <c:v>45045.208511805555</c:v>
                </c:pt>
                <c:pt idx="3778" formatCode="d/m/yy\ h:mm;@">
                  <c:v>45045.166845254629</c:v>
                </c:pt>
                <c:pt idx="3779" formatCode="d/m/yy\ h:mm;@">
                  <c:v>45045.125178703704</c:v>
                </c:pt>
                <c:pt idx="3780" formatCode="d/m/yy\ h:mm;@">
                  <c:v>45045.083512152778</c:v>
                </c:pt>
                <c:pt idx="3781" formatCode="d/m/yy\ h:mm;@">
                  <c:v>45045.041845601852</c:v>
                </c:pt>
                <c:pt idx="3782" formatCode="d/m/yy\ h:mm;@">
                  <c:v>45045.000179050927</c:v>
                </c:pt>
                <c:pt idx="3783" formatCode="d/m/yy\ h:mm;@">
                  <c:v>45044.958512500001</c:v>
                </c:pt>
                <c:pt idx="3784" formatCode="d/m/yy\ h:mm;@">
                  <c:v>45044.916845949076</c:v>
                </c:pt>
                <c:pt idx="3785" formatCode="d/m/yy\ h:mm;@">
                  <c:v>45044.87517939815</c:v>
                </c:pt>
                <c:pt idx="3786" formatCode="d/m/yy\ h:mm;@">
                  <c:v>45044.833512847224</c:v>
                </c:pt>
                <c:pt idx="3787" formatCode="d/m/yy\ h:mm;@">
                  <c:v>45044.791846296299</c:v>
                </c:pt>
                <c:pt idx="3788" formatCode="d/m/yy\ h:mm;@">
                  <c:v>45044.750179745373</c:v>
                </c:pt>
                <c:pt idx="3789" formatCode="d/m/yy\ h:mm;@">
                  <c:v>45044.708513194448</c:v>
                </c:pt>
                <c:pt idx="3790" formatCode="d/m/yy\ h:mm;@">
                  <c:v>45044.666846643522</c:v>
                </c:pt>
                <c:pt idx="3791" formatCode="d/m/yy\ h:mm;@">
                  <c:v>45044.625180092589</c:v>
                </c:pt>
                <c:pt idx="3792" formatCode="d/m/yy\ h:mm;@">
                  <c:v>45044.583513541664</c:v>
                </c:pt>
                <c:pt idx="3793" formatCode="d/m/yy\ h:mm;@">
                  <c:v>45044.541846990738</c:v>
                </c:pt>
                <c:pt idx="3794" formatCode="d/m/yy\ h:mm;@">
                  <c:v>45044.500180439813</c:v>
                </c:pt>
                <c:pt idx="3795" formatCode="d/m/yy\ h:mm;@">
                  <c:v>45044.458513888887</c:v>
                </c:pt>
                <c:pt idx="3796" formatCode="d/m/yy\ h:mm;@">
                  <c:v>45044.416847337961</c:v>
                </c:pt>
                <c:pt idx="3797" formatCode="d/m/yy\ h:mm;@">
                  <c:v>45044.375180787036</c:v>
                </c:pt>
                <c:pt idx="3798" formatCode="d/m/yy\ h:mm;@">
                  <c:v>45044.33351423611</c:v>
                </c:pt>
                <c:pt idx="3799" formatCode="d/m/yy\ h:mm;@">
                  <c:v>45044.291847685185</c:v>
                </c:pt>
                <c:pt idx="3800" formatCode="d/m/yy\ h:mm;@">
                  <c:v>45044.250181134259</c:v>
                </c:pt>
                <c:pt idx="3801" formatCode="d/m/yy\ h:mm;@">
                  <c:v>45044.208514583333</c:v>
                </c:pt>
                <c:pt idx="3802" formatCode="d/m/yy\ h:mm;@">
                  <c:v>45044.166848032408</c:v>
                </c:pt>
                <c:pt idx="3803" formatCode="d/m/yy\ h:mm;@">
                  <c:v>45044.125181481482</c:v>
                </c:pt>
                <c:pt idx="3804" formatCode="d/m/yy\ h:mm;@">
                  <c:v>45044.083514930557</c:v>
                </c:pt>
                <c:pt idx="3805" formatCode="d/m/yy\ h:mm;@">
                  <c:v>45044.041848379631</c:v>
                </c:pt>
                <c:pt idx="3806" formatCode="d/m/yy\ h:mm;@">
                  <c:v>45044.000181828706</c:v>
                </c:pt>
                <c:pt idx="3807" formatCode="d/m/yy\ h:mm;@">
                  <c:v>45043.95851527778</c:v>
                </c:pt>
                <c:pt idx="3808" formatCode="d/m/yy\ h:mm;@">
                  <c:v>45043.916848726854</c:v>
                </c:pt>
                <c:pt idx="3809" formatCode="d/m/yy\ h:mm;@">
                  <c:v>45043.875182175929</c:v>
                </c:pt>
                <c:pt idx="3810" formatCode="d/m/yy\ h:mm;@">
                  <c:v>45043.833515625003</c:v>
                </c:pt>
                <c:pt idx="3811" formatCode="d/m/yy\ h:mm;@">
                  <c:v>45043.791849074078</c:v>
                </c:pt>
                <c:pt idx="3812" formatCode="d/m/yy\ h:mm;@">
                  <c:v>45043.750182523145</c:v>
                </c:pt>
                <c:pt idx="3813" formatCode="d/m/yy\ h:mm;@">
                  <c:v>45043.708515972219</c:v>
                </c:pt>
                <c:pt idx="3814" formatCode="d/m/yy\ h:mm;@">
                  <c:v>45043.666849421294</c:v>
                </c:pt>
                <c:pt idx="3815" formatCode="d/m/yy\ h:mm;@">
                  <c:v>45043.625182870368</c:v>
                </c:pt>
                <c:pt idx="3816" formatCode="d/m/yy\ h:mm;@">
                  <c:v>45043.583516319442</c:v>
                </c:pt>
                <c:pt idx="3817" formatCode="d/m/yy\ h:mm;@">
                  <c:v>45043.541849768517</c:v>
                </c:pt>
                <c:pt idx="3818" formatCode="d/m/yy\ h:mm;@">
                  <c:v>45043.500183217591</c:v>
                </c:pt>
                <c:pt idx="3819" formatCode="d/m/yy\ h:mm;@">
                  <c:v>45043.458516666666</c:v>
                </c:pt>
                <c:pt idx="3820" formatCode="d/m/yy\ h:mm;@">
                  <c:v>45043.41685011574</c:v>
                </c:pt>
                <c:pt idx="3821" formatCode="d/m/yy\ h:mm;@">
                  <c:v>45043.375183564815</c:v>
                </c:pt>
                <c:pt idx="3822" formatCode="d/m/yy\ h:mm;@">
                  <c:v>45043.333517013889</c:v>
                </c:pt>
                <c:pt idx="3823" formatCode="d/m/yy\ h:mm;@">
                  <c:v>45043.291850462963</c:v>
                </c:pt>
                <c:pt idx="3824" formatCode="d/m/yy\ h:mm;@">
                  <c:v>45043.250183912038</c:v>
                </c:pt>
                <c:pt idx="3825" formatCode="d/m/yy\ h:mm;@">
                  <c:v>45043.208517361112</c:v>
                </c:pt>
                <c:pt idx="3826" formatCode="d/m/yy\ h:mm;@">
                  <c:v>45043.166850810187</c:v>
                </c:pt>
                <c:pt idx="3827" formatCode="d/m/yy\ h:mm;@">
                  <c:v>45043.125184259261</c:v>
                </c:pt>
                <c:pt idx="3828" formatCode="d/m/yy\ h:mm;@">
                  <c:v>45043.083517708335</c:v>
                </c:pt>
                <c:pt idx="3829" formatCode="d/m/yy\ h:mm;@">
                  <c:v>45043.04185115741</c:v>
                </c:pt>
                <c:pt idx="3830" formatCode="d/m/yy\ h:mm;@">
                  <c:v>45043.000184606484</c:v>
                </c:pt>
                <c:pt idx="3831" formatCode="d/m/yy\ h:mm;@">
                  <c:v>45042.958518055559</c:v>
                </c:pt>
                <c:pt idx="3832" formatCode="d/m/yy\ h:mm;@">
                  <c:v>45042.916851504633</c:v>
                </c:pt>
                <c:pt idx="3833" formatCode="d/m/yy\ h:mm;@">
                  <c:v>45042.8751849537</c:v>
                </c:pt>
                <c:pt idx="3834" formatCode="d/m/yy\ h:mm;@">
                  <c:v>45042.833518402775</c:v>
                </c:pt>
                <c:pt idx="3835" formatCode="d/m/yy\ h:mm;@">
                  <c:v>45042.791851851849</c:v>
                </c:pt>
                <c:pt idx="3836" formatCode="d/m/yy\ h:mm;@">
                  <c:v>45042.750185300923</c:v>
                </c:pt>
                <c:pt idx="3837" formatCode="d/m/yy\ h:mm;@">
                  <c:v>45042.708518749998</c:v>
                </c:pt>
                <c:pt idx="3838" formatCode="d/m/yy\ h:mm;@">
                  <c:v>45042.666852199072</c:v>
                </c:pt>
                <c:pt idx="3839" formatCode="d/m/yy\ h:mm;@">
                  <c:v>45042.625185648147</c:v>
                </c:pt>
                <c:pt idx="3840" formatCode="d/m/yy\ h:mm;@">
                  <c:v>45042.583519097221</c:v>
                </c:pt>
                <c:pt idx="3841" formatCode="d/m/yy\ h:mm;@">
                  <c:v>45042.541852546296</c:v>
                </c:pt>
                <c:pt idx="3842" formatCode="d/m/yy\ h:mm;@">
                  <c:v>45042.50018599537</c:v>
                </c:pt>
                <c:pt idx="3843" formatCode="d/m/yy\ h:mm;@">
                  <c:v>45042.458519444444</c:v>
                </c:pt>
                <c:pt idx="3844" formatCode="d/m/yy\ h:mm;@">
                  <c:v>45042.416852893519</c:v>
                </c:pt>
                <c:pt idx="3845" formatCode="d/m/yy\ h:mm;@">
                  <c:v>45042.375186342593</c:v>
                </c:pt>
                <c:pt idx="3846" formatCode="d/m/yy\ h:mm;@">
                  <c:v>45042.333519791668</c:v>
                </c:pt>
                <c:pt idx="3847" formatCode="d/m/yy\ h:mm;@">
                  <c:v>45042.291853240742</c:v>
                </c:pt>
                <c:pt idx="3848" formatCode="d/m/yy\ h:mm;@">
                  <c:v>45042.250186689816</c:v>
                </c:pt>
                <c:pt idx="3849" formatCode="d/m/yy\ h:mm;@">
                  <c:v>45042.208520138891</c:v>
                </c:pt>
                <c:pt idx="3850" formatCode="d/m/yy\ h:mm;@">
                  <c:v>45042.166853587965</c:v>
                </c:pt>
                <c:pt idx="3851" formatCode="d/m/yy\ h:mm;@">
                  <c:v>45042.12518703704</c:v>
                </c:pt>
                <c:pt idx="3852" formatCode="d/m/yy\ h:mm;@">
                  <c:v>45042.083520486114</c:v>
                </c:pt>
                <c:pt idx="3853" formatCode="d/m/yy\ h:mm;@">
                  <c:v>45042.041853935189</c:v>
                </c:pt>
                <c:pt idx="3854" formatCode="d/m/yy\ h:mm;@">
                  <c:v>45042.000187384256</c:v>
                </c:pt>
                <c:pt idx="3855" formatCode="d/m/yy\ h:mm;@">
                  <c:v>45041.95852083333</c:v>
                </c:pt>
                <c:pt idx="3856" formatCode="d/m/yy\ h:mm;@">
                  <c:v>45041.916854282405</c:v>
                </c:pt>
                <c:pt idx="3857" formatCode="d/m/yy\ h:mm;@">
                  <c:v>45041.875187731479</c:v>
                </c:pt>
                <c:pt idx="3858" formatCode="d/m/yy\ h:mm;@">
                  <c:v>45041.833521180553</c:v>
                </c:pt>
                <c:pt idx="3859" formatCode="d/m/yy\ h:mm;@">
                  <c:v>45041.791854629628</c:v>
                </c:pt>
                <c:pt idx="3860" formatCode="d/m/yy\ h:mm;@">
                  <c:v>45041.750188078702</c:v>
                </c:pt>
                <c:pt idx="3861" formatCode="d/m/yy\ h:mm;@">
                  <c:v>45041.708521527777</c:v>
                </c:pt>
                <c:pt idx="3862" formatCode="d/m/yy\ h:mm;@">
                  <c:v>45041.666854976851</c:v>
                </c:pt>
                <c:pt idx="3863" formatCode="d/m/yy\ h:mm;@">
                  <c:v>45041.625188425925</c:v>
                </c:pt>
                <c:pt idx="3864" formatCode="d/m/yy\ h:mm;@">
                  <c:v>45041.583521875</c:v>
                </c:pt>
                <c:pt idx="3865" formatCode="d/m/yy\ h:mm;@">
                  <c:v>45041.541855324074</c:v>
                </c:pt>
                <c:pt idx="3866" formatCode="d/m/yy\ h:mm;@">
                  <c:v>45041.500188773149</c:v>
                </c:pt>
                <c:pt idx="3867" formatCode="d/m/yy\ h:mm;@">
                  <c:v>45041.458522222223</c:v>
                </c:pt>
                <c:pt idx="3868" formatCode="d/m/yy\ h:mm;@">
                  <c:v>45041.416855671298</c:v>
                </c:pt>
                <c:pt idx="3869" formatCode="d/m/yy\ h:mm;@">
                  <c:v>45041.375189120372</c:v>
                </c:pt>
                <c:pt idx="3870" formatCode="d/m/yy\ h:mm;@">
                  <c:v>45041.333522569446</c:v>
                </c:pt>
                <c:pt idx="3871" formatCode="d/m/yy\ h:mm;@">
                  <c:v>45041.291856018521</c:v>
                </c:pt>
                <c:pt idx="3872" formatCode="d/m/yy\ h:mm;@">
                  <c:v>45041.250189467595</c:v>
                </c:pt>
                <c:pt idx="3873" formatCode="d/m/yy\ h:mm;@">
                  <c:v>45041.20852291667</c:v>
                </c:pt>
                <c:pt idx="3874" formatCode="d/m/yy\ h:mm;@">
                  <c:v>45041.166856365744</c:v>
                </c:pt>
                <c:pt idx="3875" formatCode="d/m/yy\ h:mm;@">
                  <c:v>45041.125189814818</c:v>
                </c:pt>
                <c:pt idx="3876" formatCode="d/m/yy\ h:mm;@">
                  <c:v>45041.083523263886</c:v>
                </c:pt>
                <c:pt idx="3877" formatCode="d/m/yy\ h:mm;@">
                  <c:v>45041.04185671296</c:v>
                </c:pt>
                <c:pt idx="3878" formatCode="d/m/yy\ h:mm;@">
                  <c:v>45041.000190162034</c:v>
                </c:pt>
                <c:pt idx="3879" formatCode="d/m/yy\ h:mm;@">
                  <c:v>45040.958523611109</c:v>
                </c:pt>
                <c:pt idx="3880" formatCode="d/m/yy\ h:mm;@">
                  <c:v>45040.916857060183</c:v>
                </c:pt>
                <c:pt idx="3881" formatCode="d/m/yy\ h:mm;@">
                  <c:v>45040.875190509258</c:v>
                </c:pt>
                <c:pt idx="3882" formatCode="d/m/yy\ h:mm;@">
                  <c:v>45040.833523958332</c:v>
                </c:pt>
                <c:pt idx="3883" formatCode="d/m/yy\ h:mm;@">
                  <c:v>45040.791857407406</c:v>
                </c:pt>
                <c:pt idx="3884" formatCode="d/m/yy\ h:mm;@">
                  <c:v>45040.750190856481</c:v>
                </c:pt>
                <c:pt idx="3885" formatCode="d/m/yy\ h:mm;@">
                  <c:v>45040.708524305555</c:v>
                </c:pt>
                <c:pt idx="3886" formatCode="d/m/yy\ h:mm;@">
                  <c:v>45040.66685775463</c:v>
                </c:pt>
                <c:pt idx="3887" formatCode="d/m/yy\ h:mm;@">
                  <c:v>45040.625191203704</c:v>
                </c:pt>
                <c:pt idx="3888" formatCode="d/m/yy\ h:mm;@">
                  <c:v>45040.583524652779</c:v>
                </c:pt>
                <c:pt idx="3889" formatCode="d/m/yy\ h:mm;@">
                  <c:v>45040.541858101853</c:v>
                </c:pt>
                <c:pt idx="3890" formatCode="d/m/yy\ h:mm;@">
                  <c:v>45040.500191550927</c:v>
                </c:pt>
                <c:pt idx="3891" formatCode="d/m/yy\ h:mm;@">
                  <c:v>45040.458525000002</c:v>
                </c:pt>
                <c:pt idx="3892" formatCode="d/m/yy\ h:mm;@">
                  <c:v>45040.416858449076</c:v>
                </c:pt>
                <c:pt idx="3893" formatCode="d/m/yy\ h:mm;@">
                  <c:v>45040.375191898151</c:v>
                </c:pt>
                <c:pt idx="3894" formatCode="d/m/yy\ h:mm;@">
                  <c:v>45040.333525347225</c:v>
                </c:pt>
                <c:pt idx="3895" formatCode="d/m/yy\ h:mm;@">
                  <c:v>45040.291858796299</c:v>
                </c:pt>
                <c:pt idx="3896" formatCode="d/m/yy\ h:mm;@">
                  <c:v>45040.250192245374</c:v>
                </c:pt>
                <c:pt idx="3897" formatCode="d/m/yy\ h:mm;@">
                  <c:v>45040.208525694441</c:v>
                </c:pt>
                <c:pt idx="3898" formatCode="d/m/yy\ h:mm;@">
                  <c:v>45040.166859143515</c:v>
                </c:pt>
                <c:pt idx="3899" formatCode="d/m/yy\ h:mm;@">
                  <c:v>45040.12519259259</c:v>
                </c:pt>
                <c:pt idx="3900" formatCode="d/m/yy\ h:mm;@">
                  <c:v>45040.083526041664</c:v>
                </c:pt>
                <c:pt idx="3901" formatCode="d/m/yy\ h:mm;@">
                  <c:v>45040.041859490739</c:v>
                </c:pt>
                <c:pt idx="3902" formatCode="d/m/yy\ h:mm;@">
                  <c:v>45040.000192939813</c:v>
                </c:pt>
                <c:pt idx="3903" formatCode="d/m/yy\ h:mm;@">
                  <c:v>45039.958526388888</c:v>
                </c:pt>
                <c:pt idx="3904" formatCode="d/m/yy\ h:mm;@">
                  <c:v>45039.916859837962</c:v>
                </c:pt>
                <c:pt idx="3905" formatCode="d/m/yy\ h:mm;@">
                  <c:v>45039.875193287036</c:v>
                </c:pt>
                <c:pt idx="3906" formatCode="d/m/yy\ h:mm;@">
                  <c:v>45039.833526736111</c:v>
                </c:pt>
                <c:pt idx="3907" formatCode="d/m/yy\ h:mm;@">
                  <c:v>45039.791860185185</c:v>
                </c:pt>
                <c:pt idx="3908" formatCode="d/m/yy\ h:mm;@">
                  <c:v>45039.75019363426</c:v>
                </c:pt>
                <c:pt idx="3909" formatCode="d/m/yy\ h:mm;@">
                  <c:v>45039.708527083334</c:v>
                </c:pt>
                <c:pt idx="3910" formatCode="d/m/yy\ h:mm;@">
                  <c:v>45039.666860532408</c:v>
                </c:pt>
                <c:pt idx="3911" formatCode="d/m/yy\ h:mm;@">
                  <c:v>45039.625193981483</c:v>
                </c:pt>
                <c:pt idx="3912" formatCode="d/m/yy\ h:mm;@">
                  <c:v>45039.583527430557</c:v>
                </c:pt>
                <c:pt idx="3913" formatCode="d/m/yy\ h:mm;@">
                  <c:v>45039.541860879632</c:v>
                </c:pt>
                <c:pt idx="3914" formatCode="d/m/yy\ h:mm;@">
                  <c:v>45039.500194328706</c:v>
                </c:pt>
                <c:pt idx="3915" formatCode="d/m/yy\ h:mm;@">
                  <c:v>45039.458527777781</c:v>
                </c:pt>
                <c:pt idx="3916" formatCode="d/m/yy\ h:mm;@">
                  <c:v>45039.416861226855</c:v>
                </c:pt>
                <c:pt idx="3917" formatCode="d/m/yy\ h:mm;@">
                  <c:v>45039.375194675929</c:v>
                </c:pt>
                <c:pt idx="3918" formatCode="d/m/yy\ h:mm;@">
                  <c:v>45039.333528124997</c:v>
                </c:pt>
                <c:pt idx="3919" formatCode="d/m/yy\ h:mm;@">
                  <c:v>45039.291861574071</c:v>
                </c:pt>
                <c:pt idx="3920" formatCode="d/m/yy\ h:mm;@">
                  <c:v>45039.250195023145</c:v>
                </c:pt>
                <c:pt idx="3921" formatCode="d/m/yy\ h:mm;@">
                  <c:v>45039.20852847222</c:v>
                </c:pt>
                <c:pt idx="3922" formatCode="d/m/yy\ h:mm;@">
                  <c:v>45039.166861921294</c:v>
                </c:pt>
                <c:pt idx="3923" formatCode="d/m/yy\ h:mm;@">
                  <c:v>45039.125195370369</c:v>
                </c:pt>
                <c:pt idx="3924" formatCode="d/m/yy\ h:mm;@">
                  <c:v>45039.083528819443</c:v>
                </c:pt>
                <c:pt idx="3925" formatCode="d/m/yy\ h:mm;@">
                  <c:v>45039.041862268517</c:v>
                </c:pt>
                <c:pt idx="3926" formatCode="d/m/yy\ h:mm;@">
                  <c:v>45039.000195717592</c:v>
                </c:pt>
                <c:pt idx="3927" formatCode="d/m/yy\ h:mm;@">
                  <c:v>45038.958529166666</c:v>
                </c:pt>
                <c:pt idx="3928" formatCode="d/m/yy\ h:mm;@">
                  <c:v>45038.916862615741</c:v>
                </c:pt>
                <c:pt idx="3929" formatCode="d/m/yy\ h:mm;@">
                  <c:v>45038.875196064815</c:v>
                </c:pt>
                <c:pt idx="3930" formatCode="d/m/yy\ h:mm;@">
                  <c:v>45038.83352951389</c:v>
                </c:pt>
                <c:pt idx="3931" formatCode="d/m/yy\ h:mm;@">
                  <c:v>45038.791862962964</c:v>
                </c:pt>
                <c:pt idx="3932" formatCode="d/m/yy\ h:mm;@">
                  <c:v>45038.750196412038</c:v>
                </c:pt>
                <c:pt idx="3933" formatCode="d/m/yy\ h:mm;@">
                  <c:v>45038.708529861113</c:v>
                </c:pt>
                <c:pt idx="3934" formatCode="d/m/yy\ h:mm;@">
                  <c:v>45038.666863310187</c:v>
                </c:pt>
                <c:pt idx="3935" formatCode="d/m/yy\ h:mm;@">
                  <c:v>45038.625196759262</c:v>
                </c:pt>
                <c:pt idx="3936" formatCode="d/m/yy\ h:mm;@">
                  <c:v>45038.583530208336</c:v>
                </c:pt>
                <c:pt idx="3937" formatCode="d/m/yy\ h:mm;@">
                  <c:v>45038.54186365741</c:v>
                </c:pt>
                <c:pt idx="3938" formatCode="d/m/yy\ h:mm;@">
                  <c:v>45038.500197106485</c:v>
                </c:pt>
                <c:pt idx="3939" formatCode="d/m/yy\ h:mm;@">
                  <c:v>45038.458530555552</c:v>
                </c:pt>
                <c:pt idx="3940" formatCode="d/m/yy\ h:mm;@">
                  <c:v>45038.416864004626</c:v>
                </c:pt>
                <c:pt idx="3941" formatCode="d/m/yy\ h:mm;@">
                  <c:v>45038.375197453701</c:v>
                </c:pt>
                <c:pt idx="3942" formatCode="d/m/yy\ h:mm;@">
                  <c:v>45038.333530902775</c:v>
                </c:pt>
                <c:pt idx="3943" formatCode="d/m/yy\ h:mm;@">
                  <c:v>45038.29186435185</c:v>
                </c:pt>
                <c:pt idx="3944" formatCode="d/m/yy\ h:mm;@">
                  <c:v>45038.250197800924</c:v>
                </c:pt>
                <c:pt idx="3945" formatCode="d/m/yy\ h:mm;@">
                  <c:v>45038.208531249998</c:v>
                </c:pt>
                <c:pt idx="3946" formatCode="d/m/yy\ h:mm;@">
                  <c:v>45038.166864699073</c:v>
                </c:pt>
                <c:pt idx="3947" formatCode="d/m/yy\ h:mm;@">
                  <c:v>45038.125198148147</c:v>
                </c:pt>
                <c:pt idx="3948" formatCode="d/m/yy\ h:mm;@">
                  <c:v>45038.083531597222</c:v>
                </c:pt>
                <c:pt idx="3949" formatCode="d/m/yy\ h:mm;@">
                  <c:v>45038.041865046296</c:v>
                </c:pt>
                <c:pt idx="3950" formatCode="d/m/yy\ h:mm;@">
                  <c:v>45038.000198495371</c:v>
                </c:pt>
                <c:pt idx="3951" formatCode="d/m/yy\ h:mm;@">
                  <c:v>45037.958531944445</c:v>
                </c:pt>
                <c:pt idx="3952" formatCode="d/m/yy\ h:mm;@">
                  <c:v>45037.916865393519</c:v>
                </c:pt>
                <c:pt idx="3953" formatCode="d/m/yy\ h:mm;@">
                  <c:v>45037.875198842594</c:v>
                </c:pt>
                <c:pt idx="3954" formatCode="d/m/yy\ h:mm;@">
                  <c:v>45037.833532291668</c:v>
                </c:pt>
                <c:pt idx="3955" formatCode="d/m/yy\ h:mm;@">
                  <c:v>45037.791865740743</c:v>
                </c:pt>
                <c:pt idx="3956" formatCode="d/m/yy\ h:mm;@">
                  <c:v>45037.750199189817</c:v>
                </c:pt>
                <c:pt idx="3957" formatCode="d/m/yy\ h:mm;@">
                  <c:v>45037.708532638891</c:v>
                </c:pt>
                <c:pt idx="3958" formatCode="d/m/yy\ h:mm;@">
                  <c:v>45037.666866087966</c:v>
                </c:pt>
                <c:pt idx="3959" formatCode="d/m/yy\ h:mm;@">
                  <c:v>45037.62519953704</c:v>
                </c:pt>
                <c:pt idx="3960" formatCode="d/m/yy\ h:mm;@">
                  <c:v>45037.583532986115</c:v>
                </c:pt>
                <c:pt idx="3961" formatCode="d/m/yy\ h:mm;@">
                  <c:v>45037.541866435182</c:v>
                </c:pt>
                <c:pt idx="3962" formatCode="d/m/yy\ h:mm;@">
                  <c:v>45037.500199884256</c:v>
                </c:pt>
                <c:pt idx="3963" formatCode="d/m/yy\ h:mm;@">
                  <c:v>45037.458533333331</c:v>
                </c:pt>
                <c:pt idx="3964" formatCode="d/m/yy\ h:mm;@">
                  <c:v>45037.416866782405</c:v>
                </c:pt>
                <c:pt idx="3965" formatCode="d/m/yy\ h:mm;@">
                  <c:v>45037.37520023148</c:v>
                </c:pt>
                <c:pt idx="3966" formatCode="d/m/yy\ h:mm;@">
                  <c:v>45037.333533680554</c:v>
                </c:pt>
                <c:pt idx="3967" formatCode="d/m/yy\ h:mm;@">
                  <c:v>45037.291867129628</c:v>
                </c:pt>
                <c:pt idx="3968" formatCode="d/m/yy\ h:mm;@">
                  <c:v>45037.250200578703</c:v>
                </c:pt>
                <c:pt idx="3969" formatCode="d/m/yy\ h:mm;@">
                  <c:v>45037.208534027777</c:v>
                </c:pt>
                <c:pt idx="3970" formatCode="d/m/yy\ h:mm;@">
                  <c:v>45037.166867476852</c:v>
                </c:pt>
                <c:pt idx="3971" formatCode="d/m/yy\ h:mm;@">
                  <c:v>45037.125200925926</c:v>
                </c:pt>
                <c:pt idx="3972" formatCode="d/m/yy\ h:mm;@">
                  <c:v>45037.083534375</c:v>
                </c:pt>
                <c:pt idx="3973" formatCode="d/m/yy\ h:mm;@">
                  <c:v>45037.041867824075</c:v>
                </c:pt>
                <c:pt idx="3974" formatCode="d/m/yy\ h:mm;@">
                  <c:v>45037.000201273149</c:v>
                </c:pt>
                <c:pt idx="3975" formatCode="d/m/yy\ h:mm;@">
                  <c:v>45036.958534722224</c:v>
                </c:pt>
                <c:pt idx="3976" formatCode="d/m/yy\ h:mm;@">
                  <c:v>45036.916868171298</c:v>
                </c:pt>
                <c:pt idx="3977" formatCode="d/m/yy\ h:mm;@">
                  <c:v>45036.875201620373</c:v>
                </c:pt>
                <c:pt idx="3978" formatCode="d/m/yy\ h:mm;@">
                  <c:v>45036.833535069447</c:v>
                </c:pt>
                <c:pt idx="3979" formatCode="d/m/yy\ h:mm;@">
                  <c:v>45036.791868518521</c:v>
                </c:pt>
                <c:pt idx="3980" formatCode="d/m/yy\ h:mm;@">
                  <c:v>45036.750201967596</c:v>
                </c:pt>
                <c:pt idx="3981" formatCode="d/m/yy\ h:mm;@">
                  <c:v>45036.70853541667</c:v>
                </c:pt>
                <c:pt idx="3982" formatCode="d/m/yy\ h:mm;@">
                  <c:v>45036.666868865737</c:v>
                </c:pt>
                <c:pt idx="3983" formatCode="d/m/yy\ h:mm;@">
                  <c:v>45036.625202314812</c:v>
                </c:pt>
                <c:pt idx="3984" formatCode="d/m/yy\ h:mm;@">
                  <c:v>45036.583535763886</c:v>
                </c:pt>
                <c:pt idx="3985" formatCode="d/m/yy\ h:mm;@">
                  <c:v>45036.541869212961</c:v>
                </c:pt>
                <c:pt idx="3986" formatCode="d/m/yy\ h:mm;@">
                  <c:v>45036.500202662035</c:v>
                </c:pt>
                <c:pt idx="3987" formatCode="d/m/yy\ h:mm;@">
                  <c:v>45036.458536111109</c:v>
                </c:pt>
                <c:pt idx="3988" formatCode="d/m/yy\ h:mm;@">
                  <c:v>45036.416869560184</c:v>
                </c:pt>
                <c:pt idx="3989" formatCode="d/m/yy\ h:mm;@">
                  <c:v>45036.375203009258</c:v>
                </c:pt>
                <c:pt idx="3990" formatCode="d/m/yy\ h:mm;@">
                  <c:v>45036.333536458333</c:v>
                </c:pt>
                <c:pt idx="3991" formatCode="d/m/yy\ h:mm;@">
                  <c:v>45036.291869907407</c:v>
                </c:pt>
                <c:pt idx="3992" formatCode="d/m/yy\ h:mm;@">
                  <c:v>45036.250203356482</c:v>
                </c:pt>
                <c:pt idx="3993" formatCode="d/m/yy\ h:mm;@">
                  <c:v>45036.208536805556</c:v>
                </c:pt>
                <c:pt idx="3994" formatCode="d/m/yy\ h:mm;@">
                  <c:v>45036.16687025463</c:v>
                </c:pt>
                <c:pt idx="3995" formatCode="d/m/yy\ h:mm;@">
                  <c:v>45036.125203703705</c:v>
                </c:pt>
                <c:pt idx="3996" formatCode="d/m/yy\ h:mm;@">
                  <c:v>45036.083537152779</c:v>
                </c:pt>
                <c:pt idx="3997" formatCode="d/m/yy\ h:mm;@">
                  <c:v>45036.041870601854</c:v>
                </c:pt>
                <c:pt idx="3998" formatCode="d/m/yy\ h:mm;@">
                  <c:v>45036.000204050928</c:v>
                </c:pt>
                <c:pt idx="3999" formatCode="d/m/yy\ h:mm;@">
                  <c:v>45035.958537500002</c:v>
                </c:pt>
                <c:pt idx="4000" formatCode="d/m/yy\ h:mm;@">
                  <c:v>45035.916870949077</c:v>
                </c:pt>
                <c:pt idx="4001" formatCode="d/m/yy\ h:mm;@">
                  <c:v>45035.875204398151</c:v>
                </c:pt>
                <c:pt idx="4002" formatCode="d/m/yy\ h:mm;@">
                  <c:v>45035.833537847226</c:v>
                </c:pt>
                <c:pt idx="4003" formatCode="d/m/yy\ h:mm;@">
                  <c:v>45035.791871296293</c:v>
                </c:pt>
                <c:pt idx="4004" formatCode="d/m/yy\ h:mm;@">
                  <c:v>45035.750204745367</c:v>
                </c:pt>
                <c:pt idx="4005" formatCode="d/m/yy\ h:mm;@">
                  <c:v>45035.708538194442</c:v>
                </c:pt>
                <c:pt idx="4006" formatCode="d/m/yy\ h:mm;@">
                  <c:v>45035.666871643516</c:v>
                </c:pt>
                <c:pt idx="4007" formatCode="d/m/yy\ h:mm;@">
                  <c:v>45035.62520509259</c:v>
                </c:pt>
                <c:pt idx="4008" formatCode="d/m/yy\ h:mm;@">
                  <c:v>45035.583538541665</c:v>
                </c:pt>
                <c:pt idx="4009" formatCode="d/m/yy\ h:mm;@">
                  <c:v>45035.541871990739</c:v>
                </c:pt>
                <c:pt idx="4010" formatCode="d/m/yy\ h:mm;@">
                  <c:v>45035.500205439814</c:v>
                </c:pt>
                <c:pt idx="4011" formatCode="d/m/yy\ h:mm;@">
                  <c:v>45035.458538888888</c:v>
                </c:pt>
                <c:pt idx="4012" formatCode="d/m/yy\ h:mm;@">
                  <c:v>45035.416872337963</c:v>
                </c:pt>
                <c:pt idx="4013" formatCode="d/m/yy\ h:mm;@">
                  <c:v>45035.375205787037</c:v>
                </c:pt>
                <c:pt idx="4014" formatCode="d/m/yy\ h:mm;@">
                  <c:v>45035.333539236111</c:v>
                </c:pt>
                <c:pt idx="4015" formatCode="d/m/yy\ h:mm;@">
                  <c:v>45035.291872685186</c:v>
                </c:pt>
                <c:pt idx="4016" formatCode="d/m/yy\ h:mm;@">
                  <c:v>45035.25020613426</c:v>
                </c:pt>
                <c:pt idx="4017" formatCode="d/m/yy\ h:mm;@">
                  <c:v>45035.208539583335</c:v>
                </c:pt>
                <c:pt idx="4018" formatCode="d/m/yy\ h:mm;@">
                  <c:v>45035.166873032409</c:v>
                </c:pt>
                <c:pt idx="4019" formatCode="d/m/yy\ h:mm;@">
                  <c:v>45035.125206481483</c:v>
                </c:pt>
                <c:pt idx="4020" formatCode="d/m/yy\ h:mm;@">
                  <c:v>45035.083539930558</c:v>
                </c:pt>
                <c:pt idx="4021" formatCode="d/m/yy\ h:mm;@">
                  <c:v>45035.041873379632</c:v>
                </c:pt>
                <c:pt idx="4022" formatCode="d/m/yy\ h:mm;@">
                  <c:v>45035.000206828707</c:v>
                </c:pt>
                <c:pt idx="4023" formatCode="d/m/yy\ h:mm;@">
                  <c:v>45034.958540277781</c:v>
                </c:pt>
                <c:pt idx="4024" formatCode="d/m/yy\ h:mm;@">
                  <c:v>45034.916873726848</c:v>
                </c:pt>
                <c:pt idx="4025" formatCode="d/m/yy\ h:mm;@">
                  <c:v>45034.875207175923</c:v>
                </c:pt>
                <c:pt idx="4026" formatCode="d/m/yy\ h:mm;@">
                  <c:v>45034.833540624997</c:v>
                </c:pt>
                <c:pt idx="4027" formatCode="d/m/yy\ h:mm;@">
                  <c:v>45034.791874074072</c:v>
                </c:pt>
                <c:pt idx="4028" formatCode="d/m/yy\ h:mm;@">
                  <c:v>45034.750207523146</c:v>
                </c:pt>
                <c:pt idx="4029" formatCode="d/m/yy\ h:mm;@">
                  <c:v>45034.70854097222</c:v>
                </c:pt>
                <c:pt idx="4030" formatCode="d/m/yy\ h:mm;@">
                  <c:v>45034.666874421295</c:v>
                </c:pt>
                <c:pt idx="4031" formatCode="d/m/yy\ h:mm;@">
                  <c:v>45034.625207870369</c:v>
                </c:pt>
                <c:pt idx="4032" formatCode="d/m/yy\ h:mm;@">
                  <c:v>45034.583541319444</c:v>
                </c:pt>
                <c:pt idx="4033" formatCode="d/m/yy\ h:mm;@">
                  <c:v>45034.541874768518</c:v>
                </c:pt>
                <c:pt idx="4034" formatCode="d/m/yy\ h:mm;@">
                  <c:v>45034.500208217592</c:v>
                </c:pt>
                <c:pt idx="4035" formatCode="d/m/yy\ h:mm;@">
                  <c:v>45034.458541666667</c:v>
                </c:pt>
                <c:pt idx="4036" formatCode="d/m/yy\ h:mm;@">
                  <c:v>45034.416875115741</c:v>
                </c:pt>
                <c:pt idx="4037" formatCode="d/m/yy\ h:mm;@">
                  <c:v>45034.375208564816</c:v>
                </c:pt>
                <c:pt idx="4038" formatCode="d/m/yy\ h:mm;@">
                  <c:v>45034.33354201389</c:v>
                </c:pt>
                <c:pt idx="4039" formatCode="d/m/yy\ h:mm;@">
                  <c:v>45034.291875462965</c:v>
                </c:pt>
                <c:pt idx="4040" formatCode="d/m/yy\ h:mm;@">
                  <c:v>45034.250208912039</c:v>
                </c:pt>
                <c:pt idx="4041" formatCode="d/m/yy\ h:mm;@">
                  <c:v>45034.208542361113</c:v>
                </c:pt>
                <c:pt idx="4042" formatCode="d/m/yy\ h:mm;@">
                  <c:v>45034.166875810188</c:v>
                </c:pt>
                <c:pt idx="4043" formatCode="d/m/yy\ h:mm;@">
                  <c:v>45034.125209259262</c:v>
                </c:pt>
                <c:pt idx="4044" formatCode="d/m/yy\ h:mm;@">
                  <c:v>45034.083542708337</c:v>
                </c:pt>
                <c:pt idx="4045" formatCode="d/m/yy\ h:mm;@">
                  <c:v>45034.041876157411</c:v>
                </c:pt>
                <c:pt idx="4046" formatCode="d/m/yy\ h:mm;@">
                  <c:v>45034.000209606478</c:v>
                </c:pt>
                <c:pt idx="4047" formatCode="d/m/yy\ h:mm;@">
                  <c:v>45033.958543055553</c:v>
                </c:pt>
                <c:pt idx="4048" formatCode="d/m/yy\ h:mm;@">
                  <c:v>45033.916876504627</c:v>
                </c:pt>
                <c:pt idx="4049" formatCode="d/m/yy\ h:mm;@">
                  <c:v>45033.875209953701</c:v>
                </c:pt>
                <c:pt idx="4050" formatCode="d/m/yy\ h:mm;@">
                  <c:v>45033.833543402776</c:v>
                </c:pt>
                <c:pt idx="4051" formatCode="d/m/yy\ h:mm;@">
                  <c:v>45033.79187685185</c:v>
                </c:pt>
                <c:pt idx="4052" formatCode="d/m/yy\ h:mm;@">
                  <c:v>45033.750210300925</c:v>
                </c:pt>
                <c:pt idx="4053" formatCode="d/m/yy\ h:mm;@">
                  <c:v>45033.708543749999</c:v>
                </c:pt>
                <c:pt idx="4054" formatCode="d/m/yy\ h:mm;@">
                  <c:v>45033.666877199073</c:v>
                </c:pt>
                <c:pt idx="4055" formatCode="d/m/yy\ h:mm;@">
                  <c:v>45033.625210648148</c:v>
                </c:pt>
                <c:pt idx="4056" formatCode="d/m/yy\ h:mm;@">
                  <c:v>45033.583544097222</c:v>
                </c:pt>
                <c:pt idx="4057" formatCode="d/m/yy\ h:mm;@">
                  <c:v>45033.541877546297</c:v>
                </c:pt>
                <c:pt idx="4058" formatCode="d/m/yy\ h:mm;@">
                  <c:v>45033.500210995371</c:v>
                </c:pt>
                <c:pt idx="4059" formatCode="d/m/yy\ h:mm;@">
                  <c:v>45033.458544444446</c:v>
                </c:pt>
                <c:pt idx="4060" formatCode="d/m/yy\ h:mm;@">
                  <c:v>45033.41687789352</c:v>
                </c:pt>
                <c:pt idx="4061" formatCode="d/m/yy\ h:mm;@">
                  <c:v>45033.375211342594</c:v>
                </c:pt>
                <c:pt idx="4062" formatCode="d/m/yy\ h:mm;@">
                  <c:v>45033.333544791669</c:v>
                </c:pt>
                <c:pt idx="4063" formatCode="d/m/yy\ h:mm;@">
                  <c:v>45033.291878240743</c:v>
                </c:pt>
                <c:pt idx="4064" formatCode="d/m/yy\ h:mm;@">
                  <c:v>45033.250211689818</c:v>
                </c:pt>
                <c:pt idx="4065" formatCode="d/m/yy\ h:mm;@">
                  <c:v>45033.208545138892</c:v>
                </c:pt>
                <c:pt idx="4066" formatCode="d/m/yy\ h:mm;@">
                  <c:v>45033.166878587966</c:v>
                </c:pt>
                <c:pt idx="4067" formatCode="d/m/yy\ h:mm;@">
                  <c:v>45033.125212037034</c:v>
                </c:pt>
                <c:pt idx="4068" formatCode="d/m/yy\ h:mm;@">
                  <c:v>45033.083545486108</c:v>
                </c:pt>
                <c:pt idx="4069" formatCode="d/m/yy\ h:mm;@">
                  <c:v>45033.041878935182</c:v>
                </c:pt>
                <c:pt idx="4070" formatCode="d/m/yy\ h:mm;@">
                  <c:v>45033.000212384257</c:v>
                </c:pt>
                <c:pt idx="4071" formatCode="d/m/yy\ h:mm;@">
                  <c:v>45032.958545833331</c:v>
                </c:pt>
                <c:pt idx="4072" formatCode="d/m/yy\ h:mm;@">
                  <c:v>45032.916879282406</c:v>
                </c:pt>
                <c:pt idx="4073" formatCode="d/m/yy\ h:mm;@">
                  <c:v>45032.87521273148</c:v>
                </c:pt>
                <c:pt idx="4074" formatCode="d/m/yy\ h:mm;@">
                  <c:v>45032.833546180555</c:v>
                </c:pt>
                <c:pt idx="4075" formatCode="d/m/yy\ h:mm;@">
                  <c:v>45032.791879629629</c:v>
                </c:pt>
                <c:pt idx="4076" formatCode="d/m/yy\ h:mm;@">
                  <c:v>45032.750213078703</c:v>
                </c:pt>
                <c:pt idx="4077" formatCode="d/m/yy\ h:mm;@">
                  <c:v>45032.708546527778</c:v>
                </c:pt>
                <c:pt idx="4078" formatCode="d/m/yy\ h:mm;@">
                  <c:v>45032.666879976852</c:v>
                </c:pt>
                <c:pt idx="4079" formatCode="d/m/yy\ h:mm;@">
                  <c:v>45032.625213425927</c:v>
                </c:pt>
                <c:pt idx="4080" formatCode="d/m/yy\ h:mm;@">
                  <c:v>45032.583546875001</c:v>
                </c:pt>
                <c:pt idx="4081" formatCode="d/m/yy\ h:mm;@">
                  <c:v>45032.541880324075</c:v>
                </c:pt>
                <c:pt idx="4082" formatCode="d/m/yy\ h:mm;@">
                  <c:v>45032.50021377315</c:v>
                </c:pt>
                <c:pt idx="4083" formatCode="d/m/yy\ h:mm;@">
                  <c:v>45032.458547222224</c:v>
                </c:pt>
                <c:pt idx="4084" formatCode="d/m/yy\ h:mm;@">
                  <c:v>45032.416880671299</c:v>
                </c:pt>
                <c:pt idx="4085" formatCode="d/m/yy\ h:mm;@">
                  <c:v>45032.375214120373</c:v>
                </c:pt>
                <c:pt idx="4086" formatCode="d/m/yy\ h:mm;@">
                  <c:v>45032.333547569448</c:v>
                </c:pt>
                <c:pt idx="4087" formatCode="d/m/yy\ h:mm;@">
                  <c:v>45032.291881018522</c:v>
                </c:pt>
                <c:pt idx="4088" formatCode="d/m/yy\ h:mm;@">
                  <c:v>45032.250214467589</c:v>
                </c:pt>
                <c:pt idx="4089" formatCode="d/m/yy\ h:mm;@">
                  <c:v>45032.208547916664</c:v>
                </c:pt>
                <c:pt idx="4090" formatCode="d/m/yy\ h:mm;@">
                  <c:v>45032.166881365738</c:v>
                </c:pt>
                <c:pt idx="4091" formatCode="d/m/yy\ h:mm;@">
                  <c:v>45032.125214814812</c:v>
                </c:pt>
                <c:pt idx="4092" formatCode="d/m/yy\ h:mm;@">
                  <c:v>45032.083548263887</c:v>
                </c:pt>
                <c:pt idx="4093" formatCode="d/m/yy\ h:mm;@">
                  <c:v>45032.041881712961</c:v>
                </c:pt>
                <c:pt idx="4094" formatCode="d/m/yy\ h:mm;@">
                  <c:v>45032.000215162036</c:v>
                </c:pt>
                <c:pt idx="4095" formatCode="d/m/yy\ h:mm;@">
                  <c:v>45031.95854861111</c:v>
                </c:pt>
                <c:pt idx="4096" formatCode="d/m/yy\ h:mm;@">
                  <c:v>45031.916882060184</c:v>
                </c:pt>
                <c:pt idx="4097" formatCode="d/m/yy\ h:mm;@">
                  <c:v>45031.875215509259</c:v>
                </c:pt>
                <c:pt idx="4098" formatCode="d/m/yy\ h:mm;@">
                  <c:v>45031.833548958333</c:v>
                </c:pt>
                <c:pt idx="4099" formatCode="d/m/yy\ h:mm;@">
                  <c:v>45031.791882407408</c:v>
                </c:pt>
                <c:pt idx="4100" formatCode="d/m/yy\ h:mm;@">
                  <c:v>45031.750215856482</c:v>
                </c:pt>
                <c:pt idx="4101" formatCode="d/m/yy\ h:mm;@">
                  <c:v>45031.708549305557</c:v>
                </c:pt>
                <c:pt idx="4102" formatCode="d/m/yy\ h:mm;@">
                  <c:v>45031.666882754631</c:v>
                </c:pt>
                <c:pt idx="4103" formatCode="d/m/yy\ h:mm;@">
                  <c:v>45031.625216203705</c:v>
                </c:pt>
                <c:pt idx="4104" formatCode="d/m/yy\ h:mm;@">
                  <c:v>45031.58354965278</c:v>
                </c:pt>
                <c:pt idx="4105" formatCode="d/m/yy\ h:mm;@">
                  <c:v>45031.541883101854</c:v>
                </c:pt>
                <c:pt idx="4106" formatCode="d/m/yy\ h:mm;@">
                  <c:v>45031.500216550929</c:v>
                </c:pt>
                <c:pt idx="4107" formatCode="d/m/yy\ h:mm;@">
                  <c:v>45031.458550000003</c:v>
                </c:pt>
                <c:pt idx="4108" formatCode="d/m/yy\ h:mm;@">
                  <c:v>45031.416883449077</c:v>
                </c:pt>
                <c:pt idx="4109" formatCode="d/m/yy\ h:mm;@">
                  <c:v>45031.375216898145</c:v>
                </c:pt>
                <c:pt idx="4110" formatCode="d/m/yy\ h:mm;@">
                  <c:v>45031.333550347219</c:v>
                </c:pt>
                <c:pt idx="4111" formatCode="d/m/yy\ h:mm;@">
                  <c:v>45031.291883796293</c:v>
                </c:pt>
                <c:pt idx="4112" formatCode="d/m/yy\ h:mm;@">
                  <c:v>45031.250217245368</c:v>
                </c:pt>
                <c:pt idx="4113" formatCode="d/m/yy\ h:mm;@">
                  <c:v>45031.208550694442</c:v>
                </c:pt>
                <c:pt idx="4114" formatCode="d/m/yy\ h:mm;@">
                  <c:v>45031.166884143517</c:v>
                </c:pt>
                <c:pt idx="4115" formatCode="d/m/yy\ h:mm;@">
                  <c:v>45031.125217592591</c:v>
                </c:pt>
                <c:pt idx="4116" formatCode="d/m/yy\ h:mm;@">
                  <c:v>45031.083551041665</c:v>
                </c:pt>
                <c:pt idx="4117" formatCode="d/m/yy\ h:mm;@">
                  <c:v>45031.04188449074</c:v>
                </c:pt>
                <c:pt idx="4118" formatCode="d/m/yy\ h:mm;@">
                  <c:v>45031.000217939814</c:v>
                </c:pt>
                <c:pt idx="4119" formatCode="d/m/yy\ h:mm;@">
                  <c:v>45030.958551388889</c:v>
                </c:pt>
                <c:pt idx="4120" formatCode="d/m/yy\ h:mm;@">
                  <c:v>45030.916884837963</c:v>
                </c:pt>
                <c:pt idx="4121" formatCode="d/m/yy\ h:mm;@">
                  <c:v>45030.875218287038</c:v>
                </c:pt>
                <c:pt idx="4122" formatCode="d/m/yy\ h:mm;@">
                  <c:v>45030.833551736112</c:v>
                </c:pt>
                <c:pt idx="4123" formatCode="d/m/yy\ h:mm;@">
                  <c:v>45030.791885185186</c:v>
                </c:pt>
                <c:pt idx="4124" formatCode="d/m/yy\ h:mm;@">
                  <c:v>45030.750218634261</c:v>
                </c:pt>
                <c:pt idx="4125" formatCode="d/m/yy\ h:mm;@">
                  <c:v>45030.708552083335</c:v>
                </c:pt>
                <c:pt idx="4126" formatCode="d/m/yy\ h:mm;@">
                  <c:v>45030.66688553241</c:v>
                </c:pt>
                <c:pt idx="4127" formatCode="d/m/yy\ h:mm;@">
                  <c:v>45030.625218981484</c:v>
                </c:pt>
                <c:pt idx="4128" formatCode="d/m/yy\ h:mm;@">
                  <c:v>45030.583552430558</c:v>
                </c:pt>
                <c:pt idx="4129" formatCode="d/m/yy\ h:mm;@">
                  <c:v>45030.541885879633</c:v>
                </c:pt>
                <c:pt idx="4130" formatCode="d/m/yy\ h:mm;@">
                  <c:v>45030.500219328707</c:v>
                </c:pt>
                <c:pt idx="4131" formatCode="d/m/yy\ h:mm;@">
                  <c:v>45030.458552777774</c:v>
                </c:pt>
                <c:pt idx="4132" formatCode="d/m/yy\ h:mm;@">
                  <c:v>45030.416886226849</c:v>
                </c:pt>
                <c:pt idx="4133" formatCode="d/m/yy\ h:mm;@">
                  <c:v>45030.375219675923</c:v>
                </c:pt>
                <c:pt idx="4134" formatCode="d/m/yy\ h:mm;@">
                  <c:v>45030.333553124998</c:v>
                </c:pt>
                <c:pt idx="4135" formatCode="d/m/yy\ h:mm;@">
                  <c:v>45030.291886574072</c:v>
                </c:pt>
                <c:pt idx="4136" formatCode="d/m/yy\ h:mm;@">
                  <c:v>45030.250220023147</c:v>
                </c:pt>
                <c:pt idx="4137" formatCode="d/m/yy\ h:mm;@">
                  <c:v>45030.208553472221</c:v>
                </c:pt>
                <c:pt idx="4138" formatCode="d/m/yy\ h:mm;@">
                  <c:v>45030.166886921295</c:v>
                </c:pt>
                <c:pt idx="4139" formatCode="d/m/yy\ h:mm;@">
                  <c:v>45030.12522037037</c:v>
                </c:pt>
                <c:pt idx="4140" formatCode="d/m/yy\ h:mm;@">
                  <c:v>45030.083553819444</c:v>
                </c:pt>
                <c:pt idx="4141" formatCode="d/m/yy\ h:mm;@">
                  <c:v>45030.041887268519</c:v>
                </c:pt>
                <c:pt idx="4142" formatCode="d/m/yy\ h:mm;@">
                  <c:v>45030.000220717593</c:v>
                </c:pt>
                <c:pt idx="4143" formatCode="d/m/yy\ h:mm;@">
                  <c:v>45029.958554166667</c:v>
                </c:pt>
                <c:pt idx="4144" formatCode="d/m/yy\ h:mm;@">
                  <c:v>45029.916887615742</c:v>
                </c:pt>
                <c:pt idx="4145" formatCode="d/m/yy\ h:mm;@">
                  <c:v>45029.875221064816</c:v>
                </c:pt>
                <c:pt idx="4146" formatCode="d/m/yy\ h:mm;@">
                  <c:v>45029.833554513891</c:v>
                </c:pt>
                <c:pt idx="4147" formatCode="d/m/yy\ h:mm;@">
                  <c:v>45029.791887962965</c:v>
                </c:pt>
                <c:pt idx="4148" formatCode="d/m/yy\ h:mm;@">
                  <c:v>45029.75022141204</c:v>
                </c:pt>
                <c:pt idx="4149" formatCode="d/m/yy\ h:mm;@">
                  <c:v>45029.708554861114</c:v>
                </c:pt>
                <c:pt idx="4150" formatCode="d/m/yy\ h:mm;@">
                  <c:v>45029.666888310188</c:v>
                </c:pt>
                <c:pt idx="4151" formatCode="d/m/yy\ h:mm;@">
                  <c:v>45029.625221759263</c:v>
                </c:pt>
                <c:pt idx="4152" formatCode="d/m/yy\ h:mm;@">
                  <c:v>45029.58355520833</c:v>
                </c:pt>
                <c:pt idx="4153" formatCode="d/m/yy\ h:mm;@">
                  <c:v>45029.541888657404</c:v>
                </c:pt>
                <c:pt idx="4154" formatCode="d/m/yy\ h:mm;@">
                  <c:v>45029.500222106479</c:v>
                </c:pt>
                <c:pt idx="4155" formatCode="d/m/yy\ h:mm;@">
                  <c:v>45029.458555555553</c:v>
                </c:pt>
                <c:pt idx="4156" formatCode="d/m/yy\ h:mm;@">
                  <c:v>45029.416889004628</c:v>
                </c:pt>
                <c:pt idx="4157" formatCode="d/m/yy\ h:mm;@">
                  <c:v>45029.375222453702</c:v>
                </c:pt>
                <c:pt idx="4158" formatCode="d/m/yy\ h:mm;@">
                  <c:v>45029.333555902776</c:v>
                </c:pt>
                <c:pt idx="4159" formatCode="d/m/yy\ h:mm;@">
                  <c:v>45029.291889351851</c:v>
                </c:pt>
                <c:pt idx="4160" formatCode="d/m/yy\ h:mm;@">
                  <c:v>45029.250222800925</c:v>
                </c:pt>
                <c:pt idx="4161" formatCode="d/m/yy\ h:mm;@">
                  <c:v>45029.20855625</c:v>
                </c:pt>
                <c:pt idx="4162" formatCode="d/m/yy\ h:mm;@">
                  <c:v>45029.166889699074</c:v>
                </c:pt>
                <c:pt idx="4163" formatCode="d/m/yy\ h:mm;@">
                  <c:v>45029.125223148149</c:v>
                </c:pt>
                <c:pt idx="4164" formatCode="d/m/yy\ h:mm;@">
                  <c:v>45029.083556597223</c:v>
                </c:pt>
                <c:pt idx="4165" formatCode="d/m/yy\ h:mm;@">
                  <c:v>45029.041890046297</c:v>
                </c:pt>
                <c:pt idx="4166" formatCode="d/m/yy\ h:mm;@">
                  <c:v>45029.000223495372</c:v>
                </c:pt>
                <c:pt idx="4167" formatCode="d/m/yy\ h:mm;@">
                  <c:v>45028.958556944446</c:v>
                </c:pt>
                <c:pt idx="4168" formatCode="d/m/yy\ h:mm;@">
                  <c:v>45028.916890393521</c:v>
                </c:pt>
                <c:pt idx="4169" formatCode="d/m/yy\ h:mm;@">
                  <c:v>45028.875223842595</c:v>
                </c:pt>
                <c:pt idx="4170" formatCode="d/m/yy\ h:mm;@">
                  <c:v>45028.833557291669</c:v>
                </c:pt>
                <c:pt idx="4171" formatCode="d/m/yy\ h:mm;@">
                  <c:v>45028.791890740744</c:v>
                </c:pt>
                <c:pt idx="4172" formatCode="d/m/yy\ h:mm;@">
                  <c:v>45028.750224189818</c:v>
                </c:pt>
                <c:pt idx="4173" formatCode="d/m/yy\ h:mm;@">
                  <c:v>45028.708557638885</c:v>
                </c:pt>
                <c:pt idx="4174" formatCode="d/m/yy\ h:mm;@">
                  <c:v>45028.66689108796</c:v>
                </c:pt>
                <c:pt idx="4175" formatCode="d/m/yy\ h:mm;@">
                  <c:v>45028.625224537034</c:v>
                </c:pt>
                <c:pt idx="4176" formatCode="d/m/yy\ h:mm;@">
                  <c:v>45028.583557986109</c:v>
                </c:pt>
                <c:pt idx="4177" formatCode="d/m/yy\ h:mm;@">
                  <c:v>45028.541891435183</c:v>
                </c:pt>
                <c:pt idx="4178" formatCode="d/m/yy\ h:mm;@">
                  <c:v>45028.500224884257</c:v>
                </c:pt>
                <c:pt idx="4179" formatCode="d/m/yy\ h:mm;@">
                  <c:v>45028.458558333332</c:v>
                </c:pt>
                <c:pt idx="4180" formatCode="d/m/yy\ h:mm;@">
                  <c:v>45028.416891782406</c:v>
                </c:pt>
                <c:pt idx="4181" formatCode="d/m/yy\ h:mm;@">
                  <c:v>45028.375225231481</c:v>
                </c:pt>
                <c:pt idx="4182" formatCode="d/m/yy\ h:mm;@">
                  <c:v>45028.333558680555</c:v>
                </c:pt>
                <c:pt idx="4183" formatCode="d/m/yy\ h:mm;@">
                  <c:v>45028.29189212963</c:v>
                </c:pt>
                <c:pt idx="4184" formatCode="d/m/yy\ h:mm;@">
                  <c:v>45028.250225578704</c:v>
                </c:pt>
                <c:pt idx="4185" formatCode="d/m/yy\ h:mm;@">
                  <c:v>45028.208559027778</c:v>
                </c:pt>
                <c:pt idx="4186" formatCode="d/m/yy\ h:mm;@">
                  <c:v>45028.166892476853</c:v>
                </c:pt>
                <c:pt idx="4187" formatCode="d/m/yy\ h:mm;@">
                  <c:v>45028.125225925927</c:v>
                </c:pt>
                <c:pt idx="4188" formatCode="d/m/yy\ h:mm;@">
                  <c:v>45028.083559375002</c:v>
                </c:pt>
                <c:pt idx="4189" formatCode="d/m/yy\ h:mm;@">
                  <c:v>45028.041892824076</c:v>
                </c:pt>
                <c:pt idx="4190" formatCode="d/m/yy\ h:mm;@">
                  <c:v>45028.00022627315</c:v>
                </c:pt>
                <c:pt idx="4191" formatCode="d/m/yy\ h:mm;@">
                  <c:v>45027.958559722225</c:v>
                </c:pt>
                <c:pt idx="4192" formatCode="d/m/yy\ h:mm;@">
                  <c:v>45027.916893171299</c:v>
                </c:pt>
                <c:pt idx="4193" formatCode="d/m/yy\ h:mm;@">
                  <c:v>45027.875226620374</c:v>
                </c:pt>
                <c:pt idx="4194" formatCode="d/m/yy\ h:mm;@">
                  <c:v>45027.833560069441</c:v>
                </c:pt>
                <c:pt idx="4195" formatCode="d/m/yy\ h:mm;@">
                  <c:v>45027.791893518515</c:v>
                </c:pt>
                <c:pt idx="4196" formatCode="d/m/yy\ h:mm;@">
                  <c:v>45027.75022696759</c:v>
                </c:pt>
                <c:pt idx="4197" formatCode="d/m/yy\ h:mm;@">
                  <c:v>45027.708560416664</c:v>
                </c:pt>
                <c:pt idx="4198" formatCode="d/m/yy\ h:mm;@">
                  <c:v>45027.666893865739</c:v>
                </c:pt>
                <c:pt idx="4199" formatCode="d/m/yy\ h:mm;@">
                  <c:v>45027.625227314813</c:v>
                </c:pt>
                <c:pt idx="4200" formatCode="d/m/yy\ h:mm;@">
                  <c:v>45027.583560763887</c:v>
                </c:pt>
                <c:pt idx="4201" formatCode="d/m/yy\ h:mm;@">
                  <c:v>45027.541894212962</c:v>
                </c:pt>
                <c:pt idx="4202" formatCode="d/m/yy\ h:mm;@">
                  <c:v>45027.500227662036</c:v>
                </c:pt>
                <c:pt idx="4203" formatCode="d/m/yy\ h:mm;@">
                  <c:v>45027.458561111111</c:v>
                </c:pt>
                <c:pt idx="4204" formatCode="d/m/yy\ h:mm;@">
                  <c:v>45027.416894560185</c:v>
                </c:pt>
                <c:pt idx="4205" formatCode="d/m/yy\ h:mm;@">
                  <c:v>45027.375228009259</c:v>
                </c:pt>
                <c:pt idx="4206" formatCode="d/m/yy\ h:mm;@">
                  <c:v>45027.333561458334</c:v>
                </c:pt>
                <c:pt idx="4207" formatCode="d/m/yy\ h:mm;@">
                  <c:v>45027.291894907408</c:v>
                </c:pt>
                <c:pt idx="4208" formatCode="d/m/yy\ h:mm;@">
                  <c:v>45027.250228356483</c:v>
                </c:pt>
                <c:pt idx="4209" formatCode="d/m/yy\ h:mm;@">
                  <c:v>45027.208561805557</c:v>
                </c:pt>
                <c:pt idx="4210" formatCode="d/m/yy\ h:mm;@">
                  <c:v>45027.166895254632</c:v>
                </c:pt>
                <c:pt idx="4211" formatCode="d/m/yy\ h:mm;@">
                  <c:v>45027.125228703706</c:v>
                </c:pt>
                <c:pt idx="4212" formatCode="d/m/yy\ h:mm;@">
                  <c:v>45027.08356215278</c:v>
                </c:pt>
                <c:pt idx="4213" formatCode="d/m/yy\ h:mm;@">
                  <c:v>45027.041895601855</c:v>
                </c:pt>
                <c:pt idx="4214" formatCode="d/m/yy\ h:mm;@">
                  <c:v>45027.000229050929</c:v>
                </c:pt>
                <c:pt idx="4215" formatCode="d/m/yy\ h:mm;@">
                  <c:v>45026.958562500004</c:v>
                </c:pt>
                <c:pt idx="4216" formatCode="d/m/yy\ h:mm;@">
                  <c:v>45026.916895949071</c:v>
                </c:pt>
                <c:pt idx="4217" formatCode="d/m/yy\ h:mm;@">
                  <c:v>45026.875229398145</c:v>
                </c:pt>
                <c:pt idx="4218" formatCode="d/m/yy\ h:mm;@">
                  <c:v>45026.83356284722</c:v>
                </c:pt>
                <c:pt idx="4219" formatCode="d/m/yy\ h:mm;@">
                  <c:v>45026.791896296294</c:v>
                </c:pt>
                <c:pt idx="4220" formatCode="d/m/yy\ h:mm;@">
                  <c:v>45026.750229745368</c:v>
                </c:pt>
                <c:pt idx="4221" formatCode="d/m/yy\ h:mm;@">
                  <c:v>45026.708563194443</c:v>
                </c:pt>
                <c:pt idx="4222" formatCode="d/m/yy\ h:mm;@">
                  <c:v>45026.666896643517</c:v>
                </c:pt>
                <c:pt idx="4223" formatCode="d/m/yy\ h:mm;@">
                  <c:v>45026.625230092592</c:v>
                </c:pt>
                <c:pt idx="4224" formatCode="d/m/yy\ h:mm;@">
                  <c:v>45026.583563541666</c:v>
                </c:pt>
                <c:pt idx="4225" formatCode="d/m/yy\ h:mm;@">
                  <c:v>45026.54189699074</c:v>
                </c:pt>
                <c:pt idx="4226" formatCode="d/m/yy\ h:mm;@">
                  <c:v>45026.500230439815</c:v>
                </c:pt>
                <c:pt idx="4227" formatCode="d/m/yy\ h:mm;@">
                  <c:v>45026.458563888889</c:v>
                </c:pt>
                <c:pt idx="4228" formatCode="d/m/yy\ h:mm;@">
                  <c:v>45026.416897337964</c:v>
                </c:pt>
                <c:pt idx="4229" formatCode="d/m/yy\ h:mm;@">
                  <c:v>45026.375230787038</c:v>
                </c:pt>
                <c:pt idx="4230" formatCode="d/m/yy\ h:mm;@">
                  <c:v>45026.333564236113</c:v>
                </c:pt>
                <c:pt idx="4231" formatCode="d/m/yy\ h:mm;@">
                  <c:v>45026.291897685187</c:v>
                </c:pt>
                <c:pt idx="4232" formatCode="d/m/yy\ h:mm;@">
                  <c:v>45026.250231134261</c:v>
                </c:pt>
                <c:pt idx="4233" formatCode="d/m/yy\ h:mm;@">
                  <c:v>45026.208564583336</c:v>
                </c:pt>
                <c:pt idx="4234" formatCode="d/m/yy\ h:mm;@">
                  <c:v>45026.16689803241</c:v>
                </c:pt>
                <c:pt idx="4235" formatCode="d/m/yy\ h:mm;@">
                  <c:v>45026.125231481485</c:v>
                </c:pt>
                <c:pt idx="4236" formatCode="d/m/yy\ h:mm;@">
                  <c:v>45026.083564930559</c:v>
                </c:pt>
                <c:pt idx="4237" formatCode="d/m/yy\ h:mm;@">
                  <c:v>45026.041898379626</c:v>
                </c:pt>
                <c:pt idx="4238" formatCode="d/m/yy\ h:mm;@">
                  <c:v>45026.000231828701</c:v>
                </c:pt>
                <c:pt idx="4239" formatCode="d/m/yy\ h:mm;@">
                  <c:v>45025.958565277775</c:v>
                </c:pt>
                <c:pt idx="4240" formatCode="d/m/yy\ h:mm;@">
                  <c:v>45025.916898726849</c:v>
                </c:pt>
                <c:pt idx="4241" formatCode="d/m/yy\ h:mm;@">
                  <c:v>45025.875232175924</c:v>
                </c:pt>
                <c:pt idx="4242" formatCode="d/m/yy\ h:mm;@">
                  <c:v>45025.833565624998</c:v>
                </c:pt>
                <c:pt idx="4243" formatCode="d/m/yy\ h:mm;@">
                  <c:v>45025.791899074073</c:v>
                </c:pt>
                <c:pt idx="4244" formatCode="d/m/yy\ h:mm;@">
                  <c:v>45025.750232523147</c:v>
                </c:pt>
                <c:pt idx="4245" formatCode="d/m/yy\ h:mm;@">
                  <c:v>45025.708565972222</c:v>
                </c:pt>
                <c:pt idx="4246" formatCode="d/m/yy\ h:mm;@">
                  <c:v>45025.666899421296</c:v>
                </c:pt>
                <c:pt idx="4247" formatCode="d/m/yy\ h:mm;@">
                  <c:v>45025.62523287037</c:v>
                </c:pt>
                <c:pt idx="4248" formatCode="d/m/yy\ h:mm;@">
                  <c:v>45025.583566319445</c:v>
                </c:pt>
                <c:pt idx="4249" formatCode="d/m/yy\ h:mm;@">
                  <c:v>45025.541899768519</c:v>
                </c:pt>
                <c:pt idx="4250" formatCode="d/m/yy\ h:mm;@">
                  <c:v>45025.500233217594</c:v>
                </c:pt>
                <c:pt idx="4251" formatCode="d/m/yy\ h:mm;@">
                  <c:v>45025.458566666668</c:v>
                </c:pt>
                <c:pt idx="4252" formatCode="d/m/yy\ h:mm;@">
                  <c:v>45025.416900115742</c:v>
                </c:pt>
                <c:pt idx="4253" formatCode="d/m/yy\ h:mm;@">
                  <c:v>45025.375233564817</c:v>
                </c:pt>
                <c:pt idx="4254" formatCode="d/m/yy\ h:mm;@">
                  <c:v>45025.333567013891</c:v>
                </c:pt>
                <c:pt idx="4255" formatCode="d/m/yy\ h:mm;@">
                  <c:v>45025.291900462966</c:v>
                </c:pt>
                <c:pt idx="4256" formatCode="d/m/yy\ h:mm;@">
                  <c:v>45025.25023391204</c:v>
                </c:pt>
                <c:pt idx="4257" formatCode="d/m/yy\ h:mm;@">
                  <c:v>45025.208567361115</c:v>
                </c:pt>
                <c:pt idx="4258" formatCode="d/m/yy\ h:mm;@">
                  <c:v>45025.166900810182</c:v>
                </c:pt>
                <c:pt idx="4259" formatCode="d/m/yy\ h:mm;@">
                  <c:v>45025.125234259256</c:v>
                </c:pt>
                <c:pt idx="4260" formatCode="d/m/yy\ h:mm;@">
                  <c:v>45025.083567708331</c:v>
                </c:pt>
                <c:pt idx="4261" formatCode="d/m/yy\ h:mm;@">
                  <c:v>45025.041901157405</c:v>
                </c:pt>
                <c:pt idx="4262" formatCode="d/m/yy\ h:mm;@">
                  <c:v>45025.000234606479</c:v>
                </c:pt>
                <c:pt idx="4263" formatCode="d/m/yy\ h:mm;@">
                  <c:v>45024.958568055554</c:v>
                </c:pt>
                <c:pt idx="4264" formatCode="d/m/yy\ h:mm;@">
                  <c:v>45024.916901504628</c:v>
                </c:pt>
                <c:pt idx="4265" formatCode="d/m/yy\ h:mm;@">
                  <c:v>45024.875234953703</c:v>
                </c:pt>
                <c:pt idx="4266" formatCode="d/m/yy\ h:mm;@">
                  <c:v>45024.833568402777</c:v>
                </c:pt>
                <c:pt idx="4267" formatCode="d/m/yy\ h:mm;@">
                  <c:v>45024.791901851851</c:v>
                </c:pt>
                <c:pt idx="4268" formatCode="d/m/yy\ h:mm;@">
                  <c:v>45024.750235300926</c:v>
                </c:pt>
                <c:pt idx="4269" formatCode="d/m/yy\ h:mm;@">
                  <c:v>45024.70856875</c:v>
                </c:pt>
                <c:pt idx="4270" formatCode="d/m/yy\ h:mm;@">
                  <c:v>45024.666902199075</c:v>
                </c:pt>
                <c:pt idx="4271" formatCode="d/m/yy\ h:mm;@">
                  <c:v>45024.625235648149</c:v>
                </c:pt>
                <c:pt idx="4272" formatCode="d/m/yy\ h:mm;@">
                  <c:v>45024.583569097224</c:v>
                </c:pt>
                <c:pt idx="4273" formatCode="d/m/yy\ h:mm;@">
                  <c:v>45024.541902546298</c:v>
                </c:pt>
                <c:pt idx="4274" formatCode="d/m/yy\ h:mm;@">
                  <c:v>45024.500235995372</c:v>
                </c:pt>
                <c:pt idx="4275" formatCode="d/m/yy\ h:mm;@">
                  <c:v>45024.458569444447</c:v>
                </c:pt>
                <c:pt idx="4276" formatCode="d/m/yy\ h:mm;@">
                  <c:v>45024.416902893521</c:v>
                </c:pt>
                <c:pt idx="4277" formatCode="d/m/yy\ h:mm;@">
                  <c:v>45024.375236342596</c:v>
                </c:pt>
                <c:pt idx="4278" formatCode="d/m/yy\ h:mm;@">
                  <c:v>45024.33356979167</c:v>
                </c:pt>
                <c:pt idx="4279" formatCode="d/m/yy\ h:mm;@">
                  <c:v>45024.291903240737</c:v>
                </c:pt>
                <c:pt idx="4280" formatCode="d/m/yy\ h:mm;@">
                  <c:v>45024.250236689812</c:v>
                </c:pt>
                <c:pt idx="4281" formatCode="d/m/yy\ h:mm;@">
                  <c:v>45024.208570138886</c:v>
                </c:pt>
                <c:pt idx="4282" formatCode="d/m/yy\ h:mm;@">
                  <c:v>45024.16690358796</c:v>
                </c:pt>
                <c:pt idx="4283" formatCode="d/m/yy\ h:mm;@">
                  <c:v>45024.125237037035</c:v>
                </c:pt>
                <c:pt idx="4284" formatCode="d/m/yy\ h:mm;@">
                  <c:v>45024.083570486109</c:v>
                </c:pt>
                <c:pt idx="4285" formatCode="d/m/yy\ h:mm;@">
                  <c:v>45024.041903935184</c:v>
                </c:pt>
                <c:pt idx="4286" formatCode="d/m/yy\ h:mm;@">
                  <c:v>45024.000237384258</c:v>
                </c:pt>
                <c:pt idx="4287" formatCode="d/m/yy\ h:mm;@">
                  <c:v>45023.958570833332</c:v>
                </c:pt>
                <c:pt idx="4288" formatCode="d/m/yy\ h:mm;@">
                  <c:v>45023.916904282407</c:v>
                </c:pt>
                <c:pt idx="4289" formatCode="d/m/yy\ h:mm;@">
                  <c:v>45023.875237731481</c:v>
                </c:pt>
                <c:pt idx="4290" formatCode="d/m/yy\ h:mm;@">
                  <c:v>45023.833571180556</c:v>
                </c:pt>
                <c:pt idx="4291" formatCode="d/m/yy\ h:mm;@">
                  <c:v>45023.79190462963</c:v>
                </c:pt>
                <c:pt idx="4292" formatCode="d/m/yy\ h:mm;@">
                  <c:v>45023.750238078705</c:v>
                </c:pt>
                <c:pt idx="4293" formatCode="d/m/yy\ h:mm;@">
                  <c:v>45023.708571527779</c:v>
                </c:pt>
                <c:pt idx="4294" formatCode="d/m/yy\ h:mm;@">
                  <c:v>45023.666904976853</c:v>
                </c:pt>
                <c:pt idx="4295" formatCode="d/m/yy\ h:mm;@">
                  <c:v>45023.625238425928</c:v>
                </c:pt>
                <c:pt idx="4296" formatCode="d/m/yy\ h:mm;@">
                  <c:v>45023.583571875002</c:v>
                </c:pt>
                <c:pt idx="4297" formatCode="d/m/yy\ h:mm;@">
                  <c:v>45023.541905324077</c:v>
                </c:pt>
                <c:pt idx="4298" formatCode="d/m/yy\ h:mm;@">
                  <c:v>45023.500238773151</c:v>
                </c:pt>
                <c:pt idx="4299" formatCode="d/m/yy\ h:mm;@">
                  <c:v>45023.458572222225</c:v>
                </c:pt>
                <c:pt idx="4300" formatCode="d/m/yy\ h:mm;@">
                  <c:v>45023.4169056713</c:v>
                </c:pt>
                <c:pt idx="4301" formatCode="d/m/yy\ h:mm;@">
                  <c:v>45023.375239120367</c:v>
                </c:pt>
                <c:pt idx="4302" formatCode="d/m/yy\ h:mm;@">
                  <c:v>45023.333572569441</c:v>
                </c:pt>
                <c:pt idx="4303" formatCode="d/m/yy\ h:mm;@">
                  <c:v>45023.291906018516</c:v>
                </c:pt>
                <c:pt idx="4304" formatCode="d/m/yy\ h:mm;@">
                  <c:v>45023.25023946759</c:v>
                </c:pt>
                <c:pt idx="4305" formatCode="d/m/yy\ h:mm;@">
                  <c:v>45023.208572916665</c:v>
                </c:pt>
                <c:pt idx="4306" formatCode="d/m/yy\ h:mm;@">
                  <c:v>45023.166906365739</c:v>
                </c:pt>
                <c:pt idx="4307" formatCode="d/m/yy\ h:mm;@">
                  <c:v>45023.125239814814</c:v>
                </c:pt>
                <c:pt idx="4308" formatCode="d/m/yy\ h:mm;@">
                  <c:v>45023.083573263888</c:v>
                </c:pt>
                <c:pt idx="4309" formatCode="d/m/yy\ h:mm;@">
                  <c:v>45023.041906712962</c:v>
                </c:pt>
                <c:pt idx="4310" formatCode="d/m/yy\ h:mm;@">
                  <c:v>45023.000240162037</c:v>
                </c:pt>
                <c:pt idx="4311" formatCode="d/m/yy\ h:mm;@">
                  <c:v>45022.958573611111</c:v>
                </c:pt>
                <c:pt idx="4312" formatCode="d/m/yy\ h:mm;@">
                  <c:v>45022.916907060186</c:v>
                </c:pt>
                <c:pt idx="4313" formatCode="d/m/yy\ h:mm;@">
                  <c:v>45022.87524050926</c:v>
                </c:pt>
                <c:pt idx="4314" formatCode="d/m/yy\ h:mm;@">
                  <c:v>45022.833573958334</c:v>
                </c:pt>
                <c:pt idx="4315" formatCode="d/m/yy\ h:mm;@">
                  <c:v>45022.791907407409</c:v>
                </c:pt>
                <c:pt idx="4316" formatCode="d/m/yy\ h:mm;@">
                  <c:v>45022.750240856483</c:v>
                </c:pt>
                <c:pt idx="4317" formatCode="d/m/yy\ h:mm;@">
                  <c:v>45022.708574305558</c:v>
                </c:pt>
                <c:pt idx="4318" formatCode="d/m/yy\ h:mm;@">
                  <c:v>45022.666907754632</c:v>
                </c:pt>
                <c:pt idx="4319" formatCode="d/m/yy\ h:mm;@">
                  <c:v>45022.625241203707</c:v>
                </c:pt>
                <c:pt idx="4320" formatCode="d/m/yy\ h:mm;@">
                  <c:v>45022.583574652781</c:v>
                </c:pt>
                <c:pt idx="4321" formatCode="d/m/yy\ h:mm;@">
                  <c:v>45022.541908101855</c:v>
                </c:pt>
                <c:pt idx="4322" formatCode="d/m/yy\ h:mm;@">
                  <c:v>45022.500241550923</c:v>
                </c:pt>
                <c:pt idx="4323" formatCode="d/m/yy\ h:mm;@">
                  <c:v>45022.458574999997</c:v>
                </c:pt>
                <c:pt idx="4324" formatCode="d/m/yy\ h:mm;@">
                  <c:v>45022.416908449071</c:v>
                </c:pt>
                <c:pt idx="4325" formatCode="d/m/yy\ h:mm;@">
                  <c:v>45022.375241898146</c:v>
                </c:pt>
                <c:pt idx="4326" formatCode="d/m/yy\ h:mm;@">
                  <c:v>45022.33357534722</c:v>
                </c:pt>
                <c:pt idx="4327" formatCode="d/m/yy\ h:mm;@">
                  <c:v>45022.291908796295</c:v>
                </c:pt>
                <c:pt idx="4328" formatCode="d/m/yy\ h:mm;@">
                  <c:v>45022.250242245369</c:v>
                </c:pt>
                <c:pt idx="4329" formatCode="d/m/yy\ h:mm;@">
                  <c:v>45022.208575694443</c:v>
                </c:pt>
                <c:pt idx="4330" formatCode="d/m/yy\ h:mm;@">
                  <c:v>45022.166909143518</c:v>
                </c:pt>
                <c:pt idx="4331" formatCode="d/m/yy\ h:mm;@">
                  <c:v>45022.125242592592</c:v>
                </c:pt>
                <c:pt idx="4332" formatCode="d/m/yy\ h:mm;@">
                  <c:v>45022.083576041667</c:v>
                </c:pt>
                <c:pt idx="4333" formatCode="d/m/yy\ h:mm;@">
                  <c:v>45022.041909490741</c:v>
                </c:pt>
                <c:pt idx="4334" formatCode="d/m/yy\ h:mm;@">
                  <c:v>45022.000242939816</c:v>
                </c:pt>
                <c:pt idx="4335" formatCode="d/m/yy\ h:mm;@">
                  <c:v>45021.95857638889</c:v>
                </c:pt>
                <c:pt idx="4336" formatCode="d/m/yy\ h:mm;@">
                  <c:v>45021.916909837964</c:v>
                </c:pt>
                <c:pt idx="4337" formatCode="d/m/yy\ h:mm;@">
                  <c:v>45021.875243287039</c:v>
                </c:pt>
                <c:pt idx="4338" formatCode="d/m/yy\ h:mm;@">
                  <c:v>45021.833576736113</c:v>
                </c:pt>
                <c:pt idx="4339" formatCode="d/m/yy\ h:mm;@">
                  <c:v>45021.791910185188</c:v>
                </c:pt>
                <c:pt idx="4340" formatCode="d/m/yy\ h:mm;@">
                  <c:v>45021.750243634262</c:v>
                </c:pt>
                <c:pt idx="4341" formatCode="d/m/yy\ h:mm;@">
                  <c:v>45021.708577083336</c:v>
                </c:pt>
                <c:pt idx="4342" formatCode="d/m/yy\ h:mm;@">
                  <c:v>45021.666910532411</c:v>
                </c:pt>
                <c:pt idx="4343" formatCode="d/m/yy\ h:mm;@">
                  <c:v>45021.625243981478</c:v>
                </c:pt>
                <c:pt idx="4344" formatCode="d/m/yy\ h:mm;@">
                  <c:v>45021.583577430552</c:v>
                </c:pt>
                <c:pt idx="4345" formatCode="d/m/yy\ h:mm;@">
                  <c:v>45021.541910879627</c:v>
                </c:pt>
                <c:pt idx="4346" formatCode="d/m/yy\ h:mm;@">
                  <c:v>45021.500244328701</c:v>
                </c:pt>
                <c:pt idx="4347" formatCode="d/m/yy\ h:mm;@">
                  <c:v>45021.458577777776</c:v>
                </c:pt>
                <c:pt idx="4348" formatCode="d/m/yy\ h:mm;@">
                  <c:v>45021.41691122685</c:v>
                </c:pt>
                <c:pt idx="4349" formatCode="d/m/yy\ h:mm;@">
                  <c:v>45021.375244675924</c:v>
                </c:pt>
                <c:pt idx="4350" formatCode="d/m/yy\ h:mm;@">
                  <c:v>45021.333578124999</c:v>
                </c:pt>
                <c:pt idx="4351" formatCode="d/m/yy\ h:mm;@">
                  <c:v>45021.291911574073</c:v>
                </c:pt>
                <c:pt idx="4352" formatCode="d/m/yy\ h:mm;@">
                  <c:v>45021.250245023148</c:v>
                </c:pt>
                <c:pt idx="4353" formatCode="d/m/yy\ h:mm;@">
                  <c:v>45021.208578472222</c:v>
                </c:pt>
                <c:pt idx="4354" formatCode="d/m/yy\ h:mm;@">
                  <c:v>45021.166911921297</c:v>
                </c:pt>
                <c:pt idx="4355" formatCode="d/m/yy\ h:mm;@">
                  <c:v>45021.125245370371</c:v>
                </c:pt>
                <c:pt idx="4356" formatCode="d/m/yy\ h:mm;@">
                  <c:v>45021.083578819445</c:v>
                </c:pt>
                <c:pt idx="4357" formatCode="d/m/yy\ h:mm;@">
                  <c:v>45021.04191226852</c:v>
                </c:pt>
                <c:pt idx="4358" formatCode="d/m/yy\ h:mm;@">
                  <c:v>45021.000245717594</c:v>
                </c:pt>
                <c:pt idx="4359" formatCode="d/m/yy\ h:mm;@">
                  <c:v>45020.958579166669</c:v>
                </c:pt>
                <c:pt idx="4360" formatCode="d/m/yy\ h:mm;@">
                  <c:v>45020.916912615743</c:v>
                </c:pt>
                <c:pt idx="4361" formatCode="d/m/yy\ h:mm;@">
                  <c:v>45020.875246064817</c:v>
                </c:pt>
                <c:pt idx="4362" formatCode="d/m/yy\ h:mm;@">
                  <c:v>45020.833579513892</c:v>
                </c:pt>
                <c:pt idx="4363" formatCode="d/m/yy\ h:mm;@">
                  <c:v>45020.791912962966</c:v>
                </c:pt>
                <c:pt idx="4364" formatCode="d/m/yy\ h:mm;@">
                  <c:v>45020.750246412033</c:v>
                </c:pt>
                <c:pt idx="4365" formatCode="d/m/yy\ h:mm;@">
                  <c:v>45020.708579861108</c:v>
                </c:pt>
                <c:pt idx="4366" formatCode="d/m/yy\ h:mm;@">
                  <c:v>45020.666913310182</c:v>
                </c:pt>
                <c:pt idx="4367" formatCode="d/m/yy\ h:mm;@">
                  <c:v>45020.625246759257</c:v>
                </c:pt>
                <c:pt idx="4368" formatCode="d/m/yy\ h:mm;@">
                  <c:v>45020.583580208331</c:v>
                </c:pt>
                <c:pt idx="4369" formatCode="d/m/yy\ h:mm;@">
                  <c:v>45020.541913657406</c:v>
                </c:pt>
                <c:pt idx="4370" formatCode="d/m/yy\ h:mm;@">
                  <c:v>45020.50024710648</c:v>
                </c:pt>
                <c:pt idx="4371" formatCode="d/m/yy\ h:mm;@">
                  <c:v>45020.458580555554</c:v>
                </c:pt>
                <c:pt idx="4372" formatCode="d/m/yy\ h:mm;@">
                  <c:v>45020.416914004629</c:v>
                </c:pt>
                <c:pt idx="4373" formatCode="d/m/yy\ h:mm;@">
                  <c:v>45020.375247453703</c:v>
                </c:pt>
                <c:pt idx="4374" formatCode="d/m/yy\ h:mm;@">
                  <c:v>45020.333580902778</c:v>
                </c:pt>
                <c:pt idx="4375" formatCode="d/m/yy\ h:mm;@">
                  <c:v>45020.291914351852</c:v>
                </c:pt>
                <c:pt idx="4376" formatCode="d/m/yy\ h:mm;@">
                  <c:v>45020.250247800926</c:v>
                </c:pt>
                <c:pt idx="4377" formatCode="d/m/yy\ h:mm;@">
                  <c:v>45020.208581250001</c:v>
                </c:pt>
                <c:pt idx="4378" formatCode="d/m/yy\ h:mm;@">
                  <c:v>45020.166914699075</c:v>
                </c:pt>
                <c:pt idx="4379" formatCode="d/m/yy\ h:mm;@">
                  <c:v>45020.12524814815</c:v>
                </c:pt>
                <c:pt idx="4380" formatCode="d/m/yy\ h:mm;@">
                  <c:v>45020.083581597224</c:v>
                </c:pt>
                <c:pt idx="4381" formatCode="d/m/yy\ h:mm;@">
                  <c:v>45020.041915046299</c:v>
                </c:pt>
                <c:pt idx="4382" formatCode="d/m/yy\ h:mm;@">
                  <c:v>45020.000248495373</c:v>
                </c:pt>
                <c:pt idx="4383" formatCode="d/m/yy\ h:mm;@">
                  <c:v>45019.958581944447</c:v>
                </c:pt>
                <c:pt idx="4384" formatCode="d/m/yy\ h:mm;@">
                  <c:v>45019.916915393522</c:v>
                </c:pt>
                <c:pt idx="4385" formatCode="d/m/yy\ h:mm;@">
                  <c:v>45019.875248842596</c:v>
                </c:pt>
                <c:pt idx="4386" formatCode="d/m/yy\ h:mm;@">
                  <c:v>45019.833582291663</c:v>
                </c:pt>
                <c:pt idx="4387" formatCode="d/m/yy\ h:mm;@">
                  <c:v>45019.791915740738</c:v>
                </c:pt>
                <c:pt idx="4388" formatCode="d/m/yy\ h:mm;@">
                  <c:v>45019.750249189812</c:v>
                </c:pt>
                <c:pt idx="4389" formatCode="d/m/yy\ h:mm;@">
                  <c:v>45019.708582638887</c:v>
                </c:pt>
                <c:pt idx="4390" formatCode="d/m/yy\ h:mm;@">
                  <c:v>45019.666916087961</c:v>
                </c:pt>
                <c:pt idx="4391" formatCode="d/m/yy\ h:mm;@">
                  <c:v>45019.625249537035</c:v>
                </c:pt>
                <c:pt idx="4392" formatCode="d/m/yy\ h:mm;@">
                  <c:v>45019.58358298611</c:v>
                </c:pt>
                <c:pt idx="4393" formatCode="d/m/yy\ h:mm;@">
                  <c:v>45019.541916435184</c:v>
                </c:pt>
                <c:pt idx="4394" formatCode="d/m/yy\ h:mm;@">
                  <c:v>45019.500249884259</c:v>
                </c:pt>
                <c:pt idx="4395" formatCode="d/m/yy\ h:mm;@">
                  <c:v>45019.458583333333</c:v>
                </c:pt>
                <c:pt idx="4396" formatCode="d/m/yy\ h:mm;@">
                  <c:v>45019.416916782407</c:v>
                </c:pt>
                <c:pt idx="4397" formatCode="d/m/yy\ h:mm;@">
                  <c:v>45019.375250231482</c:v>
                </c:pt>
                <c:pt idx="4398" formatCode="d/m/yy\ h:mm;@">
                  <c:v>45019.333583680556</c:v>
                </c:pt>
                <c:pt idx="4399" formatCode="d/m/yy\ h:mm;@">
                  <c:v>45019.291917129631</c:v>
                </c:pt>
                <c:pt idx="4400" formatCode="d/m/yy\ h:mm;@">
                  <c:v>45019.250250578705</c:v>
                </c:pt>
                <c:pt idx="4401" formatCode="d/m/yy\ h:mm;@">
                  <c:v>45019.20858402778</c:v>
                </c:pt>
                <c:pt idx="4402" formatCode="d/m/yy\ h:mm;@">
                  <c:v>45019.166917476854</c:v>
                </c:pt>
                <c:pt idx="4403" formatCode="d/m/yy\ h:mm;@">
                  <c:v>45019.125250925928</c:v>
                </c:pt>
                <c:pt idx="4404" formatCode="d/m/yy\ h:mm;@">
                  <c:v>45019.083584375003</c:v>
                </c:pt>
                <c:pt idx="4405" formatCode="d/m/yy\ h:mm;@">
                  <c:v>45019.041917824077</c:v>
                </c:pt>
                <c:pt idx="4406" formatCode="d/m/yy\ h:mm;@">
                  <c:v>45019.000251273152</c:v>
                </c:pt>
                <c:pt idx="4407" formatCode="d/m/yy\ h:mm;@">
                  <c:v>45018.958584722219</c:v>
                </c:pt>
                <c:pt idx="4408" formatCode="d/m/yy\ h:mm;@">
                  <c:v>45018.916918171293</c:v>
                </c:pt>
                <c:pt idx="4409" formatCode="d/m/yy\ h:mm;@">
                  <c:v>45018.875251620368</c:v>
                </c:pt>
                <c:pt idx="4410" formatCode="d/m/yy\ h:mm;@">
                  <c:v>45018.833585069442</c:v>
                </c:pt>
                <c:pt idx="4411" formatCode="d/m/yy\ h:mm;@">
                  <c:v>45018.791918518516</c:v>
                </c:pt>
                <c:pt idx="4412" formatCode="d/m/yy\ h:mm;@">
                  <c:v>45018.750251967591</c:v>
                </c:pt>
                <c:pt idx="4413" formatCode="d/m/yy\ h:mm;@">
                  <c:v>45018.708585416665</c:v>
                </c:pt>
                <c:pt idx="4414" formatCode="d/m/yy\ h:mm;@">
                  <c:v>45018.66691886574</c:v>
                </c:pt>
                <c:pt idx="4415" formatCode="d/m/yy\ h:mm;@">
                  <c:v>45018.625252314814</c:v>
                </c:pt>
                <c:pt idx="4416" formatCode="d/m/yy\ h:mm;@">
                  <c:v>45018.583585763889</c:v>
                </c:pt>
                <c:pt idx="4417" formatCode="d/m/yy\ h:mm;@">
                  <c:v>45018.541919212963</c:v>
                </c:pt>
                <c:pt idx="4418" formatCode="d/m/yy\ h:mm;@">
                  <c:v>45018.500252662037</c:v>
                </c:pt>
                <c:pt idx="4419" formatCode="d/m/yy\ h:mm;@">
                  <c:v>45018.458586111112</c:v>
                </c:pt>
                <c:pt idx="4420" formatCode="d/m/yy\ h:mm;@">
                  <c:v>45018.416919560186</c:v>
                </c:pt>
                <c:pt idx="4421" formatCode="d/m/yy\ h:mm;@">
                  <c:v>45018.375253009261</c:v>
                </c:pt>
                <c:pt idx="4422" formatCode="d/m/yy\ h:mm;@">
                  <c:v>45018.333586458335</c:v>
                </c:pt>
                <c:pt idx="4423" formatCode="d/m/yy\ h:mm;@">
                  <c:v>45018.291919907409</c:v>
                </c:pt>
                <c:pt idx="4424" formatCode="d/m/yy\ h:mm;@">
                  <c:v>45018.250253356484</c:v>
                </c:pt>
                <c:pt idx="4425" formatCode="d/m/yy\ h:mm;@">
                  <c:v>45018.208586805558</c:v>
                </c:pt>
                <c:pt idx="4426" formatCode="d/m/yy\ h:mm;@">
                  <c:v>45018.166920254633</c:v>
                </c:pt>
                <c:pt idx="4427" formatCode="d/m/yy\ h:mm;@">
                  <c:v>45018.125253703707</c:v>
                </c:pt>
                <c:pt idx="4428" formatCode="d/m/yy\ h:mm;@">
                  <c:v>45018.083587152774</c:v>
                </c:pt>
                <c:pt idx="4429" formatCode="d/m/yy\ h:mm;@">
                  <c:v>45018.041920601849</c:v>
                </c:pt>
                <c:pt idx="4430" formatCode="d/m/yy\ h:mm;@">
                  <c:v>45018.000254050923</c:v>
                </c:pt>
                <c:pt idx="4431" formatCode="d/m/yy\ h:mm;@">
                  <c:v>45017.958587499998</c:v>
                </c:pt>
                <c:pt idx="4432" formatCode="d/m/yy\ h:mm;@">
                  <c:v>45017.916920949072</c:v>
                </c:pt>
                <c:pt idx="4433" formatCode="d/m/yy\ h:mm;@">
                  <c:v>45017.875254398146</c:v>
                </c:pt>
                <c:pt idx="4434" formatCode="d/m/yy\ h:mm;@">
                  <c:v>45017.833587847221</c:v>
                </c:pt>
                <c:pt idx="4435" formatCode="d/m/yy\ h:mm;@">
                  <c:v>45017.791921296295</c:v>
                </c:pt>
                <c:pt idx="4436" formatCode="d/m/yy\ h:mm;@">
                  <c:v>45017.75025474537</c:v>
                </c:pt>
                <c:pt idx="4437" formatCode="d/m/yy\ h:mm;@">
                  <c:v>45017.708588194444</c:v>
                </c:pt>
                <c:pt idx="4438" formatCode="d/m/yy\ h:mm;@">
                  <c:v>45017.666921643518</c:v>
                </c:pt>
                <c:pt idx="4439" formatCode="d/m/yy\ h:mm;@">
                  <c:v>45017.625255092593</c:v>
                </c:pt>
                <c:pt idx="4440" formatCode="d/m/yy\ h:mm;@">
                  <c:v>45017.583588541667</c:v>
                </c:pt>
                <c:pt idx="4441" formatCode="d/m/yy\ h:mm;@">
                  <c:v>45017.541921990742</c:v>
                </c:pt>
                <c:pt idx="4442" formatCode="d/m/yy\ h:mm;@">
                  <c:v>45017.500255439816</c:v>
                </c:pt>
                <c:pt idx="4443" formatCode="d/m/yy\ h:mm;@">
                  <c:v>45017.458588888891</c:v>
                </c:pt>
                <c:pt idx="4444" formatCode="d/m/yy\ h:mm;@">
                  <c:v>45017.416922337965</c:v>
                </c:pt>
                <c:pt idx="4445" formatCode="d/m/yy\ h:mm;@">
                  <c:v>45017.375255787039</c:v>
                </c:pt>
                <c:pt idx="4446" formatCode="d/m/yy\ h:mm;@">
                  <c:v>45017.333589236114</c:v>
                </c:pt>
                <c:pt idx="4447" formatCode="d/m/yy\ h:mm;@">
                  <c:v>45017.291922685188</c:v>
                </c:pt>
                <c:pt idx="4448" formatCode="d/m/yy\ h:mm;@">
                  <c:v>45017.250256134263</c:v>
                </c:pt>
                <c:pt idx="4449" formatCode="d/m/yy\ h:mm;@">
                  <c:v>45017.20858958333</c:v>
                </c:pt>
                <c:pt idx="4450" formatCode="d/m/yy\ h:mm;@">
                  <c:v>45017.166923032404</c:v>
                </c:pt>
                <c:pt idx="4451" formatCode="d/m/yy\ h:mm;@">
                  <c:v>45017.125256481479</c:v>
                </c:pt>
                <c:pt idx="4452" formatCode="d/m/yy\ h:mm;@">
                  <c:v>45017.083589930553</c:v>
                </c:pt>
                <c:pt idx="4453" formatCode="d/m/yy\ h:mm;@">
                  <c:v>45017.041923379627</c:v>
                </c:pt>
                <c:pt idx="4454" formatCode="d/m/yy\ h:mm;@">
                  <c:v>45017.000256828702</c:v>
                </c:pt>
                <c:pt idx="4455" formatCode="d/m/yy\ h:mm;@">
                  <c:v>45016.958590277776</c:v>
                </c:pt>
                <c:pt idx="4456" formatCode="d/m/yy\ h:mm;@">
                  <c:v>45016.916923726851</c:v>
                </c:pt>
                <c:pt idx="4457" formatCode="d/m/yy\ h:mm;@">
                  <c:v>45016.875257175925</c:v>
                </c:pt>
                <c:pt idx="4458" formatCode="d/m/yy\ h:mm;@">
                  <c:v>45016.833590624999</c:v>
                </c:pt>
                <c:pt idx="4459" formatCode="d/m/yy\ h:mm;@">
                  <c:v>45016.791924074074</c:v>
                </c:pt>
                <c:pt idx="4460" formatCode="d/m/yy\ h:mm;@">
                  <c:v>45016.750257523148</c:v>
                </c:pt>
                <c:pt idx="4461" formatCode="d/m/yy\ h:mm;@">
                  <c:v>45016.708590972223</c:v>
                </c:pt>
                <c:pt idx="4462" formatCode="d/m/yy\ h:mm;@">
                  <c:v>45016.666924421297</c:v>
                </c:pt>
                <c:pt idx="4463" formatCode="d/m/yy\ h:mm;@">
                  <c:v>45016.625257870372</c:v>
                </c:pt>
                <c:pt idx="4464" formatCode="d/m/yy\ h:mm;@">
                  <c:v>45016.583591319446</c:v>
                </c:pt>
                <c:pt idx="4465" formatCode="d/m/yy\ h:mm;@">
                  <c:v>45016.54192476852</c:v>
                </c:pt>
                <c:pt idx="4466" formatCode="d/m/yy\ h:mm;@">
                  <c:v>45016.500258217595</c:v>
                </c:pt>
                <c:pt idx="4467" formatCode="d/m/yy\ h:mm;@">
                  <c:v>45016.458591666669</c:v>
                </c:pt>
                <c:pt idx="4468" formatCode="d/m/yy\ h:mm;@">
                  <c:v>45016.416925115744</c:v>
                </c:pt>
                <c:pt idx="4469" formatCode="d/m/yy\ h:mm;@">
                  <c:v>45016.375258564818</c:v>
                </c:pt>
                <c:pt idx="4470" formatCode="d/m/yy\ h:mm;@">
                  <c:v>45016.333592013892</c:v>
                </c:pt>
                <c:pt idx="4471" formatCode="d/m/yy\ h:mm;@">
                  <c:v>45016.29192546296</c:v>
                </c:pt>
                <c:pt idx="4472" formatCode="d/m/yy\ h:mm;@">
                  <c:v>45016.250258912034</c:v>
                </c:pt>
                <c:pt idx="4473" formatCode="d/m/yy\ h:mm;@">
                  <c:v>45016.208592361108</c:v>
                </c:pt>
                <c:pt idx="4474" formatCode="d/m/yy\ h:mm;@">
                  <c:v>45016.166925810183</c:v>
                </c:pt>
                <c:pt idx="4475" formatCode="d/m/yy\ h:mm;@">
                  <c:v>45016.125259259257</c:v>
                </c:pt>
                <c:pt idx="4476" formatCode="d/m/yy\ h:mm;@">
                  <c:v>45016.083592708332</c:v>
                </c:pt>
                <c:pt idx="4477" formatCode="d/m/yy\ h:mm;@">
                  <c:v>45016.041926157406</c:v>
                </c:pt>
                <c:pt idx="4478" formatCode="d/m/yy\ h:mm;@">
                  <c:v>45016.000259606481</c:v>
                </c:pt>
                <c:pt idx="4479" formatCode="d/m/yy\ h:mm;@">
                  <c:v>45015.958593055555</c:v>
                </c:pt>
                <c:pt idx="4480" formatCode="d/m/yy\ h:mm;@">
                  <c:v>45015.916926504629</c:v>
                </c:pt>
                <c:pt idx="4481" formatCode="d/m/yy\ h:mm;@">
                  <c:v>45015.875259953704</c:v>
                </c:pt>
                <c:pt idx="4482" formatCode="d/m/yy\ h:mm;@">
                  <c:v>45015.833593402778</c:v>
                </c:pt>
                <c:pt idx="4483" formatCode="d/m/yy\ h:mm;@">
                  <c:v>45015.791926851853</c:v>
                </c:pt>
                <c:pt idx="4484" formatCode="d/m/yy\ h:mm;@">
                  <c:v>45015.750260300927</c:v>
                </c:pt>
                <c:pt idx="4485" formatCode="d/m/yy\ h:mm;@">
                  <c:v>45015.708593750001</c:v>
                </c:pt>
                <c:pt idx="4486" formatCode="d/m/yy\ h:mm;@">
                  <c:v>45015.666927199076</c:v>
                </c:pt>
                <c:pt idx="4487" formatCode="d/m/yy\ h:mm;@">
                  <c:v>45015.62526064815</c:v>
                </c:pt>
                <c:pt idx="4488" formatCode="d/m/yy\ h:mm;@">
                  <c:v>45015.583594097225</c:v>
                </c:pt>
                <c:pt idx="4489" formatCode="d/m/yy\ h:mm;@">
                  <c:v>45015.541927546299</c:v>
                </c:pt>
                <c:pt idx="4490" formatCode="d/m/yy\ h:mm;@">
                  <c:v>45015.500260995374</c:v>
                </c:pt>
                <c:pt idx="4491" formatCode="d/m/yy\ h:mm;@">
                  <c:v>45015.458594444448</c:v>
                </c:pt>
                <c:pt idx="4492" formatCode="d/m/yy\ h:mm;@">
                  <c:v>45015.416927893515</c:v>
                </c:pt>
                <c:pt idx="4493" formatCode="d/m/yy\ h:mm;@">
                  <c:v>45015.37526134259</c:v>
                </c:pt>
                <c:pt idx="4494" formatCode="d/m/yy\ h:mm;@">
                  <c:v>45015.333594791664</c:v>
                </c:pt>
                <c:pt idx="4495" formatCode="d/m/yy\ h:mm;@">
                  <c:v>45015.291928240738</c:v>
                </c:pt>
                <c:pt idx="4496" formatCode="d/m/yy\ h:mm;@">
                  <c:v>45015.250261689813</c:v>
                </c:pt>
                <c:pt idx="4497" formatCode="d/m/yy\ h:mm;@">
                  <c:v>45015.208595138887</c:v>
                </c:pt>
                <c:pt idx="4498" formatCode="d/m/yy\ h:mm;@">
                  <c:v>45015.166928587962</c:v>
                </c:pt>
                <c:pt idx="4499" formatCode="d/m/yy\ h:mm;@">
                  <c:v>45015.125262037036</c:v>
                </c:pt>
                <c:pt idx="4500" formatCode="d/m/yy\ h:mm;@">
                  <c:v>45015.08359548611</c:v>
                </c:pt>
                <c:pt idx="4501" formatCode="d/m/yy\ h:mm;@">
                  <c:v>45015.041928935185</c:v>
                </c:pt>
                <c:pt idx="4502" formatCode="d/m/yy\ h:mm;@">
                  <c:v>45015.000262384259</c:v>
                </c:pt>
                <c:pt idx="4503" formatCode="d/m/yy\ h:mm;@">
                  <c:v>45014.958595833334</c:v>
                </c:pt>
                <c:pt idx="4504" formatCode="d/m/yy\ h:mm;@">
                  <c:v>45014.916929282408</c:v>
                </c:pt>
                <c:pt idx="4505" formatCode="d/m/yy\ h:mm;@">
                  <c:v>45014.875262731483</c:v>
                </c:pt>
                <c:pt idx="4506" formatCode="d/m/yy\ h:mm;@">
                  <c:v>45014.833596180557</c:v>
                </c:pt>
                <c:pt idx="4507" formatCode="d/m/yy\ h:mm;@">
                  <c:v>45014.791929629631</c:v>
                </c:pt>
                <c:pt idx="4508" formatCode="d/m/yy\ h:mm;@">
                  <c:v>45014.750263078706</c:v>
                </c:pt>
                <c:pt idx="4509" formatCode="d/m/yy\ h:mm;@">
                  <c:v>45014.70859652778</c:v>
                </c:pt>
                <c:pt idx="4510" formatCode="d/m/yy\ h:mm;@">
                  <c:v>45014.666929976855</c:v>
                </c:pt>
                <c:pt idx="4511" formatCode="d/m/yy\ h:mm;@">
                  <c:v>45014.625263425929</c:v>
                </c:pt>
                <c:pt idx="4512" formatCode="d/m/yy\ h:mm;@">
                  <c:v>45014.583596875003</c:v>
                </c:pt>
                <c:pt idx="4513" formatCode="d/m/yy\ h:mm;@">
                  <c:v>45014.541930324071</c:v>
                </c:pt>
                <c:pt idx="4514" formatCode="d/m/yy\ h:mm;@">
                  <c:v>45014.500263773145</c:v>
                </c:pt>
                <c:pt idx="4515" formatCode="d/m/yy\ h:mm;@">
                  <c:v>45014.458597222219</c:v>
                </c:pt>
                <c:pt idx="4516" formatCode="d/m/yy\ h:mm;@">
                  <c:v>45014.416930671294</c:v>
                </c:pt>
                <c:pt idx="4517" formatCode="d/m/yy\ h:mm;@">
                  <c:v>45014.375264120368</c:v>
                </c:pt>
                <c:pt idx="4518" formatCode="d/m/yy\ h:mm;@">
                  <c:v>45014.333597569443</c:v>
                </c:pt>
                <c:pt idx="4519" formatCode="d/m/yy\ h:mm;@">
                  <c:v>45014.291931018517</c:v>
                </c:pt>
                <c:pt idx="4520" formatCode="d/m/yy\ h:mm;@">
                  <c:v>45014.250264467591</c:v>
                </c:pt>
                <c:pt idx="4521" formatCode="d/m/yy\ h:mm;@">
                  <c:v>45014.208597916666</c:v>
                </c:pt>
                <c:pt idx="4522" formatCode="d/m/yy\ h:mm;@">
                  <c:v>45014.16693136574</c:v>
                </c:pt>
                <c:pt idx="4523" formatCode="d/m/yy\ h:mm;@">
                  <c:v>45014.125264814815</c:v>
                </c:pt>
                <c:pt idx="4524" formatCode="d/m/yy\ h:mm;@">
                  <c:v>45014.083598263889</c:v>
                </c:pt>
                <c:pt idx="4525" formatCode="d/m/yy\ h:mm;@">
                  <c:v>45014.041931712964</c:v>
                </c:pt>
                <c:pt idx="4526" formatCode="d/m/yy\ h:mm;@">
                  <c:v>45014.000265162038</c:v>
                </c:pt>
                <c:pt idx="4527" formatCode="d/m/yy\ h:mm;@">
                  <c:v>45013.958598611112</c:v>
                </c:pt>
                <c:pt idx="4528" formatCode="d/m/yy\ h:mm;@">
                  <c:v>45013.916932060187</c:v>
                </c:pt>
                <c:pt idx="4529" formatCode="d/m/yy\ h:mm;@">
                  <c:v>45013.875265509261</c:v>
                </c:pt>
                <c:pt idx="4530" formatCode="d/m/yy\ h:mm;@">
                  <c:v>45013.833598958336</c:v>
                </c:pt>
                <c:pt idx="4531" formatCode="d/m/yy\ h:mm;@">
                  <c:v>45013.79193240741</c:v>
                </c:pt>
                <c:pt idx="4532" formatCode="d/m/yy\ h:mm;@">
                  <c:v>45013.750265856484</c:v>
                </c:pt>
                <c:pt idx="4533" formatCode="d/m/yy\ h:mm;@">
                  <c:v>45013.708599305559</c:v>
                </c:pt>
                <c:pt idx="4534" formatCode="d/m/yy\ h:mm;@">
                  <c:v>45013.666932754626</c:v>
                </c:pt>
                <c:pt idx="4535" formatCode="d/m/yy\ h:mm;@">
                  <c:v>45013.6252662037</c:v>
                </c:pt>
                <c:pt idx="4536" formatCode="d/m/yy\ h:mm;@">
                  <c:v>45013.583599652775</c:v>
                </c:pt>
                <c:pt idx="4537" formatCode="d/m/yy\ h:mm;@">
                  <c:v>45013.541933101849</c:v>
                </c:pt>
                <c:pt idx="4538" formatCode="d/m/yy\ h:mm;@">
                  <c:v>45013.500266550924</c:v>
                </c:pt>
                <c:pt idx="4539" formatCode="d/m/yy\ h:mm;@">
                  <c:v>45013.458599999998</c:v>
                </c:pt>
                <c:pt idx="4540" formatCode="d/m/yy\ h:mm;@">
                  <c:v>45013.416933449073</c:v>
                </c:pt>
                <c:pt idx="4541" formatCode="d/m/yy\ h:mm;@">
                  <c:v>45013.375266898147</c:v>
                </c:pt>
                <c:pt idx="4542" formatCode="d/m/yy\ h:mm;@">
                  <c:v>45013.333600347221</c:v>
                </c:pt>
                <c:pt idx="4543" formatCode="d/m/yy\ h:mm;@">
                  <c:v>45013.291933796296</c:v>
                </c:pt>
                <c:pt idx="4544" formatCode="d/m/yy\ h:mm;@">
                  <c:v>45013.25026724537</c:v>
                </c:pt>
                <c:pt idx="4545" formatCode="d/m/yy\ h:mm;@">
                  <c:v>45013.208600694445</c:v>
                </c:pt>
                <c:pt idx="4546" formatCode="d/m/yy\ h:mm;@">
                  <c:v>45013.166934143519</c:v>
                </c:pt>
                <c:pt idx="4547" formatCode="d/m/yy\ h:mm;@">
                  <c:v>45013.125267592593</c:v>
                </c:pt>
                <c:pt idx="4548" formatCode="d/m/yy\ h:mm;@">
                  <c:v>45013.083601041668</c:v>
                </c:pt>
                <c:pt idx="4549" formatCode="d/m/yy\ h:mm;@">
                  <c:v>45013.041934490742</c:v>
                </c:pt>
                <c:pt idx="4550" formatCode="d/m/yy\ h:mm;@">
                  <c:v>45013.000267939817</c:v>
                </c:pt>
                <c:pt idx="4551" formatCode="d/m/yy\ h:mm;@">
                  <c:v>45012.958601388891</c:v>
                </c:pt>
                <c:pt idx="4552" formatCode="d/m/yy\ h:mm;@">
                  <c:v>45012.916934837966</c:v>
                </c:pt>
                <c:pt idx="4553" formatCode="d/m/yy\ h:mm;@">
                  <c:v>45012.87526828704</c:v>
                </c:pt>
                <c:pt idx="4554" formatCode="d/m/yy\ h:mm;@">
                  <c:v>45012.833601736114</c:v>
                </c:pt>
                <c:pt idx="4555" formatCode="d/m/yy\ h:mm;@">
                  <c:v>45012.791935185189</c:v>
                </c:pt>
                <c:pt idx="4556" formatCode="d/m/yy\ h:mm;@">
                  <c:v>45012.750268634256</c:v>
                </c:pt>
                <c:pt idx="4557" formatCode="d/m/yy\ h:mm;@">
                  <c:v>45012.70860208333</c:v>
                </c:pt>
                <c:pt idx="4558" formatCode="d/m/yy\ h:mm;@">
                  <c:v>45012.666935532405</c:v>
                </c:pt>
                <c:pt idx="4559" formatCode="d/m/yy\ h:mm;@">
                  <c:v>45012.625268981479</c:v>
                </c:pt>
                <c:pt idx="4560" formatCode="d/m/yy\ h:mm;@">
                  <c:v>45012.583602430554</c:v>
                </c:pt>
                <c:pt idx="4561" formatCode="d/m/yy\ h:mm;@">
                  <c:v>45012.541935879628</c:v>
                </c:pt>
                <c:pt idx="4562" formatCode="d/m/yy\ h:mm;@">
                  <c:v>45012.500269328702</c:v>
                </c:pt>
                <c:pt idx="4563" formatCode="d/m/yy\ h:mm;@">
                  <c:v>45012.458602777777</c:v>
                </c:pt>
                <c:pt idx="4564" formatCode="d/m/yy\ h:mm;@">
                  <c:v>45012.416936226851</c:v>
                </c:pt>
                <c:pt idx="4565" formatCode="d/m/yy\ h:mm;@">
                  <c:v>45012.375269675926</c:v>
                </c:pt>
                <c:pt idx="4566" formatCode="d/m/yy\ h:mm;@">
                  <c:v>45012.333603125</c:v>
                </c:pt>
                <c:pt idx="4567" formatCode="d/m/yy\ h:mm;@">
                  <c:v>45012.291936574074</c:v>
                </c:pt>
                <c:pt idx="4568" formatCode="d/m/yy\ h:mm;@">
                  <c:v>45012.250270023149</c:v>
                </c:pt>
                <c:pt idx="4569" formatCode="d/m/yy\ h:mm;@">
                  <c:v>45012.208603472223</c:v>
                </c:pt>
                <c:pt idx="4570" formatCode="d/m/yy\ h:mm;@">
                  <c:v>45012.166936921298</c:v>
                </c:pt>
                <c:pt idx="4571" formatCode="d/m/yy\ h:mm;@">
                  <c:v>45012.125270370372</c:v>
                </c:pt>
                <c:pt idx="4572" formatCode="d/m/yy\ h:mm;@">
                  <c:v>45012.083603819447</c:v>
                </c:pt>
                <c:pt idx="4573" formatCode="d/m/yy\ h:mm;@">
                  <c:v>45012.041937268521</c:v>
                </c:pt>
                <c:pt idx="4574" formatCode="d/m/yy\ h:mm;@">
                  <c:v>45012.000270717595</c:v>
                </c:pt>
                <c:pt idx="4575" formatCode="d/m/yy\ h:mm;@">
                  <c:v>45011.95860416667</c:v>
                </c:pt>
                <c:pt idx="4576" formatCode="d/m/yy\ h:mm;@">
                  <c:v>45011.916937615744</c:v>
                </c:pt>
                <c:pt idx="4577" formatCode="d/m/yy\ h:mm;@">
                  <c:v>45011.875271064811</c:v>
                </c:pt>
                <c:pt idx="4578" formatCode="d/m/yy\ h:mm;@">
                  <c:v>45011.833604513886</c:v>
                </c:pt>
                <c:pt idx="4579" formatCode="d/m/yy\ h:mm;@">
                  <c:v>45011.79193796296</c:v>
                </c:pt>
                <c:pt idx="4580" formatCode="d/m/yy\ h:mm;@">
                  <c:v>45011.750271412035</c:v>
                </c:pt>
                <c:pt idx="4581" formatCode="d/m/yy\ h:mm;@">
                  <c:v>45011.708604861109</c:v>
                </c:pt>
                <c:pt idx="4582" formatCode="d/m/yy\ h:mm;@">
                  <c:v>45011.666938310183</c:v>
                </c:pt>
                <c:pt idx="4583" formatCode="d/m/yy\ h:mm;@">
                  <c:v>45011.625271759258</c:v>
                </c:pt>
                <c:pt idx="4584" formatCode="d/m/yy\ h:mm;@">
                  <c:v>45011.583605208332</c:v>
                </c:pt>
                <c:pt idx="4585" formatCode="d/m/yy\ h:mm;@">
                  <c:v>45011.541938657407</c:v>
                </c:pt>
                <c:pt idx="4586" formatCode="d/m/yy\ h:mm;@">
                  <c:v>45011.500272106481</c:v>
                </c:pt>
                <c:pt idx="4587" formatCode="d/m/yy\ h:mm;@">
                  <c:v>45011.458605555556</c:v>
                </c:pt>
                <c:pt idx="4588" formatCode="d/m/yy\ h:mm;@">
                  <c:v>45011.41693900463</c:v>
                </c:pt>
                <c:pt idx="4589" formatCode="d/m/yy\ h:mm;@">
                  <c:v>45011.375272453704</c:v>
                </c:pt>
                <c:pt idx="4590" formatCode="d/m/yy\ h:mm;@">
                  <c:v>45011.333605902779</c:v>
                </c:pt>
                <c:pt idx="4591" formatCode="d/m/yy\ h:mm;@">
                  <c:v>45011.291939351853</c:v>
                </c:pt>
                <c:pt idx="4592" formatCode="d/m/yy\ h:mm;@">
                  <c:v>45011.250272800928</c:v>
                </c:pt>
                <c:pt idx="4593" formatCode="d/m/yy\ h:mm;@">
                  <c:v>45011.208606250002</c:v>
                </c:pt>
                <c:pt idx="4594" formatCode="d/m/yy\ h:mm;@">
                  <c:v>45011.166939699076</c:v>
                </c:pt>
                <c:pt idx="4595" formatCode="d/m/yy\ h:mm;@">
                  <c:v>45011.125273148151</c:v>
                </c:pt>
                <c:pt idx="4596" formatCode="d/m/yy\ h:mm;@">
                  <c:v>45011.083606597225</c:v>
                </c:pt>
                <c:pt idx="4597" formatCode="d/m/yy\ h:mm;@">
                  <c:v>45011.0419400463</c:v>
                </c:pt>
                <c:pt idx="4598" formatCode="d/m/yy\ h:mm;@">
                  <c:v>45011.000273495367</c:v>
                </c:pt>
                <c:pt idx="4599" formatCode="d/m/yy\ h:mm;@">
                  <c:v>45010.958606944441</c:v>
                </c:pt>
                <c:pt idx="4600" formatCode="d/m/yy\ h:mm;@">
                  <c:v>45010.916940393516</c:v>
                </c:pt>
                <c:pt idx="4601" formatCode="d/m/yy\ h:mm;@">
                  <c:v>45010.87527384259</c:v>
                </c:pt>
                <c:pt idx="4602" formatCode="d/m/yy\ h:mm;@">
                  <c:v>45010.833607291665</c:v>
                </c:pt>
                <c:pt idx="4603" formatCode="d/m/yy\ h:mm;@">
                  <c:v>45010.791940740739</c:v>
                </c:pt>
                <c:pt idx="4604" formatCode="d/m/yy\ h:mm;@">
                  <c:v>45010.750274189813</c:v>
                </c:pt>
                <c:pt idx="4605" formatCode="d/m/yy\ h:mm;@">
                  <c:v>45010.708607638888</c:v>
                </c:pt>
                <c:pt idx="4606" formatCode="d/m/yy\ h:mm;@">
                  <c:v>45010.666941087962</c:v>
                </c:pt>
                <c:pt idx="4607" formatCode="d/m/yy\ h:mm;@">
                  <c:v>45010.625274537037</c:v>
                </c:pt>
                <c:pt idx="4608" formatCode="d/m/yy\ h:mm;@">
                  <c:v>45010.583607986111</c:v>
                </c:pt>
                <c:pt idx="4609" formatCode="d/m/yy\ h:mm;@">
                  <c:v>45010.541941435185</c:v>
                </c:pt>
                <c:pt idx="4610" formatCode="d/m/yy\ h:mm;@">
                  <c:v>45010.50027488426</c:v>
                </c:pt>
                <c:pt idx="4611" formatCode="d/m/yy\ h:mm;@">
                  <c:v>45010.458608333334</c:v>
                </c:pt>
                <c:pt idx="4612" formatCode="d/m/yy\ h:mm;@">
                  <c:v>45010.416941782409</c:v>
                </c:pt>
                <c:pt idx="4613" formatCode="d/m/yy\ h:mm;@">
                  <c:v>45010.375275231483</c:v>
                </c:pt>
                <c:pt idx="4614" formatCode="d/m/yy\ h:mm;@">
                  <c:v>45010.333608680558</c:v>
                </c:pt>
                <c:pt idx="4615" formatCode="d/m/yy\ h:mm;@">
                  <c:v>45010.291942129632</c:v>
                </c:pt>
                <c:pt idx="4616" formatCode="d/m/yy\ h:mm;@">
                  <c:v>45010.250275578706</c:v>
                </c:pt>
                <c:pt idx="4617" formatCode="d/m/yy\ h:mm;@">
                  <c:v>45010.208609027781</c:v>
                </c:pt>
                <c:pt idx="4618" formatCode="d/m/yy\ h:mm;@">
                  <c:v>45010.166942476855</c:v>
                </c:pt>
                <c:pt idx="4619" formatCode="d/m/yy\ h:mm;@">
                  <c:v>45010.125275925922</c:v>
                </c:pt>
                <c:pt idx="4620" formatCode="d/m/yy\ h:mm;@">
                  <c:v>45010.083609374997</c:v>
                </c:pt>
                <c:pt idx="4621" formatCode="d/m/yy\ h:mm;@">
                  <c:v>45010.041942824071</c:v>
                </c:pt>
                <c:pt idx="4622" formatCode="d/m/yy\ h:mm;@">
                  <c:v>45010.000276273146</c:v>
                </c:pt>
                <c:pt idx="4623" formatCode="d/m/yy\ h:mm;@">
                  <c:v>45009.95860972222</c:v>
                </c:pt>
                <c:pt idx="4624" formatCode="d/m/yy\ h:mm;@">
                  <c:v>45009.916943171294</c:v>
                </c:pt>
                <c:pt idx="4625" formatCode="d/m/yy\ h:mm;@">
                  <c:v>45009.875276620369</c:v>
                </c:pt>
                <c:pt idx="4626" formatCode="d/m/yy\ h:mm;@">
                  <c:v>45009.833610069443</c:v>
                </c:pt>
                <c:pt idx="4627" formatCode="d/m/yy\ h:mm;@">
                  <c:v>45009.791943518518</c:v>
                </c:pt>
                <c:pt idx="4628" formatCode="d/m/yy\ h:mm;@">
                  <c:v>45009.750276967592</c:v>
                </c:pt>
                <c:pt idx="4629" formatCode="d/m/yy\ h:mm;@">
                  <c:v>45009.708610416666</c:v>
                </c:pt>
                <c:pt idx="4630" formatCode="d/m/yy\ h:mm;@">
                  <c:v>45009.666943865741</c:v>
                </c:pt>
                <c:pt idx="4631" formatCode="d/m/yy\ h:mm;@">
                  <c:v>45009.625277314815</c:v>
                </c:pt>
                <c:pt idx="4632" formatCode="d/m/yy\ h:mm;@">
                  <c:v>45009.58361076389</c:v>
                </c:pt>
                <c:pt idx="4633" formatCode="d/m/yy\ h:mm;@">
                  <c:v>45009.541944212964</c:v>
                </c:pt>
                <c:pt idx="4634" formatCode="d/m/yy\ h:mm;@">
                  <c:v>45009.500277662039</c:v>
                </c:pt>
                <c:pt idx="4635" formatCode="d/m/yy\ h:mm;@">
                  <c:v>45009.458611111113</c:v>
                </c:pt>
                <c:pt idx="4636" formatCode="d/m/yy\ h:mm;@">
                  <c:v>45009.416944560187</c:v>
                </c:pt>
                <c:pt idx="4637" formatCode="d/m/yy\ h:mm;@">
                  <c:v>45009.375278009262</c:v>
                </c:pt>
                <c:pt idx="4638" formatCode="d/m/yy\ h:mm;@">
                  <c:v>45009.333611458336</c:v>
                </c:pt>
                <c:pt idx="4639" formatCode="d/m/yy\ h:mm;@">
                  <c:v>45009.291944907411</c:v>
                </c:pt>
                <c:pt idx="4640" formatCode="d/m/yy\ h:mm;@">
                  <c:v>45009.250278356485</c:v>
                </c:pt>
                <c:pt idx="4641" formatCode="d/m/yy\ h:mm;@">
                  <c:v>45009.208611805552</c:v>
                </c:pt>
                <c:pt idx="4642" formatCode="d/m/yy\ h:mm;@">
                  <c:v>45009.166945254627</c:v>
                </c:pt>
                <c:pt idx="4643" formatCode="d/m/yy\ h:mm;@">
                  <c:v>45009.125278703701</c:v>
                </c:pt>
                <c:pt idx="4644" formatCode="d/m/yy\ h:mm;@">
                  <c:v>45009.083612152775</c:v>
                </c:pt>
                <c:pt idx="4645" formatCode="d/m/yy\ h:mm;@">
                  <c:v>45009.04194560185</c:v>
                </c:pt>
                <c:pt idx="4646" formatCode="d/m/yy\ h:mm;@">
                  <c:v>45009.000279050924</c:v>
                </c:pt>
                <c:pt idx="4647" formatCode="d/m/yy\ h:mm;@">
                  <c:v>45008.958612499999</c:v>
                </c:pt>
                <c:pt idx="4648" formatCode="d/m/yy\ h:mm;@">
                  <c:v>45008.916945949073</c:v>
                </c:pt>
                <c:pt idx="4649" formatCode="d/m/yy\ h:mm;@">
                  <c:v>45008.875279398148</c:v>
                </c:pt>
                <c:pt idx="4650" formatCode="d/m/yy\ h:mm;@">
                  <c:v>45008.833612847222</c:v>
                </c:pt>
                <c:pt idx="4651" formatCode="d/m/yy\ h:mm;@">
                  <c:v>45008.791946296296</c:v>
                </c:pt>
                <c:pt idx="4652" formatCode="d/m/yy\ h:mm;@">
                  <c:v>45008.750279745371</c:v>
                </c:pt>
                <c:pt idx="4653" formatCode="d/m/yy\ h:mm;@">
                  <c:v>45008.708613194445</c:v>
                </c:pt>
                <c:pt idx="4654" formatCode="d/m/yy\ h:mm;@">
                  <c:v>45008.66694664352</c:v>
                </c:pt>
                <c:pt idx="4655" formatCode="d/m/yy\ h:mm;@">
                  <c:v>45008.625280092594</c:v>
                </c:pt>
                <c:pt idx="4656" formatCode="d/m/yy\ h:mm;@">
                  <c:v>45008.583613541668</c:v>
                </c:pt>
                <c:pt idx="4657" formatCode="d/m/yy\ h:mm;@">
                  <c:v>45008.541946990743</c:v>
                </c:pt>
                <c:pt idx="4658" formatCode="d/m/yy\ h:mm;@">
                  <c:v>45008.500280439817</c:v>
                </c:pt>
                <c:pt idx="4659" formatCode="d/m/yy\ h:mm;@">
                  <c:v>45008.458613888892</c:v>
                </c:pt>
                <c:pt idx="4660" formatCode="d/m/yy\ h:mm;@">
                  <c:v>45008.416947337966</c:v>
                </c:pt>
                <c:pt idx="4661" formatCode="d/m/yy\ h:mm;@">
                  <c:v>45008.375280787041</c:v>
                </c:pt>
                <c:pt idx="4662" formatCode="d/m/yy\ h:mm;@">
                  <c:v>45008.333614236108</c:v>
                </c:pt>
                <c:pt idx="4663" formatCode="d/m/yy\ h:mm;@">
                  <c:v>45008.291947685182</c:v>
                </c:pt>
                <c:pt idx="4664" formatCode="d/m/yy\ h:mm;@">
                  <c:v>45008.250281134257</c:v>
                </c:pt>
                <c:pt idx="4665" formatCode="d/m/yy\ h:mm;@">
                  <c:v>45008.208614583331</c:v>
                </c:pt>
                <c:pt idx="4666" formatCode="d/m/yy\ h:mm;@">
                  <c:v>45008.166948032405</c:v>
                </c:pt>
                <c:pt idx="4667" formatCode="d/m/yy\ h:mm;@">
                  <c:v>45008.12528148148</c:v>
                </c:pt>
                <c:pt idx="4668" formatCode="d/m/yy\ h:mm;@">
                  <c:v>45008.083614930554</c:v>
                </c:pt>
                <c:pt idx="4669" formatCode="d/m/yy\ h:mm;@">
                  <c:v>45008.041948379629</c:v>
                </c:pt>
                <c:pt idx="4670" formatCode="d/m/yy\ h:mm;@">
                  <c:v>45008.000281828703</c:v>
                </c:pt>
                <c:pt idx="4671" formatCode="d/m/yy\ h:mm;@">
                  <c:v>45007.958615277777</c:v>
                </c:pt>
                <c:pt idx="4672" formatCode="d/m/yy\ h:mm;@">
                  <c:v>45007.916948726852</c:v>
                </c:pt>
                <c:pt idx="4673" formatCode="d/m/yy\ h:mm;@">
                  <c:v>45007.875282175926</c:v>
                </c:pt>
                <c:pt idx="4674" formatCode="d/m/yy\ h:mm;@">
                  <c:v>45007.833615625001</c:v>
                </c:pt>
                <c:pt idx="4675" formatCode="d/m/yy\ h:mm;@">
                  <c:v>45007.791949074075</c:v>
                </c:pt>
                <c:pt idx="4676" formatCode="d/m/yy\ h:mm;@">
                  <c:v>45007.75028252315</c:v>
                </c:pt>
                <c:pt idx="4677" formatCode="d/m/yy\ h:mm;@">
                  <c:v>45007.708615972224</c:v>
                </c:pt>
                <c:pt idx="4678" formatCode="d/m/yy\ h:mm;@">
                  <c:v>45007.666949421298</c:v>
                </c:pt>
                <c:pt idx="4679" formatCode="d/m/yy\ h:mm;@">
                  <c:v>45007.625282870373</c:v>
                </c:pt>
                <c:pt idx="4680" formatCode="d/m/yy\ h:mm;@">
                  <c:v>45007.583616319447</c:v>
                </c:pt>
                <c:pt idx="4681" formatCode="d/m/yy\ h:mm;@">
                  <c:v>45007.541949768522</c:v>
                </c:pt>
                <c:pt idx="4682" formatCode="d/m/yy\ h:mm;@">
                  <c:v>45007.500283217596</c:v>
                </c:pt>
                <c:pt idx="4683" formatCode="d/m/yy\ h:mm;@">
                  <c:v>45007.458616666663</c:v>
                </c:pt>
                <c:pt idx="4684" formatCode="d/m/yy\ h:mm;@">
                  <c:v>45007.416950115738</c:v>
                </c:pt>
                <c:pt idx="4685" formatCode="d/m/yy\ h:mm;@">
                  <c:v>45007.375283564812</c:v>
                </c:pt>
                <c:pt idx="4686" formatCode="d/m/yy\ h:mm;@">
                  <c:v>45007.333617013886</c:v>
                </c:pt>
                <c:pt idx="4687" formatCode="d/m/yy\ h:mm;@">
                  <c:v>45007.291950462961</c:v>
                </c:pt>
                <c:pt idx="4688" formatCode="d/m/yy\ h:mm;@">
                  <c:v>45007.250283912035</c:v>
                </c:pt>
                <c:pt idx="4689" formatCode="d/m/yy\ h:mm;@">
                  <c:v>45007.20861736111</c:v>
                </c:pt>
                <c:pt idx="4690" formatCode="d/m/yy\ h:mm;@">
                  <c:v>45007.166950810184</c:v>
                </c:pt>
                <c:pt idx="4691" formatCode="d/m/yy\ h:mm;@">
                  <c:v>45007.125284259258</c:v>
                </c:pt>
                <c:pt idx="4692" formatCode="d/m/yy\ h:mm;@">
                  <c:v>45007.083617708333</c:v>
                </c:pt>
                <c:pt idx="4693" formatCode="d/m/yy\ h:mm;@">
                  <c:v>45007.041951157407</c:v>
                </c:pt>
                <c:pt idx="4694" formatCode="d/m/yy\ h:mm;@">
                  <c:v>45007.000284606482</c:v>
                </c:pt>
                <c:pt idx="4695" formatCode="d/m/yy\ h:mm;@">
                  <c:v>45006.958618055556</c:v>
                </c:pt>
                <c:pt idx="4696" formatCode="d/m/yy\ h:mm;@">
                  <c:v>45006.916951504631</c:v>
                </c:pt>
                <c:pt idx="4697" formatCode="d/m/yy\ h:mm;@">
                  <c:v>45006.875284953705</c:v>
                </c:pt>
                <c:pt idx="4698" formatCode="d/m/yy\ h:mm;@">
                  <c:v>45006.833618402779</c:v>
                </c:pt>
                <c:pt idx="4699" formatCode="d/m/yy\ h:mm;@">
                  <c:v>45006.791951851854</c:v>
                </c:pt>
                <c:pt idx="4700" formatCode="d/m/yy\ h:mm;@">
                  <c:v>45006.750285300928</c:v>
                </c:pt>
                <c:pt idx="4701" formatCode="d/m/yy\ h:mm;@">
                  <c:v>45006.708618750003</c:v>
                </c:pt>
                <c:pt idx="4702" formatCode="d/m/yy\ h:mm;@">
                  <c:v>45006.666952199077</c:v>
                </c:pt>
                <c:pt idx="4703" formatCode="d/m/yy\ h:mm;@">
                  <c:v>45006.625285648151</c:v>
                </c:pt>
                <c:pt idx="4704" formatCode="d/m/yy\ h:mm;@">
                  <c:v>45006.583619097219</c:v>
                </c:pt>
                <c:pt idx="4705" formatCode="d/m/yy\ h:mm;@">
                  <c:v>45006.541952546293</c:v>
                </c:pt>
                <c:pt idx="4706" formatCode="d/m/yy\ h:mm;@">
                  <c:v>45006.500285995367</c:v>
                </c:pt>
                <c:pt idx="4707" formatCode="d/m/yy\ h:mm;@">
                  <c:v>45006.458619444442</c:v>
                </c:pt>
                <c:pt idx="4708" formatCode="d/m/yy\ h:mm;@">
                  <c:v>45006.416952893516</c:v>
                </c:pt>
                <c:pt idx="4709" formatCode="d/m/yy\ h:mm;@">
                  <c:v>45006.375286342591</c:v>
                </c:pt>
                <c:pt idx="4710" formatCode="d/m/yy\ h:mm;@">
                  <c:v>45006.333619791665</c:v>
                </c:pt>
                <c:pt idx="4711" formatCode="d/m/yy\ h:mm;@">
                  <c:v>45006.29195324074</c:v>
                </c:pt>
                <c:pt idx="4712" formatCode="d/m/yy\ h:mm;@">
                  <c:v>45006.250286689814</c:v>
                </c:pt>
                <c:pt idx="4713" formatCode="d/m/yy\ h:mm;@">
                  <c:v>45006.208620138888</c:v>
                </c:pt>
                <c:pt idx="4714" formatCode="d/m/yy\ h:mm;@">
                  <c:v>45006.166953587963</c:v>
                </c:pt>
                <c:pt idx="4715" formatCode="d/m/yy\ h:mm;@">
                  <c:v>45006.125287037037</c:v>
                </c:pt>
                <c:pt idx="4716" formatCode="d/m/yy\ h:mm;@">
                  <c:v>45006.083620486112</c:v>
                </c:pt>
                <c:pt idx="4717" formatCode="d/m/yy\ h:mm;@">
                  <c:v>45006.041953935186</c:v>
                </c:pt>
                <c:pt idx="4718" formatCode="d/m/yy\ h:mm;@">
                  <c:v>45006.00028738426</c:v>
                </c:pt>
                <c:pt idx="4719" formatCode="d/m/yy\ h:mm;@">
                  <c:v>45005.958620833335</c:v>
                </c:pt>
                <c:pt idx="4720" formatCode="d/m/yy\ h:mm;@">
                  <c:v>45005.916954282409</c:v>
                </c:pt>
                <c:pt idx="4721" formatCode="d/m/yy\ h:mm;@">
                  <c:v>45005.875287731484</c:v>
                </c:pt>
                <c:pt idx="4722" formatCode="d/m/yy\ h:mm;@">
                  <c:v>45005.833621180558</c:v>
                </c:pt>
                <c:pt idx="4723" formatCode="d/m/yy\ h:mm;@">
                  <c:v>45005.791954629633</c:v>
                </c:pt>
                <c:pt idx="4724" formatCode="d/m/yy\ h:mm;@">
                  <c:v>45005.750288078707</c:v>
                </c:pt>
                <c:pt idx="4725" formatCode="d/m/yy\ h:mm;@">
                  <c:v>45005.708621527781</c:v>
                </c:pt>
                <c:pt idx="4726" formatCode="d/m/yy\ h:mm;@">
                  <c:v>45005.666954976849</c:v>
                </c:pt>
                <c:pt idx="4727" formatCode="d/m/yy\ h:mm;@">
                  <c:v>45005.625288425923</c:v>
                </c:pt>
                <c:pt idx="4728" formatCode="d/m/yy\ h:mm;@">
                  <c:v>45005.583621874997</c:v>
                </c:pt>
                <c:pt idx="4729" formatCode="d/m/yy\ h:mm;@">
                  <c:v>45005.541955324072</c:v>
                </c:pt>
                <c:pt idx="4730" formatCode="d/m/yy\ h:mm;@">
                  <c:v>45005.500288773146</c:v>
                </c:pt>
                <c:pt idx="4731" formatCode="d/m/yy\ h:mm;@">
                  <c:v>45005.458622222221</c:v>
                </c:pt>
                <c:pt idx="4732" formatCode="d/m/yy\ h:mm;@">
                  <c:v>45005.416955671295</c:v>
                </c:pt>
                <c:pt idx="4733" formatCode="d/m/yy\ h:mm;@">
                  <c:v>45005.375289120369</c:v>
                </c:pt>
                <c:pt idx="4734" formatCode="d/m/yy\ h:mm;@">
                  <c:v>45005.333622569444</c:v>
                </c:pt>
                <c:pt idx="4735" formatCode="d/m/yy\ h:mm;@">
                  <c:v>45005.291956018518</c:v>
                </c:pt>
                <c:pt idx="4736" formatCode="d/m/yy\ h:mm;@">
                  <c:v>45005.250289467593</c:v>
                </c:pt>
                <c:pt idx="4737" formatCode="d/m/yy\ h:mm;@">
                  <c:v>45005.208622916667</c:v>
                </c:pt>
                <c:pt idx="4738" formatCode="d/m/yy\ h:mm;@">
                  <c:v>45005.166956365741</c:v>
                </c:pt>
                <c:pt idx="4739" formatCode="d/m/yy\ h:mm;@">
                  <c:v>45005.125289814816</c:v>
                </c:pt>
                <c:pt idx="4740" formatCode="d/m/yy\ h:mm;@">
                  <c:v>45005.08362326389</c:v>
                </c:pt>
                <c:pt idx="4741" formatCode="d/m/yy\ h:mm;@">
                  <c:v>45005.041956712965</c:v>
                </c:pt>
                <c:pt idx="4742" formatCode="d/m/yy\ h:mm;@">
                  <c:v>45005.000290162039</c:v>
                </c:pt>
                <c:pt idx="4743" formatCode="d/m/yy\ h:mm;@">
                  <c:v>45004.958623611114</c:v>
                </c:pt>
                <c:pt idx="4744" formatCode="d/m/yy\ h:mm;@">
                  <c:v>45004.916957060188</c:v>
                </c:pt>
                <c:pt idx="4745" formatCode="d/m/yy\ h:mm;@">
                  <c:v>45004.875290509262</c:v>
                </c:pt>
                <c:pt idx="4746" formatCode="d/m/yy\ h:mm;@">
                  <c:v>45004.833623958337</c:v>
                </c:pt>
                <c:pt idx="4747" formatCode="d/m/yy\ h:mm;@">
                  <c:v>45004.791957407404</c:v>
                </c:pt>
                <c:pt idx="4748" formatCode="d/m/yy\ h:mm;@">
                  <c:v>45004.750290856478</c:v>
                </c:pt>
                <c:pt idx="4749" formatCode="d/m/yy\ h:mm;@">
                  <c:v>45004.708624305553</c:v>
                </c:pt>
                <c:pt idx="4750" formatCode="d/m/yy\ h:mm;@">
                  <c:v>45004.666957754627</c:v>
                </c:pt>
                <c:pt idx="4751" formatCode="d/m/yy\ h:mm;@">
                  <c:v>45004.625291203702</c:v>
                </c:pt>
                <c:pt idx="4752" formatCode="d/m/yy\ h:mm;@">
                  <c:v>45004.58362459491</c:v>
                </c:pt>
                <c:pt idx="4753" formatCode="d/m/yy\ h:mm;@">
                  <c:v>45004.541958043985</c:v>
                </c:pt>
                <c:pt idx="4754" formatCode="d/m/yy\ h:mm;@">
                  <c:v>45004.500291493052</c:v>
                </c:pt>
                <c:pt idx="4755" formatCode="d/m/yy\ h:mm;@">
                  <c:v>45004.458624942126</c:v>
                </c:pt>
                <c:pt idx="4756" formatCode="d/m/yy\ h:mm;@">
                  <c:v>45004.416958391201</c:v>
                </c:pt>
                <c:pt idx="4757" formatCode="d/m/yy\ h:mm;@">
                  <c:v>45004.375291840275</c:v>
                </c:pt>
                <c:pt idx="4758" formatCode="d/m/yy\ h:mm;@">
                  <c:v>45004.33362528935</c:v>
                </c:pt>
                <c:pt idx="4759" formatCode="d/m/yy\ h:mm;@">
                  <c:v>45004.291958738424</c:v>
                </c:pt>
                <c:pt idx="4760" formatCode="d/m/yy\ h:mm;@">
                  <c:v>45004.250292187498</c:v>
                </c:pt>
                <c:pt idx="4761" formatCode="d/m/yy\ h:mm;@">
                  <c:v>45004.208625636573</c:v>
                </c:pt>
                <c:pt idx="4762" formatCode="d/m/yy\ h:mm;@">
                  <c:v>45004.166959085647</c:v>
                </c:pt>
                <c:pt idx="4763" formatCode="d/m/yy\ h:mm;@">
                  <c:v>45004.125292534722</c:v>
                </c:pt>
                <c:pt idx="4764" formatCode="d/m/yy\ h:mm;@">
                  <c:v>45004.083625983796</c:v>
                </c:pt>
                <c:pt idx="4765" formatCode="d/m/yy\ h:mm;@">
                  <c:v>45004.04195943287</c:v>
                </c:pt>
                <c:pt idx="4766" formatCode="d/m/yy\ h:mm;@">
                  <c:v>45004.000292881945</c:v>
                </c:pt>
                <c:pt idx="4767" formatCode="d/m/yy\ h:mm;@">
                  <c:v>45003.958626331019</c:v>
                </c:pt>
                <c:pt idx="4768" formatCode="d/m/yy\ h:mm;@">
                  <c:v>45003.916959780094</c:v>
                </c:pt>
                <c:pt idx="4769" formatCode="d/m/yy\ h:mm;@">
                  <c:v>45003.875293229168</c:v>
                </c:pt>
                <c:pt idx="4770" formatCode="d/m/yy\ h:mm;@">
                  <c:v>45003.833626678243</c:v>
                </c:pt>
                <c:pt idx="4771" formatCode="d/m/yy\ h:mm;@">
                  <c:v>45003.791960127317</c:v>
                </c:pt>
                <c:pt idx="4772" formatCode="d/m/yy\ h:mm;@">
                  <c:v>45003.750293576391</c:v>
                </c:pt>
                <c:pt idx="4773" formatCode="d/m/yy\ h:mm;@">
                  <c:v>45003.708627025466</c:v>
                </c:pt>
                <c:pt idx="4774" formatCode="d/m/yy\ h:mm;@">
                  <c:v>45003.66696047454</c:v>
                </c:pt>
                <c:pt idx="4775" formatCode="d/m/yy\ h:mm;@">
                  <c:v>45003.625293923615</c:v>
                </c:pt>
                <c:pt idx="4776" formatCode="d/m/yy\ h:mm;@">
                  <c:v>45003.583627372682</c:v>
                </c:pt>
                <c:pt idx="4777" formatCode="d/m/yy\ h:mm;@">
                  <c:v>45003.541960821756</c:v>
                </c:pt>
                <c:pt idx="4778" formatCode="d/m/yy\ h:mm;@">
                  <c:v>45003.500294270831</c:v>
                </c:pt>
                <c:pt idx="4779" formatCode="d/m/yy\ h:mm;@">
                  <c:v>45003.458627719905</c:v>
                </c:pt>
                <c:pt idx="4780" formatCode="d/m/yy\ h:mm;@">
                  <c:v>45003.416961168979</c:v>
                </c:pt>
                <c:pt idx="4781" formatCode="d/m/yy\ h:mm;@">
                  <c:v>45003.375294618054</c:v>
                </c:pt>
                <c:pt idx="4782" formatCode="d/m/yy\ h:mm;@">
                  <c:v>45003.333628067128</c:v>
                </c:pt>
                <c:pt idx="4783" formatCode="d/m/yy\ h:mm;@">
                  <c:v>45003.291961516203</c:v>
                </c:pt>
                <c:pt idx="4784" formatCode="d/m/yy\ h:mm;@">
                  <c:v>45003.250294965277</c:v>
                </c:pt>
                <c:pt idx="4785" formatCode="d/m/yy\ h:mm;@">
                  <c:v>45003.208628414352</c:v>
                </c:pt>
                <c:pt idx="4786" formatCode="d/m/yy\ h:mm;@">
                  <c:v>45003.166961863426</c:v>
                </c:pt>
                <c:pt idx="4787" formatCode="d/m/yy\ h:mm;@">
                  <c:v>45003.1252953125</c:v>
                </c:pt>
                <c:pt idx="4788" formatCode="d/m/yy\ h:mm;@">
                  <c:v>45003.083628761575</c:v>
                </c:pt>
                <c:pt idx="4789" formatCode="d/m/yy\ h:mm;@">
                  <c:v>45003.041962210649</c:v>
                </c:pt>
                <c:pt idx="4790" formatCode="d/m/yy\ h:mm;@">
                  <c:v>45003.000295659724</c:v>
                </c:pt>
                <c:pt idx="4791" formatCode="d/m/yy\ h:mm;@">
                  <c:v>45002.958629108798</c:v>
                </c:pt>
                <c:pt idx="4792" formatCode="d/m/yy\ h:mm;@">
                  <c:v>45002.916962557872</c:v>
                </c:pt>
                <c:pt idx="4793" formatCode="d/m/yy\ h:mm;@">
                  <c:v>45002.875296006947</c:v>
                </c:pt>
                <c:pt idx="4794" formatCode="d/m/yy\ h:mm;@">
                  <c:v>45002.833629456021</c:v>
                </c:pt>
                <c:pt idx="4795" formatCode="d/m/yy\ h:mm;@">
                  <c:v>45002.791962905096</c:v>
                </c:pt>
                <c:pt idx="4796" formatCode="d/m/yy\ h:mm;@">
                  <c:v>45002.75029635417</c:v>
                </c:pt>
                <c:pt idx="4797" formatCode="d/m/yy\ h:mm;@">
                  <c:v>45002.708629803237</c:v>
                </c:pt>
                <c:pt idx="4798" formatCode="d/m/yy\ h:mm;@">
                  <c:v>45002.666963252312</c:v>
                </c:pt>
                <c:pt idx="4799" formatCode="d/m/yy\ h:mm;@">
                  <c:v>45002.625296701386</c:v>
                </c:pt>
                <c:pt idx="4800" formatCode="d/m/yy\ h:mm;@">
                  <c:v>45002.583630150461</c:v>
                </c:pt>
                <c:pt idx="4801" formatCode="d/m/yy\ h:mm;@">
                  <c:v>45002.541963599535</c:v>
                </c:pt>
                <c:pt idx="4802" formatCode="d/m/yy\ h:mm;@">
                  <c:v>45002.500297048609</c:v>
                </c:pt>
                <c:pt idx="4803" formatCode="d/m/yy\ h:mm;@">
                  <c:v>45002.458630497684</c:v>
                </c:pt>
                <c:pt idx="4804" formatCode="d/m/yy\ h:mm;@">
                  <c:v>45002.416963946758</c:v>
                </c:pt>
                <c:pt idx="4805" formatCode="d/m/yy\ h:mm;@">
                  <c:v>45002.375297395833</c:v>
                </c:pt>
                <c:pt idx="4806" formatCode="d/m/yy\ h:mm;@">
                  <c:v>45002.333630844907</c:v>
                </c:pt>
                <c:pt idx="4807" formatCode="d/m/yy\ h:mm;@">
                  <c:v>45002.291964293981</c:v>
                </c:pt>
                <c:pt idx="4808" formatCode="d/m/yy\ h:mm;@">
                  <c:v>45002.250297743056</c:v>
                </c:pt>
                <c:pt idx="4809" formatCode="d/m/yy\ h:mm;@">
                  <c:v>45002.20863119213</c:v>
                </c:pt>
                <c:pt idx="4810" formatCode="d/m/yy\ h:mm;@">
                  <c:v>45002.166964641205</c:v>
                </c:pt>
                <c:pt idx="4811" formatCode="d/m/yy\ h:mm;@">
                  <c:v>45002.125298090279</c:v>
                </c:pt>
                <c:pt idx="4812" formatCode="d/m/yy\ h:mm;@">
                  <c:v>45002.083631539354</c:v>
                </c:pt>
                <c:pt idx="4813" formatCode="d/m/yy\ h:mm;@">
                  <c:v>45002.041964988428</c:v>
                </c:pt>
                <c:pt idx="4814" formatCode="d/m/yy\ h:mm;@">
                  <c:v>45002.000298437502</c:v>
                </c:pt>
                <c:pt idx="4815" formatCode="d/m/yy\ h:mm;@">
                  <c:v>45001.958631886577</c:v>
                </c:pt>
                <c:pt idx="4816" formatCode="d/m/yy\ h:mm;@">
                  <c:v>45001.916965335651</c:v>
                </c:pt>
                <c:pt idx="4817" formatCode="d/m/yy\ h:mm;@">
                  <c:v>45001.875298784726</c:v>
                </c:pt>
                <c:pt idx="4818" formatCode="d/m/yy\ h:mm;@">
                  <c:v>45001.833632233793</c:v>
                </c:pt>
                <c:pt idx="4819" formatCode="d/m/yy\ h:mm;@">
                  <c:v>45001.791965682867</c:v>
                </c:pt>
                <c:pt idx="4820" formatCode="d/m/yy\ h:mm;@">
                  <c:v>45001.750299131942</c:v>
                </c:pt>
                <c:pt idx="4821" formatCode="d/m/yy\ h:mm;@">
                  <c:v>45001.708632581016</c:v>
                </c:pt>
                <c:pt idx="4822" formatCode="d/m/yy\ h:mm;@">
                  <c:v>45001.66696603009</c:v>
                </c:pt>
                <c:pt idx="4823" formatCode="d/m/yy\ h:mm;@">
                  <c:v>45001.625299479165</c:v>
                </c:pt>
                <c:pt idx="4824" formatCode="d/m/yy\ h:mm;@">
                  <c:v>45001.583632928239</c:v>
                </c:pt>
                <c:pt idx="4825" formatCode="d/m/yy\ h:mm;@">
                  <c:v>45001.541966377314</c:v>
                </c:pt>
                <c:pt idx="4826" formatCode="d/m/yy\ h:mm;@">
                  <c:v>45001.500299826388</c:v>
                </c:pt>
                <c:pt idx="4827" formatCode="d/m/yy\ h:mm;@">
                  <c:v>45001.458633275462</c:v>
                </c:pt>
                <c:pt idx="4828" formatCode="d/m/yy\ h:mm;@">
                  <c:v>45001.416966724537</c:v>
                </c:pt>
                <c:pt idx="4829" formatCode="d/m/yy\ h:mm;@">
                  <c:v>45001.375300173611</c:v>
                </c:pt>
                <c:pt idx="4830" formatCode="d/m/yy\ h:mm;@">
                  <c:v>45001.333633622686</c:v>
                </c:pt>
                <c:pt idx="4831" formatCode="d/m/yy\ h:mm;@">
                  <c:v>45001.29196707176</c:v>
                </c:pt>
                <c:pt idx="4832" formatCode="d/m/yy\ h:mm;@">
                  <c:v>45001.250300520835</c:v>
                </c:pt>
                <c:pt idx="4833" formatCode="d/m/yy\ h:mm;@">
                  <c:v>45001.208633969909</c:v>
                </c:pt>
                <c:pt idx="4834" formatCode="d/m/yy\ h:mm;@">
                  <c:v>45001.166967418983</c:v>
                </c:pt>
                <c:pt idx="4835" formatCode="d/m/yy\ h:mm;@">
                  <c:v>45001.125300868058</c:v>
                </c:pt>
                <c:pt idx="4836" formatCode="d/m/yy\ h:mm;@">
                  <c:v>45001.083634317132</c:v>
                </c:pt>
                <c:pt idx="4837" formatCode="d/m/yy\ h:mm;@">
                  <c:v>45001.041967766207</c:v>
                </c:pt>
                <c:pt idx="4838" formatCode="d/m/yy\ h:mm;@">
                  <c:v>45001.000301215281</c:v>
                </c:pt>
                <c:pt idx="4839" formatCode="d/m/yy\ h:mm;@">
                  <c:v>45000.958634664355</c:v>
                </c:pt>
                <c:pt idx="4840" formatCode="d/m/yy\ h:mm;@">
                  <c:v>45000.916968113423</c:v>
                </c:pt>
                <c:pt idx="4841" formatCode="d/m/yy\ h:mm;@">
                  <c:v>45000.875301562497</c:v>
                </c:pt>
                <c:pt idx="4842" formatCode="d/m/yy\ h:mm;@">
                  <c:v>45000.833635011571</c:v>
                </c:pt>
                <c:pt idx="4843" formatCode="d/m/yy\ h:mm;@">
                  <c:v>45000.791968460646</c:v>
                </c:pt>
                <c:pt idx="4844" formatCode="d/m/yy\ h:mm;@">
                  <c:v>45000.75030190972</c:v>
                </c:pt>
                <c:pt idx="4845" formatCode="d/m/yy\ h:mm;@">
                  <c:v>45000.708635358795</c:v>
                </c:pt>
                <c:pt idx="4846" formatCode="d/m/yy\ h:mm;@">
                  <c:v>45000.666968807869</c:v>
                </c:pt>
                <c:pt idx="4847" formatCode="d/m/yy\ h:mm;@">
                  <c:v>45000.625302256944</c:v>
                </c:pt>
                <c:pt idx="4848" formatCode="d/m/yy\ h:mm;@">
                  <c:v>45000.583635706018</c:v>
                </c:pt>
                <c:pt idx="4849" formatCode="d/m/yy\ h:mm;@">
                  <c:v>45000.541969155092</c:v>
                </c:pt>
                <c:pt idx="4850" formatCode="d/m/yy\ h:mm;@">
                  <c:v>45000.500302604167</c:v>
                </c:pt>
                <c:pt idx="4851" formatCode="d/m/yy\ h:mm;@">
                  <c:v>45000.458636053241</c:v>
                </c:pt>
                <c:pt idx="4852" formatCode="d/m/yy\ h:mm;@">
                  <c:v>45000.416969502316</c:v>
                </c:pt>
                <c:pt idx="4853" formatCode="d/m/yy\ h:mm;@">
                  <c:v>45000.37530295139</c:v>
                </c:pt>
                <c:pt idx="4854" formatCode="d/m/yy\ h:mm;@">
                  <c:v>45000.333636400464</c:v>
                </c:pt>
                <c:pt idx="4855" formatCode="d/m/yy\ h:mm;@">
                  <c:v>45000.291969849539</c:v>
                </c:pt>
                <c:pt idx="4856" formatCode="d/m/yy\ h:mm;@">
                  <c:v>45000.250303298613</c:v>
                </c:pt>
                <c:pt idx="4857" formatCode="d/m/yy\ h:mm;@">
                  <c:v>45000.208636747688</c:v>
                </c:pt>
                <c:pt idx="4858" formatCode="d/m/yy\ h:mm;@">
                  <c:v>45000.166970196762</c:v>
                </c:pt>
                <c:pt idx="4859" formatCode="d/m/yy\ h:mm;@">
                  <c:v>45000.125303645837</c:v>
                </c:pt>
                <c:pt idx="4860" formatCode="d/m/yy\ h:mm;@">
                  <c:v>45000.083637094911</c:v>
                </c:pt>
                <c:pt idx="4861" formatCode="d/m/yy\ h:mm;@">
                  <c:v>45000.041970543978</c:v>
                </c:pt>
                <c:pt idx="4862" formatCode="d/m/yy\ h:mm;@">
                  <c:v>45000.000303993053</c:v>
                </c:pt>
                <c:pt idx="4863" formatCode="d/m/yy\ h:mm;@">
                  <c:v>44999.958637442127</c:v>
                </c:pt>
                <c:pt idx="4864" formatCode="d/m/yy\ h:mm;@">
                  <c:v>44999.916970891201</c:v>
                </c:pt>
                <c:pt idx="4865" formatCode="d/m/yy\ h:mm;@">
                  <c:v>44999.875304340276</c:v>
                </c:pt>
                <c:pt idx="4866" formatCode="d/m/yy\ h:mm;@">
                  <c:v>44999.83363778935</c:v>
                </c:pt>
                <c:pt idx="4867" formatCode="d/m/yy\ h:mm;@">
                  <c:v>44999.791971238425</c:v>
                </c:pt>
                <c:pt idx="4868" formatCode="d/m/yy\ h:mm;@">
                  <c:v>44999.750304687499</c:v>
                </c:pt>
                <c:pt idx="4869" formatCode="d/m/yy\ h:mm;@">
                  <c:v>44999.708638136573</c:v>
                </c:pt>
                <c:pt idx="4870" formatCode="d/m/yy\ h:mm;@">
                  <c:v>44999.666971585648</c:v>
                </c:pt>
                <c:pt idx="4871" formatCode="d/m/yy\ h:mm;@">
                  <c:v>44999.625305034722</c:v>
                </c:pt>
                <c:pt idx="4872" formatCode="d/m/yy\ h:mm;@">
                  <c:v>44999.583638483797</c:v>
                </c:pt>
                <c:pt idx="4873" formatCode="d/m/yy\ h:mm;@">
                  <c:v>44999.541971932871</c:v>
                </c:pt>
                <c:pt idx="4874" formatCode="d/m/yy\ h:mm;@">
                  <c:v>44999.500305381946</c:v>
                </c:pt>
                <c:pt idx="4875" formatCode="d/m/yy\ h:mm;@">
                  <c:v>44999.45863883102</c:v>
                </c:pt>
                <c:pt idx="4876" formatCode="d/m/yy\ h:mm;@">
                  <c:v>44999.416972280094</c:v>
                </c:pt>
                <c:pt idx="4877" formatCode="d/m/yy\ h:mm;@">
                  <c:v>44999.375305729169</c:v>
                </c:pt>
                <c:pt idx="4878" formatCode="d/m/yy\ h:mm;@">
                  <c:v>44999.333639178243</c:v>
                </c:pt>
                <c:pt idx="4879" formatCode="d/m/yy\ h:mm;@">
                  <c:v>44999.291972627318</c:v>
                </c:pt>
                <c:pt idx="4880" formatCode="d/m/yy\ h:mm;@">
                  <c:v>44999.250306076392</c:v>
                </c:pt>
                <c:pt idx="4881" formatCode="d/m/yy\ h:mm;@">
                  <c:v>44999.208639525466</c:v>
                </c:pt>
                <c:pt idx="4882" formatCode="d/m/yy\ h:mm;@">
                  <c:v>44999.166972974534</c:v>
                </c:pt>
                <c:pt idx="4883" formatCode="d/m/yy\ h:mm;@">
                  <c:v>44999.125306423608</c:v>
                </c:pt>
                <c:pt idx="4884" formatCode="d/m/yy\ h:mm;@">
                  <c:v>44999.083639872682</c:v>
                </c:pt>
                <c:pt idx="4885" formatCode="d/m/yy\ h:mm;@">
                  <c:v>44999.041973321757</c:v>
                </c:pt>
                <c:pt idx="4886" formatCode="d/m/yy\ h:mm;@">
                  <c:v>44999.000306770831</c:v>
                </c:pt>
                <c:pt idx="4887" formatCode="d/m/yy\ h:mm;@">
                  <c:v>44998.958640219906</c:v>
                </c:pt>
                <c:pt idx="4888" formatCode="d/m/yy\ h:mm;@">
                  <c:v>44998.91697366898</c:v>
                </c:pt>
                <c:pt idx="4889" formatCode="d/m/yy\ h:mm;@">
                  <c:v>44998.875307118054</c:v>
                </c:pt>
                <c:pt idx="4890" formatCode="d/m/yy\ h:mm;@">
                  <c:v>44998.833640567129</c:v>
                </c:pt>
                <c:pt idx="4891" formatCode="d/m/yy\ h:mm;@">
                  <c:v>44998.791974016203</c:v>
                </c:pt>
                <c:pt idx="4892" formatCode="d/m/yy\ h:mm;@">
                  <c:v>44998.750307465278</c:v>
                </c:pt>
                <c:pt idx="4893" formatCode="d/m/yy\ h:mm;@">
                  <c:v>44998.708640914352</c:v>
                </c:pt>
                <c:pt idx="4894" formatCode="d/m/yy\ h:mm;@">
                  <c:v>44998.666974363427</c:v>
                </c:pt>
                <c:pt idx="4895" formatCode="d/m/yy\ h:mm;@">
                  <c:v>44998.625307812501</c:v>
                </c:pt>
                <c:pt idx="4896" formatCode="d/m/yy\ h:mm;@">
                  <c:v>44998.583641261575</c:v>
                </c:pt>
                <c:pt idx="4897" formatCode="d/m/yy\ h:mm;@">
                  <c:v>44998.54197471065</c:v>
                </c:pt>
                <c:pt idx="4898" formatCode="d/m/yy\ h:mm;@">
                  <c:v>44998.500308159724</c:v>
                </c:pt>
                <c:pt idx="4899" formatCode="d/m/yy\ h:mm;@">
                  <c:v>44998.458641608799</c:v>
                </c:pt>
                <c:pt idx="4900" formatCode="d/m/yy\ h:mm;@">
                  <c:v>44998.416975057873</c:v>
                </c:pt>
                <c:pt idx="4901" formatCode="d/m/yy\ h:mm;@">
                  <c:v>44998.375308506947</c:v>
                </c:pt>
                <c:pt idx="4902" formatCode="d/m/yy\ h:mm;@">
                  <c:v>44998.333641956022</c:v>
                </c:pt>
                <c:pt idx="4903" formatCode="d/m/yy\ h:mm;@">
                  <c:v>44998.291975405089</c:v>
                </c:pt>
                <c:pt idx="4904" formatCode="d/m/yy\ h:mm;@">
                  <c:v>44998.250308854163</c:v>
                </c:pt>
                <c:pt idx="4905" formatCode="d/m/yy\ h:mm;@">
                  <c:v>44998.208642303238</c:v>
                </c:pt>
                <c:pt idx="4906" formatCode="d/m/yy\ h:mm;@">
                  <c:v>44998.166975752312</c:v>
                </c:pt>
                <c:pt idx="4907" formatCode="d/m/yy\ h:mm;@">
                  <c:v>44998.125309201387</c:v>
                </c:pt>
                <c:pt idx="4908" formatCode="d/m/yy\ h:mm;@">
                  <c:v>44998.083642650461</c:v>
                </c:pt>
                <c:pt idx="4909" formatCode="d/m/yy\ h:mm;@">
                  <c:v>44998.041976099536</c:v>
                </c:pt>
                <c:pt idx="4910" formatCode="d/m/yy\ h:mm;@">
                  <c:v>44998.00030954861</c:v>
                </c:pt>
                <c:pt idx="4911" formatCode="d/m/yy\ h:mm;@">
                  <c:v>44997.958642997684</c:v>
                </c:pt>
                <c:pt idx="4912" formatCode="d/m/yy\ h:mm;@">
                  <c:v>44997.916976446759</c:v>
                </c:pt>
                <c:pt idx="4913" formatCode="d/m/yy\ h:mm;@">
                  <c:v>44997.875309895833</c:v>
                </c:pt>
                <c:pt idx="4914" formatCode="d/m/yy\ h:mm;@">
                  <c:v>44997.833643344908</c:v>
                </c:pt>
                <c:pt idx="4915" formatCode="d/m/yy\ h:mm;@">
                  <c:v>44997.791976793982</c:v>
                </c:pt>
                <c:pt idx="4916" formatCode="d/m/yy\ h:mm;@">
                  <c:v>44997.750310243056</c:v>
                </c:pt>
                <c:pt idx="4917" formatCode="d/m/yy\ h:mm;@">
                  <c:v>44997.708643692131</c:v>
                </c:pt>
                <c:pt idx="4918" formatCode="d/m/yy\ h:mm;@">
                  <c:v>44997.666977141205</c:v>
                </c:pt>
                <c:pt idx="4919" formatCode="d/m/yy\ h:mm;@">
                  <c:v>44997.62531059028</c:v>
                </c:pt>
                <c:pt idx="4920" formatCode="d/m/yy\ h:mm;@">
                  <c:v>44997.583644039354</c:v>
                </c:pt>
                <c:pt idx="4921" formatCode="d/m/yy\ h:mm;@">
                  <c:v>44997.541977488429</c:v>
                </c:pt>
                <c:pt idx="4922" formatCode="d/m/yy\ h:mm;@">
                  <c:v>44997.500310937503</c:v>
                </c:pt>
                <c:pt idx="4923" formatCode="d/m/yy\ h:mm;@">
                  <c:v>44997.458644386577</c:v>
                </c:pt>
                <c:pt idx="4924" formatCode="d/m/yy\ h:mm;@">
                  <c:v>44997.416977835652</c:v>
                </c:pt>
                <c:pt idx="4925" formatCode="d/m/yy\ h:mm;@">
                  <c:v>44997.375311284719</c:v>
                </c:pt>
                <c:pt idx="4926" formatCode="d/m/yy\ h:mm;@">
                  <c:v>44997.333644733793</c:v>
                </c:pt>
                <c:pt idx="4927" formatCode="d/m/yy\ h:mm;@">
                  <c:v>44997.291978182868</c:v>
                </c:pt>
                <c:pt idx="4928" formatCode="d/m/yy\ h:mm;@">
                  <c:v>44997.250311631942</c:v>
                </c:pt>
                <c:pt idx="4929" formatCode="d/m/yy\ h:mm;@">
                  <c:v>44997.208645081017</c:v>
                </c:pt>
                <c:pt idx="4930" formatCode="d/m/yy\ h:mm;@">
                  <c:v>44997.166978530091</c:v>
                </c:pt>
                <c:pt idx="4931" formatCode="d/m/yy\ h:mm;@">
                  <c:v>44997.125311979165</c:v>
                </c:pt>
                <c:pt idx="4932" formatCode="d/m/yy\ h:mm;@">
                  <c:v>44997.08364542824</c:v>
                </c:pt>
                <c:pt idx="4933" formatCode="d/m/yy\ h:mm;@">
                  <c:v>44997.041978877314</c:v>
                </c:pt>
                <c:pt idx="4934" formatCode="d/m/yy\ h:mm;@">
                  <c:v>44997.000312326389</c:v>
                </c:pt>
                <c:pt idx="4935" formatCode="d/m/yy\ h:mm;@">
                  <c:v>44996.958645775463</c:v>
                </c:pt>
                <c:pt idx="4936" formatCode="d/m/yy\ h:mm;@">
                  <c:v>44996.916979224537</c:v>
                </c:pt>
                <c:pt idx="4937" formatCode="d/m/yy\ h:mm;@">
                  <c:v>44996.875312673612</c:v>
                </c:pt>
                <c:pt idx="4938" formatCode="d/m/yy\ h:mm;@">
                  <c:v>44996.833646122686</c:v>
                </c:pt>
                <c:pt idx="4939" formatCode="d/m/yy\ h:mm;@">
                  <c:v>44996.791979571761</c:v>
                </c:pt>
                <c:pt idx="4940" formatCode="d/m/yy\ h:mm;@">
                  <c:v>44996.750313020835</c:v>
                </c:pt>
                <c:pt idx="4941" formatCode="d/m/yy\ h:mm;@">
                  <c:v>44996.70864646991</c:v>
                </c:pt>
                <c:pt idx="4942" formatCode="d/m/yy\ h:mm;@">
                  <c:v>44996.666979918984</c:v>
                </c:pt>
                <c:pt idx="4943" formatCode="d/m/yy\ h:mm;@">
                  <c:v>44996.625313368058</c:v>
                </c:pt>
                <c:pt idx="4944" formatCode="d/m/yy\ h:mm;@">
                  <c:v>44996.583646817133</c:v>
                </c:pt>
                <c:pt idx="4945" formatCode="d/m/yy\ h:mm;@">
                  <c:v>44996.541980266207</c:v>
                </c:pt>
                <c:pt idx="4946" formatCode="d/m/yy\ h:mm;@">
                  <c:v>44996.500313715274</c:v>
                </c:pt>
                <c:pt idx="4947" formatCode="d/m/yy\ h:mm;@">
                  <c:v>44996.458647164349</c:v>
                </c:pt>
                <c:pt idx="4948" formatCode="d/m/yy\ h:mm;@">
                  <c:v>44996.416980613423</c:v>
                </c:pt>
                <c:pt idx="4949" formatCode="d/m/yy\ h:mm;@">
                  <c:v>44996.375314062498</c:v>
                </c:pt>
                <c:pt idx="4950" formatCode="d/m/yy\ h:mm;@">
                  <c:v>44996.333647511572</c:v>
                </c:pt>
                <c:pt idx="4951" formatCode="d/m/yy\ h:mm;@">
                  <c:v>44996.291980960646</c:v>
                </c:pt>
                <c:pt idx="4952" formatCode="d/m/yy\ h:mm;@">
                  <c:v>44996.250314409721</c:v>
                </c:pt>
                <c:pt idx="4953" formatCode="d/m/yy\ h:mm;@">
                  <c:v>44996.208647858795</c:v>
                </c:pt>
                <c:pt idx="4954" formatCode="d/m/yy\ h:mm;@">
                  <c:v>44996.16698130787</c:v>
                </c:pt>
                <c:pt idx="4955" formatCode="d/m/yy\ h:mm;@">
                  <c:v>44996.125314756944</c:v>
                </c:pt>
                <c:pt idx="4956" formatCode="d/m/yy\ h:mm;@">
                  <c:v>44996.083648206019</c:v>
                </c:pt>
                <c:pt idx="4957" formatCode="d/m/yy\ h:mm;@">
                  <c:v>44996.041981655093</c:v>
                </c:pt>
                <c:pt idx="4958" formatCode="d/m/yy\ h:mm;@">
                  <c:v>44996.000315104167</c:v>
                </c:pt>
                <c:pt idx="4959" formatCode="d/m/yy\ h:mm;@">
                  <c:v>44995.958648553242</c:v>
                </c:pt>
                <c:pt idx="4960" formatCode="d/m/yy\ h:mm;@">
                  <c:v>44995.916982002316</c:v>
                </c:pt>
                <c:pt idx="4961" formatCode="d/m/yy\ h:mm;@">
                  <c:v>44995.875315451391</c:v>
                </c:pt>
                <c:pt idx="4962" formatCode="d/m/yy\ h:mm;@">
                  <c:v>44995.833648900465</c:v>
                </c:pt>
                <c:pt idx="4963" formatCode="d/m/yy\ h:mm;@">
                  <c:v>44995.791982349539</c:v>
                </c:pt>
                <c:pt idx="4964" formatCode="d/m/yy\ h:mm;@">
                  <c:v>44995.750315798614</c:v>
                </c:pt>
                <c:pt idx="4965" formatCode="d/m/yy\ h:mm;@">
                  <c:v>44995.708649247688</c:v>
                </c:pt>
                <c:pt idx="4966" formatCode="d/m/yy\ h:mm;@">
                  <c:v>44995.666982696763</c:v>
                </c:pt>
                <c:pt idx="4967" formatCode="d/m/yy\ h:mm;@">
                  <c:v>44995.62531614583</c:v>
                </c:pt>
                <c:pt idx="4968" formatCode="d/m/yy\ h:mm;@">
                  <c:v>44995.583649594904</c:v>
                </c:pt>
                <c:pt idx="4969" formatCode="d/m/yy\ h:mm;@">
                  <c:v>44995.541983043979</c:v>
                </c:pt>
                <c:pt idx="4970" formatCode="d/m/yy\ h:mm;@">
                  <c:v>44995.500316493053</c:v>
                </c:pt>
                <c:pt idx="4971" formatCode="d/m/yy\ h:mm;@">
                  <c:v>44995.458649942128</c:v>
                </c:pt>
                <c:pt idx="4972" formatCode="d/m/yy\ h:mm;@">
                  <c:v>44995.416983391202</c:v>
                </c:pt>
                <c:pt idx="4973" formatCode="d/m/yy\ h:mm;@">
                  <c:v>44995.375316840276</c:v>
                </c:pt>
                <c:pt idx="4974" formatCode="d/m/yy\ h:mm;@">
                  <c:v>44995.333650289351</c:v>
                </c:pt>
                <c:pt idx="4975" formatCode="d/m/yy\ h:mm;@">
                  <c:v>44995.291983738425</c:v>
                </c:pt>
                <c:pt idx="4976" formatCode="d/m/yy\ h:mm;@">
                  <c:v>44995.2503171875</c:v>
                </c:pt>
                <c:pt idx="4977" formatCode="d/m/yy\ h:mm;@">
                  <c:v>44995.208650636574</c:v>
                </c:pt>
                <c:pt idx="4978" formatCode="d/m/yy\ h:mm;@">
                  <c:v>44995.166984085648</c:v>
                </c:pt>
                <c:pt idx="4979" formatCode="d/m/yy\ h:mm;@">
                  <c:v>44995.125317534723</c:v>
                </c:pt>
                <c:pt idx="4980" formatCode="d/m/yy\ h:mm;@">
                  <c:v>44995.083650983797</c:v>
                </c:pt>
                <c:pt idx="4981" formatCode="d/m/yy\ h:mm;@">
                  <c:v>44995.041984432872</c:v>
                </c:pt>
                <c:pt idx="4982" formatCode="d/m/yy\ h:mm;@">
                  <c:v>44995.000317881946</c:v>
                </c:pt>
                <c:pt idx="4983" formatCode="d/m/yy\ h:mm;@">
                  <c:v>44994.958651331021</c:v>
                </c:pt>
                <c:pt idx="4984" formatCode="d/m/yy\ h:mm;@">
                  <c:v>44994.916984780095</c:v>
                </c:pt>
                <c:pt idx="4985" formatCode="d/m/yy\ h:mm;@">
                  <c:v>44994.875318229169</c:v>
                </c:pt>
                <c:pt idx="4986" formatCode="d/m/yy\ h:mm;@">
                  <c:v>44994.833651678244</c:v>
                </c:pt>
                <c:pt idx="4987" formatCode="d/m/yy\ h:mm;@">
                  <c:v>44994.791985127318</c:v>
                </c:pt>
                <c:pt idx="4988" formatCode="d/m/yy\ h:mm;@">
                  <c:v>44994.750318576385</c:v>
                </c:pt>
                <c:pt idx="4989" formatCode="d/m/yy\ h:mm;@">
                  <c:v>44994.70865202546</c:v>
                </c:pt>
                <c:pt idx="4990" formatCode="d/m/yy\ h:mm;@">
                  <c:v>44994.666985474534</c:v>
                </c:pt>
                <c:pt idx="4991" formatCode="d/m/yy\ h:mm;@">
                  <c:v>44994.625318923609</c:v>
                </c:pt>
                <c:pt idx="4992" formatCode="d/m/yy\ h:mm;@">
                  <c:v>44994.583652372683</c:v>
                </c:pt>
                <c:pt idx="4993" formatCode="d/m/yy\ h:mm;@">
                  <c:v>44994.541985821757</c:v>
                </c:pt>
                <c:pt idx="4994" formatCode="d/m/yy\ h:mm;@">
                  <c:v>44994.500319270832</c:v>
                </c:pt>
                <c:pt idx="4995" formatCode="d/m/yy\ h:mm;@">
                  <c:v>44994.458652719906</c:v>
                </c:pt>
                <c:pt idx="4996" formatCode="d/m/yy\ h:mm;@">
                  <c:v>44994.416986168981</c:v>
                </c:pt>
                <c:pt idx="4997" formatCode="d/m/yy\ h:mm;@">
                  <c:v>44994.375319618055</c:v>
                </c:pt>
                <c:pt idx="4998" formatCode="d/m/yy\ h:mm;@">
                  <c:v>44994.333653067129</c:v>
                </c:pt>
                <c:pt idx="4999" formatCode="d/m/yy\ h:mm;@">
                  <c:v>44994.291986516204</c:v>
                </c:pt>
                <c:pt idx="5000" formatCode="d/m/yy\ h:mm;@">
                  <c:v>44994.250319965278</c:v>
                </c:pt>
                <c:pt idx="5001" formatCode="d/m/yy\ h:mm;@">
                  <c:v>44994.208653414353</c:v>
                </c:pt>
                <c:pt idx="5002" formatCode="d/m/yy\ h:mm;@">
                  <c:v>44994.166986863427</c:v>
                </c:pt>
                <c:pt idx="5003" formatCode="d/m/yy\ h:mm;@">
                  <c:v>44994.125320312502</c:v>
                </c:pt>
                <c:pt idx="5004" formatCode="d/m/yy\ h:mm;@">
                  <c:v>44994.083653761576</c:v>
                </c:pt>
                <c:pt idx="5005" formatCode="d/m/yy\ h:mm;@">
                  <c:v>44994.04198721065</c:v>
                </c:pt>
                <c:pt idx="5006" formatCode="d/m/yy\ h:mm;@">
                  <c:v>44994.000320659725</c:v>
                </c:pt>
                <c:pt idx="5007" formatCode="d/m/yy\ h:mm;@">
                  <c:v>44993.958654108799</c:v>
                </c:pt>
                <c:pt idx="5008" formatCode="d/m/yy\ h:mm;@">
                  <c:v>44993.916987557874</c:v>
                </c:pt>
                <c:pt idx="5009" formatCode="d/m/yy\ h:mm;@">
                  <c:v>44993.875321006948</c:v>
                </c:pt>
                <c:pt idx="5010" formatCode="d/m/yy\ h:mm;@">
                  <c:v>44993.833654456015</c:v>
                </c:pt>
                <c:pt idx="5011" formatCode="d/m/yy\ h:mm;@">
                  <c:v>44993.79198790509</c:v>
                </c:pt>
                <c:pt idx="5012" formatCode="d/m/yy\ h:mm;@">
                  <c:v>44993.750321354164</c:v>
                </c:pt>
                <c:pt idx="5013" formatCode="d/m/yy\ h:mm;@">
                  <c:v>44993.708654803238</c:v>
                </c:pt>
                <c:pt idx="5014" formatCode="d/m/yy\ h:mm;@">
                  <c:v>44993.666988252313</c:v>
                </c:pt>
                <c:pt idx="5015" formatCode="d/m/yy\ h:mm;@">
                  <c:v>44993.625321701387</c:v>
                </c:pt>
                <c:pt idx="5016" formatCode="d/m/yy\ h:mm;@">
                  <c:v>44993.583655150462</c:v>
                </c:pt>
                <c:pt idx="5017" formatCode="d/m/yy\ h:mm;@">
                  <c:v>44993.541988599536</c:v>
                </c:pt>
                <c:pt idx="5018" formatCode="d/m/yy\ h:mm;@">
                  <c:v>44993.500322048611</c:v>
                </c:pt>
                <c:pt idx="5019" formatCode="d/m/yy\ h:mm;@">
                  <c:v>44993.458655497685</c:v>
                </c:pt>
                <c:pt idx="5020" formatCode="d/m/yy\ h:mm;@">
                  <c:v>44993.416988946759</c:v>
                </c:pt>
                <c:pt idx="5021" formatCode="d/m/yy\ h:mm;@">
                  <c:v>44993.375322395834</c:v>
                </c:pt>
                <c:pt idx="5022" formatCode="d/m/yy\ h:mm;@">
                  <c:v>44993.333655844908</c:v>
                </c:pt>
                <c:pt idx="5023" formatCode="d/m/yy\ h:mm;@">
                  <c:v>44993.291989293983</c:v>
                </c:pt>
                <c:pt idx="5024" formatCode="d/m/yy\ h:mm;@">
                  <c:v>44993.250322743057</c:v>
                </c:pt>
                <c:pt idx="5025" formatCode="d/m/yy\ h:mm;@">
                  <c:v>44993.208656192131</c:v>
                </c:pt>
                <c:pt idx="5026" formatCode="d/m/yy\ h:mm;@">
                  <c:v>44993.166989641206</c:v>
                </c:pt>
                <c:pt idx="5027" formatCode="d/m/yy\ h:mm;@">
                  <c:v>44993.12532309028</c:v>
                </c:pt>
                <c:pt idx="5028" formatCode="d/m/yy\ h:mm;@">
                  <c:v>44993.083656539355</c:v>
                </c:pt>
                <c:pt idx="5029" formatCode="d/m/yy\ h:mm;@">
                  <c:v>44993.041989988429</c:v>
                </c:pt>
                <c:pt idx="5030" formatCode="d/m/yy\ h:mm;@">
                  <c:v>44993.000323437504</c:v>
                </c:pt>
                <c:pt idx="5031" formatCode="d/m/yy\ h:mm;@">
                  <c:v>44992.958656886571</c:v>
                </c:pt>
                <c:pt idx="5032" formatCode="d/m/yy\ h:mm;@">
                  <c:v>44992.916990335645</c:v>
                </c:pt>
                <c:pt idx="5033" formatCode="d/m/yy\ h:mm;@">
                  <c:v>44992.87532378472</c:v>
                </c:pt>
                <c:pt idx="5034" formatCode="d/m/yy\ h:mm;@">
                  <c:v>44992.833657233794</c:v>
                </c:pt>
                <c:pt idx="5035" formatCode="d/m/yy\ h:mm;@">
                  <c:v>44992.791990682868</c:v>
                </c:pt>
                <c:pt idx="5036" formatCode="d/m/yy\ h:mm;@">
                  <c:v>44992.750324131943</c:v>
                </c:pt>
                <c:pt idx="5037" formatCode="d/m/yy\ h:mm;@">
                  <c:v>44992.708657581017</c:v>
                </c:pt>
                <c:pt idx="5038" formatCode="d/m/yy\ h:mm;@">
                  <c:v>44992.666991030092</c:v>
                </c:pt>
                <c:pt idx="5039" formatCode="d/m/yy\ h:mm;@">
                  <c:v>44992.625324479166</c:v>
                </c:pt>
                <c:pt idx="5040" formatCode="d/m/yy\ h:mm;@">
                  <c:v>44992.58365792824</c:v>
                </c:pt>
                <c:pt idx="5041" formatCode="d/m/yy\ h:mm;@">
                  <c:v>44992.541991377315</c:v>
                </c:pt>
                <c:pt idx="5042" formatCode="d/m/yy\ h:mm;@">
                  <c:v>44992.500324826389</c:v>
                </c:pt>
                <c:pt idx="5043" formatCode="d/m/yy\ h:mm;@">
                  <c:v>44992.458658275464</c:v>
                </c:pt>
                <c:pt idx="5044" formatCode="d/m/yy\ h:mm;@">
                  <c:v>44992.416991724538</c:v>
                </c:pt>
                <c:pt idx="5045" formatCode="d/m/yy\ h:mm;@">
                  <c:v>44992.375325173613</c:v>
                </c:pt>
                <c:pt idx="5046" formatCode="d/m/yy\ h:mm;@">
                  <c:v>44992.333658622687</c:v>
                </c:pt>
                <c:pt idx="5047" formatCode="d/m/yy\ h:mm;@">
                  <c:v>44992.291992071761</c:v>
                </c:pt>
                <c:pt idx="5048" formatCode="d/m/yy\ h:mm;@">
                  <c:v>44992.250325520836</c:v>
                </c:pt>
                <c:pt idx="5049" formatCode="d/m/yy\ h:mm;@">
                  <c:v>44992.20865896991</c:v>
                </c:pt>
                <c:pt idx="5050" formatCode="d/m/yy\ h:mm;@">
                  <c:v>44992.166992418985</c:v>
                </c:pt>
                <c:pt idx="5051" formatCode="d/m/yy\ h:mm;@">
                  <c:v>44992.125325868059</c:v>
                </c:pt>
                <c:pt idx="5052" formatCode="d/m/yy\ h:mm;@">
                  <c:v>44992.083659317126</c:v>
                </c:pt>
                <c:pt idx="5053" formatCode="d/m/yy\ h:mm;@">
                  <c:v>44992.041992766201</c:v>
                </c:pt>
                <c:pt idx="5054" formatCode="d/m/yy\ h:mm;@">
                  <c:v>44992.000326215275</c:v>
                </c:pt>
                <c:pt idx="5055" formatCode="d/m/yy\ h:mm;@">
                  <c:v>44991.958659664349</c:v>
                </c:pt>
                <c:pt idx="5056" formatCode="d/m/yy\ h:mm;@">
                  <c:v>44991.916993113424</c:v>
                </c:pt>
                <c:pt idx="5057" formatCode="d/m/yy\ h:mm;@">
                  <c:v>44991.875326562498</c:v>
                </c:pt>
                <c:pt idx="5058" formatCode="d/m/yy\ h:mm;@">
                  <c:v>44991.833660011573</c:v>
                </c:pt>
                <c:pt idx="5059" formatCode="d/m/yy\ h:mm;@">
                  <c:v>44991.791993460647</c:v>
                </c:pt>
                <c:pt idx="5060" formatCode="d/m/yy\ h:mm;@">
                  <c:v>44991.750326909721</c:v>
                </c:pt>
                <c:pt idx="5061" formatCode="d/m/yy\ h:mm;@">
                  <c:v>44991.708660358796</c:v>
                </c:pt>
                <c:pt idx="5062" formatCode="d/m/yy\ h:mm;@">
                  <c:v>44991.66699380787</c:v>
                </c:pt>
                <c:pt idx="5063" formatCode="d/m/yy\ h:mm;@">
                  <c:v>44991.625327256945</c:v>
                </c:pt>
                <c:pt idx="5064" formatCode="d/m/yy\ h:mm;@">
                  <c:v>44991.583660706019</c:v>
                </c:pt>
                <c:pt idx="5065" formatCode="d/m/yy\ h:mm;@">
                  <c:v>44991.541994155094</c:v>
                </c:pt>
                <c:pt idx="5066" formatCode="d/m/yy\ h:mm;@">
                  <c:v>44991.500327604168</c:v>
                </c:pt>
                <c:pt idx="5067" formatCode="d/m/yy\ h:mm;@">
                  <c:v>44991.458661053242</c:v>
                </c:pt>
                <c:pt idx="5068" formatCode="d/m/yy\ h:mm;@">
                  <c:v>44991.416994502317</c:v>
                </c:pt>
                <c:pt idx="5069" formatCode="d/m/yy\ h:mm;@">
                  <c:v>44991.375327951391</c:v>
                </c:pt>
                <c:pt idx="5070" formatCode="d/m/yy\ h:mm;@">
                  <c:v>44991.333661400466</c:v>
                </c:pt>
                <c:pt idx="5071" formatCode="d/m/yy\ h:mm;@">
                  <c:v>44991.29199484954</c:v>
                </c:pt>
                <c:pt idx="5072" formatCode="d/m/yy\ h:mm;@">
                  <c:v>44991.250328298614</c:v>
                </c:pt>
                <c:pt idx="5073" formatCode="d/m/yy\ h:mm;@">
                  <c:v>44991.208661747682</c:v>
                </c:pt>
                <c:pt idx="5074" formatCode="d/m/yy\ h:mm;@">
                  <c:v>44991.166995196756</c:v>
                </c:pt>
                <c:pt idx="5075" formatCode="d/m/yy\ h:mm;@">
                  <c:v>44991.12532864583</c:v>
                </c:pt>
                <c:pt idx="5076" formatCode="d/m/yy\ h:mm;@">
                  <c:v>44991.083662094905</c:v>
                </c:pt>
                <c:pt idx="5077" formatCode="d/m/yy\ h:mm;@">
                  <c:v>44991.041995543979</c:v>
                </c:pt>
                <c:pt idx="5078" formatCode="d/m/yy\ h:mm;@">
                  <c:v>44991.000328993054</c:v>
                </c:pt>
                <c:pt idx="5079" formatCode="d/m/yy\ h:mm;@">
                  <c:v>44990.958662442128</c:v>
                </c:pt>
                <c:pt idx="5080" formatCode="d/m/yy\ h:mm;@">
                  <c:v>44990.916995891203</c:v>
                </c:pt>
                <c:pt idx="5081" formatCode="d/m/yy\ h:mm;@">
                  <c:v>44990.875329340277</c:v>
                </c:pt>
                <c:pt idx="5082" formatCode="d/m/yy\ h:mm;@">
                  <c:v>44990.833662789351</c:v>
                </c:pt>
                <c:pt idx="5083" formatCode="d/m/yy\ h:mm;@">
                  <c:v>44990.791996238426</c:v>
                </c:pt>
                <c:pt idx="5084" formatCode="d/m/yy\ h:mm;@">
                  <c:v>44990.7503296875</c:v>
                </c:pt>
                <c:pt idx="5085" formatCode="d/m/yy\ h:mm;@">
                  <c:v>44990.708663136575</c:v>
                </c:pt>
                <c:pt idx="5086" formatCode="d/m/yy\ h:mm;@">
                  <c:v>44990.666996585649</c:v>
                </c:pt>
                <c:pt idx="5087" formatCode="d/m/yy\ h:mm;@">
                  <c:v>44990.625330034723</c:v>
                </c:pt>
                <c:pt idx="5088" formatCode="d/m/yy\ h:mm;@">
                  <c:v>44990.583663483798</c:v>
                </c:pt>
                <c:pt idx="5089" formatCode="d/m/yy\ h:mm;@">
                  <c:v>44990.541996932872</c:v>
                </c:pt>
                <c:pt idx="5090" formatCode="d/m/yy\ h:mm;@">
                  <c:v>44990.500330381947</c:v>
                </c:pt>
                <c:pt idx="5091" formatCode="d/m/yy\ h:mm;@">
                  <c:v>44990.458663831021</c:v>
                </c:pt>
                <c:pt idx="5092" formatCode="d/m/yy\ h:mm;@">
                  <c:v>44990.416997280096</c:v>
                </c:pt>
                <c:pt idx="5093" formatCode="d/m/yy\ h:mm;@">
                  <c:v>44990.37533072917</c:v>
                </c:pt>
                <c:pt idx="5094" formatCode="d/m/yy\ h:mm;@">
                  <c:v>44990.333664178244</c:v>
                </c:pt>
                <c:pt idx="5095" formatCode="d/m/yy\ h:mm;@">
                  <c:v>44990.291997627312</c:v>
                </c:pt>
                <c:pt idx="5096" formatCode="d/m/yy\ h:mm;@">
                  <c:v>44990.250331076386</c:v>
                </c:pt>
                <c:pt idx="5097" formatCode="d/m/yy\ h:mm;@">
                  <c:v>44990.20866452546</c:v>
                </c:pt>
                <c:pt idx="5098" formatCode="d/m/yy\ h:mm;@">
                  <c:v>44990.166997974535</c:v>
                </c:pt>
                <c:pt idx="5099" formatCode="d/m/yy\ h:mm;@">
                  <c:v>44990.125331423609</c:v>
                </c:pt>
                <c:pt idx="5100" formatCode="d/m/yy\ h:mm;@">
                  <c:v>44990.083664872684</c:v>
                </c:pt>
                <c:pt idx="5101" formatCode="d/m/yy\ h:mm;@">
                  <c:v>44990.041998321758</c:v>
                </c:pt>
                <c:pt idx="5102" formatCode="d/m/yy\ h:mm;@">
                  <c:v>44990.000331770832</c:v>
                </c:pt>
                <c:pt idx="5103" formatCode="d/m/yy\ h:mm;@">
                  <c:v>44989.958665219907</c:v>
                </c:pt>
                <c:pt idx="5104" formatCode="d/m/yy\ h:mm;@">
                  <c:v>44989.916998668981</c:v>
                </c:pt>
                <c:pt idx="5105" formatCode="d/m/yy\ h:mm;@">
                  <c:v>44989.875332118056</c:v>
                </c:pt>
                <c:pt idx="5106" formatCode="d/m/yy\ h:mm;@">
                  <c:v>44989.83366556713</c:v>
                </c:pt>
                <c:pt idx="5107" formatCode="d/m/yy\ h:mm;@">
                  <c:v>44989.791999016204</c:v>
                </c:pt>
                <c:pt idx="5108" formatCode="d/m/yy\ h:mm;@">
                  <c:v>44989.750332465279</c:v>
                </c:pt>
                <c:pt idx="5109" formatCode="d/m/yy\ h:mm;@">
                  <c:v>44989.708665914353</c:v>
                </c:pt>
                <c:pt idx="5110" formatCode="d/m/yy\ h:mm;@">
                  <c:v>44989.666999363428</c:v>
                </c:pt>
                <c:pt idx="5111" formatCode="d/m/yy\ h:mm;@">
                  <c:v>44989.625332812502</c:v>
                </c:pt>
                <c:pt idx="5112" formatCode="d/m/yy\ h:mm;@">
                  <c:v>44989.583666261577</c:v>
                </c:pt>
                <c:pt idx="5113" formatCode="d/m/yy\ h:mm;@">
                  <c:v>44989.541999710651</c:v>
                </c:pt>
                <c:pt idx="5114" formatCode="d/m/yy\ h:mm;@">
                  <c:v>44989.500333159725</c:v>
                </c:pt>
                <c:pt idx="5115" formatCode="d/m/yy\ h:mm;@">
                  <c:v>44989.4586666088</c:v>
                </c:pt>
                <c:pt idx="5116" formatCode="d/m/yy\ h:mm;@">
                  <c:v>44989.417000057867</c:v>
                </c:pt>
                <c:pt idx="5117" formatCode="d/m/yy\ h:mm;@">
                  <c:v>44989.375333506941</c:v>
                </c:pt>
                <c:pt idx="5118" formatCode="d/m/yy\ h:mm;@">
                  <c:v>44989.333666956016</c:v>
                </c:pt>
                <c:pt idx="5119" formatCode="d/m/yy\ h:mm;@">
                  <c:v>44989.29200040509</c:v>
                </c:pt>
                <c:pt idx="5120" formatCode="d/m/yy\ h:mm;@">
                  <c:v>44989.250333854165</c:v>
                </c:pt>
                <c:pt idx="5121" formatCode="d/m/yy\ h:mm;@">
                  <c:v>44989.208667303239</c:v>
                </c:pt>
                <c:pt idx="5122" formatCode="d/m/yy\ h:mm;@">
                  <c:v>44989.167000752313</c:v>
                </c:pt>
                <c:pt idx="5123" formatCode="d/m/yy\ h:mm;@">
                  <c:v>44989.125334201388</c:v>
                </c:pt>
                <c:pt idx="5124" formatCode="d/m/yy\ h:mm;@">
                  <c:v>44989.083667650462</c:v>
                </c:pt>
                <c:pt idx="5125" formatCode="d/m/yy\ h:mm;@">
                  <c:v>44989.042001099537</c:v>
                </c:pt>
                <c:pt idx="5126" formatCode="d/m/yy\ h:mm;@">
                  <c:v>44989.000334548611</c:v>
                </c:pt>
                <c:pt idx="5127" formatCode="d/m/yy\ h:mm;@">
                  <c:v>44988.958667997686</c:v>
                </c:pt>
                <c:pt idx="5128" formatCode="d/m/yy\ h:mm;@">
                  <c:v>44988.91700144676</c:v>
                </c:pt>
                <c:pt idx="5129" formatCode="d/m/yy\ h:mm;@">
                  <c:v>44988.875334895834</c:v>
                </c:pt>
                <c:pt idx="5130" formatCode="d/m/yy\ h:mm;@">
                  <c:v>44988.833668344909</c:v>
                </c:pt>
                <c:pt idx="5131" formatCode="d/m/yy\ h:mm;@">
                  <c:v>44988.792001793983</c:v>
                </c:pt>
                <c:pt idx="5132" formatCode="d/m/yy\ h:mm;@">
                  <c:v>44988.750335243058</c:v>
                </c:pt>
                <c:pt idx="5133" formatCode="d/m/yy\ h:mm;@">
                  <c:v>44988.708668692132</c:v>
                </c:pt>
                <c:pt idx="5134" formatCode="d/m/yy\ h:mm;@">
                  <c:v>44988.667002141206</c:v>
                </c:pt>
                <c:pt idx="5135" formatCode="d/m/yy\ h:mm;@">
                  <c:v>44988.625335590281</c:v>
                </c:pt>
                <c:pt idx="5136" formatCode="d/m/yy\ h:mm;@">
                  <c:v>44988.583669039355</c:v>
                </c:pt>
                <c:pt idx="5137" formatCode="d/m/yy\ h:mm;@">
                  <c:v>44988.542002488422</c:v>
                </c:pt>
                <c:pt idx="5138" formatCode="d/m/yy\ h:mm;@">
                  <c:v>44988.500335937497</c:v>
                </c:pt>
                <c:pt idx="5139" formatCode="d/m/yy\ h:mm;@">
                  <c:v>44988.458669386571</c:v>
                </c:pt>
                <c:pt idx="5140" formatCode="d/m/yy\ h:mm;@">
                  <c:v>44988.417002835646</c:v>
                </c:pt>
                <c:pt idx="5141" formatCode="d/m/yy\ h:mm;@">
                  <c:v>44988.37533628472</c:v>
                </c:pt>
                <c:pt idx="5142" formatCode="d/m/yy\ h:mm;@">
                  <c:v>44988.333669733795</c:v>
                </c:pt>
                <c:pt idx="5143" formatCode="d/m/yy\ h:mm;@">
                  <c:v>44988.292003182869</c:v>
                </c:pt>
                <c:pt idx="5144" formatCode="d/m/yy\ h:mm;@">
                  <c:v>44988.250336631943</c:v>
                </c:pt>
                <c:pt idx="5145" formatCode="d/m/yy\ h:mm;@">
                  <c:v>44988.208670081018</c:v>
                </c:pt>
                <c:pt idx="5146" formatCode="d/m/yy\ h:mm;@">
                  <c:v>44988.167003530092</c:v>
                </c:pt>
                <c:pt idx="5147" formatCode="d/m/yy\ h:mm;@">
                  <c:v>44988.125336979167</c:v>
                </c:pt>
                <c:pt idx="5148" formatCode="d/m/yy\ h:mm;@">
                  <c:v>44988.083670428241</c:v>
                </c:pt>
                <c:pt idx="5149" formatCode="d/m/yy\ h:mm;@">
                  <c:v>44988.042003877315</c:v>
                </c:pt>
                <c:pt idx="5150" formatCode="d/m/yy\ h:mm;@">
                  <c:v>44988.00033732639</c:v>
                </c:pt>
                <c:pt idx="5151" formatCode="d/m/yy\ h:mm;@">
                  <c:v>44987.958670775464</c:v>
                </c:pt>
                <c:pt idx="5152" formatCode="d/m/yy\ h:mm;@">
                  <c:v>44987.917004224539</c:v>
                </c:pt>
                <c:pt idx="5153" formatCode="d/m/yy\ h:mm;@">
                  <c:v>44987.875337673613</c:v>
                </c:pt>
                <c:pt idx="5154" formatCode="d/m/yy\ h:mm;@">
                  <c:v>44987.833671122688</c:v>
                </c:pt>
                <c:pt idx="5155" formatCode="d/m/yy\ h:mm;@">
                  <c:v>44987.792004571762</c:v>
                </c:pt>
                <c:pt idx="5156" formatCode="d/m/yy\ h:mm;@">
                  <c:v>44987.750338020836</c:v>
                </c:pt>
                <c:pt idx="5157" formatCode="d/m/yy\ h:mm;@">
                  <c:v>44987.708671469911</c:v>
                </c:pt>
                <c:pt idx="5158" formatCode="d/m/yy\ h:mm;@">
                  <c:v>44987.667004918978</c:v>
                </c:pt>
                <c:pt idx="5159" formatCode="d/m/yy\ h:mm;@">
                  <c:v>44987.625338368052</c:v>
                </c:pt>
                <c:pt idx="5160" formatCode="d/m/yy\ h:mm;@">
                  <c:v>44987.583671817127</c:v>
                </c:pt>
                <c:pt idx="5161" formatCode="d/m/yy\ h:mm;@">
                  <c:v>44987.542005266201</c:v>
                </c:pt>
                <c:pt idx="5162" formatCode="d/m/yy\ h:mm;@">
                  <c:v>44987.500338715276</c:v>
                </c:pt>
                <c:pt idx="5163" formatCode="d/m/yy\ h:mm;@">
                  <c:v>44987.45867216435</c:v>
                </c:pt>
                <c:pt idx="5164" formatCode="d/m/yy\ h:mm;@">
                  <c:v>44987.417005613424</c:v>
                </c:pt>
                <c:pt idx="5165" formatCode="d/m/yy\ h:mm;@">
                  <c:v>44987.375339062499</c:v>
                </c:pt>
                <c:pt idx="5166" formatCode="d/m/yy\ h:mm;@">
                  <c:v>44987.333672511573</c:v>
                </c:pt>
                <c:pt idx="5167" formatCode="d/m/yy\ h:mm;@">
                  <c:v>44987.292005960648</c:v>
                </c:pt>
                <c:pt idx="5168" formatCode="d/m/yy\ h:mm;@">
                  <c:v>44987.250339409722</c:v>
                </c:pt>
                <c:pt idx="5169" formatCode="d/m/yy\ h:mm;@">
                  <c:v>44987.208672858796</c:v>
                </c:pt>
                <c:pt idx="5170" formatCode="d/m/yy\ h:mm;@">
                  <c:v>44987.167006307871</c:v>
                </c:pt>
                <c:pt idx="5171" formatCode="d/m/yy\ h:mm;@">
                  <c:v>44987.125339756945</c:v>
                </c:pt>
                <c:pt idx="5172" formatCode="d/m/yy\ h:mm;@">
                  <c:v>44987.08367320602</c:v>
                </c:pt>
                <c:pt idx="5173" formatCode="d/m/yy\ h:mm;@">
                  <c:v>44987.042006655094</c:v>
                </c:pt>
                <c:pt idx="5174" formatCode="d/m/yy\ h:mm;@">
                  <c:v>44987.000340104169</c:v>
                </c:pt>
                <c:pt idx="5175" formatCode="d/m/yy\ h:mm;@">
                  <c:v>44986.958673553243</c:v>
                </c:pt>
                <c:pt idx="5176" formatCode="d/m/yy\ h:mm;@">
                  <c:v>44986.917007002317</c:v>
                </c:pt>
                <c:pt idx="5177" formatCode="d/m/yy\ h:mm;@">
                  <c:v>44986.875340451392</c:v>
                </c:pt>
                <c:pt idx="5178" formatCode="d/m/yy\ h:mm;@">
                  <c:v>44986.833673900466</c:v>
                </c:pt>
                <c:pt idx="5179" formatCode="d/m/yy\ h:mm;@">
                  <c:v>44986.792007349541</c:v>
                </c:pt>
                <c:pt idx="5180" formatCode="d/m/yy\ h:mm;@">
                  <c:v>44986.750340798608</c:v>
                </c:pt>
                <c:pt idx="5181" formatCode="d/m/yy\ h:mm;@">
                  <c:v>44986.708674247682</c:v>
                </c:pt>
                <c:pt idx="5182" formatCode="d/m/yy\ h:mm;@">
                  <c:v>44986.667007696757</c:v>
                </c:pt>
                <c:pt idx="5183" formatCode="d/m/yy\ h:mm;@">
                  <c:v>44986.625341145831</c:v>
                </c:pt>
                <c:pt idx="5184" formatCode="d/m/yy\ h:mm;@">
                  <c:v>44986.583674594905</c:v>
                </c:pt>
                <c:pt idx="5185" formatCode="d/m/yy\ h:mm;@">
                  <c:v>44986.54200804398</c:v>
                </c:pt>
                <c:pt idx="5186" formatCode="d/m/yy\ h:mm;@">
                  <c:v>44986.500341493054</c:v>
                </c:pt>
                <c:pt idx="5187" formatCode="d/m/yy\ h:mm;@">
                  <c:v>44986.458674942129</c:v>
                </c:pt>
                <c:pt idx="5188" formatCode="d/m/yy\ h:mm;@">
                  <c:v>44986.417008391203</c:v>
                </c:pt>
                <c:pt idx="5189" formatCode="d/m/yy\ h:mm;@">
                  <c:v>44986.375341840278</c:v>
                </c:pt>
                <c:pt idx="5190" formatCode="d/m/yy\ h:mm;@">
                  <c:v>44986.333675289352</c:v>
                </c:pt>
                <c:pt idx="5191" formatCode="d/m/yy\ h:mm;@">
                  <c:v>44986.292008738426</c:v>
                </c:pt>
                <c:pt idx="5192" formatCode="d/m/yy\ h:mm;@">
                  <c:v>44986.250342187501</c:v>
                </c:pt>
                <c:pt idx="5193" formatCode="d/m/yy\ h:mm;@">
                  <c:v>44986.208675636575</c:v>
                </c:pt>
                <c:pt idx="5194" formatCode="d/m/yy\ h:mm;@">
                  <c:v>44986.16700908565</c:v>
                </c:pt>
                <c:pt idx="5195" formatCode="d/m/yy\ h:mm;@">
                  <c:v>44986.125342534724</c:v>
                </c:pt>
                <c:pt idx="5196" formatCode="d/m/yy\ h:mm;@">
                  <c:v>44986.083675983798</c:v>
                </c:pt>
                <c:pt idx="5197" formatCode="d/m/yy\ h:mm;@">
                  <c:v>44986.042009432873</c:v>
                </c:pt>
                <c:pt idx="5198" formatCode="d/m/yy\ h:mm;@">
                  <c:v>44986.000342881947</c:v>
                </c:pt>
                <c:pt idx="5199" formatCode="d/m/yy\ h:mm;@">
                  <c:v>44985.958676331022</c:v>
                </c:pt>
                <c:pt idx="5200" formatCode="d/m/yy\ h:mm;@">
                  <c:v>44985.917009780096</c:v>
                </c:pt>
                <c:pt idx="5201" formatCode="d/m/yy\ h:mm;@">
                  <c:v>44985.875343229163</c:v>
                </c:pt>
                <c:pt idx="5202" formatCode="d/m/yy\ h:mm;@">
                  <c:v>44985.833676678238</c:v>
                </c:pt>
                <c:pt idx="5203" formatCode="d/m/yy\ h:mm;@">
                  <c:v>44985.792010127312</c:v>
                </c:pt>
                <c:pt idx="5204" formatCode="d/m/yy\ h:mm;@">
                  <c:v>44985.750343576387</c:v>
                </c:pt>
                <c:pt idx="5205" formatCode="d/m/yy\ h:mm;@">
                  <c:v>44985.708677025461</c:v>
                </c:pt>
                <c:pt idx="5206" formatCode="d/m/yy\ h:mm;@">
                  <c:v>44985.667010474535</c:v>
                </c:pt>
                <c:pt idx="5207" formatCode="d/m/yy\ h:mm;@">
                  <c:v>44985.62534392361</c:v>
                </c:pt>
                <c:pt idx="5208" formatCode="d/m/yy\ h:mm;@">
                  <c:v>44985.583677372684</c:v>
                </c:pt>
                <c:pt idx="5209" formatCode="d/m/yy\ h:mm;@">
                  <c:v>44985.542010821759</c:v>
                </c:pt>
                <c:pt idx="5210" formatCode="d/m/yy\ h:mm;@">
                  <c:v>44985.500344270833</c:v>
                </c:pt>
                <c:pt idx="5211" formatCode="d/m/yy\ h:mm;@">
                  <c:v>44985.458677719907</c:v>
                </c:pt>
                <c:pt idx="5212" formatCode="d/m/yy\ h:mm;@">
                  <c:v>44985.417011168982</c:v>
                </c:pt>
                <c:pt idx="5213" formatCode="d/m/yy\ h:mm;@">
                  <c:v>44985.375344618056</c:v>
                </c:pt>
                <c:pt idx="5214" formatCode="d/m/yy\ h:mm;@">
                  <c:v>44985.333678067131</c:v>
                </c:pt>
                <c:pt idx="5215" formatCode="d/m/yy\ h:mm;@">
                  <c:v>44985.292011516205</c:v>
                </c:pt>
                <c:pt idx="5216" formatCode="d/m/yy\ h:mm;@">
                  <c:v>44985.25034496528</c:v>
                </c:pt>
                <c:pt idx="5217" formatCode="d/m/yy\ h:mm;@">
                  <c:v>44985.208678414354</c:v>
                </c:pt>
                <c:pt idx="5218" formatCode="d/m/yy\ h:mm;@">
                  <c:v>44985.167011863428</c:v>
                </c:pt>
                <c:pt idx="5219" formatCode="d/m/yy\ h:mm;@">
                  <c:v>44985.125345312503</c:v>
                </c:pt>
                <c:pt idx="5220" formatCode="d/m/yy\ h:mm;@">
                  <c:v>44985.083678761577</c:v>
                </c:pt>
                <c:pt idx="5221" formatCode="d/m/yy\ h:mm;@">
                  <c:v>44985.042012210652</c:v>
                </c:pt>
                <c:pt idx="5222" formatCode="d/m/yy\ h:mm;@">
                  <c:v>44985.000345659719</c:v>
                </c:pt>
                <c:pt idx="5223" formatCode="d/m/yy\ h:mm;@">
                  <c:v>44984.958679108793</c:v>
                </c:pt>
                <c:pt idx="5224" formatCode="d/m/yy\ h:mm;@">
                  <c:v>44984.917012557868</c:v>
                </c:pt>
                <c:pt idx="5225" formatCode="d/m/yy\ h:mm;@">
                  <c:v>44984.875346006942</c:v>
                </c:pt>
                <c:pt idx="5226" formatCode="d/m/yy\ h:mm;@">
                  <c:v>44984.833679456016</c:v>
                </c:pt>
                <c:pt idx="5227" formatCode="d/m/yy\ h:mm;@">
                  <c:v>44984.792012905091</c:v>
                </c:pt>
                <c:pt idx="5228" formatCode="d/m/yy\ h:mm;@">
                  <c:v>44984.750346354165</c:v>
                </c:pt>
                <c:pt idx="5229" formatCode="d/m/yy\ h:mm;@">
                  <c:v>44984.70867980324</c:v>
                </c:pt>
                <c:pt idx="5230" formatCode="d/m/yy\ h:mm;@">
                  <c:v>44984.667013252314</c:v>
                </c:pt>
                <c:pt idx="5231" formatCode="d/m/yy\ h:mm;@">
                  <c:v>44984.625346701388</c:v>
                </c:pt>
                <c:pt idx="5232" formatCode="d/m/yy\ h:mm;@">
                  <c:v>44984.583680150463</c:v>
                </c:pt>
                <c:pt idx="5233" formatCode="d/m/yy\ h:mm;@">
                  <c:v>44984.542013599537</c:v>
                </c:pt>
                <c:pt idx="5234" formatCode="d/m/yy\ h:mm;@">
                  <c:v>44984.500347048612</c:v>
                </c:pt>
                <c:pt idx="5235" formatCode="d/m/yy\ h:mm;@">
                  <c:v>44984.458680497686</c:v>
                </c:pt>
                <c:pt idx="5236" formatCode="d/m/yy\ h:mm;@">
                  <c:v>44984.417013946761</c:v>
                </c:pt>
                <c:pt idx="5237" formatCode="d/m/yy\ h:mm;@">
                  <c:v>44984.375347395835</c:v>
                </c:pt>
                <c:pt idx="5238" formatCode="d/m/yy\ h:mm;@">
                  <c:v>44984.333680844909</c:v>
                </c:pt>
                <c:pt idx="5239" formatCode="d/m/yy\ h:mm;@">
                  <c:v>44984.292014293984</c:v>
                </c:pt>
                <c:pt idx="5240" formatCode="d/m/yy\ h:mm;@">
                  <c:v>44984.250347743058</c:v>
                </c:pt>
                <c:pt idx="5241" formatCode="d/m/yy\ h:mm;@">
                  <c:v>44984.208681192133</c:v>
                </c:pt>
                <c:pt idx="5242" formatCode="d/m/yy\ h:mm;@">
                  <c:v>44984.167014641207</c:v>
                </c:pt>
                <c:pt idx="5243" formatCode="d/m/yy\ h:mm;@">
                  <c:v>44984.125348090274</c:v>
                </c:pt>
                <c:pt idx="5244" formatCode="d/m/yy\ h:mm;@">
                  <c:v>44984.083681539349</c:v>
                </c:pt>
                <c:pt idx="5245" formatCode="d/m/yy\ h:mm;@">
                  <c:v>44984.042014988423</c:v>
                </c:pt>
                <c:pt idx="5246" formatCode="d/m/yy\ h:mm;@">
                  <c:v>44984.000348437497</c:v>
                </c:pt>
                <c:pt idx="5247" formatCode="d/m/yy\ h:mm;@">
                  <c:v>44983.958681886572</c:v>
                </c:pt>
                <c:pt idx="5248" formatCode="d/m/yy\ h:mm;@">
                  <c:v>44983.917015335646</c:v>
                </c:pt>
                <c:pt idx="5249" formatCode="d/m/yy\ h:mm;@">
                  <c:v>44983.875348784721</c:v>
                </c:pt>
                <c:pt idx="5250" formatCode="d/m/yy\ h:mm;@">
                  <c:v>44983.833682233795</c:v>
                </c:pt>
                <c:pt idx="5251" formatCode="d/m/yy\ h:mm;@">
                  <c:v>44983.79201568287</c:v>
                </c:pt>
                <c:pt idx="5252" formatCode="d/m/yy\ h:mm;@">
                  <c:v>44983.750349131944</c:v>
                </c:pt>
                <c:pt idx="5253" formatCode="d/m/yy\ h:mm;@">
                  <c:v>44983.708682581018</c:v>
                </c:pt>
                <c:pt idx="5254" formatCode="d/m/yy\ h:mm;@">
                  <c:v>44983.667016030093</c:v>
                </c:pt>
                <c:pt idx="5255" formatCode="d/m/yy\ h:mm;@">
                  <c:v>44983.625349479167</c:v>
                </c:pt>
                <c:pt idx="5256" formatCode="d/m/yy\ h:mm;@">
                  <c:v>44983.583682928242</c:v>
                </c:pt>
                <c:pt idx="5257" formatCode="d/m/yy\ h:mm;@">
                  <c:v>44983.542016377316</c:v>
                </c:pt>
                <c:pt idx="5258" formatCode="d/m/yy\ h:mm;@">
                  <c:v>44983.50034982639</c:v>
                </c:pt>
                <c:pt idx="5259" formatCode="d/m/yy\ h:mm;@">
                  <c:v>44983.458683275465</c:v>
                </c:pt>
                <c:pt idx="5260" formatCode="d/m/yy\ h:mm;@">
                  <c:v>44983.417016724539</c:v>
                </c:pt>
                <c:pt idx="5261" formatCode="d/m/yy\ h:mm;@">
                  <c:v>44983.375350173614</c:v>
                </c:pt>
                <c:pt idx="5262" formatCode="d/m/yy\ h:mm;@">
                  <c:v>44983.333683622688</c:v>
                </c:pt>
                <c:pt idx="5263" formatCode="d/m/yy\ h:mm;@">
                  <c:v>44983.292017071763</c:v>
                </c:pt>
                <c:pt idx="5264" formatCode="d/m/yy\ h:mm;@">
                  <c:v>44983.250350520837</c:v>
                </c:pt>
                <c:pt idx="5265" formatCode="d/m/yy\ h:mm;@">
                  <c:v>44983.208683969904</c:v>
                </c:pt>
                <c:pt idx="5266" formatCode="d/m/yy\ h:mm;@">
                  <c:v>44983.167017418979</c:v>
                </c:pt>
                <c:pt idx="5267" formatCode="d/m/yy\ h:mm;@">
                  <c:v>44983.125350868053</c:v>
                </c:pt>
                <c:pt idx="5268" formatCode="d/m/yy\ h:mm;@">
                  <c:v>44983.083684317127</c:v>
                </c:pt>
                <c:pt idx="5269" formatCode="d/m/yy\ h:mm;@">
                  <c:v>44983.042017766202</c:v>
                </c:pt>
                <c:pt idx="5270" formatCode="d/m/yy\ h:mm;@">
                  <c:v>44983.000351215276</c:v>
                </c:pt>
                <c:pt idx="5271" formatCode="d/m/yy\ h:mm;@">
                  <c:v>44982.958684664351</c:v>
                </c:pt>
                <c:pt idx="5272" formatCode="d/m/yy\ h:mm;@">
                  <c:v>44982.917018113425</c:v>
                </c:pt>
                <c:pt idx="5273" formatCode="d/m/yy\ h:mm;@">
                  <c:v>44982.875351562499</c:v>
                </c:pt>
                <c:pt idx="5274" formatCode="d/m/yy\ h:mm;@">
                  <c:v>44982.833685011574</c:v>
                </c:pt>
                <c:pt idx="5275" formatCode="d/m/yy\ h:mm;@">
                  <c:v>44982.792018460648</c:v>
                </c:pt>
                <c:pt idx="5276" formatCode="d/m/yy\ h:mm;@">
                  <c:v>44982.750351909723</c:v>
                </c:pt>
                <c:pt idx="5277" formatCode="d/m/yy\ h:mm;@">
                  <c:v>44982.708685358797</c:v>
                </c:pt>
                <c:pt idx="5278" formatCode="d/m/yy\ h:mm;@">
                  <c:v>44982.667018807872</c:v>
                </c:pt>
                <c:pt idx="5279" formatCode="d/m/yy\ h:mm;@">
                  <c:v>44982.625352256946</c:v>
                </c:pt>
                <c:pt idx="5280" formatCode="d/m/yy\ h:mm;@">
                  <c:v>44982.58368570602</c:v>
                </c:pt>
                <c:pt idx="5281" formatCode="d/m/yy\ h:mm;@">
                  <c:v>44982.542019155095</c:v>
                </c:pt>
                <c:pt idx="5282" formatCode="d/m/yy\ h:mm;@">
                  <c:v>44982.500352604169</c:v>
                </c:pt>
                <c:pt idx="5283" formatCode="d/m/yy\ h:mm;@">
                  <c:v>44982.458686053244</c:v>
                </c:pt>
                <c:pt idx="5284" formatCode="d/m/yy\ h:mm;@">
                  <c:v>44982.417019502318</c:v>
                </c:pt>
                <c:pt idx="5285" formatCode="d/m/yy\ h:mm;@">
                  <c:v>44982.375352951392</c:v>
                </c:pt>
                <c:pt idx="5286" formatCode="d/m/yy\ h:mm;@">
                  <c:v>44982.33368640046</c:v>
                </c:pt>
                <c:pt idx="5287" formatCode="d/m/yy\ h:mm;@">
                  <c:v>44982.292019849534</c:v>
                </c:pt>
                <c:pt idx="5288" formatCode="d/m/yy\ h:mm;@">
                  <c:v>44982.250353298608</c:v>
                </c:pt>
                <c:pt idx="5289" formatCode="d/m/yy\ h:mm;@">
                  <c:v>44982.208686747683</c:v>
                </c:pt>
                <c:pt idx="5290" formatCode="d/m/yy\ h:mm;@">
                  <c:v>44982.167020196757</c:v>
                </c:pt>
                <c:pt idx="5291" formatCode="d/m/yy\ h:mm;@">
                  <c:v>44982.125353645832</c:v>
                </c:pt>
                <c:pt idx="5292" formatCode="d/m/yy\ h:mm;@">
                  <c:v>44982.083687094906</c:v>
                </c:pt>
                <c:pt idx="5293" formatCode="d/m/yy\ h:mm;@">
                  <c:v>44982.04202054398</c:v>
                </c:pt>
                <c:pt idx="5294" formatCode="d/m/yy\ h:mm;@">
                  <c:v>44982.000353993055</c:v>
                </c:pt>
                <c:pt idx="5295" formatCode="d/m/yy\ h:mm;@">
                  <c:v>44981.958687442129</c:v>
                </c:pt>
                <c:pt idx="5296" formatCode="d/m/yy\ h:mm;@">
                  <c:v>44981.917020891204</c:v>
                </c:pt>
                <c:pt idx="5297" formatCode="d/m/yy\ h:mm;@">
                  <c:v>44981.875354340278</c:v>
                </c:pt>
                <c:pt idx="5298" formatCode="d/m/yy\ h:mm;@">
                  <c:v>44981.833687789353</c:v>
                </c:pt>
                <c:pt idx="5299" formatCode="d/m/yy\ h:mm;@">
                  <c:v>44981.792021238427</c:v>
                </c:pt>
                <c:pt idx="5300" formatCode="d/m/yy\ h:mm;@">
                  <c:v>44981.750354687501</c:v>
                </c:pt>
                <c:pt idx="5301" formatCode="d/m/yy\ h:mm;@">
                  <c:v>44981.708688136576</c:v>
                </c:pt>
                <c:pt idx="5302" formatCode="d/m/yy\ h:mm;@">
                  <c:v>44981.66702158565</c:v>
                </c:pt>
                <c:pt idx="5303" formatCode="d/m/yy\ h:mm;@">
                  <c:v>44981.625355034725</c:v>
                </c:pt>
                <c:pt idx="5304" formatCode="d/m/yy\ h:mm;@">
                  <c:v>44981.583688483799</c:v>
                </c:pt>
                <c:pt idx="5305" formatCode="d/m/yy\ h:mm;@">
                  <c:v>44981.542021932873</c:v>
                </c:pt>
                <c:pt idx="5306" formatCode="d/m/yy\ h:mm;@">
                  <c:v>44981.500355381948</c:v>
                </c:pt>
                <c:pt idx="5307" formatCode="d/m/yy\ h:mm;@">
                  <c:v>44981.458688831015</c:v>
                </c:pt>
                <c:pt idx="5308" formatCode="d/m/yy\ h:mm;@">
                  <c:v>44981.417022280089</c:v>
                </c:pt>
                <c:pt idx="5309" formatCode="d/m/yy\ h:mm;@">
                  <c:v>44981.375355729164</c:v>
                </c:pt>
                <c:pt idx="5310" formatCode="d/m/yy\ h:mm;@">
                  <c:v>44981.333689178238</c:v>
                </c:pt>
                <c:pt idx="5311" formatCode="d/m/yy\ h:mm;@">
                  <c:v>44981.292022627313</c:v>
                </c:pt>
                <c:pt idx="5312" formatCode="d/m/yy\ h:mm;@">
                  <c:v>44981.250356076387</c:v>
                </c:pt>
                <c:pt idx="5313" formatCode="d/m/yy\ h:mm;@">
                  <c:v>44981.208689525462</c:v>
                </c:pt>
                <c:pt idx="5314" formatCode="d/m/yy\ h:mm;@">
                  <c:v>44981.167022974536</c:v>
                </c:pt>
                <c:pt idx="5315" formatCode="d/m/yy\ h:mm;@">
                  <c:v>44981.12535642361</c:v>
                </c:pt>
                <c:pt idx="5316" formatCode="d/m/yy\ h:mm;@">
                  <c:v>44981.083689872685</c:v>
                </c:pt>
                <c:pt idx="5317" formatCode="d/m/yy\ h:mm;@">
                  <c:v>44981.042023321759</c:v>
                </c:pt>
                <c:pt idx="5318" formatCode="d/m/yy\ h:mm;@">
                  <c:v>44981.000356770834</c:v>
                </c:pt>
                <c:pt idx="5319" formatCode="d/m/yy\ h:mm;@">
                  <c:v>44980.958690219908</c:v>
                </c:pt>
                <c:pt idx="5320" formatCode="d/m/yy\ h:mm;@">
                  <c:v>44980.917023668982</c:v>
                </c:pt>
                <c:pt idx="5321" formatCode="d/m/yy\ h:mm;@">
                  <c:v>44980.875357118057</c:v>
                </c:pt>
                <c:pt idx="5322" formatCode="d/m/yy\ h:mm;@">
                  <c:v>44980.833690567131</c:v>
                </c:pt>
                <c:pt idx="5323" formatCode="d/m/yy\ h:mm;@">
                  <c:v>44980.792024016206</c:v>
                </c:pt>
                <c:pt idx="5324" formatCode="d/m/yy\ h:mm;@">
                  <c:v>44980.75035746528</c:v>
                </c:pt>
                <c:pt idx="5325" formatCode="d/m/yy\ h:mm;@">
                  <c:v>44980.708690914355</c:v>
                </c:pt>
                <c:pt idx="5326" formatCode="d/m/yy\ h:mm;@">
                  <c:v>44980.667024363429</c:v>
                </c:pt>
                <c:pt idx="5327" formatCode="d/m/yy\ h:mm;@">
                  <c:v>44980.625357812503</c:v>
                </c:pt>
                <c:pt idx="5328" formatCode="d/m/yy\ h:mm;@">
                  <c:v>44980.58369126157</c:v>
                </c:pt>
                <c:pt idx="5329" formatCode="d/m/yy\ h:mm;@">
                  <c:v>44980.542024710645</c:v>
                </c:pt>
                <c:pt idx="5330" formatCode="d/m/yy\ h:mm;@">
                  <c:v>44980.500358159719</c:v>
                </c:pt>
                <c:pt idx="5331" formatCode="d/m/yy\ h:mm;@">
                  <c:v>44980.458691608794</c:v>
                </c:pt>
                <c:pt idx="5332" formatCode="d/m/yy\ h:mm;@">
                  <c:v>44980.417025057868</c:v>
                </c:pt>
                <c:pt idx="5333" formatCode="d/m/yy\ h:mm;@">
                  <c:v>44980.375358506943</c:v>
                </c:pt>
                <c:pt idx="5334" formatCode="d/m/yy\ h:mm;@">
                  <c:v>44980.333691956017</c:v>
                </c:pt>
                <c:pt idx="5335" formatCode="d/m/yy\ h:mm;@">
                  <c:v>44980.292025405091</c:v>
                </c:pt>
                <c:pt idx="5336" formatCode="d/m/yy\ h:mm;@">
                  <c:v>44980.250358854166</c:v>
                </c:pt>
                <c:pt idx="5337" formatCode="d/m/yy\ h:mm;@">
                  <c:v>44980.20869230324</c:v>
                </c:pt>
                <c:pt idx="5338" formatCode="d/m/yy\ h:mm;@">
                  <c:v>44980.167025752315</c:v>
                </c:pt>
                <c:pt idx="5339" formatCode="d/m/yy\ h:mm;@">
                  <c:v>44980.125359201389</c:v>
                </c:pt>
                <c:pt idx="5340" formatCode="d/m/yy\ h:mm;@">
                  <c:v>44980.083692650463</c:v>
                </c:pt>
                <c:pt idx="5341" formatCode="d/m/yy\ h:mm;@">
                  <c:v>44980.042026099538</c:v>
                </c:pt>
                <c:pt idx="5342" formatCode="d/m/yy\ h:mm;@">
                  <c:v>44980.000359548612</c:v>
                </c:pt>
                <c:pt idx="5343" formatCode="d/m/yy\ h:mm;@">
                  <c:v>44979.958692997687</c:v>
                </c:pt>
                <c:pt idx="5344" formatCode="d/m/yy\ h:mm;@">
                  <c:v>44979.917026446761</c:v>
                </c:pt>
                <c:pt idx="5345" formatCode="d/m/yy\ h:mm;@">
                  <c:v>44979.875359895836</c:v>
                </c:pt>
                <c:pt idx="5346" formatCode="d/m/yy\ h:mm;@">
                  <c:v>44979.83369334491</c:v>
                </c:pt>
                <c:pt idx="5347" formatCode="d/m/yy\ h:mm;@">
                  <c:v>44979.792026793984</c:v>
                </c:pt>
                <c:pt idx="5348" formatCode="d/m/yy\ h:mm;@">
                  <c:v>44979.750360243059</c:v>
                </c:pt>
                <c:pt idx="5349" formatCode="d/m/yy\ h:mm;@">
                  <c:v>44979.708693692133</c:v>
                </c:pt>
                <c:pt idx="5350" formatCode="d/m/yy\ h:mm;@">
                  <c:v>44979.6670271412</c:v>
                </c:pt>
                <c:pt idx="5351" formatCode="d/m/yy\ h:mm;@">
                  <c:v>44979.625360590275</c:v>
                </c:pt>
                <c:pt idx="5352" formatCode="d/m/yy\ h:mm;@">
                  <c:v>44979.583694039349</c:v>
                </c:pt>
                <c:pt idx="5353" formatCode="d/m/yy\ h:mm;@">
                  <c:v>44979.542027488424</c:v>
                </c:pt>
                <c:pt idx="5354" formatCode="d/m/yy\ h:mm;@">
                  <c:v>44979.500360937498</c:v>
                </c:pt>
                <c:pt idx="5355" formatCode="d/m/yy\ h:mm;@">
                  <c:v>44979.458694386572</c:v>
                </c:pt>
                <c:pt idx="5356" formatCode="d/m/yy\ h:mm;@">
                  <c:v>44979.417027835647</c:v>
                </c:pt>
                <c:pt idx="5357" formatCode="d/m/yy\ h:mm;@">
                  <c:v>44979.375361284721</c:v>
                </c:pt>
                <c:pt idx="5358" formatCode="d/m/yy\ h:mm;@">
                  <c:v>44979.333694733796</c:v>
                </c:pt>
                <c:pt idx="5359" formatCode="d/m/yy\ h:mm;@">
                  <c:v>44979.29202818287</c:v>
                </c:pt>
                <c:pt idx="5360" formatCode="d/m/yy\ h:mm;@">
                  <c:v>44979.250361631945</c:v>
                </c:pt>
                <c:pt idx="5361" formatCode="d/m/yy\ h:mm;@">
                  <c:v>44979.208695081019</c:v>
                </c:pt>
                <c:pt idx="5362" formatCode="d/m/yy\ h:mm;@">
                  <c:v>44979.167028530093</c:v>
                </c:pt>
                <c:pt idx="5363" formatCode="d/m/yy\ h:mm;@">
                  <c:v>44979.125361979168</c:v>
                </c:pt>
                <c:pt idx="5364" formatCode="d/m/yy\ h:mm;@">
                  <c:v>44979.083695428242</c:v>
                </c:pt>
                <c:pt idx="5365" formatCode="d/m/yy\ h:mm;@">
                  <c:v>44979.042028877317</c:v>
                </c:pt>
                <c:pt idx="5366" formatCode="d/m/yy\ h:mm;@">
                  <c:v>44979.000362326391</c:v>
                </c:pt>
                <c:pt idx="5367" formatCode="d/m/yy\ h:mm;@">
                  <c:v>44978.958695775465</c:v>
                </c:pt>
                <c:pt idx="5368" formatCode="d/m/yy\ h:mm;@">
                  <c:v>44978.91702922454</c:v>
                </c:pt>
                <c:pt idx="5369" formatCode="d/m/yy\ h:mm;@">
                  <c:v>44978.875362673614</c:v>
                </c:pt>
                <c:pt idx="5370" formatCode="d/m/yy\ h:mm;@">
                  <c:v>44978.833696122689</c:v>
                </c:pt>
                <c:pt idx="5371" formatCode="d/m/yy\ h:mm;@">
                  <c:v>44978.792029571756</c:v>
                </c:pt>
                <c:pt idx="5372" formatCode="d/m/yy\ h:mm;@">
                  <c:v>44978.75036302083</c:v>
                </c:pt>
                <c:pt idx="5373" formatCode="d/m/yy\ h:mm;@">
                  <c:v>44978.708696469905</c:v>
                </c:pt>
                <c:pt idx="5374" formatCode="d/m/yy\ h:mm;@">
                  <c:v>44978.667029918979</c:v>
                </c:pt>
                <c:pt idx="5375" formatCode="d/m/yy\ h:mm;@">
                  <c:v>44978.625363368054</c:v>
                </c:pt>
                <c:pt idx="5376" formatCode="d/m/yy\ h:mm;@">
                  <c:v>44978.583696817128</c:v>
                </c:pt>
                <c:pt idx="5377" formatCode="d/m/yy\ h:mm;@">
                  <c:v>44978.542030266202</c:v>
                </c:pt>
                <c:pt idx="5378" formatCode="d/m/yy\ h:mm;@">
                  <c:v>44978.500363715277</c:v>
                </c:pt>
                <c:pt idx="5379" formatCode="d/m/yy\ h:mm;@">
                  <c:v>44978.458697164351</c:v>
                </c:pt>
                <c:pt idx="5380" formatCode="d/m/yy\ h:mm;@">
                  <c:v>44978.417030613426</c:v>
                </c:pt>
                <c:pt idx="5381" formatCode="d/m/yy\ h:mm;@">
                  <c:v>44978.3753640625</c:v>
                </c:pt>
                <c:pt idx="5382" formatCode="d/m/yy\ h:mm;@">
                  <c:v>44978.333697511574</c:v>
                </c:pt>
                <c:pt idx="5383" formatCode="d/m/yy\ h:mm;@">
                  <c:v>44978.292030960649</c:v>
                </c:pt>
                <c:pt idx="5384" formatCode="d/m/yy\ h:mm;@">
                  <c:v>44978.250364409723</c:v>
                </c:pt>
                <c:pt idx="5385" formatCode="d/m/yy\ h:mm;@">
                  <c:v>44978.208697858798</c:v>
                </c:pt>
                <c:pt idx="5386" formatCode="d/m/yy\ h:mm;@">
                  <c:v>44978.167031307872</c:v>
                </c:pt>
                <c:pt idx="5387" formatCode="d/m/yy\ h:mm;@">
                  <c:v>44978.125364756947</c:v>
                </c:pt>
                <c:pt idx="5388" formatCode="d/m/yy\ h:mm;@">
                  <c:v>44978.083698206021</c:v>
                </c:pt>
                <c:pt idx="5389" formatCode="d/m/yy\ h:mm;@">
                  <c:v>44978.042031655095</c:v>
                </c:pt>
                <c:pt idx="5390" formatCode="d/m/yy\ h:mm;@">
                  <c:v>44978.00036510417</c:v>
                </c:pt>
                <c:pt idx="5391" formatCode="d/m/yy\ h:mm;@">
                  <c:v>44977.958698553244</c:v>
                </c:pt>
                <c:pt idx="5392" formatCode="d/m/yy\ h:mm;@">
                  <c:v>44977.917032002311</c:v>
                </c:pt>
                <c:pt idx="5393" formatCode="d/m/yy\ h:mm;@">
                  <c:v>44977.875365451386</c:v>
                </c:pt>
                <c:pt idx="5394" formatCode="d/m/yy\ h:mm;@">
                  <c:v>44977.83369890046</c:v>
                </c:pt>
                <c:pt idx="5395" formatCode="d/m/yy\ h:mm;@">
                  <c:v>44977.792032349535</c:v>
                </c:pt>
                <c:pt idx="5396" formatCode="d/m/yy\ h:mm;@">
                  <c:v>44977.750365798609</c:v>
                </c:pt>
                <c:pt idx="5397" formatCode="d/m/yy\ h:mm;@">
                  <c:v>44977.708699247683</c:v>
                </c:pt>
                <c:pt idx="5398" formatCode="d/m/yy\ h:mm;@">
                  <c:v>44977.667032696758</c:v>
                </c:pt>
                <c:pt idx="5399" formatCode="d/m/yy\ h:mm;@">
                  <c:v>44977.625366145832</c:v>
                </c:pt>
                <c:pt idx="5400" formatCode="d/m/yy\ h:mm;@">
                  <c:v>44977.583699594907</c:v>
                </c:pt>
                <c:pt idx="5401" formatCode="d/m/yy\ h:mm;@">
                  <c:v>44977.542033043981</c:v>
                </c:pt>
                <c:pt idx="5402" formatCode="d/m/yy\ h:mm;@">
                  <c:v>44977.500366493055</c:v>
                </c:pt>
                <c:pt idx="5403" formatCode="d/m/yy\ h:mm;@">
                  <c:v>44977.45869994213</c:v>
                </c:pt>
                <c:pt idx="5404" formatCode="d/m/yy\ h:mm;@">
                  <c:v>44977.417033391204</c:v>
                </c:pt>
                <c:pt idx="5405" formatCode="d/m/yy\ h:mm;@">
                  <c:v>44977.375366840279</c:v>
                </c:pt>
                <c:pt idx="5406" formatCode="d/m/yy\ h:mm;@">
                  <c:v>44977.333700289353</c:v>
                </c:pt>
                <c:pt idx="5407" formatCode="d/m/yy\ h:mm;@">
                  <c:v>44977.292033738428</c:v>
                </c:pt>
                <c:pt idx="5408" formatCode="d/m/yy\ h:mm;@">
                  <c:v>44977.250367187502</c:v>
                </c:pt>
                <c:pt idx="5409" formatCode="d/m/yy\ h:mm;@">
                  <c:v>44977.208700636576</c:v>
                </c:pt>
                <c:pt idx="5410" formatCode="d/m/yy\ h:mm;@">
                  <c:v>44977.167034085651</c:v>
                </c:pt>
                <c:pt idx="5411" formatCode="d/m/yy\ h:mm;@">
                  <c:v>44977.125367534725</c:v>
                </c:pt>
                <c:pt idx="5412" formatCode="d/m/yy\ h:mm;@">
                  <c:v>44977.0837009838</c:v>
                </c:pt>
                <c:pt idx="5413" formatCode="d/m/yy\ h:mm;@">
                  <c:v>44977.042034432867</c:v>
                </c:pt>
                <c:pt idx="5414" formatCode="d/m/yy\ h:mm;@">
                  <c:v>44977.000367881941</c:v>
                </c:pt>
                <c:pt idx="5415" formatCode="d/m/yy\ h:mm;@">
                  <c:v>44976.958701331016</c:v>
                </c:pt>
                <c:pt idx="5416" formatCode="d/m/yy\ h:mm;@">
                  <c:v>44976.91703478009</c:v>
                </c:pt>
                <c:pt idx="5417" formatCode="d/m/yy\ h:mm;@">
                  <c:v>44976.875368229164</c:v>
                </c:pt>
                <c:pt idx="5418" formatCode="d/m/yy\ h:mm;@">
                  <c:v>44976.833701678239</c:v>
                </c:pt>
                <c:pt idx="5419" formatCode="d/m/yy\ h:mm;@">
                  <c:v>44976.792035127313</c:v>
                </c:pt>
                <c:pt idx="5420" formatCode="d/m/yy\ h:mm;@">
                  <c:v>44976.750368576388</c:v>
                </c:pt>
                <c:pt idx="5421" formatCode="d/m/yy\ h:mm;@">
                  <c:v>44976.708702025462</c:v>
                </c:pt>
                <c:pt idx="5422" formatCode="d/m/yy\ h:mm;@">
                  <c:v>44976.667035474537</c:v>
                </c:pt>
                <c:pt idx="5423" formatCode="d/m/yy\ h:mm;@">
                  <c:v>44976.625368923611</c:v>
                </c:pt>
                <c:pt idx="5424" formatCode="d/m/yy\ h:mm;@">
                  <c:v>44976.583702372685</c:v>
                </c:pt>
                <c:pt idx="5425" formatCode="d/m/yy\ h:mm;@">
                  <c:v>44976.54203582176</c:v>
                </c:pt>
                <c:pt idx="5426" formatCode="d/m/yy\ h:mm;@">
                  <c:v>44976.500369270834</c:v>
                </c:pt>
                <c:pt idx="5427" formatCode="d/m/yy\ h:mm;@">
                  <c:v>44976.458702719909</c:v>
                </c:pt>
                <c:pt idx="5428" formatCode="d/m/yy\ h:mm;@">
                  <c:v>44976.417036168983</c:v>
                </c:pt>
                <c:pt idx="5429" formatCode="d/m/yy\ h:mm;@">
                  <c:v>44976.375369618057</c:v>
                </c:pt>
                <c:pt idx="5430" formatCode="d/m/yy\ h:mm;@">
                  <c:v>44976.333703067132</c:v>
                </c:pt>
                <c:pt idx="5431" formatCode="d/m/yy\ h:mm;@">
                  <c:v>44976.292036516206</c:v>
                </c:pt>
                <c:pt idx="5432" formatCode="d/m/yy\ h:mm;@">
                  <c:v>44976.250369965281</c:v>
                </c:pt>
                <c:pt idx="5433" formatCode="d/m/yy\ h:mm;@">
                  <c:v>44976.208703414355</c:v>
                </c:pt>
                <c:pt idx="5434" formatCode="d/m/yy\ h:mm;@">
                  <c:v>44976.16703686343</c:v>
                </c:pt>
                <c:pt idx="5435" formatCode="d/m/yy\ h:mm;@">
                  <c:v>44976.125370312497</c:v>
                </c:pt>
                <c:pt idx="5436" formatCode="d/m/yy\ h:mm;@">
                  <c:v>44976.083703761571</c:v>
                </c:pt>
                <c:pt idx="5437" formatCode="d/m/yy\ h:mm;@">
                  <c:v>44976.042037210646</c:v>
                </c:pt>
                <c:pt idx="5438" formatCode="d/m/yy\ h:mm;@">
                  <c:v>44976.00037065972</c:v>
                </c:pt>
                <c:pt idx="5439" formatCode="d/m/yy\ h:mm;@">
                  <c:v>44975.958704108794</c:v>
                </c:pt>
                <c:pt idx="5440" formatCode="d/m/yy\ h:mm;@">
                  <c:v>44975.917037557869</c:v>
                </c:pt>
                <c:pt idx="5441" formatCode="d/m/yy\ h:mm;@">
                  <c:v>44975.875371006943</c:v>
                </c:pt>
                <c:pt idx="5442" formatCode="d/m/yy\ h:mm;@">
                  <c:v>44975.833704456018</c:v>
                </c:pt>
                <c:pt idx="5443" formatCode="d/m/yy\ h:mm;@">
                  <c:v>44975.792037905092</c:v>
                </c:pt>
                <c:pt idx="5444" formatCode="d/m/yy\ h:mm;@">
                  <c:v>44975.750371354166</c:v>
                </c:pt>
                <c:pt idx="5445" formatCode="d/m/yy\ h:mm;@">
                  <c:v>44975.708704803241</c:v>
                </c:pt>
                <c:pt idx="5446" formatCode="d/m/yy\ h:mm;@">
                  <c:v>44975.667038252315</c:v>
                </c:pt>
                <c:pt idx="5447" formatCode="d/m/yy\ h:mm;@">
                  <c:v>44975.62537170139</c:v>
                </c:pt>
                <c:pt idx="5448" formatCode="d/m/yy\ h:mm;@">
                  <c:v>44975.583705150464</c:v>
                </c:pt>
                <c:pt idx="5449" formatCode="d/m/yy\ h:mm;@">
                  <c:v>44975.542038599539</c:v>
                </c:pt>
                <c:pt idx="5450" formatCode="d/m/yy\ h:mm;@">
                  <c:v>44975.500372048613</c:v>
                </c:pt>
                <c:pt idx="5451" formatCode="d/m/yy\ h:mm;@">
                  <c:v>44975.458705497687</c:v>
                </c:pt>
                <c:pt idx="5452" formatCode="d/m/yy\ h:mm;@">
                  <c:v>44975.417038946762</c:v>
                </c:pt>
                <c:pt idx="5453" formatCode="d/m/yy\ h:mm;@">
                  <c:v>44975.375372395836</c:v>
                </c:pt>
                <c:pt idx="5454" formatCode="d/m/yy\ h:mm;@">
                  <c:v>44975.333705844911</c:v>
                </c:pt>
                <c:pt idx="5455" formatCode="d/m/yy\ h:mm;@">
                  <c:v>44975.292039293985</c:v>
                </c:pt>
                <c:pt idx="5456" formatCode="d/m/yy\ h:mm;@">
                  <c:v>44975.250372743052</c:v>
                </c:pt>
                <c:pt idx="5457" formatCode="d/m/yy\ h:mm;@">
                  <c:v>44975.208706192127</c:v>
                </c:pt>
                <c:pt idx="5458" formatCode="d/m/yy\ h:mm;@">
                  <c:v>44975.167039641201</c:v>
                </c:pt>
                <c:pt idx="5459" formatCode="d/m/yy\ h:mm;@">
                  <c:v>44975.125373090275</c:v>
                </c:pt>
                <c:pt idx="5460" formatCode="d/m/yy\ h:mm;@">
                  <c:v>44975.08370653935</c:v>
                </c:pt>
                <c:pt idx="5461" formatCode="d/m/yy\ h:mm;@">
                  <c:v>44975.042039988424</c:v>
                </c:pt>
                <c:pt idx="5462" formatCode="d/m/yy\ h:mm;@">
                  <c:v>44975.000373437499</c:v>
                </c:pt>
                <c:pt idx="5463" formatCode="d/m/yy\ h:mm;@">
                  <c:v>44974.958706886573</c:v>
                </c:pt>
                <c:pt idx="5464" formatCode="d/m/yy\ h:mm;@">
                  <c:v>44974.917040335647</c:v>
                </c:pt>
                <c:pt idx="5465" formatCode="d/m/yy\ h:mm;@">
                  <c:v>44974.875373784722</c:v>
                </c:pt>
                <c:pt idx="5466" formatCode="d/m/yy\ h:mm;@">
                  <c:v>44974.833707233796</c:v>
                </c:pt>
                <c:pt idx="5467" formatCode="d/m/yy\ h:mm;@">
                  <c:v>44974.792040682871</c:v>
                </c:pt>
                <c:pt idx="5468" formatCode="d/m/yy\ h:mm;@">
                  <c:v>44974.750374131945</c:v>
                </c:pt>
                <c:pt idx="5469" formatCode="d/m/yy\ h:mm;@">
                  <c:v>44974.70870758102</c:v>
                </c:pt>
                <c:pt idx="5470" formatCode="d/m/yy\ h:mm;@">
                  <c:v>44974.667041030094</c:v>
                </c:pt>
                <c:pt idx="5471" formatCode="d/m/yy\ h:mm;@">
                  <c:v>44974.625374479168</c:v>
                </c:pt>
                <c:pt idx="5472" formatCode="d/m/yy\ h:mm;@">
                  <c:v>44974.583707928243</c:v>
                </c:pt>
                <c:pt idx="5473" formatCode="d/m/yy\ h:mm;@">
                  <c:v>44974.542041377317</c:v>
                </c:pt>
                <c:pt idx="5474" formatCode="d/m/yy\ h:mm;@">
                  <c:v>44974.500374826392</c:v>
                </c:pt>
                <c:pt idx="5475" formatCode="d/m/yy\ h:mm;@">
                  <c:v>44974.458708275466</c:v>
                </c:pt>
                <c:pt idx="5476" formatCode="d/m/yy\ h:mm;@">
                  <c:v>44974.41704172454</c:v>
                </c:pt>
                <c:pt idx="5477" formatCode="d/m/yy\ h:mm;@">
                  <c:v>44974.375375173608</c:v>
                </c:pt>
                <c:pt idx="5478" formatCode="d/m/yy\ h:mm;@">
                  <c:v>44974.333708622682</c:v>
                </c:pt>
                <c:pt idx="5479" formatCode="d/m/yy\ h:mm;@">
                  <c:v>44974.292042071756</c:v>
                </c:pt>
                <c:pt idx="5480" formatCode="d/m/yy\ h:mm;@">
                  <c:v>44974.250375520831</c:v>
                </c:pt>
                <c:pt idx="5481" formatCode="d/m/yy\ h:mm;@">
                  <c:v>44974.208708969905</c:v>
                </c:pt>
                <c:pt idx="5482" formatCode="d/m/yy\ h:mm;@">
                  <c:v>44974.16704241898</c:v>
                </c:pt>
                <c:pt idx="5483" formatCode="d/m/yy\ h:mm;@">
                  <c:v>44974.125375868054</c:v>
                </c:pt>
                <c:pt idx="5484" formatCode="d/m/yy\ h:mm;@">
                  <c:v>44974.083709317129</c:v>
                </c:pt>
                <c:pt idx="5485" formatCode="d/m/yy\ h:mm;@">
                  <c:v>44974.042042766203</c:v>
                </c:pt>
                <c:pt idx="5486" formatCode="d/m/yy\ h:mm;@">
                  <c:v>44974.000376215277</c:v>
                </c:pt>
                <c:pt idx="5487" formatCode="d/m/yy\ h:mm;@">
                  <c:v>44973.958709664352</c:v>
                </c:pt>
                <c:pt idx="5488" formatCode="d/m/yy\ h:mm;@">
                  <c:v>44973.917043113426</c:v>
                </c:pt>
                <c:pt idx="5489" formatCode="d/m/yy\ h:mm;@">
                  <c:v>44973.875376562501</c:v>
                </c:pt>
                <c:pt idx="5490" formatCode="d/m/yy\ h:mm;@">
                  <c:v>44973.833710011575</c:v>
                </c:pt>
                <c:pt idx="5491" formatCode="d/m/yy\ h:mm;@">
                  <c:v>44973.792043460649</c:v>
                </c:pt>
                <c:pt idx="5492" formatCode="d/m/yy\ h:mm;@">
                  <c:v>44973.750376909724</c:v>
                </c:pt>
                <c:pt idx="5493" formatCode="d/m/yy\ h:mm;@">
                  <c:v>44973.708710358798</c:v>
                </c:pt>
                <c:pt idx="5494" formatCode="d/m/yy\ h:mm;@">
                  <c:v>44973.667043807873</c:v>
                </c:pt>
                <c:pt idx="5495" formatCode="d/m/yy\ h:mm;@">
                  <c:v>44973.625377256947</c:v>
                </c:pt>
                <c:pt idx="5496" formatCode="d/m/yy\ h:mm;@">
                  <c:v>44973.583710706022</c:v>
                </c:pt>
                <c:pt idx="5497" formatCode="d/m/yy\ h:mm;@">
                  <c:v>44973.542044155096</c:v>
                </c:pt>
                <c:pt idx="5498" formatCode="d/m/yy\ h:mm;@">
                  <c:v>44973.500377604163</c:v>
                </c:pt>
                <c:pt idx="5499" formatCode="d/m/yy\ h:mm;@">
                  <c:v>44973.458711053237</c:v>
                </c:pt>
                <c:pt idx="5500" formatCode="d/m/yy\ h:mm;@">
                  <c:v>44973.417044502312</c:v>
                </c:pt>
                <c:pt idx="5501" formatCode="d/m/yy\ h:mm;@">
                  <c:v>44973.375377951386</c:v>
                </c:pt>
                <c:pt idx="5502" formatCode="d/m/yy\ h:mm;@">
                  <c:v>44973.333711400461</c:v>
                </c:pt>
                <c:pt idx="5503" formatCode="d/m/yy\ h:mm;@">
                  <c:v>44973.292044849535</c:v>
                </c:pt>
                <c:pt idx="5504" formatCode="d/m/yy\ h:mm;@">
                  <c:v>44973.25037829861</c:v>
                </c:pt>
                <c:pt idx="5505" formatCode="d/m/yy\ h:mm;@">
                  <c:v>44973.208711747684</c:v>
                </c:pt>
                <c:pt idx="5506" formatCode="d/m/yy\ h:mm;@">
                  <c:v>44973.167045196758</c:v>
                </c:pt>
                <c:pt idx="5507" formatCode="d/m/yy\ h:mm;@">
                  <c:v>44973.125378645833</c:v>
                </c:pt>
                <c:pt idx="5508" formatCode="d/m/yy\ h:mm;@">
                  <c:v>44973.083712094907</c:v>
                </c:pt>
                <c:pt idx="5509" formatCode="d/m/yy\ h:mm;@">
                  <c:v>44973.042045543982</c:v>
                </c:pt>
                <c:pt idx="5510" formatCode="d/m/yy\ h:mm;@">
                  <c:v>44973.000378993056</c:v>
                </c:pt>
                <c:pt idx="5511" formatCode="d/m/yy\ h:mm;@">
                  <c:v>44972.95871244213</c:v>
                </c:pt>
                <c:pt idx="5512" formatCode="d/m/yy\ h:mm;@">
                  <c:v>44972.917045891205</c:v>
                </c:pt>
                <c:pt idx="5513" formatCode="d/m/yy\ h:mm;@">
                  <c:v>44972.875379340279</c:v>
                </c:pt>
                <c:pt idx="5514" formatCode="d/m/yy\ h:mm;@">
                  <c:v>44972.833712789354</c:v>
                </c:pt>
                <c:pt idx="5515" formatCode="d/m/yy\ h:mm;@">
                  <c:v>44972.792046238428</c:v>
                </c:pt>
                <c:pt idx="5516" formatCode="d/m/yy\ h:mm;@">
                  <c:v>44972.750379687503</c:v>
                </c:pt>
                <c:pt idx="5517" formatCode="d/m/yy\ h:mm;@">
                  <c:v>44972.708713136577</c:v>
                </c:pt>
                <c:pt idx="5518" formatCode="d/m/yy\ h:mm;@">
                  <c:v>44972.667046585651</c:v>
                </c:pt>
                <c:pt idx="5519" formatCode="d/m/yy\ h:mm;@">
                  <c:v>44972.625380034726</c:v>
                </c:pt>
                <c:pt idx="5520" formatCode="d/m/yy\ h:mm;@">
                  <c:v>44972.583713483793</c:v>
                </c:pt>
                <c:pt idx="5521" formatCode="d/m/yy\ h:mm;@">
                  <c:v>44972.542046932867</c:v>
                </c:pt>
                <c:pt idx="5522" formatCode="d/m/yy\ h:mm;@">
                  <c:v>44972.500380381942</c:v>
                </c:pt>
                <c:pt idx="5523" formatCode="d/m/yy\ h:mm;@">
                  <c:v>44972.458713831016</c:v>
                </c:pt>
                <c:pt idx="5524" formatCode="d/m/yy\ h:mm;@">
                  <c:v>44972.417047280091</c:v>
                </c:pt>
                <c:pt idx="5525" formatCode="d/m/yy\ h:mm;@">
                  <c:v>44972.375380729165</c:v>
                </c:pt>
                <c:pt idx="5526" formatCode="d/m/yy\ h:mm;@">
                  <c:v>44972.333714178239</c:v>
                </c:pt>
                <c:pt idx="5527" formatCode="d/m/yy\ h:mm;@">
                  <c:v>44972.292047627314</c:v>
                </c:pt>
                <c:pt idx="5528" formatCode="d/m/yy\ h:mm;@">
                  <c:v>44972.250381076388</c:v>
                </c:pt>
                <c:pt idx="5529" formatCode="d/m/yy\ h:mm;@">
                  <c:v>44972.208714525463</c:v>
                </c:pt>
                <c:pt idx="5530" formatCode="d/m/yy\ h:mm;@">
                  <c:v>44972.167047974537</c:v>
                </c:pt>
                <c:pt idx="5531" formatCode="d/m/yy\ h:mm;@">
                  <c:v>44972.125381423612</c:v>
                </c:pt>
                <c:pt idx="5532" formatCode="d/m/yy\ h:mm;@">
                  <c:v>44972.083714872686</c:v>
                </c:pt>
                <c:pt idx="5533" formatCode="d/m/yy\ h:mm;@">
                  <c:v>44972.04204832176</c:v>
                </c:pt>
                <c:pt idx="5534" formatCode="d/m/yy\ h:mm;@">
                  <c:v>44972.000381770835</c:v>
                </c:pt>
                <c:pt idx="5535" formatCode="d/m/yy\ h:mm;@">
                  <c:v>44971.958715219909</c:v>
                </c:pt>
                <c:pt idx="5536" formatCode="d/m/yy\ h:mm;@">
                  <c:v>44971.917048668984</c:v>
                </c:pt>
                <c:pt idx="5537" formatCode="d/m/yy\ h:mm;@">
                  <c:v>44971.875382118058</c:v>
                </c:pt>
                <c:pt idx="5538" formatCode="d/m/yy\ h:mm;@">
                  <c:v>44971.833715567132</c:v>
                </c:pt>
                <c:pt idx="5539" formatCode="d/m/yy\ h:mm;@">
                  <c:v>44971.792049016207</c:v>
                </c:pt>
                <c:pt idx="5540" formatCode="d/m/yy\ h:mm;@">
                  <c:v>44971.750382465281</c:v>
                </c:pt>
                <c:pt idx="5541" formatCode="d/m/yy\ h:mm;@">
                  <c:v>44971.708715914348</c:v>
                </c:pt>
                <c:pt idx="5542" formatCode="d/m/yy\ h:mm;@">
                  <c:v>44971.667049363423</c:v>
                </c:pt>
                <c:pt idx="5543" formatCode="d/m/yy\ h:mm;@">
                  <c:v>44971.625382812497</c:v>
                </c:pt>
                <c:pt idx="5544" formatCode="d/m/yy\ h:mm;@">
                  <c:v>44971.583716261572</c:v>
                </c:pt>
                <c:pt idx="5545" formatCode="d/m/yy\ h:mm;@">
                  <c:v>44971.542049710646</c:v>
                </c:pt>
                <c:pt idx="5546" formatCode="d/m/yy\ h:mm;@">
                  <c:v>44971.500383159721</c:v>
                </c:pt>
                <c:pt idx="5547" formatCode="d/m/yy\ h:mm;@">
                  <c:v>44971.458716608795</c:v>
                </c:pt>
                <c:pt idx="5548" formatCode="d/m/yy\ h:mm;@">
                  <c:v>44971.417050057869</c:v>
                </c:pt>
                <c:pt idx="5549" formatCode="d/m/yy\ h:mm;@">
                  <c:v>44971.375383506944</c:v>
                </c:pt>
                <c:pt idx="5550" formatCode="d/m/yy\ h:mm;@">
                  <c:v>44971.333716956018</c:v>
                </c:pt>
                <c:pt idx="5551" formatCode="d/m/yy\ h:mm;@">
                  <c:v>44971.292050405093</c:v>
                </c:pt>
                <c:pt idx="5552" formatCode="d/m/yy\ h:mm;@">
                  <c:v>44971.250383854167</c:v>
                </c:pt>
                <c:pt idx="5553" formatCode="d/m/yy\ h:mm;@">
                  <c:v>44971.208717303241</c:v>
                </c:pt>
                <c:pt idx="5554" formatCode="d/m/yy\ h:mm;@">
                  <c:v>44971.167050752316</c:v>
                </c:pt>
                <c:pt idx="5555" formatCode="d/m/yy\ h:mm;@">
                  <c:v>44971.12538420139</c:v>
                </c:pt>
                <c:pt idx="5556" formatCode="d/m/yy\ h:mm;@">
                  <c:v>44971.083717650465</c:v>
                </c:pt>
                <c:pt idx="5557" formatCode="d/m/yy\ h:mm;@">
                  <c:v>44971.042051099539</c:v>
                </c:pt>
                <c:pt idx="5558" formatCode="d/m/yy\ h:mm;@">
                  <c:v>44971.000384548614</c:v>
                </c:pt>
                <c:pt idx="5559" formatCode="d/m/yy\ h:mm;@">
                  <c:v>44970.958717997688</c:v>
                </c:pt>
                <c:pt idx="5560" formatCode="d/m/yy\ h:mm;@">
                  <c:v>44970.917051446762</c:v>
                </c:pt>
                <c:pt idx="5561" formatCode="d/m/yy\ h:mm;@">
                  <c:v>44970.875384895837</c:v>
                </c:pt>
                <c:pt idx="5562" formatCode="d/m/yy\ h:mm;@">
                  <c:v>44970.833718344904</c:v>
                </c:pt>
                <c:pt idx="5563" formatCode="d/m/yy\ h:mm;@">
                  <c:v>44970.792051793978</c:v>
                </c:pt>
                <c:pt idx="5564" formatCode="d/m/yy\ h:mm;@">
                  <c:v>44970.750385243053</c:v>
                </c:pt>
                <c:pt idx="5565" formatCode="d/m/yy\ h:mm;@">
                  <c:v>44970.708718692127</c:v>
                </c:pt>
                <c:pt idx="5566" formatCode="d/m/yy\ h:mm;@">
                  <c:v>44970.667052141202</c:v>
                </c:pt>
                <c:pt idx="5567" formatCode="d/m/yy\ h:mm;@">
                  <c:v>44970.625385590276</c:v>
                </c:pt>
                <c:pt idx="5568" formatCode="d/m/yy\ h:mm;@">
                  <c:v>44970.58371903935</c:v>
                </c:pt>
                <c:pt idx="5569" formatCode="d/m/yy\ h:mm;@">
                  <c:v>44970.542052488425</c:v>
                </c:pt>
                <c:pt idx="5570" formatCode="d/m/yy\ h:mm;@">
                  <c:v>44970.500385937499</c:v>
                </c:pt>
                <c:pt idx="5571" formatCode="d/m/yy\ h:mm;@">
                  <c:v>44970.458719386574</c:v>
                </c:pt>
                <c:pt idx="5572" formatCode="d/m/yy\ h:mm;@">
                  <c:v>44970.417052835648</c:v>
                </c:pt>
                <c:pt idx="5573" formatCode="d/m/yy\ h:mm;@">
                  <c:v>44970.375386284722</c:v>
                </c:pt>
                <c:pt idx="5574" formatCode="d/m/yy\ h:mm;@">
                  <c:v>44970.333719733797</c:v>
                </c:pt>
                <c:pt idx="5575" formatCode="d/m/yy\ h:mm;@">
                  <c:v>44970.292053182871</c:v>
                </c:pt>
                <c:pt idx="5576" formatCode="d/m/yy\ h:mm;@">
                  <c:v>44970.250386631946</c:v>
                </c:pt>
                <c:pt idx="5577" formatCode="d/m/yy\ h:mm;@">
                  <c:v>44970.20872008102</c:v>
                </c:pt>
                <c:pt idx="5578" formatCode="d/m/yy\ h:mm;@">
                  <c:v>44970.167053530095</c:v>
                </c:pt>
                <c:pt idx="5579" formatCode="d/m/yy\ h:mm;@">
                  <c:v>44970.125386979169</c:v>
                </c:pt>
                <c:pt idx="5580" formatCode="d/m/yy\ h:mm;@">
                  <c:v>44970.083720428243</c:v>
                </c:pt>
                <c:pt idx="5581" formatCode="d/m/yy\ h:mm;@">
                  <c:v>44970.042053877318</c:v>
                </c:pt>
                <c:pt idx="5582" formatCode="d/m/yy\ h:mm;@">
                  <c:v>44970.000387326392</c:v>
                </c:pt>
                <c:pt idx="5583" formatCode="d/m/yy\ h:mm;@">
                  <c:v>44969.958720775459</c:v>
                </c:pt>
                <c:pt idx="5584" formatCode="d/m/yy\ h:mm;@">
                  <c:v>44969.917054224534</c:v>
                </c:pt>
                <c:pt idx="5585" formatCode="d/m/yy\ h:mm;@">
                  <c:v>44969.875387673608</c:v>
                </c:pt>
                <c:pt idx="5586" formatCode="d/m/yy\ h:mm;@">
                  <c:v>44969.833721122683</c:v>
                </c:pt>
                <c:pt idx="5587" formatCode="d/m/yy\ h:mm;@">
                  <c:v>44969.792054571757</c:v>
                </c:pt>
                <c:pt idx="5588" formatCode="d/m/yy\ h:mm;@">
                  <c:v>44969.750388020831</c:v>
                </c:pt>
                <c:pt idx="5589" formatCode="d/m/yy\ h:mm;@">
                  <c:v>44969.708721469906</c:v>
                </c:pt>
                <c:pt idx="5590" formatCode="d/m/yy\ h:mm;@">
                  <c:v>44969.66705491898</c:v>
                </c:pt>
                <c:pt idx="5591" formatCode="d/m/yy\ h:mm;@">
                  <c:v>44969.625388368055</c:v>
                </c:pt>
                <c:pt idx="5592" formatCode="d/m/yy\ h:mm;@">
                  <c:v>44969.583721817129</c:v>
                </c:pt>
                <c:pt idx="5593" formatCode="d/m/yy\ h:mm;@">
                  <c:v>44969.542055266204</c:v>
                </c:pt>
                <c:pt idx="5594" formatCode="d/m/yy\ h:mm;@">
                  <c:v>44969.500388715278</c:v>
                </c:pt>
                <c:pt idx="5595" formatCode="d/m/yy\ h:mm;@">
                  <c:v>44969.458722164352</c:v>
                </c:pt>
                <c:pt idx="5596" formatCode="d/m/yy\ h:mm;@">
                  <c:v>44969.417055613427</c:v>
                </c:pt>
                <c:pt idx="5597" formatCode="d/m/yy\ h:mm;@">
                  <c:v>44969.375389062501</c:v>
                </c:pt>
                <c:pt idx="5598" formatCode="d/m/yy\ h:mm;@">
                  <c:v>44969.333722511576</c:v>
                </c:pt>
                <c:pt idx="5599" formatCode="d/m/yy\ h:mm;@">
                  <c:v>44969.29205596065</c:v>
                </c:pt>
                <c:pt idx="5600" formatCode="d/m/yy\ h:mm;@">
                  <c:v>44969.250389409724</c:v>
                </c:pt>
                <c:pt idx="5601" formatCode="d/m/yy\ h:mm;@">
                  <c:v>44969.208722858799</c:v>
                </c:pt>
                <c:pt idx="5602" formatCode="d/m/yy\ h:mm;@">
                  <c:v>44969.167056307873</c:v>
                </c:pt>
                <c:pt idx="5603" formatCode="d/m/yy\ h:mm;@">
                  <c:v>44969.125389756948</c:v>
                </c:pt>
                <c:pt idx="5604" formatCode="d/m/yy\ h:mm;@">
                  <c:v>44969.083723206022</c:v>
                </c:pt>
                <c:pt idx="5605" formatCode="d/m/yy\ h:mm;@">
                  <c:v>44969.042056655089</c:v>
                </c:pt>
                <c:pt idx="5606" formatCode="d/m/yy\ h:mm;@">
                  <c:v>44969.000390104164</c:v>
                </c:pt>
                <c:pt idx="5607" formatCode="d/m/yy\ h:mm;@">
                  <c:v>44968.958723553238</c:v>
                </c:pt>
                <c:pt idx="5608" formatCode="d/m/yy\ h:mm;@">
                  <c:v>44968.917057002313</c:v>
                </c:pt>
                <c:pt idx="5609" formatCode="d/m/yy\ h:mm;@">
                  <c:v>44968.875390451387</c:v>
                </c:pt>
                <c:pt idx="5610" formatCode="d/m/yy\ h:mm;@">
                  <c:v>44968.833723900461</c:v>
                </c:pt>
                <c:pt idx="5611" formatCode="d/m/yy\ h:mm;@">
                  <c:v>44968.792057349536</c:v>
                </c:pt>
                <c:pt idx="5612" formatCode="d/m/yy\ h:mm;@">
                  <c:v>44968.75039079861</c:v>
                </c:pt>
                <c:pt idx="5613" formatCode="d/m/yy\ h:mm;@">
                  <c:v>44968.708724247685</c:v>
                </c:pt>
                <c:pt idx="5614" formatCode="d/m/yy\ h:mm;@">
                  <c:v>44968.667057696759</c:v>
                </c:pt>
                <c:pt idx="5615" formatCode="d/m/yy\ h:mm;@">
                  <c:v>44968.625391145833</c:v>
                </c:pt>
                <c:pt idx="5616" formatCode="d/m/yy\ h:mm;@">
                  <c:v>44968.583724594908</c:v>
                </c:pt>
                <c:pt idx="5617" formatCode="d/m/yy\ h:mm;@">
                  <c:v>44968.542058043982</c:v>
                </c:pt>
                <c:pt idx="5618" formatCode="d/m/yy\ h:mm;@">
                  <c:v>44968.500391493057</c:v>
                </c:pt>
                <c:pt idx="5619" formatCode="d/m/yy\ h:mm;@">
                  <c:v>44968.458724942131</c:v>
                </c:pt>
                <c:pt idx="5620" formatCode="d/m/yy\ h:mm;@">
                  <c:v>44968.417058391206</c:v>
                </c:pt>
                <c:pt idx="5621" formatCode="d/m/yy\ h:mm;@">
                  <c:v>44968.37539184028</c:v>
                </c:pt>
                <c:pt idx="5622" formatCode="d/m/yy\ h:mm;@">
                  <c:v>44968.333725289354</c:v>
                </c:pt>
                <c:pt idx="5623" formatCode="d/m/yy\ h:mm;@">
                  <c:v>44968.292058738429</c:v>
                </c:pt>
                <c:pt idx="5624" formatCode="d/m/yy\ h:mm;@">
                  <c:v>44968.250392187503</c:v>
                </c:pt>
                <c:pt idx="5625" formatCode="d/m/yy\ h:mm;@">
                  <c:v>44968.208725636578</c:v>
                </c:pt>
                <c:pt idx="5626" formatCode="d/m/yy\ h:mm;@">
                  <c:v>44968.167059085645</c:v>
                </c:pt>
                <c:pt idx="5627" formatCode="d/m/yy\ h:mm;@">
                  <c:v>44968.125392534719</c:v>
                </c:pt>
                <c:pt idx="5628" formatCode="d/m/yy\ h:mm;@">
                  <c:v>44968.083725983794</c:v>
                </c:pt>
                <c:pt idx="5629" formatCode="d/m/yy\ h:mm;@">
                  <c:v>44968.042059432868</c:v>
                </c:pt>
                <c:pt idx="5630" formatCode="d/m/yy\ h:mm;@">
                  <c:v>44968.000392881942</c:v>
                </c:pt>
                <c:pt idx="5631" formatCode="d/m/yy\ h:mm;@">
                  <c:v>44967.958726331017</c:v>
                </c:pt>
                <c:pt idx="5632" formatCode="d/m/yy\ h:mm;@">
                  <c:v>44967.917059780091</c:v>
                </c:pt>
                <c:pt idx="5633" formatCode="d/m/yy\ h:mm;@">
                  <c:v>44967.875393229166</c:v>
                </c:pt>
                <c:pt idx="5634" formatCode="d/m/yy\ h:mm;@">
                  <c:v>44967.83372667824</c:v>
                </c:pt>
                <c:pt idx="5635" formatCode="d/m/yy\ h:mm;@">
                  <c:v>44967.792060127314</c:v>
                </c:pt>
                <c:pt idx="5636" formatCode="d/m/yy\ h:mm;@">
                  <c:v>44967.750393576389</c:v>
                </c:pt>
                <c:pt idx="5637" formatCode="d/m/yy\ h:mm;@">
                  <c:v>44967.708727025463</c:v>
                </c:pt>
                <c:pt idx="5638" formatCode="d/m/yy\ h:mm;@">
                  <c:v>44967.667060474538</c:v>
                </c:pt>
                <c:pt idx="5639" formatCode="d/m/yy\ h:mm;@">
                  <c:v>44967.625393923612</c:v>
                </c:pt>
                <c:pt idx="5640" formatCode="d/m/yy\ h:mm;@">
                  <c:v>44967.583727372687</c:v>
                </c:pt>
                <c:pt idx="5641" formatCode="d/m/yy\ h:mm;@">
                  <c:v>44967.542060821761</c:v>
                </c:pt>
                <c:pt idx="5642" formatCode="d/m/yy\ h:mm;@">
                  <c:v>44967.500394270835</c:v>
                </c:pt>
                <c:pt idx="5643" formatCode="d/m/yy\ h:mm;@">
                  <c:v>44967.45872771991</c:v>
                </c:pt>
                <c:pt idx="5644" formatCode="d/m/yy\ h:mm;@">
                  <c:v>44967.417061168984</c:v>
                </c:pt>
                <c:pt idx="5645" formatCode="d/m/yy\ h:mm;@">
                  <c:v>44967.375394618059</c:v>
                </c:pt>
                <c:pt idx="5646" formatCode="d/m/yy\ h:mm;@">
                  <c:v>44967.333728067133</c:v>
                </c:pt>
                <c:pt idx="5647" formatCode="d/m/yy\ h:mm;@">
                  <c:v>44967.2920615162</c:v>
                </c:pt>
                <c:pt idx="5648" formatCode="d/m/yy\ h:mm;@">
                  <c:v>44967.250394965275</c:v>
                </c:pt>
                <c:pt idx="5649" formatCode="d/m/yy\ h:mm;@">
                  <c:v>44967.208728414349</c:v>
                </c:pt>
                <c:pt idx="5650" formatCode="d/m/yy\ h:mm;@">
                  <c:v>44967.167061863423</c:v>
                </c:pt>
                <c:pt idx="5651" formatCode="d/m/yy\ h:mm;@">
                  <c:v>44967.125395312498</c:v>
                </c:pt>
                <c:pt idx="5652" formatCode="d/m/yy\ h:mm;@">
                  <c:v>44967.083728761572</c:v>
                </c:pt>
                <c:pt idx="5653" formatCode="d/m/yy\ h:mm;@">
                  <c:v>44967.042062210647</c:v>
                </c:pt>
                <c:pt idx="5654" formatCode="d/m/yy\ h:mm;@">
                  <c:v>44967.000395659721</c:v>
                </c:pt>
                <c:pt idx="5655" formatCode="d/m/yy\ h:mm;@">
                  <c:v>44966.958729108796</c:v>
                </c:pt>
                <c:pt idx="5656" formatCode="d/m/yy\ h:mm;@">
                  <c:v>44966.91706255787</c:v>
                </c:pt>
                <c:pt idx="5657" formatCode="d/m/yy\ h:mm;@">
                  <c:v>44966.875396006944</c:v>
                </c:pt>
                <c:pt idx="5658" formatCode="d/m/yy\ h:mm;@">
                  <c:v>44966.833729456019</c:v>
                </c:pt>
                <c:pt idx="5659" formatCode="d/m/yy\ h:mm;@">
                  <c:v>44966.792062905093</c:v>
                </c:pt>
                <c:pt idx="5660" formatCode="d/m/yy\ h:mm;@">
                  <c:v>44966.750396354168</c:v>
                </c:pt>
                <c:pt idx="5661" formatCode="d/m/yy\ h:mm;@">
                  <c:v>44966.708729803242</c:v>
                </c:pt>
                <c:pt idx="5662" formatCode="d/m/yy\ h:mm;@">
                  <c:v>44966.667063252316</c:v>
                </c:pt>
                <c:pt idx="5663" formatCode="d/m/yy\ h:mm;@">
                  <c:v>44966.625396701391</c:v>
                </c:pt>
                <c:pt idx="5664" formatCode="d/m/yy\ h:mm;@">
                  <c:v>44966.583730150465</c:v>
                </c:pt>
                <c:pt idx="5665" formatCode="d/m/yy\ h:mm;@">
                  <c:v>44966.54206359954</c:v>
                </c:pt>
                <c:pt idx="5666" formatCode="d/m/yy\ h:mm;@">
                  <c:v>44966.500397048614</c:v>
                </c:pt>
                <c:pt idx="5667" formatCode="d/m/yy\ h:mm;@">
                  <c:v>44966.458730497689</c:v>
                </c:pt>
                <c:pt idx="5668" formatCode="d/m/yy\ h:mm;@">
                  <c:v>44966.417063946756</c:v>
                </c:pt>
                <c:pt idx="5669" formatCode="d/m/yy\ h:mm;@">
                  <c:v>44966.37539739583</c:v>
                </c:pt>
                <c:pt idx="5670" formatCode="d/m/yy\ h:mm;@">
                  <c:v>44966.333730844904</c:v>
                </c:pt>
                <c:pt idx="5671" formatCode="d/m/yy\ h:mm;@">
                  <c:v>44966.292064293979</c:v>
                </c:pt>
                <c:pt idx="5672" formatCode="d/m/yy\ h:mm;@">
                  <c:v>44966.250397743053</c:v>
                </c:pt>
                <c:pt idx="5673" formatCode="d/m/yy\ h:mm;@">
                  <c:v>44966.208731192128</c:v>
                </c:pt>
                <c:pt idx="5674" formatCode="d/m/yy\ h:mm;@">
                  <c:v>44966.167064641202</c:v>
                </c:pt>
                <c:pt idx="5675" formatCode="d/m/yy\ h:mm;@">
                  <c:v>44966.125398090277</c:v>
                </c:pt>
                <c:pt idx="5676" formatCode="d/m/yy\ h:mm;@">
                  <c:v>44966.083731539351</c:v>
                </c:pt>
                <c:pt idx="5677" formatCode="d/m/yy\ h:mm;@">
                  <c:v>44966.042064988425</c:v>
                </c:pt>
                <c:pt idx="5678" formatCode="d/m/yy\ h:mm;@">
                  <c:v>44966.0003984375</c:v>
                </c:pt>
                <c:pt idx="5679" formatCode="d/m/yy\ h:mm;@">
                  <c:v>44965.958731886574</c:v>
                </c:pt>
                <c:pt idx="5680" formatCode="d/m/yy\ h:mm;@">
                  <c:v>44965.917065335649</c:v>
                </c:pt>
                <c:pt idx="5681" formatCode="d/m/yy\ h:mm;@">
                  <c:v>44965.875398784723</c:v>
                </c:pt>
                <c:pt idx="5682" formatCode="d/m/yy\ h:mm;@">
                  <c:v>44965.833732233797</c:v>
                </c:pt>
                <c:pt idx="5683" formatCode="d/m/yy\ h:mm;@">
                  <c:v>44965.792065682872</c:v>
                </c:pt>
                <c:pt idx="5684" formatCode="d/m/yy\ h:mm;@">
                  <c:v>44965.750399131946</c:v>
                </c:pt>
                <c:pt idx="5685" formatCode="d/m/yy\ h:mm;@">
                  <c:v>44965.708732581021</c:v>
                </c:pt>
                <c:pt idx="5686" formatCode="d/m/yy\ h:mm;@">
                  <c:v>44965.667066030095</c:v>
                </c:pt>
                <c:pt idx="5687" formatCode="d/m/yy\ h:mm;@">
                  <c:v>44965.62539947917</c:v>
                </c:pt>
                <c:pt idx="5688" formatCode="d/m/yy\ h:mm;@">
                  <c:v>44965.583732928244</c:v>
                </c:pt>
                <c:pt idx="5689" formatCode="d/m/yy\ h:mm;@">
                  <c:v>44965.542066377318</c:v>
                </c:pt>
                <c:pt idx="5690" formatCode="d/m/yy\ h:mm;@">
                  <c:v>44965.500399826386</c:v>
                </c:pt>
                <c:pt idx="5691" formatCode="d/m/yy\ h:mm;@">
                  <c:v>44965.45873327546</c:v>
                </c:pt>
                <c:pt idx="5692" formatCode="d/m/yy\ h:mm;@">
                  <c:v>44965.417066724534</c:v>
                </c:pt>
                <c:pt idx="5693" formatCode="d/m/yy\ h:mm;@">
                  <c:v>44965.375400173609</c:v>
                </c:pt>
                <c:pt idx="5694" formatCode="d/m/yy\ h:mm;@">
                  <c:v>44965.333733622683</c:v>
                </c:pt>
                <c:pt idx="5695" formatCode="d/m/yy\ h:mm;@">
                  <c:v>44965.292067071758</c:v>
                </c:pt>
                <c:pt idx="5696" formatCode="d/m/yy\ h:mm;@">
                  <c:v>44965.250400520832</c:v>
                </c:pt>
                <c:pt idx="5697" formatCode="d/m/yy\ h:mm;@">
                  <c:v>44965.208733969906</c:v>
                </c:pt>
                <c:pt idx="5698" formatCode="d/m/yy\ h:mm;@">
                  <c:v>44965.167067418981</c:v>
                </c:pt>
                <c:pt idx="5699" formatCode="d/m/yy\ h:mm;@">
                  <c:v>44965.125400868055</c:v>
                </c:pt>
                <c:pt idx="5700" formatCode="d/m/yy\ h:mm;@">
                  <c:v>44965.08373431713</c:v>
                </c:pt>
                <c:pt idx="5701" formatCode="d/m/yy\ h:mm;@">
                  <c:v>44965.042067766204</c:v>
                </c:pt>
                <c:pt idx="5702" formatCode="d/m/yy\ h:mm;@">
                  <c:v>44965.000401215279</c:v>
                </c:pt>
                <c:pt idx="5703" formatCode="d/m/yy\ h:mm;@">
                  <c:v>44964.958734664353</c:v>
                </c:pt>
                <c:pt idx="5704" formatCode="d/m/yy\ h:mm;@">
                  <c:v>44964.917068113427</c:v>
                </c:pt>
                <c:pt idx="5705" formatCode="d/m/yy\ h:mm;@">
                  <c:v>44964.875401562502</c:v>
                </c:pt>
                <c:pt idx="5706" formatCode="d/m/yy\ h:mm;@">
                  <c:v>44964.833735011576</c:v>
                </c:pt>
                <c:pt idx="5707" formatCode="d/m/yy\ h:mm;@">
                  <c:v>44964.792068460651</c:v>
                </c:pt>
                <c:pt idx="5708" formatCode="d/m/yy\ h:mm;@">
                  <c:v>44964.750401909725</c:v>
                </c:pt>
                <c:pt idx="5709" formatCode="d/m/yy\ h:mm;@">
                  <c:v>44964.708735358799</c:v>
                </c:pt>
                <c:pt idx="5710" formatCode="d/m/yy\ h:mm;@">
                  <c:v>44964.667068807874</c:v>
                </c:pt>
                <c:pt idx="5711" formatCode="d/m/yy\ h:mm;@">
                  <c:v>44964.625402256941</c:v>
                </c:pt>
                <c:pt idx="5712" formatCode="d/m/yy\ h:mm;@">
                  <c:v>44964.583735706015</c:v>
                </c:pt>
                <c:pt idx="5713" formatCode="d/m/yy\ h:mm;@">
                  <c:v>44964.54206915509</c:v>
                </c:pt>
                <c:pt idx="5714" formatCode="d/m/yy\ h:mm;@">
                  <c:v>44964.500402604164</c:v>
                </c:pt>
                <c:pt idx="5715" formatCode="d/m/yy\ h:mm;@">
                  <c:v>44964.458736053239</c:v>
                </c:pt>
                <c:pt idx="5716" formatCode="d/m/yy\ h:mm;@">
                  <c:v>44964.417069502313</c:v>
                </c:pt>
                <c:pt idx="5717" formatCode="d/m/yy\ h:mm;@">
                  <c:v>44964.375402951388</c:v>
                </c:pt>
                <c:pt idx="5718" formatCode="d/m/yy\ h:mm;@">
                  <c:v>44964.333736400462</c:v>
                </c:pt>
                <c:pt idx="5719" formatCode="d/m/yy\ h:mm;@">
                  <c:v>44964.292069849536</c:v>
                </c:pt>
                <c:pt idx="5720" formatCode="d/m/yy\ h:mm;@">
                  <c:v>44964.250403298611</c:v>
                </c:pt>
                <c:pt idx="5721" formatCode="d/m/yy\ h:mm;@">
                  <c:v>44964.208736747685</c:v>
                </c:pt>
                <c:pt idx="5722" formatCode="d/m/yy\ h:mm;@">
                  <c:v>44964.16707019676</c:v>
                </c:pt>
                <c:pt idx="5723" formatCode="d/m/yy\ h:mm;@">
                  <c:v>44964.125403645834</c:v>
                </c:pt>
                <c:pt idx="5724" formatCode="d/m/yy\ h:mm;@">
                  <c:v>44964.083737094908</c:v>
                </c:pt>
                <c:pt idx="5725" formatCode="d/m/yy\ h:mm;@">
                  <c:v>44964.042070543983</c:v>
                </c:pt>
                <c:pt idx="5726" formatCode="d/m/yy\ h:mm;@">
                  <c:v>44964.000403993057</c:v>
                </c:pt>
                <c:pt idx="5727" formatCode="d/m/yy\ h:mm;@">
                  <c:v>44963.958737442132</c:v>
                </c:pt>
                <c:pt idx="5728" formatCode="d/m/yy\ h:mm;@">
                  <c:v>44963.917070891206</c:v>
                </c:pt>
                <c:pt idx="5729" formatCode="d/m/yy\ h:mm;@">
                  <c:v>44963.875404340281</c:v>
                </c:pt>
                <c:pt idx="5730" formatCode="d/m/yy\ h:mm;@">
                  <c:v>44963.833737789355</c:v>
                </c:pt>
                <c:pt idx="5731" formatCode="d/m/yy\ h:mm;@">
                  <c:v>44963.792071238429</c:v>
                </c:pt>
                <c:pt idx="5732" formatCode="d/m/yy\ h:mm;@">
                  <c:v>44963.750404687496</c:v>
                </c:pt>
                <c:pt idx="5733" formatCode="d/m/yy\ h:mm;@">
                  <c:v>44963.708738136571</c:v>
                </c:pt>
                <c:pt idx="5734" formatCode="d/m/yy\ h:mm;@">
                  <c:v>44963.667071585645</c:v>
                </c:pt>
                <c:pt idx="5735" formatCode="d/m/yy\ h:mm;@">
                  <c:v>44963.62540503472</c:v>
                </c:pt>
                <c:pt idx="5736" formatCode="d/m/yy\ h:mm;@">
                  <c:v>44963.583738483794</c:v>
                </c:pt>
                <c:pt idx="5737" formatCode="d/m/yy\ h:mm;@">
                  <c:v>44963.542071932869</c:v>
                </c:pt>
                <c:pt idx="5738" formatCode="d/m/yy\ h:mm;@">
                  <c:v>44963.500405381943</c:v>
                </c:pt>
                <c:pt idx="5739" formatCode="d/m/yy\ h:mm;@">
                  <c:v>44963.458738831017</c:v>
                </c:pt>
                <c:pt idx="5740" formatCode="d/m/yy\ h:mm;@">
                  <c:v>44963.417072280092</c:v>
                </c:pt>
                <c:pt idx="5741" formatCode="d/m/yy\ h:mm;@">
                  <c:v>44963.375405729166</c:v>
                </c:pt>
                <c:pt idx="5742" formatCode="d/m/yy\ h:mm;@">
                  <c:v>44963.333739178241</c:v>
                </c:pt>
                <c:pt idx="5743" formatCode="d/m/yy\ h:mm;@">
                  <c:v>44963.292072627315</c:v>
                </c:pt>
                <c:pt idx="5744" formatCode="d/m/yy\ h:mm;@">
                  <c:v>44963.250406076389</c:v>
                </c:pt>
                <c:pt idx="5745" formatCode="d/m/yy\ h:mm;@">
                  <c:v>44963.208739525464</c:v>
                </c:pt>
                <c:pt idx="5746" formatCode="d/m/yy\ h:mm;@">
                  <c:v>44963.167072974538</c:v>
                </c:pt>
                <c:pt idx="5747" formatCode="d/m/yy\ h:mm;@">
                  <c:v>44963.125406423613</c:v>
                </c:pt>
                <c:pt idx="5748" formatCode="d/m/yy\ h:mm;@">
                  <c:v>44963.083739872687</c:v>
                </c:pt>
                <c:pt idx="5749" formatCode="d/m/yy\ h:mm;@">
                  <c:v>44963.042073321762</c:v>
                </c:pt>
                <c:pt idx="5750" formatCode="d/m/yy\ h:mm;@">
                  <c:v>44963.000406770836</c:v>
                </c:pt>
                <c:pt idx="5751" formatCode="d/m/yy\ h:mm;@">
                  <c:v>44962.95874021991</c:v>
                </c:pt>
                <c:pt idx="5752" formatCode="d/m/yy\ h:mm;@">
                  <c:v>44962.917073668985</c:v>
                </c:pt>
                <c:pt idx="5753" formatCode="d/m/yy\ h:mm;@">
                  <c:v>44962.875407118052</c:v>
                </c:pt>
                <c:pt idx="5754" formatCode="d/m/yy\ h:mm;@">
                  <c:v>44962.833740567126</c:v>
                </c:pt>
                <c:pt idx="5755" formatCode="d/m/yy\ h:mm;@">
                  <c:v>44962.792074016201</c:v>
                </c:pt>
                <c:pt idx="5756" formatCode="d/m/yy\ h:mm;@">
                  <c:v>44962.750407465275</c:v>
                </c:pt>
                <c:pt idx="5757" formatCode="d/m/yy\ h:mm;@">
                  <c:v>44962.70874091435</c:v>
                </c:pt>
                <c:pt idx="5758" formatCode="d/m/yy\ h:mm;@">
                  <c:v>44962.667074363424</c:v>
                </c:pt>
                <c:pt idx="5759" formatCode="d/m/yy\ h:mm;@">
                  <c:v>44962.625407812498</c:v>
                </c:pt>
                <c:pt idx="5760" formatCode="d/m/yy\ h:mm;@">
                  <c:v>44962.583741261573</c:v>
                </c:pt>
                <c:pt idx="5761" formatCode="d/m/yy\ h:mm;@">
                  <c:v>44962.542074710647</c:v>
                </c:pt>
                <c:pt idx="5762" formatCode="d/m/yy\ h:mm;@">
                  <c:v>44962.500408159722</c:v>
                </c:pt>
                <c:pt idx="5763" formatCode="d/m/yy\ h:mm;@">
                  <c:v>44962.458741608796</c:v>
                </c:pt>
                <c:pt idx="5764" formatCode="d/m/yy\ h:mm;@">
                  <c:v>44962.417075057871</c:v>
                </c:pt>
                <c:pt idx="5765" formatCode="d/m/yy\ h:mm;@">
                  <c:v>44962.375408506945</c:v>
                </c:pt>
                <c:pt idx="5766" formatCode="d/m/yy\ h:mm;@">
                  <c:v>44962.333741956019</c:v>
                </c:pt>
                <c:pt idx="5767" formatCode="d/m/yy\ h:mm;@">
                  <c:v>44962.292075405094</c:v>
                </c:pt>
                <c:pt idx="5768" formatCode="d/m/yy\ h:mm;@">
                  <c:v>44962.250408854168</c:v>
                </c:pt>
                <c:pt idx="5769" formatCode="d/m/yy\ h:mm;@">
                  <c:v>44962.208742303243</c:v>
                </c:pt>
                <c:pt idx="5770" formatCode="d/m/yy\ h:mm;@">
                  <c:v>44962.167075752317</c:v>
                </c:pt>
                <c:pt idx="5771" formatCode="d/m/yy\ h:mm;@">
                  <c:v>44962.125409201391</c:v>
                </c:pt>
                <c:pt idx="5772" formatCode="d/m/yy\ h:mm;@">
                  <c:v>44962.083742650466</c:v>
                </c:pt>
                <c:pt idx="5773" formatCode="d/m/yy\ h:mm;@">
                  <c:v>44962.04207609954</c:v>
                </c:pt>
                <c:pt idx="5774" formatCode="d/m/yy\ h:mm;@">
                  <c:v>44962.000409548615</c:v>
                </c:pt>
                <c:pt idx="5775" formatCode="d/m/yy\ h:mm;@">
                  <c:v>44961.958742997682</c:v>
                </c:pt>
                <c:pt idx="5776" formatCode="d/m/yy\ h:mm;@">
                  <c:v>44961.917076446756</c:v>
                </c:pt>
                <c:pt idx="5777" formatCode="d/m/yy\ h:mm;@">
                  <c:v>44961.875409895831</c:v>
                </c:pt>
                <c:pt idx="5778" formatCode="d/m/yy\ h:mm;@">
                  <c:v>44961.833743344905</c:v>
                </c:pt>
                <c:pt idx="5779" formatCode="d/m/yy\ h:mm;@">
                  <c:v>44961.79207679398</c:v>
                </c:pt>
                <c:pt idx="5780" formatCode="d/m/yy\ h:mm;@">
                  <c:v>44961.750410243054</c:v>
                </c:pt>
                <c:pt idx="5781" formatCode="d/m/yy\ h:mm;@">
                  <c:v>44961.708743692128</c:v>
                </c:pt>
                <c:pt idx="5782" formatCode="d/m/yy\ h:mm;@">
                  <c:v>44961.667077141203</c:v>
                </c:pt>
                <c:pt idx="5783" formatCode="d/m/yy\ h:mm;@">
                  <c:v>44961.625410590277</c:v>
                </c:pt>
                <c:pt idx="5784" formatCode="d/m/yy\ h:mm;@">
                  <c:v>44961.583744039352</c:v>
                </c:pt>
                <c:pt idx="5785" formatCode="d/m/yy\ h:mm;@">
                  <c:v>44961.542077488426</c:v>
                </c:pt>
                <c:pt idx="5786" formatCode="d/m/yy\ h:mm;@">
                  <c:v>44961.5004109375</c:v>
                </c:pt>
                <c:pt idx="5787" formatCode="d/m/yy\ h:mm;@">
                  <c:v>44961.458744386575</c:v>
                </c:pt>
                <c:pt idx="5788" formatCode="d/m/yy\ h:mm;@">
                  <c:v>44961.417077835649</c:v>
                </c:pt>
                <c:pt idx="5789" formatCode="d/m/yy\ h:mm;@">
                  <c:v>44961.375411284724</c:v>
                </c:pt>
                <c:pt idx="5790" formatCode="d/m/yy\ h:mm;@">
                  <c:v>44961.333744733798</c:v>
                </c:pt>
                <c:pt idx="5791" formatCode="d/m/yy\ h:mm;@">
                  <c:v>44961.292078182873</c:v>
                </c:pt>
                <c:pt idx="5792" formatCode="d/m/yy\ h:mm;@">
                  <c:v>44961.250411631947</c:v>
                </c:pt>
                <c:pt idx="5793" formatCode="d/m/yy\ h:mm;@">
                  <c:v>44961.208745081021</c:v>
                </c:pt>
                <c:pt idx="5794" formatCode="d/m/yy\ h:mm;@">
                  <c:v>44961.167078530096</c:v>
                </c:pt>
                <c:pt idx="5795" formatCode="d/m/yy\ h:mm;@">
                  <c:v>44961.12541197917</c:v>
                </c:pt>
                <c:pt idx="5796" formatCode="d/m/yy\ h:mm;@">
                  <c:v>44961.083745428237</c:v>
                </c:pt>
                <c:pt idx="5797" formatCode="d/m/yy\ h:mm;@">
                  <c:v>44961.042078877312</c:v>
                </c:pt>
                <c:pt idx="5798" formatCode="d/m/yy\ h:mm;@">
                  <c:v>44961.000412326386</c:v>
                </c:pt>
                <c:pt idx="5799" formatCode="d/m/yy\ h:mm;@">
                  <c:v>44960.958745775461</c:v>
                </c:pt>
                <c:pt idx="5800" formatCode="d/m/yy\ h:mm;@">
                  <c:v>44960.917079224535</c:v>
                </c:pt>
                <c:pt idx="5801" formatCode="d/m/yy\ h:mm;@">
                  <c:v>44960.875412673609</c:v>
                </c:pt>
                <c:pt idx="5802" formatCode="d/m/yy\ h:mm;@">
                  <c:v>44960.833746122684</c:v>
                </c:pt>
                <c:pt idx="5803" formatCode="d/m/yy\ h:mm;@">
                  <c:v>44960.792079571758</c:v>
                </c:pt>
                <c:pt idx="5804" formatCode="d/m/yy\ h:mm;@">
                  <c:v>44960.750413020833</c:v>
                </c:pt>
                <c:pt idx="5805" formatCode="d/m/yy\ h:mm;@">
                  <c:v>44960.708746469907</c:v>
                </c:pt>
                <c:pt idx="5806" formatCode="d/m/yy\ h:mm;@">
                  <c:v>44960.667079918981</c:v>
                </c:pt>
                <c:pt idx="5807" formatCode="d/m/yy\ h:mm;@">
                  <c:v>44960.625413368056</c:v>
                </c:pt>
                <c:pt idx="5808" formatCode="d/m/yy\ h:mm;@">
                  <c:v>44960.58374681713</c:v>
                </c:pt>
                <c:pt idx="5809" formatCode="d/m/yy\ h:mm;@">
                  <c:v>44960.542080266205</c:v>
                </c:pt>
                <c:pt idx="5810" formatCode="d/m/yy\ h:mm;@">
                  <c:v>44960.500413715279</c:v>
                </c:pt>
                <c:pt idx="5811" formatCode="d/m/yy\ h:mm;@">
                  <c:v>44960.458747164354</c:v>
                </c:pt>
                <c:pt idx="5812" formatCode="d/m/yy\ h:mm;@">
                  <c:v>44960.417080613428</c:v>
                </c:pt>
                <c:pt idx="5813" formatCode="d/m/yy\ h:mm;@">
                  <c:v>44960.375414062502</c:v>
                </c:pt>
                <c:pt idx="5814" formatCode="d/m/yy\ h:mm;@">
                  <c:v>44960.333747511577</c:v>
                </c:pt>
                <c:pt idx="5815" formatCode="d/m/yy\ h:mm;@">
                  <c:v>44960.292080960651</c:v>
                </c:pt>
                <c:pt idx="5816" formatCode="d/m/yy\ h:mm;@">
                  <c:v>44960.250414409726</c:v>
                </c:pt>
                <c:pt idx="5817" formatCode="d/m/yy\ h:mm;@">
                  <c:v>44960.208747858793</c:v>
                </c:pt>
                <c:pt idx="5818" formatCode="d/m/yy\ h:mm;@">
                  <c:v>44960.167081307867</c:v>
                </c:pt>
                <c:pt idx="5819" formatCode="d/m/yy\ h:mm;@">
                  <c:v>44960.125414756942</c:v>
                </c:pt>
                <c:pt idx="5820" formatCode="d/m/yy\ h:mm;@">
                  <c:v>44960.083748206016</c:v>
                </c:pt>
                <c:pt idx="5821" formatCode="d/m/yy\ h:mm;@">
                  <c:v>44960.04208165509</c:v>
                </c:pt>
                <c:pt idx="5822" formatCode="d/m/yy\ h:mm;@">
                  <c:v>44960.000415104165</c:v>
                </c:pt>
                <c:pt idx="5823" formatCode="d/m/yy\ h:mm;@">
                  <c:v>44959.958748553239</c:v>
                </c:pt>
                <c:pt idx="5824" formatCode="d/m/yy\ h:mm;@">
                  <c:v>44959.917082002314</c:v>
                </c:pt>
                <c:pt idx="5825" formatCode="d/m/yy\ h:mm;@">
                  <c:v>44959.875415451388</c:v>
                </c:pt>
                <c:pt idx="5826" formatCode="d/m/yy\ h:mm;@">
                  <c:v>44959.833748900463</c:v>
                </c:pt>
                <c:pt idx="5827" formatCode="d/m/yy\ h:mm;@">
                  <c:v>44959.792082349537</c:v>
                </c:pt>
                <c:pt idx="5828" formatCode="d/m/yy\ h:mm;@">
                  <c:v>44959.750415798611</c:v>
                </c:pt>
                <c:pt idx="5829" formatCode="d/m/yy\ h:mm;@">
                  <c:v>44959.708749247686</c:v>
                </c:pt>
                <c:pt idx="5830" formatCode="d/m/yy\ h:mm;@">
                  <c:v>44959.66708269676</c:v>
                </c:pt>
                <c:pt idx="5831" formatCode="d/m/yy\ h:mm;@">
                  <c:v>44959.625416145835</c:v>
                </c:pt>
                <c:pt idx="5832" formatCode="d/m/yy\ h:mm;@">
                  <c:v>44959.583749594909</c:v>
                </c:pt>
                <c:pt idx="5833" formatCode="d/m/yy\ h:mm;@">
                  <c:v>44959.542083043983</c:v>
                </c:pt>
                <c:pt idx="5834" formatCode="d/m/yy\ h:mm;@">
                  <c:v>44959.500416493058</c:v>
                </c:pt>
                <c:pt idx="5835" formatCode="d/m/yy\ h:mm;@">
                  <c:v>44959.458749942132</c:v>
                </c:pt>
                <c:pt idx="5836" formatCode="d/m/yy\ h:mm;@">
                  <c:v>44959.417083391207</c:v>
                </c:pt>
                <c:pt idx="5837" formatCode="d/m/yy\ h:mm;@">
                  <c:v>44959.375416840281</c:v>
                </c:pt>
                <c:pt idx="5838" formatCode="d/m/yy\ h:mm;@">
                  <c:v>44959.333750289348</c:v>
                </c:pt>
                <c:pt idx="5839" formatCode="d/m/yy\ h:mm;@">
                  <c:v>44959.292083738423</c:v>
                </c:pt>
                <c:pt idx="5840" formatCode="d/m/yy\ h:mm;@">
                  <c:v>44959.250417187497</c:v>
                </c:pt>
                <c:pt idx="5841" formatCode="d/m/yy\ h:mm;@">
                  <c:v>44959.208750636571</c:v>
                </c:pt>
                <c:pt idx="5842" formatCode="d/m/yy\ h:mm;@">
                  <c:v>44959.167084085646</c:v>
                </c:pt>
                <c:pt idx="5843" formatCode="d/m/yy\ h:mm;@">
                  <c:v>44959.12541753472</c:v>
                </c:pt>
                <c:pt idx="5844" formatCode="d/m/yy\ h:mm;@">
                  <c:v>44959.083750983795</c:v>
                </c:pt>
                <c:pt idx="5845" formatCode="d/m/yy\ h:mm;@">
                  <c:v>44959.042084432869</c:v>
                </c:pt>
                <c:pt idx="5846" formatCode="d/m/yy\ h:mm;@">
                  <c:v>44959.000417881944</c:v>
                </c:pt>
                <c:pt idx="5847" formatCode="d/m/yy\ h:mm;@">
                  <c:v>44958.958751331018</c:v>
                </c:pt>
                <c:pt idx="5848" formatCode="d/m/yy\ h:mm;@">
                  <c:v>44958.917084780092</c:v>
                </c:pt>
                <c:pt idx="5849" formatCode="d/m/yy\ h:mm;@">
                  <c:v>44958.875418229167</c:v>
                </c:pt>
                <c:pt idx="5850" formatCode="d/m/yy\ h:mm;@">
                  <c:v>44958.833751678241</c:v>
                </c:pt>
                <c:pt idx="5851" formatCode="d/m/yy\ h:mm;@">
                  <c:v>44958.792085127316</c:v>
                </c:pt>
                <c:pt idx="5852" formatCode="d/m/yy\ h:mm;@">
                  <c:v>44958.75041857639</c:v>
                </c:pt>
                <c:pt idx="5853" formatCode="d/m/yy\ h:mm;@">
                  <c:v>44958.708752025464</c:v>
                </c:pt>
                <c:pt idx="5854" formatCode="d/m/yy\ h:mm;@">
                  <c:v>44958.667085474539</c:v>
                </c:pt>
                <c:pt idx="5855" formatCode="d/m/yy\ h:mm;@">
                  <c:v>44958.625418923613</c:v>
                </c:pt>
                <c:pt idx="5856" formatCode="d/m/yy\ h:mm;@">
                  <c:v>44958.583752372688</c:v>
                </c:pt>
                <c:pt idx="5857" formatCode="d/m/yy\ h:mm;@">
                  <c:v>44958.542085821762</c:v>
                </c:pt>
                <c:pt idx="5858" formatCode="d/m/yy\ h:mm;@">
                  <c:v>44958.500419270837</c:v>
                </c:pt>
                <c:pt idx="5859" formatCode="d/m/yy\ h:mm;@">
                  <c:v>44958.458752719911</c:v>
                </c:pt>
                <c:pt idx="5860" formatCode="d/m/yy\ h:mm;@">
                  <c:v>44958.417086168978</c:v>
                </c:pt>
                <c:pt idx="5861" formatCode="d/m/yy\ h:mm;@">
                  <c:v>44958.375419618053</c:v>
                </c:pt>
                <c:pt idx="5862" formatCode="d/m/yy\ h:mm;@">
                  <c:v>44958.333753067127</c:v>
                </c:pt>
                <c:pt idx="5863" formatCode="d/m/yy\ h:mm;@">
                  <c:v>44958.292086516201</c:v>
                </c:pt>
                <c:pt idx="5864" formatCode="d/m/yy\ h:mm;@">
                  <c:v>44958.250419965276</c:v>
                </c:pt>
                <c:pt idx="5865" formatCode="d/m/yy\ h:mm;@">
                  <c:v>44958.20875341435</c:v>
                </c:pt>
                <c:pt idx="5866" formatCode="d/m/yy\ h:mm;@">
                  <c:v>44958.167086863425</c:v>
                </c:pt>
                <c:pt idx="5867" formatCode="d/m/yy\ h:mm;@">
                  <c:v>44958.125420312499</c:v>
                </c:pt>
                <c:pt idx="5868" formatCode="d/m/yy\ h:mm;@">
                  <c:v>44958.083753761573</c:v>
                </c:pt>
                <c:pt idx="5869" formatCode="d/m/yy\ h:mm;@">
                  <c:v>44958.042087210648</c:v>
                </c:pt>
                <c:pt idx="5870" formatCode="d/m/yy\ h:mm;@">
                  <c:v>44958.000420659722</c:v>
                </c:pt>
                <c:pt idx="5871" formatCode="d/m/yy\ h:mm;@">
                  <c:v>44957.958754108797</c:v>
                </c:pt>
                <c:pt idx="5872" formatCode="d/m/yy\ h:mm;@">
                  <c:v>44957.917087557871</c:v>
                </c:pt>
                <c:pt idx="5873" formatCode="d/m/yy\ h:mm;@">
                  <c:v>44957.875421006946</c:v>
                </c:pt>
                <c:pt idx="5874" formatCode="d/m/yy\ h:mm;@">
                  <c:v>44957.83375445602</c:v>
                </c:pt>
                <c:pt idx="5875" formatCode="d/m/yy\ h:mm;@">
                  <c:v>44957.792087905094</c:v>
                </c:pt>
                <c:pt idx="5876" formatCode="d/m/yy\ h:mm;@">
                  <c:v>44957.750421354169</c:v>
                </c:pt>
                <c:pt idx="5877" formatCode="d/m/yy\ h:mm;@">
                  <c:v>44957.708754803243</c:v>
                </c:pt>
                <c:pt idx="5878" formatCode="d/m/yy\ h:mm;@">
                  <c:v>44957.667088252318</c:v>
                </c:pt>
                <c:pt idx="5879" formatCode="d/m/yy\ h:mm;@">
                  <c:v>44957.625421701392</c:v>
                </c:pt>
                <c:pt idx="5880" formatCode="d/m/yy\ h:mm;@">
                  <c:v>44957.583755150466</c:v>
                </c:pt>
                <c:pt idx="5881" formatCode="d/m/yy\ h:mm;@">
                  <c:v>44957.542088599534</c:v>
                </c:pt>
                <c:pt idx="5882" formatCode="d/m/yy\ h:mm;@">
                  <c:v>44957.500422048608</c:v>
                </c:pt>
                <c:pt idx="5883" formatCode="d/m/yy\ h:mm;@">
                  <c:v>44957.458755497682</c:v>
                </c:pt>
                <c:pt idx="5884" formatCode="d/m/yy\ h:mm;@">
                  <c:v>44957.417088946757</c:v>
                </c:pt>
                <c:pt idx="5885" formatCode="d/m/yy\ h:mm;@">
                  <c:v>44957.375422395831</c:v>
                </c:pt>
                <c:pt idx="5886" formatCode="d/m/yy\ h:mm;@">
                  <c:v>44957.333755844906</c:v>
                </c:pt>
                <c:pt idx="5887" formatCode="d/m/yy\ h:mm;@">
                  <c:v>44957.29208929398</c:v>
                </c:pt>
                <c:pt idx="5888" formatCode="d/m/yy\ h:mm;@">
                  <c:v>44957.250422743055</c:v>
                </c:pt>
                <c:pt idx="5889" formatCode="d/m/yy\ h:mm;@">
                  <c:v>44957.208756192129</c:v>
                </c:pt>
                <c:pt idx="5890" formatCode="d/m/yy\ h:mm;@">
                  <c:v>44957.167089641203</c:v>
                </c:pt>
                <c:pt idx="5891" formatCode="d/m/yy\ h:mm;@">
                  <c:v>44957.125423090278</c:v>
                </c:pt>
                <c:pt idx="5892" formatCode="d/m/yy\ h:mm;@">
                  <c:v>44957.083756539352</c:v>
                </c:pt>
                <c:pt idx="5893" formatCode="d/m/yy\ h:mm;@">
                  <c:v>44957.042089988427</c:v>
                </c:pt>
                <c:pt idx="5894" formatCode="d/m/yy\ h:mm;@">
                  <c:v>44957.000423437501</c:v>
                </c:pt>
                <c:pt idx="5895" formatCode="d/m/yy\ h:mm;@">
                  <c:v>44956.958756886575</c:v>
                </c:pt>
                <c:pt idx="5896" formatCode="d/m/yy\ h:mm;@">
                  <c:v>44956.91709033565</c:v>
                </c:pt>
                <c:pt idx="5897" formatCode="d/m/yy\ h:mm;@">
                  <c:v>44956.875423784724</c:v>
                </c:pt>
                <c:pt idx="5898" formatCode="d/m/yy\ h:mm;@">
                  <c:v>44956.833757233799</c:v>
                </c:pt>
                <c:pt idx="5899" formatCode="d/m/yy\ h:mm;@">
                  <c:v>44956.792090682873</c:v>
                </c:pt>
                <c:pt idx="5900" formatCode="d/m/yy\ h:mm;@">
                  <c:v>44956.750424131948</c:v>
                </c:pt>
                <c:pt idx="5901" formatCode="d/m/yy\ h:mm;@">
                  <c:v>44956.708757581022</c:v>
                </c:pt>
                <c:pt idx="5902" formatCode="d/m/yy\ h:mm;@">
                  <c:v>44956.667091030089</c:v>
                </c:pt>
                <c:pt idx="5903" formatCode="d/m/yy\ h:mm;@">
                  <c:v>44956.625424479163</c:v>
                </c:pt>
                <c:pt idx="5904" formatCode="d/m/yy\ h:mm;@">
                  <c:v>44956.583757928238</c:v>
                </c:pt>
                <c:pt idx="5905" formatCode="d/m/yy\ h:mm;@">
                  <c:v>44956.542091377312</c:v>
                </c:pt>
                <c:pt idx="5906" formatCode="d/m/yy\ h:mm;@">
                  <c:v>44956.500424826387</c:v>
                </c:pt>
                <c:pt idx="5907" formatCode="d/m/yy\ h:mm;@">
                  <c:v>44956.458758275461</c:v>
                </c:pt>
                <c:pt idx="5908" formatCode="d/m/yy\ h:mm;@">
                  <c:v>44956.417091724536</c:v>
                </c:pt>
                <c:pt idx="5909" formatCode="d/m/yy\ h:mm;@">
                  <c:v>44956.37542517361</c:v>
                </c:pt>
                <c:pt idx="5910" formatCode="d/m/yy\ h:mm;@">
                  <c:v>44956.333758622684</c:v>
                </c:pt>
                <c:pt idx="5911" formatCode="d/m/yy\ h:mm;@">
                  <c:v>44956.292092071759</c:v>
                </c:pt>
                <c:pt idx="5912" formatCode="d/m/yy\ h:mm;@">
                  <c:v>44956.250425520833</c:v>
                </c:pt>
                <c:pt idx="5913" formatCode="d/m/yy\ h:mm;@">
                  <c:v>44956.208758969908</c:v>
                </c:pt>
                <c:pt idx="5914" formatCode="d/m/yy\ h:mm;@">
                  <c:v>44956.167092418982</c:v>
                </c:pt>
                <c:pt idx="5915" formatCode="d/m/yy\ h:mm;@">
                  <c:v>44956.125425868056</c:v>
                </c:pt>
                <c:pt idx="5916" formatCode="d/m/yy\ h:mm;@">
                  <c:v>44956.083759317131</c:v>
                </c:pt>
                <c:pt idx="5917" formatCode="d/m/yy\ h:mm;@">
                  <c:v>44956.042092766205</c:v>
                </c:pt>
                <c:pt idx="5918" formatCode="d/m/yy\ h:mm;@">
                  <c:v>44956.00042621528</c:v>
                </c:pt>
                <c:pt idx="5919" formatCode="d/m/yy\ h:mm;@">
                  <c:v>44955.958759664354</c:v>
                </c:pt>
                <c:pt idx="5920" formatCode="d/m/yy\ h:mm;@">
                  <c:v>44955.917093113429</c:v>
                </c:pt>
                <c:pt idx="5921" formatCode="d/m/yy\ h:mm;@">
                  <c:v>44955.875426562503</c:v>
                </c:pt>
                <c:pt idx="5922" formatCode="d/m/yy\ h:mm;@">
                  <c:v>44955.833760011577</c:v>
                </c:pt>
                <c:pt idx="5923" formatCode="d/m/yy\ h:mm;@">
                  <c:v>44955.792093460645</c:v>
                </c:pt>
                <c:pt idx="5924" formatCode="d/m/yy\ h:mm;@">
                  <c:v>44955.750426909719</c:v>
                </c:pt>
                <c:pt idx="5925" formatCode="d/m/yy\ h:mm;@">
                  <c:v>44955.708760358793</c:v>
                </c:pt>
                <c:pt idx="5926" formatCode="d/m/yy\ h:mm;@">
                  <c:v>44955.667093807868</c:v>
                </c:pt>
                <c:pt idx="5927" formatCode="d/m/yy\ h:mm;@">
                  <c:v>44955.625427256942</c:v>
                </c:pt>
                <c:pt idx="5928" formatCode="d/m/yy\ h:mm;@">
                  <c:v>44955.583760706017</c:v>
                </c:pt>
                <c:pt idx="5929" formatCode="d/m/yy\ h:mm;@">
                  <c:v>44955.542094155091</c:v>
                </c:pt>
                <c:pt idx="5930" formatCode="d/m/yy\ h:mm;@">
                  <c:v>44955.500427604165</c:v>
                </c:pt>
                <c:pt idx="5931" formatCode="d/m/yy\ h:mm;@">
                  <c:v>44955.45876105324</c:v>
                </c:pt>
                <c:pt idx="5932" formatCode="d/m/yy\ h:mm;@">
                  <c:v>44955.417094502314</c:v>
                </c:pt>
                <c:pt idx="5933" formatCode="d/m/yy\ h:mm;@">
                  <c:v>44955.375427951389</c:v>
                </c:pt>
                <c:pt idx="5934" formatCode="d/m/yy\ h:mm;@">
                  <c:v>44955.333761400463</c:v>
                </c:pt>
                <c:pt idx="5935" formatCode="d/m/yy\ h:mm;@">
                  <c:v>44955.292094849538</c:v>
                </c:pt>
                <c:pt idx="5936" formatCode="d/m/yy\ h:mm;@">
                  <c:v>44955.250428298612</c:v>
                </c:pt>
                <c:pt idx="5937" formatCode="d/m/yy\ h:mm;@">
                  <c:v>44955.208761747686</c:v>
                </c:pt>
                <c:pt idx="5938" formatCode="d/m/yy\ h:mm;@">
                  <c:v>44955.167095196761</c:v>
                </c:pt>
                <c:pt idx="5939" formatCode="d/m/yy\ h:mm;@">
                  <c:v>44955.125428645835</c:v>
                </c:pt>
                <c:pt idx="5940" formatCode="d/m/yy\ h:mm;@">
                  <c:v>44955.08376209491</c:v>
                </c:pt>
                <c:pt idx="5941" formatCode="d/m/yy\ h:mm;@">
                  <c:v>44955.042095543984</c:v>
                </c:pt>
                <c:pt idx="5942" formatCode="d/m/yy\ h:mm;@">
                  <c:v>44955.000428993058</c:v>
                </c:pt>
                <c:pt idx="5943" formatCode="d/m/yy\ h:mm;@">
                  <c:v>44954.958762442133</c:v>
                </c:pt>
                <c:pt idx="5944" formatCode="d/m/yy\ h:mm;@">
                  <c:v>44954.917095891207</c:v>
                </c:pt>
                <c:pt idx="5945" formatCode="d/m/yy\ h:mm;@">
                  <c:v>44954.875429340274</c:v>
                </c:pt>
                <c:pt idx="5946" formatCode="d/m/yy\ h:mm;@">
                  <c:v>44954.833762789349</c:v>
                </c:pt>
                <c:pt idx="5947" formatCode="d/m/yy\ h:mm;@">
                  <c:v>44954.792096238423</c:v>
                </c:pt>
                <c:pt idx="5948" formatCode="d/m/yy\ h:mm;@">
                  <c:v>44954.750429687498</c:v>
                </c:pt>
                <c:pt idx="5949" formatCode="d/m/yy\ h:mm;@">
                  <c:v>44954.708763136572</c:v>
                </c:pt>
                <c:pt idx="5950" formatCode="d/m/yy\ h:mm;@">
                  <c:v>44954.667096585647</c:v>
                </c:pt>
                <c:pt idx="5951" formatCode="d/m/yy\ h:mm;@">
                  <c:v>44954.625430034721</c:v>
                </c:pt>
                <c:pt idx="5952" formatCode="d/m/yy\ h:mm;@">
                  <c:v>44954.583763483795</c:v>
                </c:pt>
                <c:pt idx="5953" formatCode="d/m/yy\ h:mm;@">
                  <c:v>44954.54209693287</c:v>
                </c:pt>
                <c:pt idx="5954" formatCode="d/m/yy\ h:mm;@">
                  <c:v>44954.500430381944</c:v>
                </c:pt>
                <c:pt idx="5955" formatCode="d/m/yy\ h:mm;@">
                  <c:v>44954.458763831019</c:v>
                </c:pt>
                <c:pt idx="5956" formatCode="d/m/yy\ h:mm;@">
                  <c:v>44954.417097280093</c:v>
                </c:pt>
                <c:pt idx="5957" formatCode="d/m/yy\ h:mm;@">
                  <c:v>44954.375430729167</c:v>
                </c:pt>
                <c:pt idx="5958" formatCode="d/m/yy\ h:mm;@">
                  <c:v>44954.333764178242</c:v>
                </c:pt>
                <c:pt idx="5959" formatCode="d/m/yy\ h:mm;@">
                  <c:v>44954.292097627316</c:v>
                </c:pt>
                <c:pt idx="5960" formatCode="d/m/yy\ h:mm;@">
                  <c:v>44954.250431076391</c:v>
                </c:pt>
                <c:pt idx="5961" formatCode="d/m/yy\ h:mm;@">
                  <c:v>44954.208764525465</c:v>
                </c:pt>
                <c:pt idx="5962" formatCode="d/m/yy\ h:mm;@">
                  <c:v>44954.16709797454</c:v>
                </c:pt>
                <c:pt idx="5963" formatCode="d/m/yy\ h:mm;@">
                  <c:v>44954.125431423614</c:v>
                </c:pt>
                <c:pt idx="5964" formatCode="d/m/yy\ h:mm;@">
                  <c:v>44954.083764872688</c:v>
                </c:pt>
                <c:pt idx="5965" formatCode="d/m/yy\ h:mm;@">
                  <c:v>44954.042098321763</c:v>
                </c:pt>
                <c:pt idx="5966" formatCode="d/m/yy\ h:mm;@">
                  <c:v>44954.00043177083</c:v>
                </c:pt>
                <c:pt idx="5967" formatCode="d/m/yy\ h:mm;@">
                  <c:v>44953.958765219904</c:v>
                </c:pt>
                <c:pt idx="5968" formatCode="d/m/yy\ h:mm;@">
                  <c:v>44953.917098668979</c:v>
                </c:pt>
                <c:pt idx="5969" formatCode="d/m/yy\ h:mm;@">
                  <c:v>44953.875432118053</c:v>
                </c:pt>
                <c:pt idx="5970" formatCode="d/m/yy\ h:mm;@">
                  <c:v>44953.833765567128</c:v>
                </c:pt>
                <c:pt idx="5971" formatCode="d/m/yy\ h:mm;@">
                  <c:v>44953.792099016202</c:v>
                </c:pt>
                <c:pt idx="5972" formatCode="d/m/yy\ h:mm;@">
                  <c:v>44953.750432465276</c:v>
                </c:pt>
                <c:pt idx="5973" formatCode="d/m/yy\ h:mm;@">
                  <c:v>44953.708765914351</c:v>
                </c:pt>
                <c:pt idx="5974" formatCode="d/m/yy\ h:mm;@">
                  <c:v>44953.667099363425</c:v>
                </c:pt>
                <c:pt idx="5975" formatCode="d/m/yy\ h:mm;@">
                  <c:v>44953.6254328125</c:v>
                </c:pt>
                <c:pt idx="5976" formatCode="d/m/yy\ h:mm;@">
                  <c:v>44953.583766261574</c:v>
                </c:pt>
                <c:pt idx="5977" formatCode="d/m/yy\ h:mm;@">
                  <c:v>44953.542099710648</c:v>
                </c:pt>
                <c:pt idx="5978" formatCode="d/m/yy\ h:mm;@">
                  <c:v>44953.500433159723</c:v>
                </c:pt>
                <c:pt idx="5979" formatCode="d/m/yy\ h:mm;@">
                  <c:v>44953.458766608797</c:v>
                </c:pt>
                <c:pt idx="5980" formatCode="d/m/yy\ h:mm;@">
                  <c:v>44953.417100057872</c:v>
                </c:pt>
                <c:pt idx="5981" formatCode="d/m/yy\ h:mm;@">
                  <c:v>44953.375433506946</c:v>
                </c:pt>
                <c:pt idx="5982" formatCode="d/m/yy\ h:mm;@">
                  <c:v>44953.333766956021</c:v>
                </c:pt>
                <c:pt idx="5983" formatCode="d/m/yy\ h:mm;@">
                  <c:v>44953.292100405095</c:v>
                </c:pt>
                <c:pt idx="5984" formatCode="d/m/yy\ h:mm;@">
                  <c:v>44953.250433854169</c:v>
                </c:pt>
                <c:pt idx="5985" formatCode="d/m/yy\ h:mm;@">
                  <c:v>44953.208767303244</c:v>
                </c:pt>
                <c:pt idx="5986" formatCode="d/m/yy\ h:mm;@">
                  <c:v>44953.167100752318</c:v>
                </c:pt>
                <c:pt idx="5987" formatCode="d/m/yy\ h:mm;@">
                  <c:v>44953.125434201385</c:v>
                </c:pt>
                <c:pt idx="5988" formatCode="d/m/yy\ h:mm;@">
                  <c:v>44953.08376765046</c:v>
                </c:pt>
                <c:pt idx="5989" formatCode="d/m/yy\ h:mm;@">
                  <c:v>44953.042101099534</c:v>
                </c:pt>
                <c:pt idx="5990" formatCode="d/m/yy\ h:mm;@">
                  <c:v>44953.000434548609</c:v>
                </c:pt>
                <c:pt idx="5991" formatCode="d/m/yy\ h:mm;@">
                  <c:v>44952.958767997683</c:v>
                </c:pt>
                <c:pt idx="5992" formatCode="d/m/yy\ h:mm;@">
                  <c:v>44952.917101446757</c:v>
                </c:pt>
                <c:pt idx="5993" formatCode="d/m/yy\ h:mm;@">
                  <c:v>44952.875434895832</c:v>
                </c:pt>
                <c:pt idx="5994" formatCode="d/m/yy\ h:mm;@">
                  <c:v>44952.833768344906</c:v>
                </c:pt>
                <c:pt idx="5995" formatCode="d/m/yy\ h:mm;@">
                  <c:v>44952.792101793981</c:v>
                </c:pt>
                <c:pt idx="5996" formatCode="d/m/yy\ h:mm;@">
                  <c:v>44952.750435243055</c:v>
                </c:pt>
                <c:pt idx="5997" formatCode="d/m/yy\ h:mm;@">
                  <c:v>44952.70876869213</c:v>
                </c:pt>
                <c:pt idx="5998" formatCode="d/m/yy\ h:mm;@">
                  <c:v>44952.667102141204</c:v>
                </c:pt>
                <c:pt idx="5999" formatCode="d/m/yy\ h:mm;@">
                  <c:v>44952.625435590278</c:v>
                </c:pt>
                <c:pt idx="6000" formatCode="d/m/yy\ h:mm;@">
                  <c:v>44952.583769039353</c:v>
                </c:pt>
                <c:pt idx="6001" formatCode="d/m/yy\ h:mm;@">
                  <c:v>44952.542102488427</c:v>
                </c:pt>
                <c:pt idx="6002" formatCode="d/m/yy\ h:mm;@">
                  <c:v>44952.500435937502</c:v>
                </c:pt>
                <c:pt idx="6003" formatCode="d/m/yy\ h:mm;@">
                  <c:v>44952.458769386576</c:v>
                </c:pt>
                <c:pt idx="6004" formatCode="d/m/yy\ h:mm;@">
                  <c:v>44952.41710283565</c:v>
                </c:pt>
                <c:pt idx="6005" formatCode="d/m/yy\ h:mm;@">
                  <c:v>44952.375436284725</c:v>
                </c:pt>
                <c:pt idx="6006" formatCode="d/m/yy\ h:mm;@">
                  <c:v>44952.333769733799</c:v>
                </c:pt>
                <c:pt idx="6007" formatCode="d/m/yy\ h:mm;@">
                  <c:v>44952.292103182874</c:v>
                </c:pt>
                <c:pt idx="6008" formatCode="d/m/yy\ h:mm;@">
                  <c:v>44952.250436631941</c:v>
                </c:pt>
                <c:pt idx="6009" formatCode="d/m/yy\ h:mm;@">
                  <c:v>44952.208770081015</c:v>
                </c:pt>
                <c:pt idx="6010" formatCode="d/m/yy\ h:mm;@">
                  <c:v>44952.16710353009</c:v>
                </c:pt>
                <c:pt idx="6011" formatCode="d/m/yy\ h:mm;@">
                  <c:v>44952.125436979164</c:v>
                </c:pt>
                <c:pt idx="6012" formatCode="d/m/yy\ h:mm;@">
                  <c:v>44952.083770428238</c:v>
                </c:pt>
                <c:pt idx="6013" formatCode="d/m/yy\ h:mm;@">
                  <c:v>44952.042103877313</c:v>
                </c:pt>
                <c:pt idx="6014" formatCode="d/m/yy\ h:mm;@">
                  <c:v>44952.000437326387</c:v>
                </c:pt>
                <c:pt idx="6015" formatCode="d/m/yy\ h:mm;@">
                  <c:v>44951.958770775462</c:v>
                </c:pt>
                <c:pt idx="6016" formatCode="d/m/yy\ h:mm;@">
                  <c:v>44951.917104224536</c:v>
                </c:pt>
                <c:pt idx="6017" formatCode="d/m/yy\ h:mm;@">
                  <c:v>44951.875437673611</c:v>
                </c:pt>
                <c:pt idx="6018" formatCode="d/m/yy\ h:mm;@">
                  <c:v>44951.833771122685</c:v>
                </c:pt>
                <c:pt idx="6019" formatCode="d/m/yy\ h:mm;@">
                  <c:v>44951.792104571759</c:v>
                </c:pt>
                <c:pt idx="6020" formatCode="d/m/yy\ h:mm;@">
                  <c:v>44951.750438020834</c:v>
                </c:pt>
                <c:pt idx="6021" formatCode="d/m/yy\ h:mm;@">
                  <c:v>44951.708771469908</c:v>
                </c:pt>
                <c:pt idx="6022" formatCode="d/m/yy\ h:mm;@">
                  <c:v>44951.667104918983</c:v>
                </c:pt>
                <c:pt idx="6023" formatCode="d/m/yy\ h:mm;@">
                  <c:v>44951.625438368057</c:v>
                </c:pt>
                <c:pt idx="6024" formatCode="d/m/yy\ h:mm;@">
                  <c:v>44951.583771817131</c:v>
                </c:pt>
                <c:pt idx="6025" formatCode="d/m/yy\ h:mm;@">
                  <c:v>44951.542105266206</c:v>
                </c:pt>
                <c:pt idx="6026" formatCode="d/m/yy\ h:mm;@">
                  <c:v>44951.50043871528</c:v>
                </c:pt>
                <c:pt idx="6027" formatCode="d/m/yy\ h:mm;@">
                  <c:v>44951.458772164355</c:v>
                </c:pt>
                <c:pt idx="6028" formatCode="d/m/yy\ h:mm;@">
                  <c:v>44951.417105613429</c:v>
                </c:pt>
                <c:pt idx="6029" formatCode="d/m/yy\ h:mm;@">
                  <c:v>44951.375439062504</c:v>
                </c:pt>
                <c:pt idx="6030" formatCode="d/m/yy\ h:mm;@">
                  <c:v>44951.333772511571</c:v>
                </c:pt>
                <c:pt idx="6031" formatCode="d/m/yy\ h:mm;@">
                  <c:v>44951.292105960645</c:v>
                </c:pt>
                <c:pt idx="6032" formatCode="d/m/yy\ h:mm;@">
                  <c:v>44951.25043940972</c:v>
                </c:pt>
                <c:pt idx="6033" formatCode="d/m/yy\ h:mm;@">
                  <c:v>44951.208772858794</c:v>
                </c:pt>
                <c:pt idx="6034" formatCode="d/m/yy\ h:mm;@">
                  <c:v>44951.167106307868</c:v>
                </c:pt>
                <c:pt idx="6035" formatCode="d/m/yy\ h:mm;@">
                  <c:v>44951.125439756943</c:v>
                </c:pt>
                <c:pt idx="6036" formatCode="d/m/yy\ h:mm;@">
                  <c:v>44951.083773206017</c:v>
                </c:pt>
                <c:pt idx="6037" formatCode="d/m/yy\ h:mm;@">
                  <c:v>44951.042106655092</c:v>
                </c:pt>
                <c:pt idx="6038" formatCode="d/m/yy\ h:mm;@">
                  <c:v>44951.000440104166</c:v>
                </c:pt>
                <c:pt idx="6039" formatCode="d/m/yy\ h:mm;@">
                  <c:v>44950.95877355324</c:v>
                </c:pt>
                <c:pt idx="6040" formatCode="d/m/yy\ h:mm;@">
                  <c:v>44950.917107002315</c:v>
                </c:pt>
                <c:pt idx="6041" formatCode="d/m/yy\ h:mm;@">
                  <c:v>44950.875440451389</c:v>
                </c:pt>
                <c:pt idx="6042" formatCode="d/m/yy\ h:mm;@">
                  <c:v>44950.833773900464</c:v>
                </c:pt>
                <c:pt idx="6043" formatCode="d/m/yy\ h:mm;@">
                  <c:v>44950.792107349538</c:v>
                </c:pt>
                <c:pt idx="6044" formatCode="d/m/yy\ h:mm;@">
                  <c:v>44950.750440798613</c:v>
                </c:pt>
                <c:pt idx="6045" formatCode="d/m/yy\ h:mm;@">
                  <c:v>44950.708774247687</c:v>
                </c:pt>
                <c:pt idx="6046" formatCode="d/m/yy\ h:mm;@">
                  <c:v>44950.667107696761</c:v>
                </c:pt>
                <c:pt idx="6047" formatCode="d/m/yy\ h:mm;@">
                  <c:v>44950.625441145836</c:v>
                </c:pt>
                <c:pt idx="6048" formatCode="d/m/yy\ h:mm;@">
                  <c:v>44950.58377459491</c:v>
                </c:pt>
                <c:pt idx="6049" formatCode="d/m/yy\ h:mm;@">
                  <c:v>44950.542108043985</c:v>
                </c:pt>
                <c:pt idx="6050" formatCode="d/m/yy\ h:mm;@">
                  <c:v>44950.500441493059</c:v>
                </c:pt>
                <c:pt idx="6051" formatCode="d/m/yy\ h:mm;@">
                  <c:v>44950.458774942126</c:v>
                </c:pt>
                <c:pt idx="6052" formatCode="d/m/yy\ h:mm;@">
                  <c:v>44950.417108391201</c:v>
                </c:pt>
                <c:pt idx="6053" formatCode="d/m/yy\ h:mm;@">
                  <c:v>44950.375441840275</c:v>
                </c:pt>
                <c:pt idx="6054" formatCode="d/m/yy\ h:mm;@">
                  <c:v>44950.333775289349</c:v>
                </c:pt>
                <c:pt idx="6055" formatCode="d/m/yy\ h:mm;@">
                  <c:v>44950.292108738424</c:v>
                </c:pt>
                <c:pt idx="6056" formatCode="d/m/yy\ h:mm;@">
                  <c:v>44950.250442187498</c:v>
                </c:pt>
                <c:pt idx="6057" formatCode="d/m/yy\ h:mm;@">
                  <c:v>44950.208775636573</c:v>
                </c:pt>
                <c:pt idx="6058" formatCode="d/m/yy\ h:mm;@">
                  <c:v>44950.167109085647</c:v>
                </c:pt>
                <c:pt idx="6059" formatCode="d/m/yy\ h:mm;@">
                  <c:v>44950.125442534722</c:v>
                </c:pt>
                <c:pt idx="6060" formatCode="d/m/yy\ h:mm;@">
                  <c:v>44950.083775983796</c:v>
                </c:pt>
                <c:pt idx="6061" formatCode="d/m/yy\ h:mm;@">
                  <c:v>44950.04210943287</c:v>
                </c:pt>
                <c:pt idx="6062" formatCode="d/m/yy\ h:mm;@">
                  <c:v>44950.000442881945</c:v>
                </c:pt>
                <c:pt idx="6063" formatCode="d/m/yy\ h:mm;@">
                  <c:v>44949.958776331019</c:v>
                </c:pt>
                <c:pt idx="6064" formatCode="d/m/yy\ h:mm;@">
                  <c:v>44949.917109780094</c:v>
                </c:pt>
                <c:pt idx="6065" formatCode="d/m/yy\ h:mm;@">
                  <c:v>44949.875443229168</c:v>
                </c:pt>
                <c:pt idx="6066" formatCode="d/m/yy\ h:mm;@">
                  <c:v>44949.833776678242</c:v>
                </c:pt>
                <c:pt idx="6067" formatCode="d/m/yy\ h:mm;@">
                  <c:v>44949.792110127317</c:v>
                </c:pt>
                <c:pt idx="6068" formatCode="d/m/yy\ h:mm;@">
                  <c:v>44949.750443576391</c:v>
                </c:pt>
                <c:pt idx="6069" formatCode="d/m/yy\ h:mm;@">
                  <c:v>44949.708777025466</c:v>
                </c:pt>
                <c:pt idx="6070" formatCode="d/m/yy\ h:mm;@">
                  <c:v>44949.66711047454</c:v>
                </c:pt>
                <c:pt idx="6071" formatCode="d/m/yy\ h:mm;@">
                  <c:v>44949.625443923615</c:v>
                </c:pt>
                <c:pt idx="6072" formatCode="d/m/yy\ h:mm;@">
                  <c:v>44949.583777372682</c:v>
                </c:pt>
                <c:pt idx="6073" formatCode="d/m/yy\ h:mm;@">
                  <c:v>44949.542110821756</c:v>
                </c:pt>
                <c:pt idx="6074" formatCode="d/m/yy\ h:mm;@">
                  <c:v>44949.50044427083</c:v>
                </c:pt>
                <c:pt idx="6075" formatCode="d/m/yy\ h:mm;@">
                  <c:v>44949.458777719905</c:v>
                </c:pt>
                <c:pt idx="6076" formatCode="d/m/yy\ h:mm;@">
                  <c:v>44949.417111168979</c:v>
                </c:pt>
                <c:pt idx="6077" formatCode="d/m/yy\ h:mm;@">
                  <c:v>44949.375444618054</c:v>
                </c:pt>
                <c:pt idx="6078" formatCode="d/m/yy\ h:mm;@">
                  <c:v>44949.333778067128</c:v>
                </c:pt>
                <c:pt idx="6079" formatCode="d/m/yy\ h:mm;@">
                  <c:v>44949.292111516203</c:v>
                </c:pt>
                <c:pt idx="6080" formatCode="d/m/yy\ h:mm;@">
                  <c:v>44949.250444965277</c:v>
                </c:pt>
                <c:pt idx="6081" formatCode="d/m/yy\ h:mm;@">
                  <c:v>44949.208778414351</c:v>
                </c:pt>
                <c:pt idx="6082" formatCode="d/m/yy\ h:mm;@">
                  <c:v>44949.167111863426</c:v>
                </c:pt>
                <c:pt idx="6083" formatCode="d/m/yy\ h:mm;@">
                  <c:v>44949.1254453125</c:v>
                </c:pt>
                <c:pt idx="6084" formatCode="d/m/yy\ h:mm;@">
                  <c:v>44949.083778761575</c:v>
                </c:pt>
                <c:pt idx="6085" formatCode="d/m/yy\ h:mm;@">
                  <c:v>44949.042112210649</c:v>
                </c:pt>
                <c:pt idx="6086" formatCode="d/m/yy\ h:mm;@">
                  <c:v>44949.000445659723</c:v>
                </c:pt>
                <c:pt idx="6087" formatCode="d/m/yy\ h:mm;@">
                  <c:v>44948.958779108798</c:v>
                </c:pt>
                <c:pt idx="6088" formatCode="d/m/yy\ h:mm;@">
                  <c:v>44948.917112557872</c:v>
                </c:pt>
                <c:pt idx="6089" formatCode="d/m/yy\ h:mm;@">
                  <c:v>44948.875446006947</c:v>
                </c:pt>
                <c:pt idx="6090" formatCode="d/m/yy\ h:mm;@">
                  <c:v>44948.833779456021</c:v>
                </c:pt>
                <c:pt idx="6091" formatCode="d/m/yy\ h:mm;@">
                  <c:v>44948.792112905096</c:v>
                </c:pt>
                <c:pt idx="6092" formatCode="d/m/yy\ h:mm;@">
                  <c:v>44948.75044635417</c:v>
                </c:pt>
                <c:pt idx="6093" formatCode="d/m/yy\ h:mm;@">
                  <c:v>44948.708779803237</c:v>
                </c:pt>
                <c:pt idx="6094" formatCode="d/m/yy\ h:mm;@">
                  <c:v>44948.667113252312</c:v>
                </c:pt>
                <c:pt idx="6095" formatCode="d/m/yy\ h:mm;@">
                  <c:v>44948.625446701386</c:v>
                </c:pt>
                <c:pt idx="6096" formatCode="d/m/yy\ h:mm;@">
                  <c:v>44948.58378015046</c:v>
                </c:pt>
                <c:pt idx="6097" formatCode="d/m/yy\ h:mm;@">
                  <c:v>44948.542113599535</c:v>
                </c:pt>
                <c:pt idx="6098" formatCode="d/m/yy\ h:mm;@">
                  <c:v>44948.500447048609</c:v>
                </c:pt>
                <c:pt idx="6099" formatCode="d/m/yy\ h:mm;@">
                  <c:v>44948.458780497684</c:v>
                </c:pt>
                <c:pt idx="6100" formatCode="d/m/yy\ h:mm;@">
                  <c:v>44948.417113946758</c:v>
                </c:pt>
                <c:pt idx="6101" formatCode="d/m/yy\ h:mm;@">
                  <c:v>44948.375447395832</c:v>
                </c:pt>
                <c:pt idx="6102" formatCode="d/m/yy\ h:mm;@">
                  <c:v>44948.333780844907</c:v>
                </c:pt>
                <c:pt idx="6103" formatCode="d/m/yy\ h:mm;@">
                  <c:v>44948.292114293981</c:v>
                </c:pt>
                <c:pt idx="6104" formatCode="d/m/yy\ h:mm;@">
                  <c:v>44948.250447743056</c:v>
                </c:pt>
                <c:pt idx="6105" formatCode="d/m/yy\ h:mm;@">
                  <c:v>44948.20878119213</c:v>
                </c:pt>
                <c:pt idx="6106" formatCode="d/m/yy\ h:mm;@">
                  <c:v>44948.167114641205</c:v>
                </c:pt>
                <c:pt idx="6107" formatCode="d/m/yy\ h:mm;@">
                  <c:v>44948.125448090279</c:v>
                </c:pt>
                <c:pt idx="6108" formatCode="d/m/yy\ h:mm;@">
                  <c:v>44948.083781539353</c:v>
                </c:pt>
                <c:pt idx="6109" formatCode="d/m/yy\ h:mm;@">
                  <c:v>44948.042114988428</c:v>
                </c:pt>
                <c:pt idx="6110" formatCode="d/m/yy\ h:mm;@">
                  <c:v>44948.000448437502</c:v>
                </c:pt>
                <c:pt idx="6111" formatCode="d/m/yy\ h:mm;@">
                  <c:v>44947.958781886577</c:v>
                </c:pt>
                <c:pt idx="6112" formatCode="d/m/yy\ h:mm;@">
                  <c:v>44947.917115335651</c:v>
                </c:pt>
                <c:pt idx="6113" formatCode="d/m/yy\ h:mm;@">
                  <c:v>44947.875448784725</c:v>
                </c:pt>
                <c:pt idx="6114" formatCode="d/m/yy\ h:mm;@">
                  <c:v>44947.8337822338</c:v>
                </c:pt>
                <c:pt idx="6115" formatCode="d/m/yy\ h:mm;@">
                  <c:v>44947.792115682867</c:v>
                </c:pt>
                <c:pt idx="6116" formatCode="d/m/yy\ h:mm;@">
                  <c:v>44947.750449131941</c:v>
                </c:pt>
                <c:pt idx="6117" formatCode="d/m/yy\ h:mm;@">
                  <c:v>44947.708782581016</c:v>
                </c:pt>
                <c:pt idx="6118" formatCode="d/m/yy\ h:mm;@">
                  <c:v>44947.66711603009</c:v>
                </c:pt>
                <c:pt idx="6119" formatCode="d/m/yy\ h:mm;@">
                  <c:v>44947.625449479165</c:v>
                </c:pt>
                <c:pt idx="6120" formatCode="d/m/yy\ h:mm;@">
                  <c:v>44947.583782928239</c:v>
                </c:pt>
                <c:pt idx="6121" formatCode="d/m/yy\ h:mm;@">
                  <c:v>44947.542116377314</c:v>
                </c:pt>
                <c:pt idx="6122" formatCode="d/m/yy\ h:mm;@">
                  <c:v>44947.500449826388</c:v>
                </c:pt>
                <c:pt idx="6123" formatCode="d/m/yy\ h:mm;@">
                  <c:v>44947.458783275462</c:v>
                </c:pt>
                <c:pt idx="6124" formatCode="d/m/yy\ h:mm;@">
                  <c:v>44947.417116724537</c:v>
                </c:pt>
                <c:pt idx="6125" formatCode="d/m/yy\ h:mm;@">
                  <c:v>44947.375450173611</c:v>
                </c:pt>
                <c:pt idx="6126" formatCode="d/m/yy\ h:mm;@">
                  <c:v>44947.333783622686</c:v>
                </c:pt>
                <c:pt idx="6127" formatCode="d/m/yy\ h:mm;@">
                  <c:v>44947.29211707176</c:v>
                </c:pt>
                <c:pt idx="6128" formatCode="d/m/yy\ h:mm;@">
                  <c:v>44947.250450520834</c:v>
                </c:pt>
                <c:pt idx="6129" formatCode="d/m/yy\ h:mm;@">
                  <c:v>44947.208783969909</c:v>
                </c:pt>
                <c:pt idx="6130" formatCode="d/m/yy\ h:mm;@">
                  <c:v>44947.167117418983</c:v>
                </c:pt>
                <c:pt idx="6131" formatCode="d/m/yy\ h:mm;@">
                  <c:v>44947.125450868058</c:v>
                </c:pt>
                <c:pt idx="6132" formatCode="d/m/yy\ h:mm;@">
                  <c:v>44947.083784317132</c:v>
                </c:pt>
                <c:pt idx="6133" formatCode="d/m/yy\ h:mm;@">
                  <c:v>44947.042117766207</c:v>
                </c:pt>
                <c:pt idx="6134" formatCode="d/m/yy\ h:mm;@">
                  <c:v>44947.000451215281</c:v>
                </c:pt>
                <c:pt idx="6135" formatCode="d/m/yy\ h:mm;@">
                  <c:v>44946.958784664355</c:v>
                </c:pt>
                <c:pt idx="6136" formatCode="d/m/yy\ h:mm;@">
                  <c:v>44946.917118113422</c:v>
                </c:pt>
                <c:pt idx="6137" formatCode="d/m/yy\ h:mm;@">
                  <c:v>44946.875451562497</c:v>
                </c:pt>
                <c:pt idx="6138" formatCode="d/m/yy\ h:mm;@">
                  <c:v>44946.833785011571</c:v>
                </c:pt>
                <c:pt idx="6139" formatCode="d/m/yy\ h:mm;@">
                  <c:v>44946.792118460646</c:v>
                </c:pt>
                <c:pt idx="6140" formatCode="d/m/yy\ h:mm;@">
                  <c:v>44946.75045190972</c:v>
                </c:pt>
                <c:pt idx="6141" formatCode="d/m/yy\ h:mm;@">
                  <c:v>44946.708785358795</c:v>
                </c:pt>
                <c:pt idx="6142" formatCode="d/m/yy\ h:mm;@">
                  <c:v>44946.667118807869</c:v>
                </c:pt>
                <c:pt idx="6143" formatCode="d/m/yy\ h:mm;@">
                  <c:v>44946.625452256943</c:v>
                </c:pt>
                <c:pt idx="6144" formatCode="d/m/yy\ h:mm;@">
                  <c:v>44946.583785706018</c:v>
                </c:pt>
                <c:pt idx="6145" formatCode="d/m/yy\ h:mm;@">
                  <c:v>44946.542119155092</c:v>
                </c:pt>
                <c:pt idx="6146" formatCode="d/m/yy\ h:mm;@">
                  <c:v>44946.500452604167</c:v>
                </c:pt>
                <c:pt idx="6147" formatCode="d/m/yy\ h:mm;@">
                  <c:v>44946.458786053241</c:v>
                </c:pt>
                <c:pt idx="6148" formatCode="d/m/yy\ h:mm;@">
                  <c:v>44946.417119502315</c:v>
                </c:pt>
                <c:pt idx="6149" formatCode="d/m/yy\ h:mm;@">
                  <c:v>44946.37545295139</c:v>
                </c:pt>
                <c:pt idx="6150" formatCode="d/m/yy\ h:mm;@">
                  <c:v>44946.333786400464</c:v>
                </c:pt>
                <c:pt idx="6151" formatCode="d/m/yy\ h:mm;@">
                  <c:v>44946.292119849539</c:v>
                </c:pt>
                <c:pt idx="6152" formatCode="d/m/yy\ h:mm;@">
                  <c:v>44946.250453298613</c:v>
                </c:pt>
                <c:pt idx="6153" formatCode="d/m/yy\ h:mm;@">
                  <c:v>44946.208786747688</c:v>
                </c:pt>
                <c:pt idx="6154" formatCode="d/m/yy\ h:mm;@">
                  <c:v>44946.167120196762</c:v>
                </c:pt>
                <c:pt idx="6155" formatCode="d/m/yy\ h:mm;@">
                  <c:v>44946.125453645836</c:v>
                </c:pt>
                <c:pt idx="6156" formatCode="d/m/yy\ h:mm;@">
                  <c:v>44946.083787094911</c:v>
                </c:pt>
                <c:pt idx="6157" formatCode="d/m/yy\ h:mm;@">
                  <c:v>44946.042120543978</c:v>
                </c:pt>
                <c:pt idx="6158" formatCode="d/m/yy\ h:mm;@">
                  <c:v>44946.000453993052</c:v>
                </c:pt>
                <c:pt idx="6159" formatCode="d/m/yy\ h:mm;@">
                  <c:v>44945.958787442127</c:v>
                </c:pt>
                <c:pt idx="6160" formatCode="d/m/yy\ h:mm;@">
                  <c:v>44945.917120891201</c:v>
                </c:pt>
                <c:pt idx="6161" formatCode="d/m/yy\ h:mm;@">
                  <c:v>44945.875454340276</c:v>
                </c:pt>
                <c:pt idx="6162" formatCode="d/m/yy\ h:mm;@">
                  <c:v>44945.83378778935</c:v>
                </c:pt>
                <c:pt idx="6163" formatCode="d/m/yy\ h:mm;@">
                  <c:v>44945.792121238424</c:v>
                </c:pt>
                <c:pt idx="6164" formatCode="d/m/yy\ h:mm;@">
                  <c:v>44945.750454687499</c:v>
                </c:pt>
                <c:pt idx="6165" formatCode="d/m/yy\ h:mm;@">
                  <c:v>44945.708788136573</c:v>
                </c:pt>
                <c:pt idx="6166" formatCode="d/m/yy\ h:mm;@">
                  <c:v>44945.667121585648</c:v>
                </c:pt>
                <c:pt idx="6167" formatCode="d/m/yy\ h:mm;@">
                  <c:v>44945.625455034722</c:v>
                </c:pt>
                <c:pt idx="6168" formatCode="d/m/yy\ h:mm;@">
                  <c:v>44945.583788483797</c:v>
                </c:pt>
                <c:pt idx="6169" formatCode="d/m/yy\ h:mm;@">
                  <c:v>44945.542121932871</c:v>
                </c:pt>
                <c:pt idx="6170" formatCode="d/m/yy\ h:mm;@">
                  <c:v>44945.500455381945</c:v>
                </c:pt>
                <c:pt idx="6171" formatCode="d/m/yy\ h:mm;@">
                  <c:v>44945.45878883102</c:v>
                </c:pt>
                <c:pt idx="6172" formatCode="d/m/yy\ h:mm;@">
                  <c:v>44945.417122280094</c:v>
                </c:pt>
                <c:pt idx="6173" formatCode="d/m/yy\ h:mm;@">
                  <c:v>44945.375455729169</c:v>
                </c:pt>
                <c:pt idx="6174" formatCode="d/m/yy\ h:mm;@">
                  <c:v>44945.333789178243</c:v>
                </c:pt>
                <c:pt idx="6175" formatCode="d/m/yy\ h:mm;@">
                  <c:v>44945.292122627317</c:v>
                </c:pt>
                <c:pt idx="6176" formatCode="d/m/yy\ h:mm;@">
                  <c:v>44945.250456076392</c:v>
                </c:pt>
                <c:pt idx="6177" formatCode="d/m/yy\ h:mm;@">
                  <c:v>44945.208789525466</c:v>
                </c:pt>
                <c:pt idx="6178" formatCode="d/m/yy\ h:mm;@">
                  <c:v>44945.167122974533</c:v>
                </c:pt>
                <c:pt idx="6179" formatCode="d/m/yy\ h:mm;@">
                  <c:v>44945.125456423608</c:v>
                </c:pt>
                <c:pt idx="6180" formatCode="d/m/yy\ h:mm;@">
                  <c:v>44945.083789872682</c:v>
                </c:pt>
                <c:pt idx="6181" formatCode="d/m/yy\ h:mm;@">
                  <c:v>44945.042123321757</c:v>
                </c:pt>
                <c:pt idx="6182" formatCode="d/m/yy\ h:mm;@">
                  <c:v>44945.000456770831</c:v>
                </c:pt>
                <c:pt idx="6183" formatCode="d/m/yy\ h:mm;@">
                  <c:v>44944.958790219905</c:v>
                </c:pt>
                <c:pt idx="6184" formatCode="d/m/yy\ h:mm;@">
                  <c:v>44944.91712366898</c:v>
                </c:pt>
                <c:pt idx="6185" formatCode="d/m/yy\ h:mm;@">
                  <c:v>44944.875457118054</c:v>
                </c:pt>
                <c:pt idx="6186" formatCode="d/m/yy\ h:mm;@">
                  <c:v>44944.833790567129</c:v>
                </c:pt>
                <c:pt idx="6187" formatCode="d/m/yy\ h:mm;@">
                  <c:v>44944.792124016203</c:v>
                </c:pt>
                <c:pt idx="6188" formatCode="d/m/yy\ h:mm;@">
                  <c:v>44944.750457465278</c:v>
                </c:pt>
                <c:pt idx="6189" formatCode="d/m/yy\ h:mm;@">
                  <c:v>44944.708790914352</c:v>
                </c:pt>
                <c:pt idx="6190" formatCode="d/m/yy\ h:mm;@">
                  <c:v>44944.667124363426</c:v>
                </c:pt>
                <c:pt idx="6191" formatCode="d/m/yy\ h:mm;@">
                  <c:v>44944.625457812501</c:v>
                </c:pt>
                <c:pt idx="6192" formatCode="d/m/yy\ h:mm;@">
                  <c:v>44944.583791261575</c:v>
                </c:pt>
                <c:pt idx="6193" formatCode="d/m/yy\ h:mm;@">
                  <c:v>44944.54212471065</c:v>
                </c:pt>
                <c:pt idx="6194" formatCode="d/m/yy\ h:mm;@">
                  <c:v>44944.500458159724</c:v>
                </c:pt>
                <c:pt idx="6195" formatCode="d/m/yy\ h:mm;@">
                  <c:v>44944.458791608798</c:v>
                </c:pt>
                <c:pt idx="6196" formatCode="d/m/yy\ h:mm;@">
                  <c:v>44944.417125057873</c:v>
                </c:pt>
                <c:pt idx="6197" formatCode="d/m/yy\ h:mm;@">
                  <c:v>44944.375458506947</c:v>
                </c:pt>
                <c:pt idx="6198" formatCode="d/m/yy\ h:mm;@">
                  <c:v>44944.333791956022</c:v>
                </c:pt>
                <c:pt idx="6199" formatCode="d/m/yy\ h:mm;@">
                  <c:v>44944.292125405096</c:v>
                </c:pt>
                <c:pt idx="6200" formatCode="d/m/yy\ h:mm;@">
                  <c:v>44944.250458854163</c:v>
                </c:pt>
                <c:pt idx="6201" formatCode="d/m/yy\ h:mm;@">
                  <c:v>44944.208792303238</c:v>
                </c:pt>
                <c:pt idx="6202" formatCode="d/m/yy\ h:mm;@">
                  <c:v>44944.167125752312</c:v>
                </c:pt>
                <c:pt idx="6203" formatCode="d/m/yy\ h:mm;@">
                  <c:v>44944.125459201387</c:v>
                </c:pt>
                <c:pt idx="6204" formatCode="d/m/yy\ h:mm;@">
                  <c:v>44944.083792650461</c:v>
                </c:pt>
                <c:pt idx="6205" formatCode="d/m/yy\ h:mm;@">
                  <c:v>44944.042126099535</c:v>
                </c:pt>
                <c:pt idx="6206" formatCode="d/m/yy\ h:mm;@">
                  <c:v>44944.00045954861</c:v>
                </c:pt>
                <c:pt idx="6207" formatCode="d/m/yy\ h:mm;@">
                  <c:v>44943.958792997684</c:v>
                </c:pt>
                <c:pt idx="6208" formatCode="d/m/yy\ h:mm;@">
                  <c:v>44943.917126446759</c:v>
                </c:pt>
                <c:pt idx="6209" formatCode="d/m/yy\ h:mm;@">
                  <c:v>44943.875459895833</c:v>
                </c:pt>
                <c:pt idx="6210" formatCode="d/m/yy\ h:mm;@">
                  <c:v>44943.833793344907</c:v>
                </c:pt>
              </c:numCache>
            </c:numRef>
          </c:cat>
          <c:val>
            <c:numRef>
              <c:f>'Quincey - Tout'!$N$2:$N$6212</c:f>
              <c:numCache>
                <c:formatCode>General</c:formatCode>
                <c:ptCount val="6211"/>
                <c:pt idx="0">
                  <c:v>0.15000000000000568</c:v>
                </c:pt>
                <c:pt idx="1">
                  <c:v>0.84999999999999432</c:v>
                </c:pt>
                <c:pt idx="2">
                  <c:v>1.4699999999999989</c:v>
                </c:pt>
                <c:pt idx="3">
                  <c:v>3.730000000000004</c:v>
                </c:pt>
                <c:pt idx="4">
                  <c:v>3.5499999999999972</c:v>
                </c:pt>
                <c:pt idx="5">
                  <c:v>3.3400000000000034</c:v>
                </c:pt>
                <c:pt idx="6">
                  <c:v>3.2800000000000011</c:v>
                </c:pt>
                <c:pt idx="7">
                  <c:v>3.8900000000000006</c:v>
                </c:pt>
                <c:pt idx="8">
                  <c:v>4.1300000000000097</c:v>
                </c:pt>
                <c:pt idx="9">
                  <c:v>4.7000000000000028</c:v>
                </c:pt>
                <c:pt idx="10">
                  <c:v>4.7199999999999989</c:v>
                </c:pt>
                <c:pt idx="11">
                  <c:v>4.8900000000000006</c:v>
                </c:pt>
                <c:pt idx="12">
                  <c:v>4.9400000000000048</c:v>
                </c:pt>
                <c:pt idx="13">
                  <c:v>4.8599999999999994</c:v>
                </c:pt>
                <c:pt idx="14">
                  <c:v>3.3500000000000085</c:v>
                </c:pt>
                <c:pt idx="15">
                  <c:v>1.769999999999996</c:v>
                </c:pt>
                <c:pt idx="16">
                  <c:v>1.6199999999999903</c:v>
                </c:pt>
                <c:pt idx="17">
                  <c:v>1.1000000000000085</c:v>
                </c:pt>
                <c:pt idx="18">
                  <c:v>1.980000000000004</c:v>
                </c:pt>
                <c:pt idx="19">
                  <c:v>5.0399999999999991</c:v>
                </c:pt>
                <c:pt idx="20">
                  <c:v>6.1599999999999966</c:v>
                </c:pt>
                <c:pt idx="21">
                  <c:v>6.9799999999999969</c:v>
                </c:pt>
                <c:pt idx="22">
                  <c:v>6.9200000000000017</c:v>
                </c:pt>
                <c:pt idx="23">
                  <c:v>5.5100000000000051</c:v>
                </c:pt>
                <c:pt idx="24">
                  <c:v>-0.89999999999999858</c:v>
                </c:pt>
                <c:pt idx="25">
                  <c:v>2.4899999999999949</c:v>
                </c:pt>
                <c:pt idx="26">
                  <c:v>4.5899999999999892</c:v>
                </c:pt>
                <c:pt idx="27">
                  <c:v>4.7800000000000011</c:v>
                </c:pt>
                <c:pt idx="28">
                  <c:v>2.0099999999999909</c:v>
                </c:pt>
                <c:pt idx="29">
                  <c:v>-9.9999999999994316E-2</c:v>
                </c:pt>
                <c:pt idx="30">
                  <c:v>-9.9999999999994316E-2</c:v>
                </c:pt>
                <c:pt idx="31">
                  <c:v>-9.9999999999994316E-2</c:v>
                </c:pt>
                <c:pt idx="32">
                  <c:v>-9.9999999999994316E-2</c:v>
                </c:pt>
                <c:pt idx="33">
                  <c:v>-9.9999999999994316E-2</c:v>
                </c:pt>
                <c:pt idx="34">
                  <c:v>-9.0000000000003411E-2</c:v>
                </c:pt>
                <c:pt idx="35">
                  <c:v>-7.000000000000739E-2</c:v>
                </c:pt>
                <c:pt idx="36">
                  <c:v>0.17999999999999261</c:v>
                </c:pt>
                <c:pt idx="37">
                  <c:v>0.60999999999999943</c:v>
                </c:pt>
                <c:pt idx="38">
                  <c:v>1.8399999999999892</c:v>
                </c:pt>
                <c:pt idx="39">
                  <c:v>2.730000000000004</c:v>
                </c:pt>
                <c:pt idx="40">
                  <c:v>2.3400000000000034</c:v>
                </c:pt>
                <c:pt idx="41">
                  <c:v>2.0600000000000023</c:v>
                </c:pt>
                <c:pt idx="42">
                  <c:v>2.2199999999999989</c:v>
                </c:pt>
                <c:pt idx="43">
                  <c:v>4.0600000000000023</c:v>
                </c:pt>
                <c:pt idx="44">
                  <c:v>6.2600000000000051</c:v>
                </c:pt>
                <c:pt idx="45">
                  <c:v>6.730000000000004</c:v>
                </c:pt>
                <c:pt idx="46">
                  <c:v>6.32</c:v>
                </c:pt>
                <c:pt idx="47">
                  <c:v>5.4200000000000017</c:v>
                </c:pt>
                <c:pt idx="48">
                  <c:v>5.3699999999999974</c:v>
                </c:pt>
                <c:pt idx="49">
                  <c:v>4.3699999999999974</c:v>
                </c:pt>
                <c:pt idx="50">
                  <c:v>3.039999999999992</c:v>
                </c:pt>
                <c:pt idx="51">
                  <c:v>5.0300000000000011</c:v>
                </c:pt>
                <c:pt idx="52">
                  <c:v>2.6299999999999955</c:v>
                </c:pt>
                <c:pt idx="53">
                  <c:v>-9.9999999999994316E-2</c:v>
                </c:pt>
                <c:pt idx="54">
                  <c:v>-9.9999999999994316E-2</c:v>
                </c:pt>
                <c:pt idx="55">
                  <c:v>-9.9999999999994316E-2</c:v>
                </c:pt>
                <c:pt idx="56">
                  <c:v>-9.9999999999994316E-2</c:v>
                </c:pt>
                <c:pt idx="57">
                  <c:v>-9.9999999999994316E-2</c:v>
                </c:pt>
                <c:pt idx="58">
                  <c:v>-9.0000000000003411E-2</c:v>
                </c:pt>
                <c:pt idx="59">
                  <c:v>-9.0000000000003411E-2</c:v>
                </c:pt>
                <c:pt idx="60">
                  <c:v>-6.0000000000002274E-2</c:v>
                </c:pt>
                <c:pt idx="61">
                  <c:v>-6.0000000000002274E-2</c:v>
                </c:pt>
                <c:pt idx="62">
                  <c:v>0.22999999999998977</c:v>
                </c:pt>
                <c:pt idx="63">
                  <c:v>1.7199999999999989</c:v>
                </c:pt>
                <c:pt idx="64">
                  <c:v>1.2399999999999949</c:v>
                </c:pt>
                <c:pt idx="65">
                  <c:v>1.9200000000000017</c:v>
                </c:pt>
                <c:pt idx="66">
                  <c:v>3.2099999999999937</c:v>
                </c:pt>
                <c:pt idx="67">
                  <c:v>4.6099999999999994</c:v>
                </c:pt>
                <c:pt idx="68">
                  <c:v>5.230000000000004</c:v>
                </c:pt>
                <c:pt idx="69">
                  <c:v>5.1000000000000014</c:v>
                </c:pt>
                <c:pt idx="70">
                  <c:v>5.43</c:v>
                </c:pt>
                <c:pt idx="71">
                  <c:v>4.4399999999999977</c:v>
                </c:pt>
                <c:pt idx="72">
                  <c:v>4.1399999999999864</c:v>
                </c:pt>
                <c:pt idx="73">
                  <c:v>5.5899999999999892</c:v>
                </c:pt>
                <c:pt idx="74">
                  <c:v>4.4299999999999926</c:v>
                </c:pt>
                <c:pt idx="75">
                  <c:v>2.9699999999999989</c:v>
                </c:pt>
                <c:pt idx="76">
                  <c:v>7.9999999999998295E-2</c:v>
                </c:pt>
                <c:pt idx="77">
                  <c:v>-9.0000000000003411E-2</c:v>
                </c:pt>
                <c:pt idx="78">
                  <c:v>-7.9999999999998295E-2</c:v>
                </c:pt>
                <c:pt idx="79">
                  <c:v>-7.9999999999998295E-2</c:v>
                </c:pt>
                <c:pt idx="80">
                  <c:v>-7.9999999999998295E-2</c:v>
                </c:pt>
                <c:pt idx="81">
                  <c:v>-6.0000000000002274E-2</c:v>
                </c:pt>
                <c:pt idx="82">
                  <c:v>-6.0000000000002274E-2</c:v>
                </c:pt>
                <c:pt idx="83">
                  <c:v>-6.0000000000002274E-2</c:v>
                </c:pt>
                <c:pt idx="84">
                  <c:v>0.26999999999999602</c:v>
                </c:pt>
                <c:pt idx="85">
                  <c:v>1.4900000000000091</c:v>
                </c:pt>
                <c:pt idx="86">
                  <c:v>0.19999999999998863</c:v>
                </c:pt>
                <c:pt idx="87">
                  <c:v>0.82999999999999829</c:v>
                </c:pt>
                <c:pt idx="88">
                  <c:v>1.25</c:v>
                </c:pt>
                <c:pt idx="89">
                  <c:v>2.7399999999999949</c:v>
                </c:pt>
                <c:pt idx="90">
                  <c:v>2.4699999999999989</c:v>
                </c:pt>
                <c:pt idx="91">
                  <c:v>5.0100000000000051</c:v>
                </c:pt>
                <c:pt idx="92">
                  <c:v>6.3499999999999943</c:v>
                </c:pt>
                <c:pt idx="93">
                  <c:v>5.5799999999999983</c:v>
                </c:pt>
                <c:pt idx="94">
                  <c:v>5.8299999999999983</c:v>
                </c:pt>
                <c:pt idx="95">
                  <c:v>4.7599999999999909</c:v>
                </c:pt>
                <c:pt idx="96">
                  <c:v>4.5200000000000102</c:v>
                </c:pt>
                <c:pt idx="97">
                  <c:v>4.3200000000000074</c:v>
                </c:pt>
                <c:pt idx="98">
                  <c:v>4.1500000000000057</c:v>
                </c:pt>
                <c:pt idx="99">
                  <c:v>4.0499999999999972</c:v>
                </c:pt>
                <c:pt idx="100">
                  <c:v>3.6799999999999926</c:v>
                </c:pt>
                <c:pt idx="101">
                  <c:v>3.4400000000000119</c:v>
                </c:pt>
                <c:pt idx="102">
                  <c:v>3.3799999999999955</c:v>
                </c:pt>
                <c:pt idx="103">
                  <c:v>3.4099999999999966</c:v>
                </c:pt>
                <c:pt idx="104">
                  <c:v>3.4200000000000017</c:v>
                </c:pt>
                <c:pt idx="105">
                  <c:v>2.019999999999996</c:v>
                </c:pt>
                <c:pt idx="106">
                  <c:v>-9.9999999999994316E-2</c:v>
                </c:pt>
                <c:pt idx="107">
                  <c:v>-9.9999999999994316E-2</c:v>
                </c:pt>
                <c:pt idx="108">
                  <c:v>-9.9999999999994316E-2</c:v>
                </c:pt>
                <c:pt idx="109">
                  <c:v>-9.0000000000003411E-2</c:v>
                </c:pt>
                <c:pt idx="110">
                  <c:v>-6.0000000000002274E-2</c:v>
                </c:pt>
                <c:pt idx="111">
                  <c:v>1.019999999999996</c:v>
                </c:pt>
                <c:pt idx="112">
                  <c:v>2.9900000000000091</c:v>
                </c:pt>
                <c:pt idx="113">
                  <c:v>3.0699999999999932</c:v>
                </c:pt>
                <c:pt idx="114">
                  <c:v>3.8799999999999955</c:v>
                </c:pt>
                <c:pt idx="115">
                  <c:v>4.6599999999999966</c:v>
                </c:pt>
                <c:pt idx="116">
                  <c:v>4.7299999999999898</c:v>
                </c:pt>
                <c:pt idx="117">
                  <c:v>5.7399999999999949</c:v>
                </c:pt>
                <c:pt idx="118">
                  <c:v>5.730000000000004</c:v>
                </c:pt>
                <c:pt idx="119">
                  <c:v>5.3400000000000034</c:v>
                </c:pt>
                <c:pt idx="120">
                  <c:v>6.0099999999999909</c:v>
                </c:pt>
                <c:pt idx="121">
                  <c:v>5.1200000000000045</c:v>
                </c:pt>
                <c:pt idx="122">
                  <c:v>4.0499999999999972</c:v>
                </c:pt>
                <c:pt idx="123">
                  <c:v>3.8200000000000074</c:v>
                </c:pt>
                <c:pt idx="124">
                  <c:v>3.5400000000000063</c:v>
                </c:pt>
                <c:pt idx="125">
                  <c:v>1.5499999999999972</c:v>
                </c:pt>
                <c:pt idx="126">
                  <c:v>1.3200000000000074</c:v>
                </c:pt>
                <c:pt idx="127">
                  <c:v>0.70999999999999375</c:v>
                </c:pt>
                <c:pt idx="128">
                  <c:v>2.4000000000000057</c:v>
                </c:pt>
                <c:pt idx="129">
                  <c:v>2.980000000000004</c:v>
                </c:pt>
                <c:pt idx="130">
                  <c:v>3.539999999999992</c:v>
                </c:pt>
                <c:pt idx="131">
                  <c:v>4.2600000000000051</c:v>
                </c:pt>
                <c:pt idx="132">
                  <c:v>4.5300000000000011</c:v>
                </c:pt>
                <c:pt idx="133">
                  <c:v>4.9099999999999966</c:v>
                </c:pt>
                <c:pt idx="134">
                  <c:v>4.9699999999999989</c:v>
                </c:pt>
                <c:pt idx="135">
                  <c:v>4.759999999999998</c:v>
                </c:pt>
                <c:pt idx="136">
                  <c:v>4.0200000000000031</c:v>
                </c:pt>
                <c:pt idx="137">
                  <c:v>4.5000000000000071</c:v>
                </c:pt>
                <c:pt idx="138">
                  <c:v>2.6299999999999955</c:v>
                </c:pt>
                <c:pt idx="139">
                  <c:v>3.9099999999999966</c:v>
                </c:pt>
                <c:pt idx="140">
                  <c:v>6.3399999999999963</c:v>
                </c:pt>
                <c:pt idx="141">
                  <c:v>7.019999999999996</c:v>
                </c:pt>
                <c:pt idx="142">
                  <c:v>7.230000000000004</c:v>
                </c:pt>
                <c:pt idx="143">
                  <c:v>6.740000000000002</c:v>
                </c:pt>
                <c:pt idx="144">
                  <c:v>5.6499999999999986</c:v>
                </c:pt>
                <c:pt idx="145">
                  <c:v>5.2999999999999972</c:v>
                </c:pt>
                <c:pt idx="146">
                  <c:v>4.3500000000000085</c:v>
                </c:pt>
                <c:pt idx="147">
                  <c:v>4.6300000000000097</c:v>
                </c:pt>
                <c:pt idx="148">
                  <c:v>1.5300000000000011</c:v>
                </c:pt>
                <c:pt idx="149">
                  <c:v>-9.9999999999994316E-2</c:v>
                </c:pt>
                <c:pt idx="150">
                  <c:v>-9.9999999999994316E-2</c:v>
                </c:pt>
                <c:pt idx="151">
                  <c:v>-9.9999999999994316E-2</c:v>
                </c:pt>
                <c:pt idx="152">
                  <c:v>-9.9999999999994316E-2</c:v>
                </c:pt>
                <c:pt idx="153">
                  <c:v>-9.9999999999994316E-2</c:v>
                </c:pt>
                <c:pt idx="154">
                  <c:v>-9.9999999999994316E-2</c:v>
                </c:pt>
                <c:pt idx="155">
                  <c:v>-9.9999999999994316E-2</c:v>
                </c:pt>
                <c:pt idx="156">
                  <c:v>-6.9999999999993179E-2</c:v>
                </c:pt>
                <c:pt idx="157">
                  <c:v>-7.000000000000739E-2</c:v>
                </c:pt>
                <c:pt idx="158">
                  <c:v>6.0000000000002274E-2</c:v>
                </c:pt>
                <c:pt idx="159">
                  <c:v>0.43000000000000682</c:v>
                </c:pt>
                <c:pt idx="160">
                  <c:v>0.42999999999999261</c:v>
                </c:pt>
                <c:pt idx="161">
                  <c:v>1.2099999999999937</c:v>
                </c:pt>
                <c:pt idx="162">
                  <c:v>2.5599999999999881</c:v>
                </c:pt>
                <c:pt idx="163">
                  <c:v>4.2600000000000051</c:v>
                </c:pt>
                <c:pt idx="164">
                  <c:v>5.7000000000000028</c:v>
                </c:pt>
                <c:pt idx="165">
                  <c:v>5.3799999999999955</c:v>
                </c:pt>
                <c:pt idx="166">
                  <c:v>6.019999999999996</c:v>
                </c:pt>
                <c:pt idx="167">
                  <c:v>5.8000000000000043</c:v>
                </c:pt>
                <c:pt idx="168">
                  <c:v>5.460000000000008</c:v>
                </c:pt>
                <c:pt idx="169">
                  <c:v>4.960000000000008</c:v>
                </c:pt>
                <c:pt idx="170">
                  <c:v>4.480000000000004</c:v>
                </c:pt>
                <c:pt idx="171">
                  <c:v>4.6299999999999955</c:v>
                </c:pt>
                <c:pt idx="172">
                  <c:v>0.82999999999999829</c:v>
                </c:pt>
                <c:pt idx="173">
                  <c:v>-7.9999999999998295E-2</c:v>
                </c:pt>
                <c:pt idx="174">
                  <c:v>-9.0000000000003411E-2</c:v>
                </c:pt>
                <c:pt idx="175">
                  <c:v>-9.0000000000003411E-2</c:v>
                </c:pt>
                <c:pt idx="176">
                  <c:v>-9.0000000000003411E-2</c:v>
                </c:pt>
                <c:pt idx="177">
                  <c:v>-9.0000000000003411E-2</c:v>
                </c:pt>
                <c:pt idx="178">
                  <c:v>-7.9999999999998295E-2</c:v>
                </c:pt>
                <c:pt idx="179">
                  <c:v>-9.0000000000003411E-2</c:v>
                </c:pt>
                <c:pt idx="180">
                  <c:v>-7.000000000000739E-2</c:v>
                </c:pt>
                <c:pt idx="181">
                  <c:v>0.18999999999999773</c:v>
                </c:pt>
                <c:pt idx="182">
                  <c:v>-0.18000000000000682</c:v>
                </c:pt>
                <c:pt idx="183">
                  <c:v>1.4400000000000119</c:v>
                </c:pt>
                <c:pt idx="184">
                  <c:v>0.67000000000000171</c:v>
                </c:pt>
                <c:pt idx="185">
                  <c:v>0.98999999999999488</c:v>
                </c:pt>
                <c:pt idx="186">
                  <c:v>2.6200000000000045</c:v>
                </c:pt>
                <c:pt idx="187">
                  <c:v>5.75</c:v>
                </c:pt>
                <c:pt idx="188">
                  <c:v>6.3299999999999983</c:v>
                </c:pt>
                <c:pt idx="189">
                  <c:v>6.6099999999999994</c:v>
                </c:pt>
                <c:pt idx="190">
                  <c:v>3.4600000000000009</c:v>
                </c:pt>
                <c:pt idx="191">
                  <c:v>3.5900000000000034</c:v>
                </c:pt>
                <c:pt idx="192">
                  <c:v>1.6699999999999946</c:v>
                </c:pt>
                <c:pt idx="193">
                  <c:v>0.49000000000000199</c:v>
                </c:pt>
                <c:pt idx="194">
                  <c:v>-2.730000000000004</c:v>
                </c:pt>
                <c:pt idx="195">
                  <c:v>4.0500000000000114</c:v>
                </c:pt>
                <c:pt idx="196">
                  <c:v>4.5099999999999909</c:v>
                </c:pt>
                <c:pt idx="197">
                  <c:v>9.0000000000003411E-2</c:v>
                </c:pt>
                <c:pt idx="198">
                  <c:v>-9.0000000000003411E-2</c:v>
                </c:pt>
                <c:pt idx="199">
                  <c:v>-7.9999999999998295E-2</c:v>
                </c:pt>
                <c:pt idx="200">
                  <c:v>-9.0000000000003411E-2</c:v>
                </c:pt>
                <c:pt idx="201">
                  <c:v>-7.000000000000739E-2</c:v>
                </c:pt>
                <c:pt idx="202">
                  <c:v>-4.9999999999997158E-2</c:v>
                </c:pt>
                <c:pt idx="203">
                  <c:v>1.1500000000000057</c:v>
                </c:pt>
                <c:pt idx="204">
                  <c:v>1.6099999999999994</c:v>
                </c:pt>
                <c:pt idx="205">
                  <c:v>1.1099999999999994</c:v>
                </c:pt>
                <c:pt idx="206">
                  <c:v>2.1200000000000045</c:v>
                </c:pt>
                <c:pt idx="207">
                  <c:v>2.0300000000000011</c:v>
                </c:pt>
                <c:pt idx="208">
                  <c:v>1.1200000000000045</c:v>
                </c:pt>
                <c:pt idx="209">
                  <c:v>0.81000000000000227</c:v>
                </c:pt>
                <c:pt idx="210">
                  <c:v>2.0499999999999972</c:v>
                </c:pt>
                <c:pt idx="211">
                  <c:v>3.9600000000000009</c:v>
                </c:pt>
                <c:pt idx="212">
                  <c:v>6.4399999999999977</c:v>
                </c:pt>
                <c:pt idx="213">
                  <c:v>6.6100000000000065</c:v>
                </c:pt>
                <c:pt idx="214">
                  <c:v>6.2199999999999989</c:v>
                </c:pt>
                <c:pt idx="215">
                  <c:v>6.1599999999999966</c:v>
                </c:pt>
                <c:pt idx="216">
                  <c:v>5</c:v>
                </c:pt>
                <c:pt idx="217">
                  <c:v>4.7299999999999969</c:v>
                </c:pt>
                <c:pt idx="218">
                  <c:v>4.0500000000000114</c:v>
                </c:pt>
                <c:pt idx="219">
                  <c:v>5.3799999999999955</c:v>
                </c:pt>
                <c:pt idx="220">
                  <c:v>1.8299999999999983</c:v>
                </c:pt>
                <c:pt idx="221">
                  <c:v>-9.0000000000003411E-2</c:v>
                </c:pt>
                <c:pt idx="222">
                  <c:v>-9.0000000000003411E-2</c:v>
                </c:pt>
                <c:pt idx="223">
                  <c:v>-9.0000000000003411E-2</c:v>
                </c:pt>
                <c:pt idx="224">
                  <c:v>-9.0000000000003411E-2</c:v>
                </c:pt>
                <c:pt idx="225">
                  <c:v>-9.0000000000003411E-2</c:v>
                </c:pt>
                <c:pt idx="226">
                  <c:v>-7.9999999999998295E-2</c:v>
                </c:pt>
                <c:pt idx="227">
                  <c:v>-7.9999999999998295E-2</c:v>
                </c:pt>
                <c:pt idx="228">
                  <c:v>-7.9999999999998295E-2</c:v>
                </c:pt>
                <c:pt idx="229">
                  <c:v>-7.9999999999998295E-2</c:v>
                </c:pt>
                <c:pt idx="230">
                  <c:v>-7.000000000000739E-2</c:v>
                </c:pt>
                <c:pt idx="231">
                  <c:v>0.64000000000000057</c:v>
                </c:pt>
                <c:pt idx="232">
                  <c:v>0.84000000000000341</c:v>
                </c:pt>
                <c:pt idx="233">
                  <c:v>2.2800000000000011</c:v>
                </c:pt>
                <c:pt idx="234">
                  <c:v>1.9500000000000028</c:v>
                </c:pt>
                <c:pt idx="235">
                  <c:v>2.6600000000000108</c:v>
                </c:pt>
                <c:pt idx="236">
                  <c:v>4.4299999999999926</c:v>
                </c:pt>
                <c:pt idx="237">
                  <c:v>5.3900000000000006</c:v>
                </c:pt>
                <c:pt idx="238">
                  <c:v>4.3400000000000034</c:v>
                </c:pt>
                <c:pt idx="239">
                  <c:v>4.7899999999999991</c:v>
                </c:pt>
                <c:pt idx="240">
                  <c:v>4.68</c:v>
                </c:pt>
                <c:pt idx="241">
                  <c:v>4.6400000000000006</c:v>
                </c:pt>
                <c:pt idx="242">
                  <c:v>4.3099999999999881</c:v>
                </c:pt>
                <c:pt idx="243">
                  <c:v>3.2099999999999937</c:v>
                </c:pt>
                <c:pt idx="244">
                  <c:v>3.6400000000000006</c:v>
                </c:pt>
                <c:pt idx="245">
                  <c:v>2.8399999999999892</c:v>
                </c:pt>
                <c:pt idx="246">
                  <c:v>2.7399999999999949</c:v>
                </c:pt>
                <c:pt idx="247">
                  <c:v>3.3499999999999943</c:v>
                </c:pt>
                <c:pt idx="248">
                  <c:v>3.0300000000000011</c:v>
                </c:pt>
                <c:pt idx="249">
                  <c:v>3.0700000000000074</c:v>
                </c:pt>
                <c:pt idx="250">
                  <c:v>3.3700000000000045</c:v>
                </c:pt>
                <c:pt idx="251">
                  <c:v>3.5300000000000011</c:v>
                </c:pt>
                <c:pt idx="252">
                  <c:v>3.5</c:v>
                </c:pt>
                <c:pt idx="253">
                  <c:v>3.3300000000000125</c:v>
                </c:pt>
                <c:pt idx="254">
                  <c:v>3.5799999999999983</c:v>
                </c:pt>
                <c:pt idx="255">
                  <c:v>3.4500000000000028</c:v>
                </c:pt>
                <c:pt idx="256">
                  <c:v>3.6899999999999977</c:v>
                </c:pt>
                <c:pt idx="257">
                  <c:v>3.5099999999999909</c:v>
                </c:pt>
                <c:pt idx="258">
                  <c:v>3.6400000000000006</c:v>
                </c:pt>
                <c:pt idx="259">
                  <c:v>4.2399999999999949</c:v>
                </c:pt>
                <c:pt idx="260">
                  <c:v>3.6700000000000017</c:v>
                </c:pt>
                <c:pt idx="261">
                  <c:v>3.9799999999999898</c:v>
                </c:pt>
                <c:pt idx="262">
                  <c:v>5.1499999999999915</c:v>
                </c:pt>
                <c:pt idx="263">
                  <c:v>4.019999999999996</c:v>
                </c:pt>
                <c:pt idx="264">
                  <c:v>4.1499999999999915</c:v>
                </c:pt>
                <c:pt idx="265">
                  <c:v>1.6799999999999926</c:v>
                </c:pt>
                <c:pt idx="266">
                  <c:v>3.8699999999999903</c:v>
                </c:pt>
                <c:pt idx="267">
                  <c:v>4.0500000000000114</c:v>
                </c:pt>
                <c:pt idx="268">
                  <c:v>3.5700000000000074</c:v>
                </c:pt>
                <c:pt idx="269">
                  <c:v>2.769999999999996</c:v>
                </c:pt>
                <c:pt idx="270">
                  <c:v>1.5200000000000102</c:v>
                </c:pt>
                <c:pt idx="271">
                  <c:v>2.3500000000000085</c:v>
                </c:pt>
                <c:pt idx="272">
                  <c:v>2.3100000000000023</c:v>
                </c:pt>
                <c:pt idx="273">
                  <c:v>3.2399999999999949</c:v>
                </c:pt>
                <c:pt idx="274">
                  <c:v>2.5599999999999881</c:v>
                </c:pt>
                <c:pt idx="275">
                  <c:v>2.3400000000000034</c:v>
                </c:pt>
                <c:pt idx="276">
                  <c:v>2.9299999999999926</c:v>
                </c:pt>
                <c:pt idx="277">
                  <c:v>1</c:v>
                </c:pt>
                <c:pt idx="278">
                  <c:v>3.0999999999999943</c:v>
                </c:pt>
                <c:pt idx="279">
                  <c:v>1.3099999999999881</c:v>
                </c:pt>
                <c:pt idx="280">
                  <c:v>-1.9999999999996021E-2</c:v>
                </c:pt>
                <c:pt idx="281">
                  <c:v>-5.9999999999988063E-2</c:v>
                </c:pt>
                <c:pt idx="282">
                  <c:v>1.1500000000000057</c:v>
                </c:pt>
                <c:pt idx="283">
                  <c:v>1.1700000000000017</c:v>
                </c:pt>
                <c:pt idx="284">
                  <c:v>9.9999999999994316E-2</c:v>
                </c:pt>
                <c:pt idx="285">
                  <c:v>-5.9999999999988063E-2</c:v>
                </c:pt>
                <c:pt idx="286">
                  <c:v>6.9999999999993179E-2</c:v>
                </c:pt>
                <c:pt idx="287">
                  <c:v>1.6299999999999955</c:v>
                </c:pt>
                <c:pt idx="288">
                  <c:v>0.84999999999999432</c:v>
                </c:pt>
                <c:pt idx="289">
                  <c:v>1.9099999999999966</c:v>
                </c:pt>
                <c:pt idx="290">
                  <c:v>2.2000000000000028</c:v>
                </c:pt>
                <c:pt idx="291">
                  <c:v>3.7800000000000011</c:v>
                </c:pt>
                <c:pt idx="292">
                  <c:v>4.7400000000000091</c:v>
                </c:pt>
                <c:pt idx="293">
                  <c:v>4.4699999999999989</c:v>
                </c:pt>
                <c:pt idx="294">
                  <c:v>4.3300000000000125</c:v>
                </c:pt>
                <c:pt idx="295">
                  <c:v>4.4899999999999949</c:v>
                </c:pt>
                <c:pt idx="296">
                  <c:v>4.5499999999999972</c:v>
                </c:pt>
                <c:pt idx="297">
                  <c:v>4.5999999999999943</c:v>
                </c:pt>
                <c:pt idx="298">
                  <c:v>5.1899999999999977</c:v>
                </c:pt>
                <c:pt idx="299">
                  <c:v>5.1600000000000108</c:v>
                </c:pt>
                <c:pt idx="300">
                  <c:v>5.5300000000000082</c:v>
                </c:pt>
                <c:pt idx="301">
                  <c:v>5.3000000000000043</c:v>
                </c:pt>
                <c:pt idx="302">
                  <c:v>5.4499999999999957</c:v>
                </c:pt>
                <c:pt idx="303">
                  <c:v>5.1700000000000017</c:v>
                </c:pt>
                <c:pt idx="304">
                  <c:v>4.8900000000000006</c:v>
                </c:pt>
                <c:pt idx="305">
                  <c:v>3.980000000000004</c:v>
                </c:pt>
                <c:pt idx="306">
                  <c:v>4.3699999999999903</c:v>
                </c:pt>
                <c:pt idx="307">
                  <c:v>6.3900000000000006</c:v>
                </c:pt>
                <c:pt idx="308">
                  <c:v>6.2800000000000011</c:v>
                </c:pt>
                <c:pt idx="309">
                  <c:v>6.57</c:v>
                </c:pt>
                <c:pt idx="310">
                  <c:v>6.720000000000006</c:v>
                </c:pt>
                <c:pt idx="311">
                  <c:v>5.1900000000000048</c:v>
                </c:pt>
                <c:pt idx="312">
                  <c:v>5.1400000000000006</c:v>
                </c:pt>
                <c:pt idx="313">
                  <c:v>5.3000000000000043</c:v>
                </c:pt>
                <c:pt idx="314">
                  <c:v>4.9500000000000028</c:v>
                </c:pt>
                <c:pt idx="315">
                  <c:v>5</c:v>
                </c:pt>
                <c:pt idx="316">
                  <c:v>4.460000000000008</c:v>
                </c:pt>
                <c:pt idx="317">
                  <c:v>4.0400000000000063</c:v>
                </c:pt>
                <c:pt idx="318">
                  <c:v>3.8300000000000125</c:v>
                </c:pt>
                <c:pt idx="319">
                  <c:v>3.75</c:v>
                </c:pt>
                <c:pt idx="320">
                  <c:v>3.8099999999999881</c:v>
                </c:pt>
                <c:pt idx="321">
                  <c:v>3.9299999999999926</c:v>
                </c:pt>
                <c:pt idx="322">
                  <c:v>3.8799999999999955</c:v>
                </c:pt>
                <c:pt idx="323">
                  <c:v>4.0600000000000023</c:v>
                </c:pt>
                <c:pt idx="324">
                  <c:v>4.1799999999999926</c:v>
                </c:pt>
                <c:pt idx="325">
                  <c:v>4.0499999999999972</c:v>
                </c:pt>
                <c:pt idx="326">
                  <c:v>4.5999999999999943</c:v>
                </c:pt>
                <c:pt idx="327">
                  <c:v>4.7900000000000063</c:v>
                </c:pt>
                <c:pt idx="328">
                  <c:v>4.6100000000000136</c:v>
                </c:pt>
                <c:pt idx="329">
                  <c:v>4.75</c:v>
                </c:pt>
                <c:pt idx="330">
                  <c:v>4.8599999999999994</c:v>
                </c:pt>
                <c:pt idx="331">
                  <c:v>4.8899999999999935</c:v>
                </c:pt>
                <c:pt idx="332">
                  <c:v>5.43</c:v>
                </c:pt>
                <c:pt idx="333">
                  <c:v>5.3699999999999974</c:v>
                </c:pt>
                <c:pt idx="334">
                  <c:v>5.3399999999999963</c:v>
                </c:pt>
                <c:pt idx="335">
                  <c:v>5.3399999999999963</c:v>
                </c:pt>
                <c:pt idx="336">
                  <c:v>4.5999999999999943</c:v>
                </c:pt>
                <c:pt idx="337">
                  <c:v>5.1900000000000119</c:v>
                </c:pt>
                <c:pt idx="338">
                  <c:v>4.460000000000008</c:v>
                </c:pt>
                <c:pt idx="339">
                  <c:v>3.7800000000000011</c:v>
                </c:pt>
                <c:pt idx="340">
                  <c:v>3.5699999999999932</c:v>
                </c:pt>
                <c:pt idx="341">
                  <c:v>0.68999999999999773</c:v>
                </c:pt>
                <c:pt idx="342">
                  <c:v>0.18999999999999773</c:v>
                </c:pt>
                <c:pt idx="343">
                  <c:v>2.5799999999999983</c:v>
                </c:pt>
                <c:pt idx="344">
                  <c:v>3.3599999999999994</c:v>
                </c:pt>
                <c:pt idx="345">
                  <c:v>3.7299999999999898</c:v>
                </c:pt>
                <c:pt idx="346">
                  <c:v>3.5900000000000034</c:v>
                </c:pt>
                <c:pt idx="347">
                  <c:v>3.3199999999999932</c:v>
                </c:pt>
                <c:pt idx="348">
                  <c:v>3.289999999999992</c:v>
                </c:pt>
                <c:pt idx="349">
                  <c:v>3.3499999999999943</c:v>
                </c:pt>
                <c:pt idx="350">
                  <c:v>3.7399999999999949</c:v>
                </c:pt>
                <c:pt idx="351">
                  <c:v>3.6200000000000045</c:v>
                </c:pt>
                <c:pt idx="352">
                  <c:v>3.9200000000000017</c:v>
                </c:pt>
                <c:pt idx="353">
                  <c:v>3.9700000000000131</c:v>
                </c:pt>
                <c:pt idx="354">
                  <c:v>4.5900000000000034</c:v>
                </c:pt>
                <c:pt idx="355">
                  <c:v>4.7900000000000063</c:v>
                </c:pt>
                <c:pt idx="356">
                  <c:v>4.5899999999999963</c:v>
                </c:pt>
                <c:pt idx="357">
                  <c:v>4.6899999999999977</c:v>
                </c:pt>
                <c:pt idx="358">
                  <c:v>5.3900000000000006</c:v>
                </c:pt>
                <c:pt idx="359">
                  <c:v>4.0700000000000074</c:v>
                </c:pt>
                <c:pt idx="360">
                  <c:v>4.5999999999999943</c:v>
                </c:pt>
                <c:pt idx="361">
                  <c:v>4.6400000000000006</c:v>
                </c:pt>
                <c:pt idx="362">
                  <c:v>3.9399999999999977</c:v>
                </c:pt>
                <c:pt idx="363">
                  <c:v>2.8900000000000006</c:v>
                </c:pt>
                <c:pt idx="364">
                  <c:v>3.2199999999999989</c:v>
                </c:pt>
                <c:pt idx="365">
                  <c:v>1.1699999999999875</c:v>
                </c:pt>
                <c:pt idx="366">
                  <c:v>-6.9999999999993179E-2</c:v>
                </c:pt>
                <c:pt idx="367">
                  <c:v>-5.9999999999988063E-2</c:v>
                </c:pt>
                <c:pt idx="368">
                  <c:v>-4.9999999999997158E-2</c:v>
                </c:pt>
                <c:pt idx="369">
                  <c:v>-7.000000000000739E-2</c:v>
                </c:pt>
                <c:pt idx="370">
                  <c:v>-6.9999999999993179E-2</c:v>
                </c:pt>
                <c:pt idx="371">
                  <c:v>-7.000000000000739E-2</c:v>
                </c:pt>
                <c:pt idx="372">
                  <c:v>-7.9999999999998295E-2</c:v>
                </c:pt>
                <c:pt idx="373">
                  <c:v>-9.9999999999994316E-2</c:v>
                </c:pt>
                <c:pt idx="374">
                  <c:v>-9.0000000000003411E-2</c:v>
                </c:pt>
                <c:pt idx="375">
                  <c:v>1.7800000000000011</c:v>
                </c:pt>
                <c:pt idx="376">
                  <c:v>2.8400000000000034</c:v>
                </c:pt>
                <c:pt idx="377">
                  <c:v>4.5099999999999909</c:v>
                </c:pt>
                <c:pt idx="378">
                  <c:v>4.3299999999999983</c:v>
                </c:pt>
                <c:pt idx="379">
                  <c:v>5.4799999999999969</c:v>
                </c:pt>
                <c:pt idx="380">
                  <c:v>6.7000000000000028</c:v>
                </c:pt>
                <c:pt idx="381">
                  <c:v>6.8999999999999986</c:v>
                </c:pt>
                <c:pt idx="382">
                  <c:v>6.5600000000000023</c:v>
                </c:pt>
                <c:pt idx="383">
                  <c:v>5.9699999999999989</c:v>
                </c:pt>
                <c:pt idx="384">
                  <c:v>5.1599999999999966</c:v>
                </c:pt>
                <c:pt idx="385">
                  <c:v>5.3500000000000014</c:v>
                </c:pt>
                <c:pt idx="386">
                  <c:v>4.8199999999999932</c:v>
                </c:pt>
                <c:pt idx="387">
                  <c:v>3.5</c:v>
                </c:pt>
                <c:pt idx="388">
                  <c:v>0.81999999999999318</c:v>
                </c:pt>
                <c:pt idx="389">
                  <c:v>-9.9999999999994316E-2</c:v>
                </c:pt>
                <c:pt idx="390">
                  <c:v>-9.9999999999994316E-2</c:v>
                </c:pt>
                <c:pt idx="391">
                  <c:v>-9.9999999999994316E-2</c:v>
                </c:pt>
                <c:pt idx="392">
                  <c:v>-9.9999999999994316E-2</c:v>
                </c:pt>
                <c:pt idx="393">
                  <c:v>-9.0000000000003411E-2</c:v>
                </c:pt>
                <c:pt idx="394">
                  <c:v>-9.0000000000003411E-2</c:v>
                </c:pt>
                <c:pt idx="395">
                  <c:v>-9.0000000000003411E-2</c:v>
                </c:pt>
                <c:pt idx="396">
                  <c:v>-9.0000000000003411E-2</c:v>
                </c:pt>
                <c:pt idx="397">
                  <c:v>-7.9999999999998295E-2</c:v>
                </c:pt>
                <c:pt idx="398">
                  <c:v>-4.9999999999997158E-2</c:v>
                </c:pt>
                <c:pt idx="399">
                  <c:v>0.68999999999999773</c:v>
                </c:pt>
                <c:pt idx="400">
                  <c:v>2.1099999999999994</c:v>
                </c:pt>
                <c:pt idx="401">
                  <c:v>3.1600000000000108</c:v>
                </c:pt>
                <c:pt idx="402">
                  <c:v>4.3299999999999983</c:v>
                </c:pt>
                <c:pt idx="403">
                  <c:v>5.1300000000000097</c:v>
                </c:pt>
                <c:pt idx="404">
                  <c:v>5.4699999999999989</c:v>
                </c:pt>
                <c:pt idx="405">
                  <c:v>5.5800000000000125</c:v>
                </c:pt>
                <c:pt idx="406">
                  <c:v>5.5100000000000051</c:v>
                </c:pt>
                <c:pt idx="407">
                  <c:v>5.2800000000000011</c:v>
                </c:pt>
                <c:pt idx="408">
                  <c:v>5.1800000000000068</c:v>
                </c:pt>
                <c:pt idx="409">
                  <c:v>5.5</c:v>
                </c:pt>
                <c:pt idx="410">
                  <c:v>4.9799999999999969</c:v>
                </c:pt>
                <c:pt idx="411">
                  <c:v>4.6899999999999977</c:v>
                </c:pt>
                <c:pt idx="412">
                  <c:v>3.4599999999999937</c:v>
                </c:pt>
                <c:pt idx="413">
                  <c:v>8.0000000000012506E-2</c:v>
                </c:pt>
                <c:pt idx="414">
                  <c:v>-7.000000000000739E-2</c:v>
                </c:pt>
                <c:pt idx="415">
                  <c:v>-7.9999999999998295E-2</c:v>
                </c:pt>
                <c:pt idx="416">
                  <c:v>-7.9999999999998295E-2</c:v>
                </c:pt>
                <c:pt idx="417">
                  <c:v>-7.000000000000739E-2</c:v>
                </c:pt>
                <c:pt idx="418">
                  <c:v>0</c:v>
                </c:pt>
                <c:pt idx="419">
                  <c:v>0.13000000000000966</c:v>
                </c:pt>
                <c:pt idx="420">
                  <c:v>1.8700000000000045</c:v>
                </c:pt>
                <c:pt idx="421">
                  <c:v>2.4100000000000108</c:v>
                </c:pt>
                <c:pt idx="422">
                  <c:v>3.710000000000008</c:v>
                </c:pt>
                <c:pt idx="423">
                  <c:v>4.9500000000000028</c:v>
                </c:pt>
                <c:pt idx="424">
                  <c:v>4.789999999999992</c:v>
                </c:pt>
                <c:pt idx="425">
                  <c:v>4.519999999999996</c:v>
                </c:pt>
                <c:pt idx="426">
                  <c:v>6.6200000000000045</c:v>
                </c:pt>
                <c:pt idx="427">
                  <c:v>6.9799999999999969</c:v>
                </c:pt>
                <c:pt idx="428">
                  <c:v>6.8699999999999974</c:v>
                </c:pt>
                <c:pt idx="429">
                  <c:v>6.740000000000002</c:v>
                </c:pt>
                <c:pt idx="430">
                  <c:v>7.3800000000000026</c:v>
                </c:pt>
                <c:pt idx="431">
                  <c:v>7.4100000000000037</c:v>
                </c:pt>
                <c:pt idx="432">
                  <c:v>7.18</c:v>
                </c:pt>
                <c:pt idx="433">
                  <c:v>5.5700000000000074</c:v>
                </c:pt>
                <c:pt idx="434">
                  <c:v>5.2599999999999909</c:v>
                </c:pt>
                <c:pt idx="435">
                  <c:v>5</c:v>
                </c:pt>
                <c:pt idx="436">
                  <c:v>4.3299999999999983</c:v>
                </c:pt>
                <c:pt idx="437">
                  <c:v>1.6499999999999915</c:v>
                </c:pt>
                <c:pt idx="438">
                  <c:v>-6.0000000000002274E-2</c:v>
                </c:pt>
                <c:pt idx="439">
                  <c:v>-6.0000000000002274E-2</c:v>
                </c:pt>
                <c:pt idx="440">
                  <c:v>-3.0000000000001137E-2</c:v>
                </c:pt>
                <c:pt idx="441">
                  <c:v>-4.0000000000006253E-2</c:v>
                </c:pt>
                <c:pt idx="442">
                  <c:v>-6.9999999999993179E-2</c:v>
                </c:pt>
                <c:pt idx="443">
                  <c:v>-5.9999999999988063E-2</c:v>
                </c:pt>
                <c:pt idx="444">
                  <c:v>0.59999999999999432</c:v>
                </c:pt>
                <c:pt idx="445">
                  <c:v>3.039999999999992</c:v>
                </c:pt>
                <c:pt idx="446">
                  <c:v>2.1799999999999926</c:v>
                </c:pt>
                <c:pt idx="447">
                  <c:v>1.5099999999999909</c:v>
                </c:pt>
                <c:pt idx="448">
                  <c:v>1.8100000000000023</c:v>
                </c:pt>
                <c:pt idx="449">
                  <c:v>2.6499999999999915</c:v>
                </c:pt>
                <c:pt idx="450">
                  <c:v>3.8699999999999903</c:v>
                </c:pt>
                <c:pt idx="451">
                  <c:v>6.0399999999999991</c:v>
                </c:pt>
                <c:pt idx="452">
                  <c:v>5.9600000000000009</c:v>
                </c:pt>
                <c:pt idx="453">
                  <c:v>6.269999999999996</c:v>
                </c:pt>
                <c:pt idx="454">
                  <c:v>5.730000000000004</c:v>
                </c:pt>
                <c:pt idx="455">
                  <c:v>5.7299999999999969</c:v>
                </c:pt>
                <c:pt idx="456">
                  <c:v>5.220000000000006</c:v>
                </c:pt>
                <c:pt idx="457">
                  <c:v>6.0799999999999983</c:v>
                </c:pt>
                <c:pt idx="458">
                  <c:v>2.7199999999999989</c:v>
                </c:pt>
                <c:pt idx="459">
                  <c:v>0.4100000000000108</c:v>
                </c:pt>
                <c:pt idx="460">
                  <c:v>-0.10999999999999943</c:v>
                </c:pt>
                <c:pt idx="461">
                  <c:v>-9.9999999999994316E-2</c:v>
                </c:pt>
                <c:pt idx="462">
                  <c:v>-9.9999999999994316E-2</c:v>
                </c:pt>
                <c:pt idx="463">
                  <c:v>-9.9999999999994316E-2</c:v>
                </c:pt>
                <c:pt idx="464">
                  <c:v>-9.9999999999994316E-2</c:v>
                </c:pt>
                <c:pt idx="465">
                  <c:v>-9.9999999999994316E-2</c:v>
                </c:pt>
                <c:pt idx="466">
                  <c:v>-9.9999999999994316E-2</c:v>
                </c:pt>
                <c:pt idx="467">
                  <c:v>-9.9999999999994316E-2</c:v>
                </c:pt>
                <c:pt idx="468">
                  <c:v>-9.0000000000003411E-2</c:v>
                </c:pt>
                <c:pt idx="469">
                  <c:v>-5.9999999999988063E-2</c:v>
                </c:pt>
                <c:pt idx="470">
                  <c:v>1.3199999999999932</c:v>
                </c:pt>
                <c:pt idx="471">
                  <c:v>1.8900000000000006</c:v>
                </c:pt>
                <c:pt idx="472">
                  <c:v>3.1899999999999977</c:v>
                </c:pt>
                <c:pt idx="473">
                  <c:v>2.3499999999999943</c:v>
                </c:pt>
                <c:pt idx="474">
                  <c:v>4.2900000000000063</c:v>
                </c:pt>
                <c:pt idx="475">
                  <c:v>4.2000000000000028</c:v>
                </c:pt>
                <c:pt idx="476">
                  <c:v>4.480000000000004</c:v>
                </c:pt>
                <c:pt idx="477">
                  <c:v>2.1799999999999926</c:v>
                </c:pt>
                <c:pt idx="478">
                  <c:v>3.9999999999992042E-2</c:v>
                </c:pt>
                <c:pt idx="479">
                  <c:v>0.92000000000000171</c:v>
                </c:pt>
                <c:pt idx="480">
                  <c:v>3.1800000000000068</c:v>
                </c:pt>
                <c:pt idx="481">
                  <c:v>3.1400000000000006</c:v>
                </c:pt>
                <c:pt idx="482">
                  <c:v>4.4399999999999977</c:v>
                </c:pt>
                <c:pt idx="483">
                  <c:v>3.5900000000000034</c:v>
                </c:pt>
                <c:pt idx="484">
                  <c:v>0.43999999999999773</c:v>
                </c:pt>
                <c:pt idx="485">
                  <c:v>-0.10999999999999943</c:v>
                </c:pt>
                <c:pt idx="486">
                  <c:v>-9.9999999999994316E-2</c:v>
                </c:pt>
                <c:pt idx="487">
                  <c:v>-9.9999999999994316E-2</c:v>
                </c:pt>
                <c:pt idx="488">
                  <c:v>-9.9999999999994316E-2</c:v>
                </c:pt>
                <c:pt idx="489">
                  <c:v>-9.9999999999994316E-2</c:v>
                </c:pt>
                <c:pt idx="490">
                  <c:v>-9.9999999999994316E-2</c:v>
                </c:pt>
                <c:pt idx="491">
                  <c:v>-9.9999999999994316E-2</c:v>
                </c:pt>
                <c:pt idx="492">
                  <c:v>-9.9999999999994316E-2</c:v>
                </c:pt>
                <c:pt idx="493">
                  <c:v>-9.9999999999994316E-2</c:v>
                </c:pt>
                <c:pt idx="494">
                  <c:v>-0.10999999999999943</c:v>
                </c:pt>
                <c:pt idx="495">
                  <c:v>-0.10999999999999943</c:v>
                </c:pt>
                <c:pt idx="496">
                  <c:v>-9.0000000000003411E-2</c:v>
                </c:pt>
                <c:pt idx="497">
                  <c:v>-4.9999999999997158E-2</c:v>
                </c:pt>
                <c:pt idx="498">
                  <c:v>0.25</c:v>
                </c:pt>
                <c:pt idx="499">
                  <c:v>2.0099999999999909</c:v>
                </c:pt>
                <c:pt idx="500">
                  <c:v>1.4900000000000091</c:v>
                </c:pt>
                <c:pt idx="501">
                  <c:v>0.76999999999999602</c:v>
                </c:pt>
                <c:pt idx="502">
                  <c:v>-4.9999999999997158E-2</c:v>
                </c:pt>
                <c:pt idx="503">
                  <c:v>-9.0000000000003411E-2</c:v>
                </c:pt>
                <c:pt idx="504">
                  <c:v>-0.10999999999999943</c:v>
                </c:pt>
                <c:pt idx="505">
                  <c:v>1.519999999999996</c:v>
                </c:pt>
                <c:pt idx="506">
                  <c:v>5.5</c:v>
                </c:pt>
                <c:pt idx="507">
                  <c:v>1.5600000000000023</c:v>
                </c:pt>
                <c:pt idx="508">
                  <c:v>-0.10999999999999943</c:v>
                </c:pt>
                <c:pt idx="509">
                  <c:v>-0.10999999999999943</c:v>
                </c:pt>
                <c:pt idx="510">
                  <c:v>-0.10999999999999943</c:v>
                </c:pt>
                <c:pt idx="511">
                  <c:v>-0.10999999999999943</c:v>
                </c:pt>
                <c:pt idx="512">
                  <c:v>-0.10999999999999943</c:v>
                </c:pt>
                <c:pt idx="513">
                  <c:v>-0.10999999999999943</c:v>
                </c:pt>
                <c:pt idx="514">
                  <c:v>-0.10999999999999943</c:v>
                </c:pt>
                <c:pt idx="515">
                  <c:v>-0.10000000000000853</c:v>
                </c:pt>
                <c:pt idx="516">
                  <c:v>1.0699999999999932</c:v>
                </c:pt>
                <c:pt idx="517">
                  <c:v>2.6400000000000006</c:v>
                </c:pt>
                <c:pt idx="518">
                  <c:v>4.0099999999999909</c:v>
                </c:pt>
                <c:pt idx="519">
                  <c:v>4.4300000000000068</c:v>
                </c:pt>
                <c:pt idx="520">
                  <c:v>4.3200000000000074</c:v>
                </c:pt>
                <c:pt idx="521">
                  <c:v>3.6599999999999966</c:v>
                </c:pt>
                <c:pt idx="522">
                  <c:v>5.4200000000000017</c:v>
                </c:pt>
                <c:pt idx="523">
                  <c:v>5.0999999999999943</c:v>
                </c:pt>
                <c:pt idx="524">
                  <c:v>3.3699999999999974</c:v>
                </c:pt>
                <c:pt idx="525">
                  <c:v>2.5899999999999963</c:v>
                </c:pt>
                <c:pt idx="526">
                  <c:v>4.9799999999999969</c:v>
                </c:pt>
                <c:pt idx="527">
                  <c:v>6.25</c:v>
                </c:pt>
                <c:pt idx="528">
                  <c:v>5.6199999999999974</c:v>
                </c:pt>
                <c:pt idx="529">
                  <c:v>4.68</c:v>
                </c:pt>
                <c:pt idx="530">
                  <c:v>4.6700000000000017</c:v>
                </c:pt>
                <c:pt idx="531">
                  <c:v>4.5700000000000074</c:v>
                </c:pt>
                <c:pt idx="532">
                  <c:v>4.960000000000008</c:v>
                </c:pt>
                <c:pt idx="533">
                  <c:v>4.3700000000000045</c:v>
                </c:pt>
                <c:pt idx="534">
                  <c:v>2.7199999999999989</c:v>
                </c:pt>
                <c:pt idx="535">
                  <c:v>1.5600000000000023</c:v>
                </c:pt>
                <c:pt idx="536">
                  <c:v>2.1400000000000006</c:v>
                </c:pt>
                <c:pt idx="537">
                  <c:v>2.4000000000000057</c:v>
                </c:pt>
                <c:pt idx="538">
                  <c:v>2.8900000000000006</c:v>
                </c:pt>
                <c:pt idx="539">
                  <c:v>2.230000000000004</c:v>
                </c:pt>
                <c:pt idx="540">
                  <c:v>2.0499999999999972</c:v>
                </c:pt>
                <c:pt idx="541">
                  <c:v>2.1199999999999903</c:v>
                </c:pt>
                <c:pt idx="542">
                  <c:v>2.5400000000000063</c:v>
                </c:pt>
                <c:pt idx="543">
                  <c:v>2.8199999999999932</c:v>
                </c:pt>
                <c:pt idx="544">
                  <c:v>2.789999999999992</c:v>
                </c:pt>
                <c:pt idx="545">
                  <c:v>4.8199999999999932</c:v>
                </c:pt>
                <c:pt idx="546">
                  <c:v>5.8699999999999974</c:v>
                </c:pt>
                <c:pt idx="547">
                  <c:v>6.5600000000000023</c:v>
                </c:pt>
                <c:pt idx="548">
                  <c:v>7.0799999999999983</c:v>
                </c:pt>
                <c:pt idx="549">
                  <c:v>6.84</c:v>
                </c:pt>
                <c:pt idx="550">
                  <c:v>7.1599999999999966</c:v>
                </c:pt>
                <c:pt idx="551">
                  <c:v>7.6300000000000026</c:v>
                </c:pt>
                <c:pt idx="552">
                  <c:v>7.6900000000000048</c:v>
                </c:pt>
                <c:pt idx="553">
                  <c:v>6.68</c:v>
                </c:pt>
                <c:pt idx="554">
                  <c:v>5.8799999999999955</c:v>
                </c:pt>
                <c:pt idx="555">
                  <c:v>5.5</c:v>
                </c:pt>
                <c:pt idx="556">
                  <c:v>4.8800000000000097</c:v>
                </c:pt>
                <c:pt idx="557">
                  <c:v>3.8599999999999994</c:v>
                </c:pt>
                <c:pt idx="558">
                  <c:v>1.9599999999999937</c:v>
                </c:pt>
                <c:pt idx="559">
                  <c:v>1.1299999999999955</c:v>
                </c:pt>
                <c:pt idx="560">
                  <c:v>3.6300000000000097</c:v>
                </c:pt>
                <c:pt idx="561">
                  <c:v>3.5699999999999932</c:v>
                </c:pt>
                <c:pt idx="562">
                  <c:v>2.7000000000000028</c:v>
                </c:pt>
                <c:pt idx="563">
                  <c:v>2.3200000000000074</c:v>
                </c:pt>
                <c:pt idx="564">
                  <c:v>1.8399999999999892</c:v>
                </c:pt>
                <c:pt idx="565">
                  <c:v>3.25</c:v>
                </c:pt>
                <c:pt idx="566">
                  <c:v>2.7400000000000091</c:v>
                </c:pt>
                <c:pt idx="567">
                  <c:v>3.0499999999999972</c:v>
                </c:pt>
                <c:pt idx="568">
                  <c:v>4.2800000000000011</c:v>
                </c:pt>
                <c:pt idx="569">
                  <c:v>4.75</c:v>
                </c:pt>
                <c:pt idx="570">
                  <c:v>6.2899999999999991</c:v>
                </c:pt>
                <c:pt idx="571">
                  <c:v>6.8099999999999952</c:v>
                </c:pt>
                <c:pt idx="572">
                  <c:v>7.16</c:v>
                </c:pt>
                <c:pt idx="573">
                  <c:v>6.9599999999999973</c:v>
                </c:pt>
                <c:pt idx="574">
                  <c:v>7.34</c:v>
                </c:pt>
                <c:pt idx="575">
                  <c:v>7.4399999999999977</c:v>
                </c:pt>
                <c:pt idx="576">
                  <c:v>7.490000000000002</c:v>
                </c:pt>
                <c:pt idx="577">
                  <c:v>6.769999999999996</c:v>
                </c:pt>
                <c:pt idx="578">
                  <c:v>6.2999999999999972</c:v>
                </c:pt>
                <c:pt idx="579">
                  <c:v>6.3499999999999943</c:v>
                </c:pt>
                <c:pt idx="580">
                  <c:v>6.0600000000000023</c:v>
                </c:pt>
                <c:pt idx="581">
                  <c:v>3.1800000000000068</c:v>
                </c:pt>
                <c:pt idx="582">
                  <c:v>-6.0000000000002274E-2</c:v>
                </c:pt>
                <c:pt idx="583">
                  <c:v>-6.9999999999993179E-2</c:v>
                </c:pt>
                <c:pt idx="584">
                  <c:v>0.17000000000000171</c:v>
                </c:pt>
                <c:pt idx="585">
                  <c:v>2.6099999999999994</c:v>
                </c:pt>
                <c:pt idx="586">
                  <c:v>3.6499999999999915</c:v>
                </c:pt>
                <c:pt idx="587">
                  <c:v>4.039999999999992</c:v>
                </c:pt>
                <c:pt idx="588">
                  <c:v>4.0300000000000011</c:v>
                </c:pt>
                <c:pt idx="589">
                  <c:v>3.289999999999992</c:v>
                </c:pt>
                <c:pt idx="590">
                  <c:v>3.8500000000000085</c:v>
                </c:pt>
                <c:pt idx="591">
                  <c:v>3.3900000000000006</c:v>
                </c:pt>
                <c:pt idx="592">
                  <c:v>3.4699999999999989</c:v>
                </c:pt>
                <c:pt idx="593">
                  <c:v>4.1400000000000006</c:v>
                </c:pt>
                <c:pt idx="594">
                  <c:v>5.9200000000000017</c:v>
                </c:pt>
                <c:pt idx="595">
                  <c:v>6.740000000000002</c:v>
                </c:pt>
                <c:pt idx="596">
                  <c:v>6.8800000000000026</c:v>
                </c:pt>
                <c:pt idx="597">
                  <c:v>5.7799999999999976</c:v>
                </c:pt>
                <c:pt idx="598">
                  <c:v>5.9200000000000017</c:v>
                </c:pt>
                <c:pt idx="599">
                  <c:v>7.07</c:v>
                </c:pt>
                <c:pt idx="600">
                  <c:v>7.720000000000006</c:v>
                </c:pt>
                <c:pt idx="601">
                  <c:v>6.6899999999999977</c:v>
                </c:pt>
                <c:pt idx="602">
                  <c:v>5.8900000000000006</c:v>
                </c:pt>
                <c:pt idx="603">
                  <c:v>5.5699999999999932</c:v>
                </c:pt>
                <c:pt idx="604">
                  <c:v>6.3299999999999983</c:v>
                </c:pt>
                <c:pt idx="605">
                  <c:v>3.1400000000000006</c:v>
                </c:pt>
                <c:pt idx="606">
                  <c:v>0.80999999999998806</c:v>
                </c:pt>
                <c:pt idx="607">
                  <c:v>2.019999999999996</c:v>
                </c:pt>
                <c:pt idx="608">
                  <c:v>3.230000000000004</c:v>
                </c:pt>
                <c:pt idx="609">
                  <c:v>2.75</c:v>
                </c:pt>
                <c:pt idx="610">
                  <c:v>3.2099999999999937</c:v>
                </c:pt>
                <c:pt idx="611">
                  <c:v>1.6700000000000017</c:v>
                </c:pt>
                <c:pt idx="612">
                  <c:v>2.1299999999999955</c:v>
                </c:pt>
                <c:pt idx="613">
                  <c:v>3.0999999999999943</c:v>
                </c:pt>
                <c:pt idx="614">
                  <c:v>2.8500000000000085</c:v>
                </c:pt>
                <c:pt idx="615">
                  <c:v>1.6600000000000108</c:v>
                </c:pt>
                <c:pt idx="616">
                  <c:v>3.3799999999999955</c:v>
                </c:pt>
                <c:pt idx="617">
                  <c:v>3.0099999999999909</c:v>
                </c:pt>
                <c:pt idx="618">
                  <c:v>5.259999999999998</c:v>
                </c:pt>
                <c:pt idx="619">
                  <c:v>7.4100000000000037</c:v>
                </c:pt>
                <c:pt idx="620">
                  <c:v>7.4799999999999969</c:v>
                </c:pt>
                <c:pt idx="621">
                  <c:v>7.110000000000003</c:v>
                </c:pt>
                <c:pt idx="622">
                  <c:v>6.77</c:v>
                </c:pt>
                <c:pt idx="623">
                  <c:v>6.4499999999999993</c:v>
                </c:pt>
                <c:pt idx="624">
                  <c:v>7.5399999999999991</c:v>
                </c:pt>
                <c:pt idx="625">
                  <c:v>6.1300000000000026</c:v>
                </c:pt>
                <c:pt idx="626">
                  <c:v>5.8700000000000045</c:v>
                </c:pt>
                <c:pt idx="627">
                  <c:v>6.3800000000000097</c:v>
                </c:pt>
                <c:pt idx="628">
                  <c:v>5.6999999999999886</c:v>
                </c:pt>
                <c:pt idx="629">
                  <c:v>4.1899999999999977</c:v>
                </c:pt>
                <c:pt idx="630">
                  <c:v>2.5999999999999943</c:v>
                </c:pt>
                <c:pt idx="631">
                  <c:v>3.5900000000000034</c:v>
                </c:pt>
                <c:pt idx="632">
                  <c:v>4.3599999999999994</c:v>
                </c:pt>
                <c:pt idx="633">
                  <c:v>4.0799999999999983</c:v>
                </c:pt>
                <c:pt idx="634">
                  <c:v>4.210000000000008</c:v>
                </c:pt>
                <c:pt idx="635">
                  <c:v>3.2900000000000063</c:v>
                </c:pt>
                <c:pt idx="636">
                  <c:v>3.1200000000000045</c:v>
                </c:pt>
                <c:pt idx="637">
                  <c:v>2.4099999999999966</c:v>
                </c:pt>
                <c:pt idx="638">
                  <c:v>3.0300000000000011</c:v>
                </c:pt>
                <c:pt idx="639">
                  <c:v>3.25</c:v>
                </c:pt>
                <c:pt idx="640">
                  <c:v>1.480000000000004</c:v>
                </c:pt>
                <c:pt idx="641">
                  <c:v>2.4300000000000068</c:v>
                </c:pt>
                <c:pt idx="642">
                  <c:v>5.7700000000000031</c:v>
                </c:pt>
                <c:pt idx="643">
                  <c:v>6.6900000000000048</c:v>
                </c:pt>
                <c:pt idx="644">
                  <c:v>7.2700000000000031</c:v>
                </c:pt>
                <c:pt idx="645">
                  <c:v>6.9199999999999982</c:v>
                </c:pt>
                <c:pt idx="646">
                  <c:v>7.0799999999999983</c:v>
                </c:pt>
                <c:pt idx="647">
                  <c:v>7.43</c:v>
                </c:pt>
                <c:pt idx="648">
                  <c:v>7.759999999999998</c:v>
                </c:pt>
                <c:pt idx="649">
                  <c:v>6.6300000000000026</c:v>
                </c:pt>
                <c:pt idx="650">
                  <c:v>6.7299999999999969</c:v>
                </c:pt>
                <c:pt idx="651">
                  <c:v>6.9500000000000028</c:v>
                </c:pt>
                <c:pt idx="652">
                  <c:v>5.2199999999999989</c:v>
                </c:pt>
                <c:pt idx="653">
                  <c:v>3.8999999999999915</c:v>
                </c:pt>
                <c:pt idx="654">
                  <c:v>1.3499999999999943</c:v>
                </c:pt>
                <c:pt idx="655">
                  <c:v>0.79000000000000625</c:v>
                </c:pt>
                <c:pt idx="656">
                  <c:v>1.2900000000000063</c:v>
                </c:pt>
                <c:pt idx="657">
                  <c:v>1.8400000000000034</c:v>
                </c:pt>
                <c:pt idx="658">
                  <c:v>3.4000000000000057</c:v>
                </c:pt>
                <c:pt idx="659">
                  <c:v>4.0300000000000011</c:v>
                </c:pt>
                <c:pt idx="660">
                  <c:v>3.960000000000008</c:v>
                </c:pt>
                <c:pt idx="661">
                  <c:v>3.4500000000000028</c:v>
                </c:pt>
                <c:pt idx="662">
                  <c:v>3.5099999999999909</c:v>
                </c:pt>
                <c:pt idx="663">
                  <c:v>3.6099999999999994</c:v>
                </c:pt>
                <c:pt idx="664">
                  <c:v>3.7399999999999949</c:v>
                </c:pt>
                <c:pt idx="665">
                  <c:v>4.0100000000000051</c:v>
                </c:pt>
                <c:pt idx="666">
                  <c:v>5.25</c:v>
                </c:pt>
                <c:pt idx="667">
                  <c:v>6.259999999999998</c:v>
                </c:pt>
                <c:pt idx="668">
                  <c:v>5.6099999999999994</c:v>
                </c:pt>
                <c:pt idx="669">
                  <c:v>4.18</c:v>
                </c:pt>
                <c:pt idx="670">
                  <c:v>5.25</c:v>
                </c:pt>
                <c:pt idx="671">
                  <c:v>6.3799999999999955</c:v>
                </c:pt>
                <c:pt idx="672">
                  <c:v>7.240000000000002</c:v>
                </c:pt>
                <c:pt idx="673">
                  <c:v>6.8900000000000006</c:v>
                </c:pt>
                <c:pt idx="674">
                  <c:v>5.6699999999999946</c:v>
                </c:pt>
                <c:pt idx="675">
                  <c:v>6.8200000000000074</c:v>
                </c:pt>
                <c:pt idx="676">
                  <c:v>5.5</c:v>
                </c:pt>
                <c:pt idx="677">
                  <c:v>4.3299999999999983</c:v>
                </c:pt>
                <c:pt idx="678">
                  <c:v>4.2399999999999949</c:v>
                </c:pt>
                <c:pt idx="679">
                  <c:v>4.3299999999999983</c:v>
                </c:pt>
                <c:pt idx="680">
                  <c:v>4.0700000000000074</c:v>
                </c:pt>
                <c:pt idx="681">
                  <c:v>4.0799999999999983</c:v>
                </c:pt>
                <c:pt idx="682">
                  <c:v>3.8700000000000045</c:v>
                </c:pt>
                <c:pt idx="683">
                  <c:v>3.980000000000004</c:v>
                </c:pt>
                <c:pt idx="684">
                  <c:v>3.9200000000000017</c:v>
                </c:pt>
                <c:pt idx="685">
                  <c:v>4.2099999999999937</c:v>
                </c:pt>
                <c:pt idx="686">
                  <c:v>3.7800000000000011</c:v>
                </c:pt>
                <c:pt idx="687">
                  <c:v>3.8699999999999903</c:v>
                </c:pt>
                <c:pt idx="688">
                  <c:v>5.1400000000000006</c:v>
                </c:pt>
                <c:pt idx="689">
                  <c:v>6.0799999999999983</c:v>
                </c:pt>
                <c:pt idx="690">
                  <c:v>6.7100000000000009</c:v>
                </c:pt>
                <c:pt idx="691">
                  <c:v>7.1000000000000014</c:v>
                </c:pt>
                <c:pt idx="692">
                  <c:v>7.240000000000002</c:v>
                </c:pt>
                <c:pt idx="693">
                  <c:v>7.2700000000000031</c:v>
                </c:pt>
                <c:pt idx="694">
                  <c:v>7.3399999999999963</c:v>
                </c:pt>
                <c:pt idx="695">
                  <c:v>7.5799999999999983</c:v>
                </c:pt>
                <c:pt idx="696">
                  <c:v>6.1199999999999974</c:v>
                </c:pt>
                <c:pt idx="697">
                  <c:v>5.9200000000000017</c:v>
                </c:pt>
                <c:pt idx="698">
                  <c:v>5.75</c:v>
                </c:pt>
                <c:pt idx="699">
                  <c:v>4.8299999999999983</c:v>
                </c:pt>
                <c:pt idx="700">
                  <c:v>2.3900000000000006</c:v>
                </c:pt>
                <c:pt idx="701">
                  <c:v>0.90999999999999659</c:v>
                </c:pt>
                <c:pt idx="702">
                  <c:v>-6.9999999999993179E-2</c:v>
                </c:pt>
                <c:pt idx="703">
                  <c:v>-8.99999999999892E-2</c:v>
                </c:pt>
                <c:pt idx="704">
                  <c:v>-7.9999999999998295E-2</c:v>
                </c:pt>
                <c:pt idx="705">
                  <c:v>-1.9999999999996021E-2</c:v>
                </c:pt>
                <c:pt idx="706">
                  <c:v>0.57999999999999829</c:v>
                </c:pt>
                <c:pt idx="707">
                  <c:v>0.75999999999999091</c:v>
                </c:pt>
                <c:pt idx="708">
                  <c:v>2.1699999999999875</c:v>
                </c:pt>
                <c:pt idx="709">
                  <c:v>4.2299999999999898</c:v>
                </c:pt>
                <c:pt idx="710">
                  <c:v>4.0499999999999972</c:v>
                </c:pt>
                <c:pt idx="711">
                  <c:v>4.1500000000000057</c:v>
                </c:pt>
                <c:pt idx="712">
                  <c:v>3.769999999999996</c:v>
                </c:pt>
                <c:pt idx="713">
                  <c:v>5.9899999999999949</c:v>
                </c:pt>
                <c:pt idx="714">
                  <c:v>7.0399999999999991</c:v>
                </c:pt>
                <c:pt idx="715">
                  <c:v>7.1900000000000048</c:v>
                </c:pt>
                <c:pt idx="716">
                  <c:v>7.1599999999999966</c:v>
                </c:pt>
                <c:pt idx="717">
                  <c:v>7.0499999999999972</c:v>
                </c:pt>
                <c:pt idx="718">
                  <c:v>7.2800000000000011</c:v>
                </c:pt>
                <c:pt idx="719">
                  <c:v>7.2600000000000051</c:v>
                </c:pt>
                <c:pt idx="720">
                  <c:v>6.6199999999999974</c:v>
                </c:pt>
                <c:pt idx="721">
                  <c:v>6.2700000000000031</c:v>
                </c:pt>
                <c:pt idx="722">
                  <c:v>6.4399999999999977</c:v>
                </c:pt>
                <c:pt idx="723">
                  <c:v>6.1599999999999966</c:v>
                </c:pt>
                <c:pt idx="724">
                  <c:v>4.2999999999999972</c:v>
                </c:pt>
                <c:pt idx="725">
                  <c:v>1.019999999999996</c:v>
                </c:pt>
                <c:pt idx="726">
                  <c:v>-9.0000000000003411E-2</c:v>
                </c:pt>
                <c:pt idx="727">
                  <c:v>-0.10000000000000853</c:v>
                </c:pt>
                <c:pt idx="728">
                  <c:v>-0.10000000000000853</c:v>
                </c:pt>
                <c:pt idx="729">
                  <c:v>-7.9999999999998295E-2</c:v>
                </c:pt>
                <c:pt idx="730">
                  <c:v>0.32000000000000739</c:v>
                </c:pt>
                <c:pt idx="731">
                  <c:v>2.8299999999999983</c:v>
                </c:pt>
                <c:pt idx="732">
                  <c:v>4.3299999999999983</c:v>
                </c:pt>
                <c:pt idx="733">
                  <c:v>4.3500000000000085</c:v>
                </c:pt>
                <c:pt idx="734">
                  <c:v>4.269999999999996</c:v>
                </c:pt>
                <c:pt idx="735">
                  <c:v>4.0600000000000023</c:v>
                </c:pt>
                <c:pt idx="736">
                  <c:v>3.480000000000004</c:v>
                </c:pt>
                <c:pt idx="737">
                  <c:v>4.8599999999999994</c:v>
                </c:pt>
                <c:pt idx="738">
                  <c:v>7.2899999999999991</c:v>
                </c:pt>
                <c:pt idx="739">
                  <c:v>7.5600000000000023</c:v>
                </c:pt>
                <c:pt idx="740">
                  <c:v>7.6299999999999955</c:v>
                </c:pt>
                <c:pt idx="741">
                  <c:v>7.4699999999999989</c:v>
                </c:pt>
                <c:pt idx="742">
                  <c:v>8.0200000000000031</c:v>
                </c:pt>
                <c:pt idx="743">
                  <c:v>7.9400000000000048</c:v>
                </c:pt>
                <c:pt idx="744">
                  <c:v>6.769999999999996</c:v>
                </c:pt>
                <c:pt idx="745">
                  <c:v>6.3699999999999974</c:v>
                </c:pt>
                <c:pt idx="746">
                  <c:v>6.1400000000000006</c:v>
                </c:pt>
                <c:pt idx="747">
                  <c:v>5.4399999999999977</c:v>
                </c:pt>
                <c:pt idx="748">
                  <c:v>3.9099999999999966</c:v>
                </c:pt>
                <c:pt idx="749">
                  <c:v>-0.10999999999999943</c:v>
                </c:pt>
                <c:pt idx="750">
                  <c:v>-0.10000000000000853</c:v>
                </c:pt>
                <c:pt idx="751">
                  <c:v>-0.10000000000000853</c:v>
                </c:pt>
                <c:pt idx="752">
                  <c:v>-0.10000000000000853</c:v>
                </c:pt>
                <c:pt idx="753">
                  <c:v>-0.10000000000000853</c:v>
                </c:pt>
                <c:pt idx="754">
                  <c:v>-0.10000000000000853</c:v>
                </c:pt>
                <c:pt idx="755">
                  <c:v>-9.0000000000003411E-2</c:v>
                </c:pt>
                <c:pt idx="756">
                  <c:v>-9.0000000000003411E-2</c:v>
                </c:pt>
                <c:pt idx="757">
                  <c:v>-9.0000000000003411E-2</c:v>
                </c:pt>
                <c:pt idx="758">
                  <c:v>-7.9999999999998295E-2</c:v>
                </c:pt>
                <c:pt idx="759">
                  <c:v>9.9999999999994316E-2</c:v>
                </c:pt>
                <c:pt idx="760">
                  <c:v>2.5300000000000011</c:v>
                </c:pt>
                <c:pt idx="761">
                  <c:v>3.4099999999999966</c:v>
                </c:pt>
                <c:pt idx="762">
                  <c:v>4.8499999999999943</c:v>
                </c:pt>
                <c:pt idx="763">
                  <c:v>5.3599999999999994</c:v>
                </c:pt>
                <c:pt idx="764">
                  <c:v>5.8100000000000023</c:v>
                </c:pt>
                <c:pt idx="765">
                  <c:v>5.6599999999999966</c:v>
                </c:pt>
                <c:pt idx="766">
                  <c:v>5.2800000000000011</c:v>
                </c:pt>
                <c:pt idx="767">
                  <c:v>5.5600000000000023</c:v>
                </c:pt>
                <c:pt idx="768">
                  <c:v>5.6899999999999977</c:v>
                </c:pt>
                <c:pt idx="769">
                  <c:v>5.4200000000000017</c:v>
                </c:pt>
                <c:pt idx="770">
                  <c:v>5.0500000000000114</c:v>
                </c:pt>
                <c:pt idx="771">
                  <c:v>4.6099999999999994</c:v>
                </c:pt>
                <c:pt idx="772">
                  <c:v>4.7800000000000011</c:v>
                </c:pt>
                <c:pt idx="773">
                  <c:v>4.5100000000000051</c:v>
                </c:pt>
                <c:pt idx="774">
                  <c:v>3.75</c:v>
                </c:pt>
                <c:pt idx="775">
                  <c:v>4.3700000000000045</c:v>
                </c:pt>
                <c:pt idx="776">
                  <c:v>0.64000000000000057</c:v>
                </c:pt>
                <c:pt idx="777">
                  <c:v>0.47000000000001307</c:v>
                </c:pt>
                <c:pt idx="778">
                  <c:v>0.84000000000000341</c:v>
                </c:pt>
                <c:pt idx="779">
                  <c:v>3.7000000000000028</c:v>
                </c:pt>
                <c:pt idx="780">
                  <c:v>4.6799999999999926</c:v>
                </c:pt>
                <c:pt idx="781">
                  <c:v>5.0500000000000114</c:v>
                </c:pt>
                <c:pt idx="782">
                  <c:v>4.5700000000000074</c:v>
                </c:pt>
                <c:pt idx="783">
                  <c:v>3.8499999999999943</c:v>
                </c:pt>
                <c:pt idx="784">
                  <c:v>1.8900000000000006</c:v>
                </c:pt>
                <c:pt idx="785">
                  <c:v>0.87000000000000455</c:v>
                </c:pt>
                <c:pt idx="786">
                  <c:v>0.82999999999999829</c:v>
                </c:pt>
                <c:pt idx="787">
                  <c:v>3.960000000000008</c:v>
                </c:pt>
                <c:pt idx="788">
                  <c:v>4.8900000000000006</c:v>
                </c:pt>
                <c:pt idx="789">
                  <c:v>5.25</c:v>
                </c:pt>
                <c:pt idx="790">
                  <c:v>5.2299999999999969</c:v>
                </c:pt>
                <c:pt idx="791">
                  <c:v>5.220000000000006</c:v>
                </c:pt>
                <c:pt idx="792">
                  <c:v>5.4599999999999937</c:v>
                </c:pt>
                <c:pt idx="793">
                  <c:v>5.2399999999999949</c:v>
                </c:pt>
                <c:pt idx="794">
                  <c:v>4.9100000000000108</c:v>
                </c:pt>
                <c:pt idx="795">
                  <c:v>4.9900000000000091</c:v>
                </c:pt>
                <c:pt idx="796">
                  <c:v>4.75</c:v>
                </c:pt>
                <c:pt idx="797">
                  <c:v>4.2599999999999909</c:v>
                </c:pt>
                <c:pt idx="798">
                  <c:v>4.8200000000000074</c:v>
                </c:pt>
                <c:pt idx="799">
                  <c:v>1.8299999999999983</c:v>
                </c:pt>
                <c:pt idx="800">
                  <c:v>0</c:v>
                </c:pt>
                <c:pt idx="801">
                  <c:v>1.2399999999999949</c:v>
                </c:pt>
                <c:pt idx="802">
                  <c:v>3.230000000000004</c:v>
                </c:pt>
                <c:pt idx="803">
                  <c:v>3.6000000000000085</c:v>
                </c:pt>
                <c:pt idx="804">
                  <c:v>2.6500000000000057</c:v>
                </c:pt>
                <c:pt idx="805">
                  <c:v>4.0799999999999983</c:v>
                </c:pt>
                <c:pt idx="806">
                  <c:v>2.3799999999999955</c:v>
                </c:pt>
                <c:pt idx="807">
                  <c:v>1.8799999999999955</c:v>
                </c:pt>
                <c:pt idx="808">
                  <c:v>2.480000000000004</c:v>
                </c:pt>
                <c:pt idx="809">
                  <c:v>4.289999999999992</c:v>
                </c:pt>
                <c:pt idx="810">
                  <c:v>5.0800000000000054</c:v>
                </c:pt>
                <c:pt idx="811">
                  <c:v>5.2299999999999969</c:v>
                </c:pt>
                <c:pt idx="812">
                  <c:v>5.6199999999999974</c:v>
                </c:pt>
                <c:pt idx="813">
                  <c:v>4.6000000000000085</c:v>
                </c:pt>
                <c:pt idx="814">
                  <c:v>4.9899999999999949</c:v>
                </c:pt>
                <c:pt idx="815">
                  <c:v>6.0999999999999943</c:v>
                </c:pt>
                <c:pt idx="816">
                  <c:v>6.2000000000000028</c:v>
                </c:pt>
                <c:pt idx="817">
                  <c:v>4.3599999999999994</c:v>
                </c:pt>
                <c:pt idx="818">
                  <c:v>2.5600000000000023</c:v>
                </c:pt>
                <c:pt idx="819">
                  <c:v>4.4200000000000017</c:v>
                </c:pt>
                <c:pt idx="820">
                  <c:v>4.2400000000000091</c:v>
                </c:pt>
                <c:pt idx="821">
                  <c:v>3.1899999999999977</c:v>
                </c:pt>
                <c:pt idx="822">
                  <c:v>0.67999999999999261</c:v>
                </c:pt>
                <c:pt idx="823">
                  <c:v>-0.10000000000000853</c:v>
                </c:pt>
                <c:pt idx="824">
                  <c:v>-9.0000000000003411E-2</c:v>
                </c:pt>
                <c:pt idx="825">
                  <c:v>-9.0000000000003411E-2</c:v>
                </c:pt>
                <c:pt idx="826">
                  <c:v>-7.9999999999998295E-2</c:v>
                </c:pt>
                <c:pt idx="827">
                  <c:v>0.71000000000000796</c:v>
                </c:pt>
                <c:pt idx="828">
                  <c:v>1.9999999999996021E-2</c:v>
                </c:pt>
                <c:pt idx="829">
                  <c:v>0.11999999999999034</c:v>
                </c:pt>
                <c:pt idx="830">
                  <c:v>1.7199999999999989</c:v>
                </c:pt>
                <c:pt idx="831">
                  <c:v>2.5400000000000063</c:v>
                </c:pt>
                <c:pt idx="832">
                  <c:v>2.730000000000004</c:v>
                </c:pt>
                <c:pt idx="833">
                  <c:v>1.3599999999999994</c:v>
                </c:pt>
                <c:pt idx="834">
                  <c:v>5</c:v>
                </c:pt>
                <c:pt idx="835">
                  <c:v>6.769999999999996</c:v>
                </c:pt>
                <c:pt idx="836">
                  <c:v>7</c:v>
                </c:pt>
                <c:pt idx="837">
                  <c:v>7.009999999999998</c:v>
                </c:pt>
                <c:pt idx="838">
                  <c:v>3.6300000000000026</c:v>
                </c:pt>
                <c:pt idx="839">
                  <c:v>6.3000000000000043</c:v>
                </c:pt>
                <c:pt idx="840">
                  <c:v>6.3000000000000043</c:v>
                </c:pt>
                <c:pt idx="841">
                  <c:v>7.769999999999996</c:v>
                </c:pt>
                <c:pt idx="842">
                  <c:v>6.789999999999992</c:v>
                </c:pt>
                <c:pt idx="843">
                  <c:v>6.3700000000000045</c:v>
                </c:pt>
                <c:pt idx="844">
                  <c:v>1.269999999999996</c:v>
                </c:pt>
                <c:pt idx="845">
                  <c:v>-6.0000000000002274E-2</c:v>
                </c:pt>
                <c:pt idx="846">
                  <c:v>-8.99999999999892E-2</c:v>
                </c:pt>
                <c:pt idx="847">
                  <c:v>-8.99999999999892E-2</c:v>
                </c:pt>
                <c:pt idx="848">
                  <c:v>-7.9999999999998295E-2</c:v>
                </c:pt>
                <c:pt idx="849">
                  <c:v>0.20999999999999375</c:v>
                </c:pt>
                <c:pt idx="850">
                  <c:v>7.9999999999998295E-2</c:v>
                </c:pt>
                <c:pt idx="851">
                  <c:v>1.9299999999999926</c:v>
                </c:pt>
                <c:pt idx="852">
                  <c:v>-5.9999999999988063E-2</c:v>
                </c:pt>
                <c:pt idx="853">
                  <c:v>0.14000000000000057</c:v>
                </c:pt>
                <c:pt idx="854">
                  <c:v>-9.0000000000003411E-2</c:v>
                </c:pt>
                <c:pt idx="855">
                  <c:v>-7.9999999999998295E-2</c:v>
                </c:pt>
                <c:pt idx="856">
                  <c:v>-9.0000000000003411E-2</c:v>
                </c:pt>
                <c:pt idx="857">
                  <c:v>-5.9999999999988063E-2</c:v>
                </c:pt>
                <c:pt idx="858">
                  <c:v>0.90000000000000568</c:v>
                </c:pt>
                <c:pt idx="859">
                  <c:v>3.4899999999999949</c:v>
                </c:pt>
                <c:pt idx="860">
                  <c:v>3.1200000000000045</c:v>
                </c:pt>
                <c:pt idx="861">
                  <c:v>3.1200000000000045</c:v>
                </c:pt>
                <c:pt idx="862">
                  <c:v>5.2800000000000011</c:v>
                </c:pt>
                <c:pt idx="863">
                  <c:v>6.3500000000000014</c:v>
                </c:pt>
                <c:pt idx="864">
                  <c:v>7.0599999999999952</c:v>
                </c:pt>
                <c:pt idx="865">
                  <c:v>7.8599999999999994</c:v>
                </c:pt>
                <c:pt idx="866">
                  <c:v>6.269999999999996</c:v>
                </c:pt>
                <c:pt idx="867">
                  <c:v>5.2600000000000051</c:v>
                </c:pt>
                <c:pt idx="868">
                  <c:v>6.6099999999999994</c:v>
                </c:pt>
                <c:pt idx="869">
                  <c:v>6.8299999999999983</c:v>
                </c:pt>
                <c:pt idx="870">
                  <c:v>2.2800000000000011</c:v>
                </c:pt>
                <c:pt idx="871">
                  <c:v>0.29999999999999716</c:v>
                </c:pt>
                <c:pt idx="872">
                  <c:v>0.67000000000000171</c:v>
                </c:pt>
                <c:pt idx="873">
                  <c:v>-6.9999999999993179E-2</c:v>
                </c:pt>
                <c:pt idx="874">
                  <c:v>1.4099999999999966</c:v>
                </c:pt>
                <c:pt idx="875">
                  <c:v>3.1899999999999977</c:v>
                </c:pt>
                <c:pt idx="876">
                  <c:v>4.3199999999999932</c:v>
                </c:pt>
                <c:pt idx="877">
                  <c:v>3.5100000000000051</c:v>
                </c:pt>
                <c:pt idx="878">
                  <c:v>3.8299999999999983</c:v>
                </c:pt>
                <c:pt idx="879">
                  <c:v>2.8699999999999903</c:v>
                </c:pt>
                <c:pt idx="880">
                  <c:v>2.9500000000000028</c:v>
                </c:pt>
                <c:pt idx="881">
                  <c:v>5.8700000000000045</c:v>
                </c:pt>
                <c:pt idx="882">
                  <c:v>6.5200000000000031</c:v>
                </c:pt>
                <c:pt idx="883">
                  <c:v>7.25</c:v>
                </c:pt>
                <c:pt idx="884">
                  <c:v>7.7900000000000063</c:v>
                </c:pt>
                <c:pt idx="885">
                  <c:v>7.730000000000004</c:v>
                </c:pt>
                <c:pt idx="886">
                  <c:v>8.2000000000000028</c:v>
                </c:pt>
                <c:pt idx="887">
                  <c:v>7.730000000000004</c:v>
                </c:pt>
                <c:pt idx="888">
                  <c:v>7.68</c:v>
                </c:pt>
                <c:pt idx="889">
                  <c:v>8.0800000000000054</c:v>
                </c:pt>
                <c:pt idx="890">
                  <c:v>7.3799999999999955</c:v>
                </c:pt>
                <c:pt idx="891">
                  <c:v>7.3800000000000097</c:v>
                </c:pt>
                <c:pt idx="892">
                  <c:v>7.8599999999999994</c:v>
                </c:pt>
                <c:pt idx="893">
                  <c:v>1.8299999999999983</c:v>
                </c:pt>
                <c:pt idx="894">
                  <c:v>0.45000000000000284</c:v>
                </c:pt>
                <c:pt idx="895">
                  <c:v>2.6400000000000006</c:v>
                </c:pt>
                <c:pt idx="896">
                  <c:v>4.6099999999999994</c:v>
                </c:pt>
                <c:pt idx="897">
                  <c:v>3.5900000000000034</c:v>
                </c:pt>
                <c:pt idx="898">
                  <c:v>1.289999999999992</c:v>
                </c:pt>
                <c:pt idx="899">
                  <c:v>0.85999999999999943</c:v>
                </c:pt>
                <c:pt idx="900">
                  <c:v>1.3099999999999881</c:v>
                </c:pt>
                <c:pt idx="901">
                  <c:v>0.34000000000000341</c:v>
                </c:pt>
                <c:pt idx="902">
                  <c:v>2.9699999999999989</c:v>
                </c:pt>
                <c:pt idx="903">
                  <c:v>2.4199999999999875</c:v>
                </c:pt>
                <c:pt idx="904">
                  <c:v>2.269999999999996</c:v>
                </c:pt>
                <c:pt idx="905">
                  <c:v>3.7199999999999989</c:v>
                </c:pt>
                <c:pt idx="906">
                  <c:v>6.3400000000000034</c:v>
                </c:pt>
                <c:pt idx="907">
                  <c:v>8.1000000000000014</c:v>
                </c:pt>
                <c:pt idx="908">
                  <c:v>6.7700000000000031</c:v>
                </c:pt>
                <c:pt idx="909">
                  <c:v>6.6099999999999994</c:v>
                </c:pt>
                <c:pt idx="910">
                  <c:v>7.2299999999999969</c:v>
                </c:pt>
                <c:pt idx="911">
                  <c:v>6.2199999999999989</c:v>
                </c:pt>
                <c:pt idx="912">
                  <c:v>6.9500000000000028</c:v>
                </c:pt>
                <c:pt idx="913">
                  <c:v>7.0799999999999983</c:v>
                </c:pt>
                <c:pt idx="914">
                  <c:v>7.0800000000000054</c:v>
                </c:pt>
                <c:pt idx="915">
                  <c:v>7.1900000000000119</c:v>
                </c:pt>
                <c:pt idx="916">
                  <c:v>5.269999999999996</c:v>
                </c:pt>
                <c:pt idx="917">
                  <c:v>4.1999999999999886</c:v>
                </c:pt>
                <c:pt idx="918">
                  <c:v>2.539999999999992</c:v>
                </c:pt>
                <c:pt idx="919">
                  <c:v>1.0300000000000011</c:v>
                </c:pt>
                <c:pt idx="920">
                  <c:v>-1.9999999999996021E-2</c:v>
                </c:pt>
                <c:pt idx="921">
                  <c:v>0.60999999999999943</c:v>
                </c:pt>
                <c:pt idx="922">
                  <c:v>2.6300000000000097</c:v>
                </c:pt>
                <c:pt idx="923">
                  <c:v>1.2000000000000028</c:v>
                </c:pt>
                <c:pt idx="924">
                  <c:v>3.2000000000000028</c:v>
                </c:pt>
                <c:pt idx="925">
                  <c:v>3.4399999999999977</c:v>
                </c:pt>
                <c:pt idx="926">
                  <c:v>4.4099999999999966</c:v>
                </c:pt>
                <c:pt idx="927">
                  <c:v>5.0900000000000034</c:v>
                </c:pt>
                <c:pt idx="928">
                  <c:v>4.8100000000000023</c:v>
                </c:pt>
                <c:pt idx="929">
                  <c:v>5.1299999999999955</c:v>
                </c:pt>
                <c:pt idx="930">
                  <c:v>5.6700000000000017</c:v>
                </c:pt>
                <c:pt idx="931">
                  <c:v>5.8099999999999881</c:v>
                </c:pt>
                <c:pt idx="932">
                  <c:v>6.8299999999999983</c:v>
                </c:pt>
                <c:pt idx="933">
                  <c:v>6.480000000000004</c:v>
                </c:pt>
                <c:pt idx="934">
                  <c:v>6.8299999999999983</c:v>
                </c:pt>
                <c:pt idx="935">
                  <c:v>7.2999999999999972</c:v>
                </c:pt>
                <c:pt idx="936">
                  <c:v>7.0900000000000034</c:v>
                </c:pt>
                <c:pt idx="937">
                  <c:v>6.0300000000000011</c:v>
                </c:pt>
                <c:pt idx="938">
                  <c:v>5.5699999999999932</c:v>
                </c:pt>
                <c:pt idx="939">
                  <c:v>5.5999999999999943</c:v>
                </c:pt>
                <c:pt idx="940">
                  <c:v>5.4900000000000091</c:v>
                </c:pt>
                <c:pt idx="941">
                  <c:v>5.4099999999999966</c:v>
                </c:pt>
                <c:pt idx="942">
                  <c:v>2.230000000000004</c:v>
                </c:pt>
                <c:pt idx="943">
                  <c:v>-9.9999999999994316E-2</c:v>
                </c:pt>
                <c:pt idx="944">
                  <c:v>-8.99999999999892E-2</c:v>
                </c:pt>
                <c:pt idx="945">
                  <c:v>-7.9999999999998295E-2</c:v>
                </c:pt>
                <c:pt idx="946">
                  <c:v>-9.9999999999994316E-2</c:v>
                </c:pt>
                <c:pt idx="947">
                  <c:v>0.14000000000000057</c:v>
                </c:pt>
                <c:pt idx="948">
                  <c:v>3.5300000000000011</c:v>
                </c:pt>
                <c:pt idx="949">
                  <c:v>4.8500000000000085</c:v>
                </c:pt>
                <c:pt idx="950">
                  <c:v>4.2099999999999937</c:v>
                </c:pt>
                <c:pt idx="951">
                  <c:v>4.3699999999999903</c:v>
                </c:pt>
                <c:pt idx="952">
                  <c:v>3.730000000000004</c:v>
                </c:pt>
                <c:pt idx="953">
                  <c:v>1.2599999999999909</c:v>
                </c:pt>
                <c:pt idx="954">
                  <c:v>3.2600000000000051</c:v>
                </c:pt>
                <c:pt idx="955">
                  <c:v>4.9000000000000057</c:v>
                </c:pt>
                <c:pt idx="956">
                  <c:v>4.0900000000000034</c:v>
                </c:pt>
                <c:pt idx="957">
                  <c:v>2.6700000000000017</c:v>
                </c:pt>
                <c:pt idx="958">
                  <c:v>4.730000000000004</c:v>
                </c:pt>
                <c:pt idx="959">
                  <c:v>5.9799999999999898</c:v>
                </c:pt>
                <c:pt idx="960">
                  <c:v>7.3399999999999963</c:v>
                </c:pt>
                <c:pt idx="961">
                  <c:v>7.8799999999999955</c:v>
                </c:pt>
                <c:pt idx="962">
                  <c:v>7.0699999999999932</c:v>
                </c:pt>
                <c:pt idx="963">
                  <c:v>6.6799999999999926</c:v>
                </c:pt>
                <c:pt idx="964">
                  <c:v>6.289999999999992</c:v>
                </c:pt>
                <c:pt idx="965">
                  <c:v>5.480000000000004</c:v>
                </c:pt>
                <c:pt idx="966">
                  <c:v>4.8100000000000023</c:v>
                </c:pt>
                <c:pt idx="967">
                  <c:v>3.8699999999999903</c:v>
                </c:pt>
                <c:pt idx="968">
                  <c:v>4.6400000000000006</c:v>
                </c:pt>
                <c:pt idx="969">
                  <c:v>4.3799999999999955</c:v>
                </c:pt>
                <c:pt idx="970">
                  <c:v>4.4699999999999989</c:v>
                </c:pt>
                <c:pt idx="971">
                  <c:v>4.3900000000000006</c:v>
                </c:pt>
                <c:pt idx="972">
                  <c:v>4.2600000000000051</c:v>
                </c:pt>
                <c:pt idx="973">
                  <c:v>4.0899999999999892</c:v>
                </c:pt>
                <c:pt idx="974">
                  <c:v>4.019999999999996</c:v>
                </c:pt>
                <c:pt idx="975">
                  <c:v>4.3499999999999943</c:v>
                </c:pt>
                <c:pt idx="976">
                  <c:v>4.4299999999999926</c:v>
                </c:pt>
                <c:pt idx="977">
                  <c:v>4.5300000000000011</c:v>
                </c:pt>
                <c:pt idx="978">
                  <c:v>6.6499999999999986</c:v>
                </c:pt>
                <c:pt idx="979">
                  <c:v>6.3099999999999952</c:v>
                </c:pt>
                <c:pt idx="980">
                  <c:v>7.68</c:v>
                </c:pt>
                <c:pt idx="981">
                  <c:v>7.990000000000002</c:v>
                </c:pt>
                <c:pt idx="982">
                  <c:v>8.490000000000002</c:v>
                </c:pt>
                <c:pt idx="983">
                  <c:v>8.8999999999999986</c:v>
                </c:pt>
                <c:pt idx="984">
                  <c:v>8.7399999999999949</c:v>
                </c:pt>
                <c:pt idx="985">
                  <c:v>7.7700000000000031</c:v>
                </c:pt>
                <c:pt idx="986">
                  <c:v>7.529999999999994</c:v>
                </c:pt>
                <c:pt idx="987">
                  <c:v>7.5299999999999869</c:v>
                </c:pt>
                <c:pt idx="988">
                  <c:v>5.9899999999999949</c:v>
                </c:pt>
                <c:pt idx="989">
                  <c:v>4.0400000000000063</c:v>
                </c:pt>
                <c:pt idx="990">
                  <c:v>1</c:v>
                </c:pt>
                <c:pt idx="991">
                  <c:v>9.9999999999909051E-3</c:v>
                </c:pt>
                <c:pt idx="992">
                  <c:v>0.29999999999999716</c:v>
                </c:pt>
                <c:pt idx="993">
                  <c:v>1.2099999999999937</c:v>
                </c:pt>
                <c:pt idx="994">
                  <c:v>1.9500000000000028</c:v>
                </c:pt>
                <c:pt idx="995">
                  <c:v>2.9200000000000017</c:v>
                </c:pt>
                <c:pt idx="996">
                  <c:v>3.2999999999999972</c:v>
                </c:pt>
                <c:pt idx="997">
                  <c:v>3.75</c:v>
                </c:pt>
                <c:pt idx="998">
                  <c:v>3.1899999999999977</c:v>
                </c:pt>
                <c:pt idx="999">
                  <c:v>1.8300000000000125</c:v>
                </c:pt>
                <c:pt idx="1000">
                  <c:v>2.4500000000000028</c:v>
                </c:pt>
                <c:pt idx="1001">
                  <c:v>4.4699999999999989</c:v>
                </c:pt>
                <c:pt idx="1002">
                  <c:v>7</c:v>
                </c:pt>
                <c:pt idx="1003">
                  <c:v>6.57</c:v>
                </c:pt>
                <c:pt idx="1004">
                  <c:v>7.7700000000000031</c:v>
                </c:pt>
                <c:pt idx="1005">
                  <c:v>8.019999999999996</c:v>
                </c:pt>
                <c:pt idx="1006">
                  <c:v>8.769999999999996</c:v>
                </c:pt>
                <c:pt idx="1007">
                  <c:v>8.480000000000004</c:v>
                </c:pt>
                <c:pt idx="1008">
                  <c:v>9.0799999999999983</c:v>
                </c:pt>
                <c:pt idx="1009">
                  <c:v>8.89</c:v>
                </c:pt>
                <c:pt idx="1010">
                  <c:v>7.5900000000000034</c:v>
                </c:pt>
                <c:pt idx="1011">
                  <c:v>7.3400000000000034</c:v>
                </c:pt>
                <c:pt idx="1012">
                  <c:v>6.019999999999996</c:v>
                </c:pt>
                <c:pt idx="1013">
                  <c:v>5.8000000000000114</c:v>
                </c:pt>
                <c:pt idx="1014">
                  <c:v>5.0799999999999983</c:v>
                </c:pt>
                <c:pt idx="1015">
                  <c:v>5.0699999999999932</c:v>
                </c:pt>
                <c:pt idx="1016">
                  <c:v>4.7600000000000051</c:v>
                </c:pt>
                <c:pt idx="1017">
                  <c:v>4.7999999999999972</c:v>
                </c:pt>
                <c:pt idx="1018">
                  <c:v>3.7399999999999949</c:v>
                </c:pt>
                <c:pt idx="1019">
                  <c:v>3.5600000000000023</c:v>
                </c:pt>
                <c:pt idx="1020">
                  <c:v>3.019999999999996</c:v>
                </c:pt>
                <c:pt idx="1021">
                  <c:v>3.3999999999999915</c:v>
                </c:pt>
                <c:pt idx="1022">
                  <c:v>2.769999999999996</c:v>
                </c:pt>
                <c:pt idx="1023">
                  <c:v>3.0499999999999972</c:v>
                </c:pt>
                <c:pt idx="1024">
                  <c:v>2.3699999999999903</c:v>
                </c:pt>
                <c:pt idx="1025">
                  <c:v>1.9399999999999977</c:v>
                </c:pt>
                <c:pt idx="1026">
                  <c:v>1.0799999999999983</c:v>
                </c:pt>
                <c:pt idx="1027">
                  <c:v>2.6299999999999955</c:v>
                </c:pt>
                <c:pt idx="1028">
                  <c:v>4.1200000000000045</c:v>
                </c:pt>
                <c:pt idx="1029">
                  <c:v>2.8799999999999955</c:v>
                </c:pt>
                <c:pt idx="1030">
                  <c:v>4.2899999999999991</c:v>
                </c:pt>
                <c:pt idx="1031">
                  <c:v>7.7399999999999949</c:v>
                </c:pt>
                <c:pt idx="1032">
                  <c:v>7.5500000000000043</c:v>
                </c:pt>
                <c:pt idx="1033">
                  <c:v>7.82</c:v>
                </c:pt>
                <c:pt idx="1034">
                  <c:v>7.4500000000000028</c:v>
                </c:pt>
                <c:pt idx="1035">
                  <c:v>6.0100000000000051</c:v>
                </c:pt>
                <c:pt idx="1036">
                  <c:v>5.6799999999999926</c:v>
                </c:pt>
                <c:pt idx="1037">
                  <c:v>6.3599999999999994</c:v>
                </c:pt>
                <c:pt idx="1038">
                  <c:v>4.6900000000000119</c:v>
                </c:pt>
                <c:pt idx="1039">
                  <c:v>2.480000000000004</c:v>
                </c:pt>
                <c:pt idx="1040">
                  <c:v>3.980000000000004</c:v>
                </c:pt>
                <c:pt idx="1041">
                  <c:v>4.4499999999999886</c:v>
                </c:pt>
                <c:pt idx="1042">
                  <c:v>4.0300000000000011</c:v>
                </c:pt>
                <c:pt idx="1043">
                  <c:v>4.25</c:v>
                </c:pt>
                <c:pt idx="1044">
                  <c:v>3.5499999999999972</c:v>
                </c:pt>
                <c:pt idx="1045">
                  <c:v>2.3799999999999955</c:v>
                </c:pt>
                <c:pt idx="1046">
                  <c:v>3.1199999999999903</c:v>
                </c:pt>
                <c:pt idx="1047">
                  <c:v>2.9699999999999989</c:v>
                </c:pt>
                <c:pt idx="1048">
                  <c:v>0.17999999999999261</c:v>
                </c:pt>
                <c:pt idx="1049">
                  <c:v>1.8599999999999994</c:v>
                </c:pt>
                <c:pt idx="1050">
                  <c:v>6.0600000000000023</c:v>
                </c:pt>
                <c:pt idx="1051">
                  <c:v>7.1099999999999994</c:v>
                </c:pt>
                <c:pt idx="1052">
                  <c:v>5.57</c:v>
                </c:pt>
                <c:pt idx="1053">
                  <c:v>3.6000000000000014</c:v>
                </c:pt>
                <c:pt idx="1054">
                  <c:v>5.5899999999999963</c:v>
                </c:pt>
                <c:pt idx="1055">
                  <c:v>8.4000000000000057</c:v>
                </c:pt>
                <c:pt idx="1056">
                  <c:v>11.120000000000005</c:v>
                </c:pt>
                <c:pt idx="1057">
                  <c:v>9.0799999999999983</c:v>
                </c:pt>
                <c:pt idx="1058">
                  <c:v>7.6200000000000045</c:v>
                </c:pt>
                <c:pt idx="1059">
                  <c:v>7.5300000000000011</c:v>
                </c:pt>
                <c:pt idx="1060">
                  <c:v>5.1200000000000045</c:v>
                </c:pt>
                <c:pt idx="1061">
                  <c:v>-0.10000000000000853</c:v>
                </c:pt>
                <c:pt idx="1062">
                  <c:v>-0.10999999999999943</c:v>
                </c:pt>
                <c:pt idx="1063">
                  <c:v>-0.10999999999999943</c:v>
                </c:pt>
                <c:pt idx="1064">
                  <c:v>-0.10999999999999943</c:v>
                </c:pt>
                <c:pt idx="1065">
                  <c:v>-0.10000000000000853</c:v>
                </c:pt>
                <c:pt idx="1066">
                  <c:v>-0.10000000000000853</c:v>
                </c:pt>
                <c:pt idx="1067">
                  <c:v>-0.10999999999999943</c:v>
                </c:pt>
                <c:pt idx="1068">
                  <c:v>-8.99999999999892E-2</c:v>
                </c:pt>
                <c:pt idx="1069">
                  <c:v>-8.99999999999892E-2</c:v>
                </c:pt>
                <c:pt idx="1070">
                  <c:v>-6.9999999999993179E-2</c:v>
                </c:pt>
                <c:pt idx="1071">
                  <c:v>0.17000000000000171</c:v>
                </c:pt>
                <c:pt idx="1072">
                  <c:v>1.2600000000000051</c:v>
                </c:pt>
                <c:pt idx="1073">
                  <c:v>3.7599999999999909</c:v>
                </c:pt>
                <c:pt idx="1074">
                  <c:v>5.1300000000000097</c:v>
                </c:pt>
                <c:pt idx="1075">
                  <c:v>5.230000000000004</c:v>
                </c:pt>
                <c:pt idx="1076">
                  <c:v>6.9500000000000028</c:v>
                </c:pt>
                <c:pt idx="1077">
                  <c:v>5.3900000000000006</c:v>
                </c:pt>
                <c:pt idx="1078">
                  <c:v>4.9599999999999937</c:v>
                </c:pt>
                <c:pt idx="1079">
                  <c:v>5.3299999999999983</c:v>
                </c:pt>
                <c:pt idx="1080">
                  <c:v>7.3299999999999983</c:v>
                </c:pt>
                <c:pt idx="1081">
                  <c:v>7.9799999999999898</c:v>
                </c:pt>
                <c:pt idx="1082">
                  <c:v>7.8200000000000074</c:v>
                </c:pt>
                <c:pt idx="1083">
                  <c:v>7.6300000000000097</c:v>
                </c:pt>
                <c:pt idx="1084">
                  <c:v>7.019999999999996</c:v>
                </c:pt>
                <c:pt idx="1085">
                  <c:v>6.8999999999999915</c:v>
                </c:pt>
                <c:pt idx="1086">
                  <c:v>5.1899999999999977</c:v>
                </c:pt>
                <c:pt idx="1087">
                  <c:v>4.6700000000000017</c:v>
                </c:pt>
                <c:pt idx="1088">
                  <c:v>4.8100000000000023</c:v>
                </c:pt>
                <c:pt idx="1089">
                  <c:v>4.730000000000004</c:v>
                </c:pt>
                <c:pt idx="1090">
                  <c:v>2.019999999999996</c:v>
                </c:pt>
                <c:pt idx="1091">
                  <c:v>0.26000000000000512</c:v>
                </c:pt>
                <c:pt idx="1092">
                  <c:v>2.3900000000000006</c:v>
                </c:pt>
                <c:pt idx="1093">
                  <c:v>1.3700000000000045</c:v>
                </c:pt>
                <c:pt idx="1094">
                  <c:v>2.8199999999999932</c:v>
                </c:pt>
                <c:pt idx="1095">
                  <c:v>3.7900000000000063</c:v>
                </c:pt>
                <c:pt idx="1096">
                  <c:v>3.8599999999999994</c:v>
                </c:pt>
                <c:pt idx="1097">
                  <c:v>3.4900000000000091</c:v>
                </c:pt>
                <c:pt idx="1098">
                  <c:v>4.8500000000000085</c:v>
                </c:pt>
                <c:pt idx="1099">
                  <c:v>7.4899999999999949</c:v>
                </c:pt>
                <c:pt idx="1100">
                  <c:v>7.3299999999999983</c:v>
                </c:pt>
                <c:pt idx="1101">
                  <c:v>7.3100000000000023</c:v>
                </c:pt>
                <c:pt idx="1102">
                  <c:v>6.3500000000000014</c:v>
                </c:pt>
                <c:pt idx="1103">
                  <c:v>7.8000000000000043</c:v>
                </c:pt>
                <c:pt idx="1104">
                  <c:v>8.230000000000004</c:v>
                </c:pt>
                <c:pt idx="1105">
                  <c:v>8.61</c:v>
                </c:pt>
                <c:pt idx="1106">
                  <c:v>8.5</c:v>
                </c:pt>
                <c:pt idx="1107">
                  <c:v>6.7599999999999909</c:v>
                </c:pt>
                <c:pt idx="1108">
                  <c:v>-0.10999999999999943</c:v>
                </c:pt>
                <c:pt idx="1109">
                  <c:v>-8.99999999999892E-2</c:v>
                </c:pt>
                <c:pt idx="1110">
                  <c:v>-0.10999999999999943</c:v>
                </c:pt>
                <c:pt idx="1111">
                  <c:v>-0.10999999999999943</c:v>
                </c:pt>
                <c:pt idx="1112">
                  <c:v>-9.9999999999994316E-2</c:v>
                </c:pt>
                <c:pt idx="1113">
                  <c:v>-7.9999999999998295E-2</c:v>
                </c:pt>
                <c:pt idx="1114">
                  <c:v>-6.9999999999993179E-2</c:v>
                </c:pt>
                <c:pt idx="1115">
                  <c:v>0.5</c:v>
                </c:pt>
                <c:pt idx="1116">
                  <c:v>3.3700000000000045</c:v>
                </c:pt>
                <c:pt idx="1117">
                  <c:v>4.230000000000004</c:v>
                </c:pt>
                <c:pt idx="1118">
                  <c:v>3.3499999999999943</c:v>
                </c:pt>
                <c:pt idx="1119">
                  <c:v>2.8100000000000023</c:v>
                </c:pt>
                <c:pt idx="1120">
                  <c:v>2.8100000000000023</c:v>
                </c:pt>
                <c:pt idx="1121">
                  <c:v>1.1800000000000068</c:v>
                </c:pt>
                <c:pt idx="1122">
                  <c:v>3.6200000000000045</c:v>
                </c:pt>
                <c:pt idx="1123">
                  <c:v>5.3500000000000085</c:v>
                </c:pt>
                <c:pt idx="1124">
                  <c:v>6.3700000000000045</c:v>
                </c:pt>
                <c:pt idx="1125">
                  <c:v>6.6900000000000048</c:v>
                </c:pt>
                <c:pt idx="1126">
                  <c:v>8.4599999999999937</c:v>
                </c:pt>
                <c:pt idx="1127">
                  <c:v>7.8700000000000045</c:v>
                </c:pt>
                <c:pt idx="1128">
                  <c:v>8.289999999999992</c:v>
                </c:pt>
                <c:pt idx="1129">
                  <c:v>7.7099999999999937</c:v>
                </c:pt>
                <c:pt idx="1130">
                  <c:v>7.6299999999999955</c:v>
                </c:pt>
                <c:pt idx="1131">
                  <c:v>3.9599999999999937</c:v>
                </c:pt>
                <c:pt idx="1132">
                  <c:v>-9.0000000000003411E-2</c:v>
                </c:pt>
                <c:pt idx="1133">
                  <c:v>-9.9999999999994316E-2</c:v>
                </c:pt>
                <c:pt idx="1134">
                  <c:v>-9.9999999999994316E-2</c:v>
                </c:pt>
                <c:pt idx="1135">
                  <c:v>-7.9999999999998295E-2</c:v>
                </c:pt>
                <c:pt idx="1136">
                  <c:v>-6.9999999999993179E-2</c:v>
                </c:pt>
                <c:pt idx="1137">
                  <c:v>0.20000000000000284</c:v>
                </c:pt>
                <c:pt idx="1138">
                  <c:v>1.1899999999999977</c:v>
                </c:pt>
                <c:pt idx="1139">
                  <c:v>4.5600000000000023</c:v>
                </c:pt>
                <c:pt idx="1140">
                  <c:v>4.5300000000000011</c:v>
                </c:pt>
                <c:pt idx="1141">
                  <c:v>4.2099999999999937</c:v>
                </c:pt>
                <c:pt idx="1142">
                  <c:v>4.0799999999999983</c:v>
                </c:pt>
                <c:pt idx="1143">
                  <c:v>4.2299999999999898</c:v>
                </c:pt>
                <c:pt idx="1144">
                  <c:v>3.769999999999996</c:v>
                </c:pt>
                <c:pt idx="1145">
                  <c:v>3.9500000000000028</c:v>
                </c:pt>
                <c:pt idx="1146">
                  <c:v>5.2199999999999989</c:v>
                </c:pt>
                <c:pt idx="1147">
                  <c:v>5.6699999999999946</c:v>
                </c:pt>
                <c:pt idx="1148">
                  <c:v>5.6399999999999935</c:v>
                </c:pt>
                <c:pt idx="1149">
                  <c:v>6.7100000000000009</c:v>
                </c:pt>
                <c:pt idx="1150">
                  <c:v>6.9000000000000057</c:v>
                </c:pt>
                <c:pt idx="1151">
                  <c:v>6.8100000000000023</c:v>
                </c:pt>
                <c:pt idx="1152">
                  <c:v>6.6199999999999903</c:v>
                </c:pt>
                <c:pt idx="1153">
                  <c:v>7.18</c:v>
                </c:pt>
                <c:pt idx="1154">
                  <c:v>7.730000000000004</c:v>
                </c:pt>
                <c:pt idx="1155">
                  <c:v>5.3900000000000006</c:v>
                </c:pt>
                <c:pt idx="1156">
                  <c:v>7.2600000000000051</c:v>
                </c:pt>
                <c:pt idx="1157">
                  <c:v>0</c:v>
                </c:pt>
                <c:pt idx="1158">
                  <c:v>2.4300000000000068</c:v>
                </c:pt>
                <c:pt idx="1159">
                  <c:v>2.6299999999999955</c:v>
                </c:pt>
                <c:pt idx="1160">
                  <c:v>0.17999999999999261</c:v>
                </c:pt>
                <c:pt idx="1161">
                  <c:v>0.48000000000000398</c:v>
                </c:pt>
                <c:pt idx="1162">
                  <c:v>-6.9999999999993179E-2</c:v>
                </c:pt>
                <c:pt idx="1163">
                  <c:v>-5.9999999999988063E-2</c:v>
                </c:pt>
                <c:pt idx="1164">
                  <c:v>0.34999999999999432</c:v>
                </c:pt>
                <c:pt idx="1165">
                  <c:v>0.39999999999999147</c:v>
                </c:pt>
                <c:pt idx="1166">
                  <c:v>0.65999999999999659</c:v>
                </c:pt>
                <c:pt idx="1167">
                  <c:v>1.3800000000000097</c:v>
                </c:pt>
                <c:pt idx="1168">
                  <c:v>3.2999999999999972</c:v>
                </c:pt>
                <c:pt idx="1169">
                  <c:v>3.4000000000000057</c:v>
                </c:pt>
                <c:pt idx="1170">
                  <c:v>5.6899999999999977</c:v>
                </c:pt>
                <c:pt idx="1171">
                  <c:v>6.75</c:v>
                </c:pt>
                <c:pt idx="1172">
                  <c:v>6.1500000000000057</c:v>
                </c:pt>
                <c:pt idx="1173">
                  <c:v>5.8200000000000074</c:v>
                </c:pt>
                <c:pt idx="1174">
                  <c:v>7.5699999999999932</c:v>
                </c:pt>
                <c:pt idx="1175">
                  <c:v>7.0999999999999943</c:v>
                </c:pt>
                <c:pt idx="1176">
                  <c:v>7.3400000000000034</c:v>
                </c:pt>
                <c:pt idx="1177">
                  <c:v>8.3999999999999915</c:v>
                </c:pt>
                <c:pt idx="1178">
                  <c:v>7.460000000000008</c:v>
                </c:pt>
                <c:pt idx="1179">
                  <c:v>6.5</c:v>
                </c:pt>
                <c:pt idx="1180">
                  <c:v>2.8299999999999983</c:v>
                </c:pt>
                <c:pt idx="1181">
                  <c:v>0.61000000000001364</c:v>
                </c:pt>
                <c:pt idx="1182">
                  <c:v>-7.9999999999998295E-2</c:v>
                </c:pt>
                <c:pt idx="1183">
                  <c:v>-7.9999999999998295E-2</c:v>
                </c:pt>
                <c:pt idx="1184">
                  <c:v>-9.9999999999994316E-2</c:v>
                </c:pt>
                <c:pt idx="1185">
                  <c:v>-8.99999999999892E-2</c:v>
                </c:pt>
                <c:pt idx="1186">
                  <c:v>0.10999999999999943</c:v>
                </c:pt>
                <c:pt idx="1187">
                  <c:v>1.1800000000000068</c:v>
                </c:pt>
                <c:pt idx="1188">
                  <c:v>2.1899999999999977</c:v>
                </c:pt>
                <c:pt idx="1189">
                  <c:v>1.1700000000000017</c:v>
                </c:pt>
                <c:pt idx="1190">
                  <c:v>-6.9999999999993179E-2</c:v>
                </c:pt>
                <c:pt idx="1191">
                  <c:v>0.92000000000000171</c:v>
                </c:pt>
                <c:pt idx="1192">
                  <c:v>3.0999999999999943</c:v>
                </c:pt>
                <c:pt idx="1193">
                  <c:v>4.4699999999999989</c:v>
                </c:pt>
                <c:pt idx="1194">
                  <c:v>5.8100000000000023</c:v>
                </c:pt>
                <c:pt idx="1195">
                  <c:v>4.75</c:v>
                </c:pt>
                <c:pt idx="1196">
                  <c:v>6.3599999999999923</c:v>
                </c:pt>
                <c:pt idx="1197">
                  <c:v>6.8500000000000014</c:v>
                </c:pt>
                <c:pt idx="1198">
                  <c:v>7.3899999999999935</c:v>
                </c:pt>
                <c:pt idx="1199">
                  <c:v>7.4900000000000091</c:v>
                </c:pt>
                <c:pt idx="1200">
                  <c:v>8.2000000000000028</c:v>
                </c:pt>
                <c:pt idx="1201">
                  <c:v>9.2999999999999972</c:v>
                </c:pt>
                <c:pt idx="1202">
                  <c:v>6.1800000000000068</c:v>
                </c:pt>
                <c:pt idx="1203">
                  <c:v>6.5</c:v>
                </c:pt>
                <c:pt idx="1204">
                  <c:v>4.7400000000000091</c:v>
                </c:pt>
                <c:pt idx="1205">
                  <c:v>3.3900000000000006</c:v>
                </c:pt>
                <c:pt idx="1206">
                  <c:v>0.17000000000000171</c:v>
                </c:pt>
                <c:pt idx="1207">
                  <c:v>8.0000000000012506E-2</c:v>
                </c:pt>
                <c:pt idx="1208">
                  <c:v>0.31000000000000227</c:v>
                </c:pt>
                <c:pt idx="1209">
                  <c:v>0.14000000000000057</c:v>
                </c:pt>
                <c:pt idx="1210">
                  <c:v>0.35999999999999943</c:v>
                </c:pt>
                <c:pt idx="1211">
                  <c:v>0.95999999999999375</c:v>
                </c:pt>
                <c:pt idx="1212">
                  <c:v>1.1699999999999875</c:v>
                </c:pt>
                <c:pt idx="1213">
                  <c:v>2.6600000000000108</c:v>
                </c:pt>
                <c:pt idx="1214">
                  <c:v>2.3700000000000045</c:v>
                </c:pt>
                <c:pt idx="1215">
                  <c:v>3.2800000000000011</c:v>
                </c:pt>
                <c:pt idx="1216">
                  <c:v>2.8100000000000023</c:v>
                </c:pt>
                <c:pt idx="1217">
                  <c:v>3.8199999999999932</c:v>
                </c:pt>
                <c:pt idx="1218">
                  <c:v>6.5000000000000071</c:v>
                </c:pt>
                <c:pt idx="1219">
                  <c:v>6.4799999999999969</c:v>
                </c:pt>
                <c:pt idx="1220">
                  <c:v>6.1499999999999915</c:v>
                </c:pt>
                <c:pt idx="1221">
                  <c:v>5.970000000000006</c:v>
                </c:pt>
                <c:pt idx="1222">
                  <c:v>4.5400000000000063</c:v>
                </c:pt>
                <c:pt idx="1223">
                  <c:v>9.029999999999994</c:v>
                </c:pt>
                <c:pt idx="1224">
                  <c:v>7.529999999999994</c:v>
                </c:pt>
                <c:pt idx="1225">
                  <c:v>7.2299999999999898</c:v>
                </c:pt>
                <c:pt idx="1226">
                  <c:v>7.5100000000000051</c:v>
                </c:pt>
                <c:pt idx="1227">
                  <c:v>7.519999999999996</c:v>
                </c:pt>
                <c:pt idx="1228">
                  <c:v>5.6500000000000057</c:v>
                </c:pt>
                <c:pt idx="1229">
                  <c:v>2.3499999999999943</c:v>
                </c:pt>
                <c:pt idx="1230">
                  <c:v>-8.99999999999892E-2</c:v>
                </c:pt>
                <c:pt idx="1231">
                  <c:v>-7.9999999999998295E-2</c:v>
                </c:pt>
                <c:pt idx="1232">
                  <c:v>-5.9999999999988063E-2</c:v>
                </c:pt>
                <c:pt idx="1233">
                  <c:v>-0.26000000000000512</c:v>
                </c:pt>
                <c:pt idx="1234">
                  <c:v>0.20000000000000284</c:v>
                </c:pt>
                <c:pt idx="1235">
                  <c:v>1.1499999999999915</c:v>
                </c:pt>
                <c:pt idx="1236">
                  <c:v>1.6899999999999977</c:v>
                </c:pt>
                <c:pt idx="1237">
                  <c:v>1.3900000000000006</c:v>
                </c:pt>
                <c:pt idx="1238">
                  <c:v>0.31000000000000227</c:v>
                </c:pt>
                <c:pt idx="1239">
                  <c:v>4.9999999999997158E-2</c:v>
                </c:pt>
                <c:pt idx="1240">
                  <c:v>1.9399999999999977</c:v>
                </c:pt>
                <c:pt idx="1241">
                  <c:v>2.6500000000000057</c:v>
                </c:pt>
                <c:pt idx="1242">
                  <c:v>4.7000000000000028</c:v>
                </c:pt>
                <c:pt idx="1243">
                  <c:v>6.0300000000000011</c:v>
                </c:pt>
                <c:pt idx="1244">
                  <c:v>5.8000000000000114</c:v>
                </c:pt>
                <c:pt idx="1245">
                  <c:v>5.1500000000000057</c:v>
                </c:pt>
                <c:pt idx="1246">
                  <c:v>5.5900000000000034</c:v>
                </c:pt>
                <c:pt idx="1247">
                  <c:v>6.0799999999999983</c:v>
                </c:pt>
                <c:pt idx="1248">
                  <c:v>3.4500000000000028</c:v>
                </c:pt>
                <c:pt idx="1249">
                  <c:v>3.5300000000000011</c:v>
                </c:pt>
                <c:pt idx="1250">
                  <c:v>0.54000000000000625</c:v>
                </c:pt>
                <c:pt idx="1251">
                  <c:v>-9.9999999999994316E-2</c:v>
                </c:pt>
                <c:pt idx="1252">
                  <c:v>-9.9999999999994316E-2</c:v>
                </c:pt>
                <c:pt idx="1253">
                  <c:v>-8.99999999999892E-2</c:v>
                </c:pt>
                <c:pt idx="1254">
                  <c:v>-0.10000000000000853</c:v>
                </c:pt>
                <c:pt idx="1255">
                  <c:v>-0.10000000000000853</c:v>
                </c:pt>
                <c:pt idx="1256">
                  <c:v>-0.10000000000000853</c:v>
                </c:pt>
                <c:pt idx="1257">
                  <c:v>-0.10000000000000853</c:v>
                </c:pt>
                <c:pt idx="1258">
                  <c:v>-0.10999999999999943</c:v>
                </c:pt>
                <c:pt idx="1259">
                  <c:v>-0.10999999999999943</c:v>
                </c:pt>
                <c:pt idx="1260">
                  <c:v>-0.10999999999999943</c:v>
                </c:pt>
                <c:pt idx="1261">
                  <c:v>-0.10999999999999943</c:v>
                </c:pt>
                <c:pt idx="1262">
                  <c:v>-9.9999999999994316E-2</c:v>
                </c:pt>
                <c:pt idx="1263">
                  <c:v>1.230000000000004</c:v>
                </c:pt>
                <c:pt idx="1264">
                  <c:v>4.9399999999999977</c:v>
                </c:pt>
                <c:pt idx="1265">
                  <c:v>4.6899999999999977</c:v>
                </c:pt>
                <c:pt idx="1266">
                  <c:v>5.8799999999999955</c:v>
                </c:pt>
                <c:pt idx="1267">
                  <c:v>6.6900000000000119</c:v>
                </c:pt>
                <c:pt idx="1268">
                  <c:v>7.3599999999999994</c:v>
                </c:pt>
                <c:pt idx="1269">
                  <c:v>7.4499999999999957</c:v>
                </c:pt>
                <c:pt idx="1270">
                  <c:v>7.82</c:v>
                </c:pt>
                <c:pt idx="1271">
                  <c:v>8</c:v>
                </c:pt>
                <c:pt idx="1272">
                  <c:v>8.9000000000000057</c:v>
                </c:pt>
                <c:pt idx="1273">
                  <c:v>9.7800000000000011</c:v>
                </c:pt>
                <c:pt idx="1274">
                  <c:v>8.6700000000000017</c:v>
                </c:pt>
                <c:pt idx="1275">
                  <c:v>7.6600000000000108</c:v>
                </c:pt>
                <c:pt idx="1276">
                  <c:v>3.8800000000000097</c:v>
                </c:pt>
                <c:pt idx="1277">
                  <c:v>-1.9399999999999977</c:v>
                </c:pt>
                <c:pt idx="1278">
                  <c:v>0.3399999999999892</c:v>
                </c:pt>
                <c:pt idx="1279">
                  <c:v>-8.99999999999892E-2</c:v>
                </c:pt>
                <c:pt idx="1280">
                  <c:v>-8.99999999999892E-2</c:v>
                </c:pt>
                <c:pt idx="1281">
                  <c:v>-7.9999999999998295E-2</c:v>
                </c:pt>
                <c:pt idx="1282">
                  <c:v>-4.9999999999997158E-2</c:v>
                </c:pt>
                <c:pt idx="1283">
                  <c:v>0.73000000000000398</c:v>
                </c:pt>
                <c:pt idx="1284">
                  <c:v>0.75999999999999091</c:v>
                </c:pt>
                <c:pt idx="1285">
                  <c:v>0.95999999999999375</c:v>
                </c:pt>
                <c:pt idx="1286">
                  <c:v>0.74000000000000909</c:v>
                </c:pt>
                <c:pt idx="1287">
                  <c:v>1.5700000000000074</c:v>
                </c:pt>
                <c:pt idx="1288">
                  <c:v>2.2600000000000051</c:v>
                </c:pt>
                <c:pt idx="1289">
                  <c:v>4.2999999999999972</c:v>
                </c:pt>
                <c:pt idx="1290">
                  <c:v>5.5799999999999983</c:v>
                </c:pt>
                <c:pt idx="1291">
                  <c:v>6.2000000000000028</c:v>
                </c:pt>
                <c:pt idx="1292">
                  <c:v>6.9399999999999977</c:v>
                </c:pt>
                <c:pt idx="1293">
                  <c:v>6.6699999999999946</c:v>
                </c:pt>
                <c:pt idx="1294">
                  <c:v>6.9699999999999989</c:v>
                </c:pt>
                <c:pt idx="1295">
                  <c:v>6.8900000000000006</c:v>
                </c:pt>
                <c:pt idx="1296">
                  <c:v>7.7999999999999972</c:v>
                </c:pt>
                <c:pt idx="1297">
                  <c:v>8.009999999999998</c:v>
                </c:pt>
                <c:pt idx="1298">
                  <c:v>7.490000000000002</c:v>
                </c:pt>
                <c:pt idx="1299">
                  <c:v>7.1700000000000017</c:v>
                </c:pt>
                <c:pt idx="1300">
                  <c:v>5.5699999999999932</c:v>
                </c:pt>
                <c:pt idx="1301">
                  <c:v>4.9000000000000057</c:v>
                </c:pt>
                <c:pt idx="1302">
                  <c:v>1.3200000000000074</c:v>
                </c:pt>
                <c:pt idx="1303">
                  <c:v>-8.99999999999892E-2</c:v>
                </c:pt>
                <c:pt idx="1304">
                  <c:v>-6.0000000000002274E-2</c:v>
                </c:pt>
                <c:pt idx="1305">
                  <c:v>-8.99999999999892E-2</c:v>
                </c:pt>
                <c:pt idx="1306">
                  <c:v>-6.9999999999993179E-2</c:v>
                </c:pt>
                <c:pt idx="1307">
                  <c:v>-4.9999999999997158E-2</c:v>
                </c:pt>
                <c:pt idx="1308">
                  <c:v>-6.9999999999993179E-2</c:v>
                </c:pt>
                <c:pt idx="1309">
                  <c:v>0.32999999999999829</c:v>
                </c:pt>
                <c:pt idx="1310">
                  <c:v>1.4199999999999875</c:v>
                </c:pt>
                <c:pt idx="1311">
                  <c:v>1.7800000000000011</c:v>
                </c:pt>
                <c:pt idx="1312">
                  <c:v>3.0400000000000063</c:v>
                </c:pt>
                <c:pt idx="1313">
                  <c:v>3.5</c:v>
                </c:pt>
                <c:pt idx="1314">
                  <c:v>6.6299999999999955</c:v>
                </c:pt>
                <c:pt idx="1315">
                  <c:v>6.7900000000000063</c:v>
                </c:pt>
                <c:pt idx="1316">
                  <c:v>6.9699999999999989</c:v>
                </c:pt>
                <c:pt idx="1317">
                  <c:v>6.5499999999999972</c:v>
                </c:pt>
                <c:pt idx="1318">
                  <c:v>8.1000000000000014</c:v>
                </c:pt>
                <c:pt idx="1319">
                  <c:v>7.4500000000000028</c:v>
                </c:pt>
                <c:pt idx="1320">
                  <c:v>7.4400000000000119</c:v>
                </c:pt>
                <c:pt idx="1321">
                  <c:v>7.4099999999999966</c:v>
                </c:pt>
                <c:pt idx="1322">
                  <c:v>8.019999999999996</c:v>
                </c:pt>
                <c:pt idx="1323">
                  <c:v>7.6299999999999955</c:v>
                </c:pt>
                <c:pt idx="1324">
                  <c:v>8.0799999999999983</c:v>
                </c:pt>
                <c:pt idx="1325">
                  <c:v>6.1400000000000006</c:v>
                </c:pt>
                <c:pt idx="1326">
                  <c:v>5.1599999999999966</c:v>
                </c:pt>
                <c:pt idx="1327">
                  <c:v>4.8100000000000023</c:v>
                </c:pt>
                <c:pt idx="1328">
                  <c:v>3.9500000000000028</c:v>
                </c:pt>
                <c:pt idx="1329">
                  <c:v>3.6299999999999955</c:v>
                </c:pt>
                <c:pt idx="1330">
                  <c:v>4.75</c:v>
                </c:pt>
                <c:pt idx="1331">
                  <c:v>4.230000000000004</c:v>
                </c:pt>
                <c:pt idx="1332">
                  <c:v>4.3599999999999994</c:v>
                </c:pt>
                <c:pt idx="1333">
                  <c:v>4.1799999999999926</c:v>
                </c:pt>
                <c:pt idx="1334">
                  <c:v>4.269999999999996</c:v>
                </c:pt>
                <c:pt idx="1335">
                  <c:v>4.5100000000000051</c:v>
                </c:pt>
                <c:pt idx="1336">
                  <c:v>4.6399999999999935</c:v>
                </c:pt>
                <c:pt idx="1337">
                  <c:v>4.3599999999999923</c:v>
                </c:pt>
                <c:pt idx="1338">
                  <c:v>6.0399999999999991</c:v>
                </c:pt>
                <c:pt idx="1339">
                  <c:v>6.0500000000000043</c:v>
                </c:pt>
                <c:pt idx="1340">
                  <c:v>6.740000000000002</c:v>
                </c:pt>
                <c:pt idx="1341">
                  <c:v>7.509999999999998</c:v>
                </c:pt>
                <c:pt idx="1342">
                  <c:v>6.240000000000002</c:v>
                </c:pt>
                <c:pt idx="1343">
                  <c:v>6.1199999999999974</c:v>
                </c:pt>
                <c:pt idx="1344">
                  <c:v>7.2399999999999949</c:v>
                </c:pt>
                <c:pt idx="1345">
                  <c:v>8.0900000000000034</c:v>
                </c:pt>
                <c:pt idx="1346">
                  <c:v>7.490000000000002</c:v>
                </c:pt>
                <c:pt idx="1347">
                  <c:v>7.2000000000000028</c:v>
                </c:pt>
                <c:pt idx="1348">
                  <c:v>5.9500000000000028</c:v>
                </c:pt>
                <c:pt idx="1349">
                  <c:v>-0.81999999999999318</c:v>
                </c:pt>
                <c:pt idx="1350">
                  <c:v>0.5</c:v>
                </c:pt>
                <c:pt idx="1351">
                  <c:v>-8.99999999999892E-2</c:v>
                </c:pt>
                <c:pt idx="1352">
                  <c:v>-5.9999999999988063E-2</c:v>
                </c:pt>
                <c:pt idx="1353">
                  <c:v>1.3900000000000006</c:v>
                </c:pt>
                <c:pt idx="1354">
                  <c:v>0.5899999999999892</c:v>
                </c:pt>
                <c:pt idx="1355">
                  <c:v>1.9299999999999926</c:v>
                </c:pt>
                <c:pt idx="1356">
                  <c:v>2.1200000000000045</c:v>
                </c:pt>
                <c:pt idx="1357">
                  <c:v>1.3800000000000097</c:v>
                </c:pt>
                <c:pt idx="1358">
                  <c:v>0.93999999999999773</c:v>
                </c:pt>
                <c:pt idx="1359">
                  <c:v>0.90000000000000568</c:v>
                </c:pt>
                <c:pt idx="1360">
                  <c:v>-1.8399999999999892</c:v>
                </c:pt>
                <c:pt idx="1361">
                  <c:v>0.20000000000000284</c:v>
                </c:pt>
                <c:pt idx="1362">
                  <c:v>4.5799999999999983</c:v>
                </c:pt>
                <c:pt idx="1363">
                  <c:v>6</c:v>
                </c:pt>
                <c:pt idx="1364">
                  <c:v>6.7199999999999989</c:v>
                </c:pt>
                <c:pt idx="1365">
                  <c:v>6.990000000000002</c:v>
                </c:pt>
                <c:pt idx="1366">
                  <c:v>5.2999999999999972</c:v>
                </c:pt>
                <c:pt idx="1367">
                  <c:v>6.32</c:v>
                </c:pt>
                <c:pt idx="1368">
                  <c:v>7.43</c:v>
                </c:pt>
                <c:pt idx="1369">
                  <c:v>8.5499999999999972</c:v>
                </c:pt>
                <c:pt idx="1370">
                  <c:v>8.230000000000004</c:v>
                </c:pt>
                <c:pt idx="1371">
                  <c:v>8.3499999999999943</c:v>
                </c:pt>
                <c:pt idx="1372">
                  <c:v>7.769999999999996</c:v>
                </c:pt>
                <c:pt idx="1373">
                  <c:v>6.6500000000000057</c:v>
                </c:pt>
                <c:pt idx="1374">
                  <c:v>5.1200000000000045</c:v>
                </c:pt>
                <c:pt idx="1375">
                  <c:v>4.5799999999999983</c:v>
                </c:pt>
                <c:pt idx="1376">
                  <c:v>4.8100000000000023</c:v>
                </c:pt>
                <c:pt idx="1377">
                  <c:v>4.8699999999999903</c:v>
                </c:pt>
                <c:pt idx="1378">
                  <c:v>4.1500000000000057</c:v>
                </c:pt>
                <c:pt idx="1379">
                  <c:v>3.8500000000000085</c:v>
                </c:pt>
                <c:pt idx="1380">
                  <c:v>3.1099999999999994</c:v>
                </c:pt>
                <c:pt idx="1381">
                  <c:v>1.5600000000000023</c:v>
                </c:pt>
                <c:pt idx="1382">
                  <c:v>1.3499999999999943</c:v>
                </c:pt>
                <c:pt idx="1383">
                  <c:v>2.1700000000000017</c:v>
                </c:pt>
                <c:pt idx="1384">
                  <c:v>2.9500000000000028</c:v>
                </c:pt>
                <c:pt idx="1385">
                  <c:v>5.0299999999999869</c:v>
                </c:pt>
                <c:pt idx="1386">
                  <c:v>5.82</c:v>
                </c:pt>
                <c:pt idx="1387">
                  <c:v>5.3500000000000014</c:v>
                </c:pt>
                <c:pt idx="1388">
                  <c:v>5.6899999999999977</c:v>
                </c:pt>
                <c:pt idx="1389">
                  <c:v>5.9499999999999957</c:v>
                </c:pt>
                <c:pt idx="1390">
                  <c:v>5.9699999999999989</c:v>
                </c:pt>
                <c:pt idx="1391">
                  <c:v>6.3800000000000026</c:v>
                </c:pt>
                <c:pt idx="1392">
                  <c:v>6.3800000000000026</c:v>
                </c:pt>
                <c:pt idx="1393">
                  <c:v>6.490000000000002</c:v>
                </c:pt>
                <c:pt idx="1394">
                  <c:v>6.3100000000000023</c:v>
                </c:pt>
                <c:pt idx="1395">
                  <c:v>5.9399999999999977</c:v>
                </c:pt>
                <c:pt idx="1396">
                  <c:v>6.289999999999992</c:v>
                </c:pt>
                <c:pt idx="1397">
                  <c:v>5.730000000000004</c:v>
                </c:pt>
                <c:pt idx="1398">
                  <c:v>5.6699999999999875</c:v>
                </c:pt>
                <c:pt idx="1399">
                  <c:v>5.4900000000000091</c:v>
                </c:pt>
                <c:pt idx="1400">
                  <c:v>3.1800000000000068</c:v>
                </c:pt>
                <c:pt idx="1401">
                  <c:v>3.1299999999999955</c:v>
                </c:pt>
                <c:pt idx="1402">
                  <c:v>4.1900000000000119</c:v>
                </c:pt>
                <c:pt idx="1403">
                  <c:v>5.3800000000000097</c:v>
                </c:pt>
                <c:pt idx="1404">
                  <c:v>4.7900000000000063</c:v>
                </c:pt>
                <c:pt idx="1405">
                  <c:v>4.8299999999999983</c:v>
                </c:pt>
                <c:pt idx="1406">
                  <c:v>4.5699999999999932</c:v>
                </c:pt>
                <c:pt idx="1407">
                  <c:v>4.8400000000000034</c:v>
                </c:pt>
                <c:pt idx="1408">
                  <c:v>5.5099999999999909</c:v>
                </c:pt>
                <c:pt idx="1409">
                  <c:v>5.5699999999999932</c:v>
                </c:pt>
                <c:pt idx="1410">
                  <c:v>5.7399999999999949</c:v>
                </c:pt>
                <c:pt idx="1411">
                  <c:v>5.8699999999999903</c:v>
                </c:pt>
                <c:pt idx="1412">
                  <c:v>5.6899999999999977</c:v>
                </c:pt>
                <c:pt idx="1413">
                  <c:v>5.7099999999999937</c:v>
                </c:pt>
                <c:pt idx="1414">
                  <c:v>5.1599999999999966</c:v>
                </c:pt>
                <c:pt idx="1415">
                  <c:v>4.8200000000000074</c:v>
                </c:pt>
                <c:pt idx="1416">
                  <c:v>5.480000000000004</c:v>
                </c:pt>
                <c:pt idx="1417">
                  <c:v>5.8100000000000023</c:v>
                </c:pt>
                <c:pt idx="1418">
                  <c:v>5.6700000000000017</c:v>
                </c:pt>
                <c:pt idx="1419">
                  <c:v>6.0899999999999892</c:v>
                </c:pt>
                <c:pt idx="1420">
                  <c:v>5.7000000000000028</c:v>
                </c:pt>
                <c:pt idx="1421">
                  <c:v>3.0700000000000074</c:v>
                </c:pt>
                <c:pt idx="1422">
                  <c:v>9.9999999999994316E-2</c:v>
                </c:pt>
                <c:pt idx="1423">
                  <c:v>-8.99999999999892E-2</c:v>
                </c:pt>
                <c:pt idx="1424">
                  <c:v>-8.99999999999892E-2</c:v>
                </c:pt>
                <c:pt idx="1425">
                  <c:v>-6.9999999999993179E-2</c:v>
                </c:pt>
                <c:pt idx="1426">
                  <c:v>0.35999999999999943</c:v>
                </c:pt>
                <c:pt idx="1427">
                  <c:v>0.17000000000000171</c:v>
                </c:pt>
                <c:pt idx="1428">
                  <c:v>0.42000000000000171</c:v>
                </c:pt>
                <c:pt idx="1429">
                  <c:v>0.26000000000000512</c:v>
                </c:pt>
                <c:pt idx="1430">
                  <c:v>2.3999999999999915</c:v>
                </c:pt>
                <c:pt idx="1431">
                  <c:v>3.4200000000000017</c:v>
                </c:pt>
                <c:pt idx="1432">
                  <c:v>3.0799999999999983</c:v>
                </c:pt>
                <c:pt idx="1433">
                  <c:v>3.8999999999999915</c:v>
                </c:pt>
                <c:pt idx="1434">
                  <c:v>4.6099999999999994</c:v>
                </c:pt>
                <c:pt idx="1435">
                  <c:v>5.9200000000000017</c:v>
                </c:pt>
                <c:pt idx="1436">
                  <c:v>7.5200000000000102</c:v>
                </c:pt>
                <c:pt idx="1437">
                  <c:v>5.769999999999996</c:v>
                </c:pt>
                <c:pt idx="1438">
                  <c:v>4.7399999999999949</c:v>
                </c:pt>
                <c:pt idx="1439">
                  <c:v>8.2700000000000102</c:v>
                </c:pt>
                <c:pt idx="1440">
                  <c:v>6.1700000000000017</c:v>
                </c:pt>
                <c:pt idx="1441">
                  <c:v>7.5600000000000023</c:v>
                </c:pt>
                <c:pt idx="1442">
                  <c:v>8.9699999999999989</c:v>
                </c:pt>
                <c:pt idx="1443">
                  <c:v>7.4099999999999966</c:v>
                </c:pt>
                <c:pt idx="1444">
                  <c:v>6.8199999999999932</c:v>
                </c:pt>
                <c:pt idx="1445">
                  <c:v>2.6400000000000006</c:v>
                </c:pt>
                <c:pt idx="1446">
                  <c:v>0.10000000000000853</c:v>
                </c:pt>
                <c:pt idx="1447">
                  <c:v>-6.9999999999993179E-2</c:v>
                </c:pt>
                <c:pt idx="1448">
                  <c:v>-7.9999999999998295E-2</c:v>
                </c:pt>
                <c:pt idx="1449">
                  <c:v>-7.9999999999998295E-2</c:v>
                </c:pt>
                <c:pt idx="1450">
                  <c:v>-8.99999999999892E-2</c:v>
                </c:pt>
                <c:pt idx="1451">
                  <c:v>-4.9999999999997158E-2</c:v>
                </c:pt>
                <c:pt idx="1452">
                  <c:v>-7.9999999999998295E-2</c:v>
                </c:pt>
                <c:pt idx="1453">
                  <c:v>-8.99999999999892E-2</c:v>
                </c:pt>
                <c:pt idx="1454">
                  <c:v>-9.9999999999994316E-2</c:v>
                </c:pt>
                <c:pt idx="1455">
                  <c:v>-9.9999999999994316E-2</c:v>
                </c:pt>
                <c:pt idx="1456">
                  <c:v>-7.000000000000739E-2</c:v>
                </c:pt>
                <c:pt idx="1457">
                  <c:v>3.3299999999999983</c:v>
                </c:pt>
                <c:pt idx="1458">
                  <c:v>5.5300000000000011</c:v>
                </c:pt>
                <c:pt idx="1459">
                  <c:v>5.1000000000000085</c:v>
                </c:pt>
                <c:pt idx="1460">
                  <c:v>6.0200000000000102</c:v>
                </c:pt>
                <c:pt idx="1461">
                  <c:v>6.2000000000000028</c:v>
                </c:pt>
                <c:pt idx="1462">
                  <c:v>6.0700000000000074</c:v>
                </c:pt>
                <c:pt idx="1463">
                  <c:v>6.1300000000000097</c:v>
                </c:pt>
                <c:pt idx="1464">
                  <c:v>5.3799999999999955</c:v>
                </c:pt>
                <c:pt idx="1465">
                  <c:v>5.0999999999999943</c:v>
                </c:pt>
                <c:pt idx="1466">
                  <c:v>5.8999999999999915</c:v>
                </c:pt>
                <c:pt idx="1467">
                  <c:v>5.6700000000000017</c:v>
                </c:pt>
                <c:pt idx="1468">
                  <c:v>5.6500000000000057</c:v>
                </c:pt>
                <c:pt idx="1469">
                  <c:v>3.7000000000000028</c:v>
                </c:pt>
                <c:pt idx="1470">
                  <c:v>1.8700000000000045</c:v>
                </c:pt>
                <c:pt idx="1471">
                  <c:v>1.6400000000000006</c:v>
                </c:pt>
                <c:pt idx="1472">
                  <c:v>4.210000000000008</c:v>
                </c:pt>
                <c:pt idx="1473">
                  <c:v>5.5499999999999972</c:v>
                </c:pt>
                <c:pt idx="1474">
                  <c:v>5.4699999999999989</c:v>
                </c:pt>
                <c:pt idx="1475">
                  <c:v>5.4599999999999937</c:v>
                </c:pt>
                <c:pt idx="1476">
                  <c:v>5.5100000000000051</c:v>
                </c:pt>
                <c:pt idx="1477">
                  <c:v>5.5200000000000102</c:v>
                </c:pt>
                <c:pt idx="1478">
                  <c:v>5.5300000000000011</c:v>
                </c:pt>
                <c:pt idx="1479">
                  <c:v>5.519999999999996</c:v>
                </c:pt>
                <c:pt idx="1480">
                  <c:v>5.3600000000000136</c:v>
                </c:pt>
                <c:pt idx="1481">
                  <c:v>5.1700000000000017</c:v>
                </c:pt>
                <c:pt idx="1482">
                  <c:v>5.279999999999994</c:v>
                </c:pt>
                <c:pt idx="1483">
                  <c:v>5.32</c:v>
                </c:pt>
                <c:pt idx="1484">
                  <c:v>5.2700000000000031</c:v>
                </c:pt>
                <c:pt idx="1485">
                  <c:v>5.5900000000000034</c:v>
                </c:pt>
                <c:pt idx="1486">
                  <c:v>5.5900000000000034</c:v>
                </c:pt>
                <c:pt idx="1487">
                  <c:v>5.5400000000000063</c:v>
                </c:pt>
                <c:pt idx="1488">
                  <c:v>4.7599999999999909</c:v>
                </c:pt>
                <c:pt idx="1489">
                  <c:v>1.9500000000000028</c:v>
                </c:pt>
                <c:pt idx="1490">
                  <c:v>2.4399999999999977</c:v>
                </c:pt>
                <c:pt idx="1491">
                  <c:v>1.5900000000000034</c:v>
                </c:pt>
                <c:pt idx="1492">
                  <c:v>1.2800000000000011</c:v>
                </c:pt>
                <c:pt idx="1493">
                  <c:v>1.0600000000000023</c:v>
                </c:pt>
                <c:pt idx="1494">
                  <c:v>0.14999999999999147</c:v>
                </c:pt>
                <c:pt idx="1495">
                  <c:v>0.43000000000000682</c:v>
                </c:pt>
                <c:pt idx="1496">
                  <c:v>-7.9999999999998295E-2</c:v>
                </c:pt>
                <c:pt idx="1497">
                  <c:v>-8.99999999999892E-2</c:v>
                </c:pt>
                <c:pt idx="1498">
                  <c:v>-7.9999999999998295E-2</c:v>
                </c:pt>
                <c:pt idx="1499">
                  <c:v>0.23000000000000398</c:v>
                </c:pt>
                <c:pt idx="1500">
                  <c:v>2.5</c:v>
                </c:pt>
                <c:pt idx="1501">
                  <c:v>5.5400000000000063</c:v>
                </c:pt>
                <c:pt idx="1502">
                  <c:v>5.4099999999999966</c:v>
                </c:pt>
                <c:pt idx="1503">
                  <c:v>5.1600000000000108</c:v>
                </c:pt>
                <c:pt idx="1504">
                  <c:v>4.8500000000000085</c:v>
                </c:pt>
                <c:pt idx="1505">
                  <c:v>4.7800000000000011</c:v>
                </c:pt>
                <c:pt idx="1506">
                  <c:v>5.039999999999992</c:v>
                </c:pt>
                <c:pt idx="1507">
                  <c:v>6.0600000000000023</c:v>
                </c:pt>
                <c:pt idx="1508">
                  <c:v>5.7999999999999972</c:v>
                </c:pt>
                <c:pt idx="1509">
                  <c:v>5.8799999999999955</c:v>
                </c:pt>
                <c:pt idx="1510">
                  <c:v>6.2899999999999991</c:v>
                </c:pt>
                <c:pt idx="1511">
                  <c:v>5.9699999999999989</c:v>
                </c:pt>
                <c:pt idx="1512">
                  <c:v>6.7299999999999898</c:v>
                </c:pt>
                <c:pt idx="1513">
                  <c:v>6.5900000000000034</c:v>
                </c:pt>
                <c:pt idx="1514">
                  <c:v>6.3499999999999943</c:v>
                </c:pt>
                <c:pt idx="1515">
                  <c:v>6.5999999999999943</c:v>
                </c:pt>
                <c:pt idx="1516">
                  <c:v>5.2199999999999989</c:v>
                </c:pt>
                <c:pt idx="1517">
                  <c:v>5.6600000000000108</c:v>
                </c:pt>
                <c:pt idx="1518">
                  <c:v>3.7099999999999937</c:v>
                </c:pt>
                <c:pt idx="1519">
                  <c:v>0.92000000000000171</c:v>
                </c:pt>
                <c:pt idx="1520">
                  <c:v>0.23999999999999488</c:v>
                </c:pt>
                <c:pt idx="1521">
                  <c:v>1.0600000000000023</c:v>
                </c:pt>
                <c:pt idx="1522">
                  <c:v>2.1400000000000006</c:v>
                </c:pt>
                <c:pt idx="1523">
                  <c:v>1.7599999999999909</c:v>
                </c:pt>
                <c:pt idx="1524">
                  <c:v>3.4299999999999926</c:v>
                </c:pt>
                <c:pt idx="1525">
                  <c:v>6.0900000000000034</c:v>
                </c:pt>
                <c:pt idx="1526">
                  <c:v>5.8400000000000034</c:v>
                </c:pt>
                <c:pt idx="1527">
                  <c:v>5.3100000000000023</c:v>
                </c:pt>
                <c:pt idx="1528">
                  <c:v>4.519999999999996</c:v>
                </c:pt>
                <c:pt idx="1529">
                  <c:v>4.5900000000000034</c:v>
                </c:pt>
                <c:pt idx="1530">
                  <c:v>5.4699999999999989</c:v>
                </c:pt>
                <c:pt idx="1531">
                  <c:v>4.9100000000000037</c:v>
                </c:pt>
                <c:pt idx="1532">
                  <c:v>5.5600000000000023</c:v>
                </c:pt>
                <c:pt idx="1533">
                  <c:v>5.3100000000000023</c:v>
                </c:pt>
                <c:pt idx="1534">
                  <c:v>5.1600000000000108</c:v>
                </c:pt>
                <c:pt idx="1535">
                  <c:v>5.9899999999999949</c:v>
                </c:pt>
                <c:pt idx="1536">
                  <c:v>6.5599999999999881</c:v>
                </c:pt>
                <c:pt idx="1537">
                  <c:v>5.9899999999999949</c:v>
                </c:pt>
                <c:pt idx="1538">
                  <c:v>6.0200000000000102</c:v>
                </c:pt>
                <c:pt idx="1539">
                  <c:v>5.7800000000000011</c:v>
                </c:pt>
                <c:pt idx="1540">
                  <c:v>5.8900000000000006</c:v>
                </c:pt>
                <c:pt idx="1541">
                  <c:v>5.5299999999999869</c:v>
                </c:pt>
                <c:pt idx="1542">
                  <c:v>5.2599999999999909</c:v>
                </c:pt>
                <c:pt idx="1543">
                  <c:v>5.0300000000000011</c:v>
                </c:pt>
                <c:pt idx="1544">
                  <c:v>5.1799999999999926</c:v>
                </c:pt>
                <c:pt idx="1545">
                  <c:v>4.9300000000000068</c:v>
                </c:pt>
                <c:pt idx="1546">
                  <c:v>4.980000000000004</c:v>
                </c:pt>
                <c:pt idx="1547">
                  <c:v>4.9900000000000091</c:v>
                </c:pt>
                <c:pt idx="1548">
                  <c:v>4.8699999999999903</c:v>
                </c:pt>
                <c:pt idx="1549">
                  <c:v>4.9099999999999966</c:v>
                </c:pt>
                <c:pt idx="1550">
                  <c:v>4.6099999999999994</c:v>
                </c:pt>
                <c:pt idx="1551">
                  <c:v>4.769999999999996</c:v>
                </c:pt>
                <c:pt idx="1552">
                  <c:v>5.0599999999999952</c:v>
                </c:pt>
                <c:pt idx="1553">
                  <c:v>4.4799999999999969</c:v>
                </c:pt>
                <c:pt idx="1554">
                  <c:v>4.8500000000000014</c:v>
                </c:pt>
                <c:pt idx="1555">
                  <c:v>5.4499999999999957</c:v>
                </c:pt>
                <c:pt idx="1556">
                  <c:v>5.9500000000000028</c:v>
                </c:pt>
                <c:pt idx="1557">
                  <c:v>5.1400000000000006</c:v>
                </c:pt>
                <c:pt idx="1558">
                  <c:v>6.0200000000000031</c:v>
                </c:pt>
                <c:pt idx="1559">
                  <c:v>6.1500000000000057</c:v>
                </c:pt>
                <c:pt idx="1560">
                  <c:v>6.6400000000000006</c:v>
                </c:pt>
                <c:pt idx="1561">
                  <c:v>6.2800000000000011</c:v>
                </c:pt>
                <c:pt idx="1562">
                  <c:v>6.980000000000004</c:v>
                </c:pt>
                <c:pt idx="1563">
                  <c:v>7.6200000000000045</c:v>
                </c:pt>
                <c:pt idx="1564">
                  <c:v>6.0200000000000102</c:v>
                </c:pt>
                <c:pt idx="1565">
                  <c:v>4.4899999999999949</c:v>
                </c:pt>
                <c:pt idx="1566">
                  <c:v>5.1299999999999955</c:v>
                </c:pt>
                <c:pt idx="1567">
                  <c:v>4.9899999999999949</c:v>
                </c:pt>
                <c:pt idx="1568">
                  <c:v>2.5899999999999892</c:v>
                </c:pt>
                <c:pt idx="1569">
                  <c:v>2.3999999999999915</c:v>
                </c:pt>
                <c:pt idx="1570">
                  <c:v>3.9300000000000068</c:v>
                </c:pt>
                <c:pt idx="1571">
                  <c:v>4.6800000000000068</c:v>
                </c:pt>
                <c:pt idx="1572">
                  <c:v>3.4299999999999926</c:v>
                </c:pt>
                <c:pt idx="1573">
                  <c:v>1.9300000000000068</c:v>
                </c:pt>
                <c:pt idx="1574">
                  <c:v>-3.9999999999992042E-2</c:v>
                </c:pt>
                <c:pt idx="1575">
                  <c:v>-9.9999999999994316E-2</c:v>
                </c:pt>
                <c:pt idx="1576">
                  <c:v>-9.9999999999994316E-2</c:v>
                </c:pt>
                <c:pt idx="1577">
                  <c:v>1.6200000000000045</c:v>
                </c:pt>
                <c:pt idx="1578">
                  <c:v>6.4599999999999937</c:v>
                </c:pt>
                <c:pt idx="1579">
                  <c:v>5.8100000000000023</c:v>
                </c:pt>
                <c:pt idx="1580">
                  <c:v>5.9899999999999949</c:v>
                </c:pt>
                <c:pt idx="1581">
                  <c:v>5.9200000000000017</c:v>
                </c:pt>
                <c:pt idx="1582">
                  <c:v>6.8299999999999983</c:v>
                </c:pt>
                <c:pt idx="1583">
                  <c:v>5.75</c:v>
                </c:pt>
                <c:pt idx="1584">
                  <c:v>7.5699999999999932</c:v>
                </c:pt>
                <c:pt idx="1585">
                  <c:v>6.4899999999999949</c:v>
                </c:pt>
                <c:pt idx="1586">
                  <c:v>7.3100000000000023</c:v>
                </c:pt>
                <c:pt idx="1587">
                  <c:v>7.3299999999999983</c:v>
                </c:pt>
                <c:pt idx="1588">
                  <c:v>6.1600000000000108</c:v>
                </c:pt>
                <c:pt idx="1589">
                  <c:v>5.4099999999999966</c:v>
                </c:pt>
                <c:pt idx="1590">
                  <c:v>5.5900000000000034</c:v>
                </c:pt>
                <c:pt idx="1591">
                  <c:v>5.4899999999999949</c:v>
                </c:pt>
                <c:pt idx="1592">
                  <c:v>5.6599999999999966</c:v>
                </c:pt>
                <c:pt idx="1593">
                  <c:v>4.0799999999999983</c:v>
                </c:pt>
                <c:pt idx="1594">
                  <c:v>3.9399999999999977</c:v>
                </c:pt>
                <c:pt idx="1595">
                  <c:v>3.6299999999999955</c:v>
                </c:pt>
                <c:pt idx="1596">
                  <c:v>3.1000000000000085</c:v>
                </c:pt>
                <c:pt idx="1597">
                  <c:v>3.3699999999999903</c:v>
                </c:pt>
                <c:pt idx="1598">
                  <c:v>2.8100000000000023</c:v>
                </c:pt>
                <c:pt idx="1599">
                  <c:v>3.3299999999999983</c:v>
                </c:pt>
                <c:pt idx="1600">
                  <c:v>2.8099999999999881</c:v>
                </c:pt>
                <c:pt idx="1601">
                  <c:v>1.5300000000000011</c:v>
                </c:pt>
                <c:pt idx="1602">
                  <c:v>1.3900000000000006</c:v>
                </c:pt>
                <c:pt idx="1603">
                  <c:v>3.8599999999999994</c:v>
                </c:pt>
                <c:pt idx="1604">
                  <c:v>5.539999999999992</c:v>
                </c:pt>
                <c:pt idx="1605">
                  <c:v>5.1099999999999994</c:v>
                </c:pt>
                <c:pt idx="1606">
                  <c:v>3.4699999999999989</c:v>
                </c:pt>
                <c:pt idx="1607">
                  <c:v>0.84000000000000341</c:v>
                </c:pt>
                <c:pt idx="1608">
                  <c:v>-9.9999999999994316E-2</c:v>
                </c:pt>
                <c:pt idx="1609">
                  <c:v>-9.0000000000003411E-2</c:v>
                </c:pt>
                <c:pt idx="1610">
                  <c:v>0.78999999999999204</c:v>
                </c:pt>
                <c:pt idx="1611">
                  <c:v>0.29999999999999716</c:v>
                </c:pt>
                <c:pt idx="1612">
                  <c:v>-7.000000000000739E-2</c:v>
                </c:pt>
                <c:pt idx="1613">
                  <c:v>0</c:v>
                </c:pt>
                <c:pt idx="1614">
                  <c:v>9.9999999999994316E-2</c:v>
                </c:pt>
                <c:pt idx="1615">
                  <c:v>-9.9999999999994316E-2</c:v>
                </c:pt>
                <c:pt idx="1616">
                  <c:v>0.85999999999999943</c:v>
                </c:pt>
                <c:pt idx="1617">
                  <c:v>1.8199999999999932</c:v>
                </c:pt>
                <c:pt idx="1618">
                  <c:v>0.14999999999999147</c:v>
                </c:pt>
                <c:pt idx="1619">
                  <c:v>-7.000000000000739E-2</c:v>
                </c:pt>
                <c:pt idx="1620">
                  <c:v>1.0000000000005116E-2</c:v>
                </c:pt>
                <c:pt idx="1621">
                  <c:v>1.8900000000000006</c:v>
                </c:pt>
                <c:pt idx="1622">
                  <c:v>0.77000000000001023</c:v>
                </c:pt>
                <c:pt idx="1623">
                  <c:v>1.2199999999999989</c:v>
                </c:pt>
                <c:pt idx="1624">
                  <c:v>3.2599999999999909</c:v>
                </c:pt>
                <c:pt idx="1625">
                  <c:v>5.3900000000000006</c:v>
                </c:pt>
                <c:pt idx="1626">
                  <c:v>5.9199999999999875</c:v>
                </c:pt>
                <c:pt idx="1627">
                  <c:v>5.980000000000004</c:v>
                </c:pt>
                <c:pt idx="1628">
                  <c:v>5.6799999999999926</c:v>
                </c:pt>
                <c:pt idx="1629">
                  <c:v>5.5300000000000011</c:v>
                </c:pt>
                <c:pt idx="1630">
                  <c:v>5.6700000000000017</c:v>
                </c:pt>
                <c:pt idx="1631">
                  <c:v>6.2600000000000051</c:v>
                </c:pt>
                <c:pt idx="1632">
                  <c:v>6.769999999999996</c:v>
                </c:pt>
                <c:pt idx="1633">
                  <c:v>6.289999999999992</c:v>
                </c:pt>
                <c:pt idx="1634">
                  <c:v>5.6399999999999864</c:v>
                </c:pt>
                <c:pt idx="1635">
                  <c:v>5.5900000000000034</c:v>
                </c:pt>
                <c:pt idx="1636">
                  <c:v>5.8900000000000006</c:v>
                </c:pt>
                <c:pt idx="1637">
                  <c:v>5.4899999999999949</c:v>
                </c:pt>
                <c:pt idx="1638">
                  <c:v>5.3599999999999994</c:v>
                </c:pt>
                <c:pt idx="1639">
                  <c:v>5.2199999999999989</c:v>
                </c:pt>
                <c:pt idx="1640">
                  <c:v>5.2299999999999898</c:v>
                </c:pt>
                <c:pt idx="1641">
                  <c:v>5.1700000000000017</c:v>
                </c:pt>
                <c:pt idx="1642">
                  <c:v>4.980000000000004</c:v>
                </c:pt>
                <c:pt idx="1643">
                  <c:v>5.0999999999999943</c:v>
                </c:pt>
                <c:pt idx="1644">
                  <c:v>4.8100000000000023</c:v>
                </c:pt>
                <c:pt idx="1645">
                  <c:v>4.5099999999999909</c:v>
                </c:pt>
                <c:pt idx="1646">
                  <c:v>3.7399999999999949</c:v>
                </c:pt>
                <c:pt idx="1647">
                  <c:v>2.7900000000000063</c:v>
                </c:pt>
                <c:pt idx="1648">
                  <c:v>4.5900000000000034</c:v>
                </c:pt>
                <c:pt idx="1649">
                  <c:v>5.3299999999999983</c:v>
                </c:pt>
                <c:pt idx="1650">
                  <c:v>6.43</c:v>
                </c:pt>
                <c:pt idx="1651">
                  <c:v>6.82</c:v>
                </c:pt>
                <c:pt idx="1652">
                  <c:v>6.6099999999999994</c:v>
                </c:pt>
                <c:pt idx="1653">
                  <c:v>7.18</c:v>
                </c:pt>
                <c:pt idx="1654">
                  <c:v>7.4599999999999937</c:v>
                </c:pt>
                <c:pt idx="1655">
                  <c:v>7.3999999999999986</c:v>
                </c:pt>
                <c:pt idx="1656">
                  <c:v>7</c:v>
                </c:pt>
                <c:pt idx="1657">
                  <c:v>7.1200000000000045</c:v>
                </c:pt>
                <c:pt idx="1658">
                  <c:v>7.5500000000000114</c:v>
                </c:pt>
                <c:pt idx="1659">
                  <c:v>5.9200000000000017</c:v>
                </c:pt>
                <c:pt idx="1660">
                  <c:v>4.9899999999999949</c:v>
                </c:pt>
                <c:pt idx="1661">
                  <c:v>2.2000000000000028</c:v>
                </c:pt>
                <c:pt idx="1662">
                  <c:v>-2.5299999999999869</c:v>
                </c:pt>
                <c:pt idx="1663">
                  <c:v>4.9999999999997158E-2</c:v>
                </c:pt>
                <c:pt idx="1664">
                  <c:v>0.10999999999999943</c:v>
                </c:pt>
                <c:pt idx="1665">
                  <c:v>1.2900000000000063</c:v>
                </c:pt>
                <c:pt idx="1666">
                  <c:v>2.2299999999999898</c:v>
                </c:pt>
                <c:pt idx="1667">
                  <c:v>3.7700000000000102</c:v>
                </c:pt>
                <c:pt idx="1668">
                  <c:v>4.7700000000000102</c:v>
                </c:pt>
                <c:pt idx="1669">
                  <c:v>3.2900000000000063</c:v>
                </c:pt>
                <c:pt idx="1670">
                  <c:v>4.7399999999999949</c:v>
                </c:pt>
                <c:pt idx="1671">
                  <c:v>3.1700000000000017</c:v>
                </c:pt>
                <c:pt idx="1672">
                  <c:v>4.4000000000000057</c:v>
                </c:pt>
                <c:pt idx="1673">
                  <c:v>4.3700000000000045</c:v>
                </c:pt>
                <c:pt idx="1674">
                  <c:v>4.4399999999999977</c:v>
                </c:pt>
                <c:pt idx="1675">
                  <c:v>5.1799999999999926</c:v>
                </c:pt>
                <c:pt idx="1676">
                  <c:v>6.0899999999999892</c:v>
                </c:pt>
                <c:pt idx="1677">
                  <c:v>4.9899999999999949</c:v>
                </c:pt>
                <c:pt idx="1678">
                  <c:v>5.3900000000000006</c:v>
                </c:pt>
                <c:pt idx="1679">
                  <c:v>5.7900000000000063</c:v>
                </c:pt>
                <c:pt idx="1680">
                  <c:v>5.0800000000000125</c:v>
                </c:pt>
                <c:pt idx="1681">
                  <c:v>4.1000000000000085</c:v>
                </c:pt>
                <c:pt idx="1682">
                  <c:v>4.1899999999999977</c:v>
                </c:pt>
                <c:pt idx="1683">
                  <c:v>2.5799999999999983</c:v>
                </c:pt>
                <c:pt idx="1684">
                  <c:v>-8.99999999999892E-2</c:v>
                </c:pt>
                <c:pt idx="1685">
                  <c:v>0.78000000000000114</c:v>
                </c:pt>
                <c:pt idx="1686">
                  <c:v>0.65999999999999659</c:v>
                </c:pt>
                <c:pt idx="1687">
                  <c:v>2.1800000000000068</c:v>
                </c:pt>
                <c:pt idx="1688">
                  <c:v>2.210000000000008</c:v>
                </c:pt>
                <c:pt idx="1689">
                  <c:v>2.9000000000000057</c:v>
                </c:pt>
                <c:pt idx="1690">
                  <c:v>3.1199999999999903</c:v>
                </c:pt>
                <c:pt idx="1691">
                  <c:v>1.4700000000000131</c:v>
                </c:pt>
                <c:pt idx="1692">
                  <c:v>2.4900000000000091</c:v>
                </c:pt>
                <c:pt idx="1693">
                  <c:v>0.29999999999999716</c:v>
                </c:pt>
                <c:pt idx="1694">
                  <c:v>0.28000000000000114</c:v>
                </c:pt>
                <c:pt idx="1695">
                  <c:v>1.2800000000000011</c:v>
                </c:pt>
                <c:pt idx="1696">
                  <c:v>4.2800000000000011</c:v>
                </c:pt>
                <c:pt idx="1697">
                  <c:v>4.8300000000000125</c:v>
                </c:pt>
                <c:pt idx="1698">
                  <c:v>5.6999999999999886</c:v>
                </c:pt>
                <c:pt idx="1699">
                  <c:v>5.0300000000000011</c:v>
                </c:pt>
                <c:pt idx="1700">
                  <c:v>6.43</c:v>
                </c:pt>
                <c:pt idx="1701">
                  <c:v>5.8699999999999974</c:v>
                </c:pt>
                <c:pt idx="1702">
                  <c:v>7.2899999999999991</c:v>
                </c:pt>
                <c:pt idx="1703">
                  <c:v>6.6599999999999966</c:v>
                </c:pt>
                <c:pt idx="1704">
                  <c:v>7.0399999999999991</c:v>
                </c:pt>
                <c:pt idx="1705">
                  <c:v>7.509999999999998</c:v>
                </c:pt>
                <c:pt idx="1706">
                  <c:v>6.6700000000000017</c:v>
                </c:pt>
                <c:pt idx="1707">
                  <c:v>4.7099999999999937</c:v>
                </c:pt>
                <c:pt idx="1708">
                  <c:v>2.5799999999999983</c:v>
                </c:pt>
                <c:pt idx="1709">
                  <c:v>3.980000000000004</c:v>
                </c:pt>
                <c:pt idx="1710">
                  <c:v>5.25</c:v>
                </c:pt>
                <c:pt idx="1711">
                  <c:v>4.6400000000000006</c:v>
                </c:pt>
                <c:pt idx="1712">
                  <c:v>4.3100000000000023</c:v>
                </c:pt>
                <c:pt idx="1713">
                  <c:v>4.9599999999999937</c:v>
                </c:pt>
                <c:pt idx="1714">
                  <c:v>4.8700000000000045</c:v>
                </c:pt>
                <c:pt idx="1715">
                  <c:v>4.6500000000000057</c:v>
                </c:pt>
                <c:pt idx="1716">
                  <c:v>4.5900000000000034</c:v>
                </c:pt>
                <c:pt idx="1717">
                  <c:v>3.9099999999999966</c:v>
                </c:pt>
                <c:pt idx="1718">
                  <c:v>3.0400000000000063</c:v>
                </c:pt>
                <c:pt idx="1719">
                  <c:v>3.3800000000000097</c:v>
                </c:pt>
                <c:pt idx="1720">
                  <c:v>3.5600000000000023</c:v>
                </c:pt>
                <c:pt idx="1721">
                  <c:v>5.0699999999999932</c:v>
                </c:pt>
                <c:pt idx="1722">
                  <c:v>6.5600000000000023</c:v>
                </c:pt>
                <c:pt idx="1723">
                  <c:v>7.2499999999999929</c:v>
                </c:pt>
                <c:pt idx="1724">
                  <c:v>7.3100000000000023</c:v>
                </c:pt>
                <c:pt idx="1725">
                  <c:v>6.7999999999999972</c:v>
                </c:pt>
                <c:pt idx="1726">
                  <c:v>6.5899999999999963</c:v>
                </c:pt>
                <c:pt idx="1727">
                  <c:v>7.4699999999999989</c:v>
                </c:pt>
                <c:pt idx="1728">
                  <c:v>7.57</c:v>
                </c:pt>
                <c:pt idx="1729">
                  <c:v>6.9600000000000009</c:v>
                </c:pt>
                <c:pt idx="1730">
                  <c:v>6.5599999999999952</c:v>
                </c:pt>
                <c:pt idx="1731">
                  <c:v>5.75</c:v>
                </c:pt>
                <c:pt idx="1732">
                  <c:v>5.539999999999992</c:v>
                </c:pt>
                <c:pt idx="1733">
                  <c:v>5.3199999999999932</c:v>
                </c:pt>
                <c:pt idx="1734">
                  <c:v>5.1799999999999926</c:v>
                </c:pt>
                <c:pt idx="1735">
                  <c:v>5.1000000000000085</c:v>
                </c:pt>
                <c:pt idx="1736">
                  <c:v>5.0400000000000063</c:v>
                </c:pt>
                <c:pt idx="1737">
                  <c:v>5</c:v>
                </c:pt>
                <c:pt idx="1738">
                  <c:v>5.5</c:v>
                </c:pt>
                <c:pt idx="1739">
                  <c:v>5.9599999999999937</c:v>
                </c:pt>
                <c:pt idx="1740">
                  <c:v>6.0300000000000082</c:v>
                </c:pt>
                <c:pt idx="1741">
                  <c:v>5.9200000000000017</c:v>
                </c:pt>
                <c:pt idx="1742">
                  <c:v>5.740000000000002</c:v>
                </c:pt>
                <c:pt idx="1743">
                  <c:v>5.1599999999999966</c:v>
                </c:pt>
                <c:pt idx="1744">
                  <c:v>4.8500000000000014</c:v>
                </c:pt>
                <c:pt idx="1745">
                  <c:v>5.259999999999998</c:v>
                </c:pt>
                <c:pt idx="1746">
                  <c:v>5.6899999999999977</c:v>
                </c:pt>
                <c:pt idx="1747">
                  <c:v>6.2299999999999969</c:v>
                </c:pt>
                <c:pt idx="1748">
                  <c:v>6.2999999999999972</c:v>
                </c:pt>
                <c:pt idx="1749">
                  <c:v>7.3900000000000006</c:v>
                </c:pt>
                <c:pt idx="1750">
                  <c:v>6.7999999999999972</c:v>
                </c:pt>
                <c:pt idx="1751">
                  <c:v>7.6999999999999957</c:v>
                </c:pt>
                <c:pt idx="1752">
                  <c:v>8.6599999999999966</c:v>
                </c:pt>
                <c:pt idx="1753">
                  <c:v>8.2299999999999969</c:v>
                </c:pt>
                <c:pt idx="1754">
                  <c:v>8.0399999999999991</c:v>
                </c:pt>
                <c:pt idx="1755">
                  <c:v>7.8300000000000054</c:v>
                </c:pt>
                <c:pt idx="1756">
                  <c:v>6.1700000000000088</c:v>
                </c:pt>
                <c:pt idx="1757">
                  <c:v>-0.37999999999999545</c:v>
                </c:pt>
                <c:pt idx="1758">
                  <c:v>1</c:v>
                </c:pt>
                <c:pt idx="1759">
                  <c:v>1.9099999999999966</c:v>
                </c:pt>
                <c:pt idx="1760">
                  <c:v>1.3499999999999943</c:v>
                </c:pt>
                <c:pt idx="1761">
                  <c:v>1.6699999999999875</c:v>
                </c:pt>
                <c:pt idx="1762">
                  <c:v>2.2599999999999909</c:v>
                </c:pt>
                <c:pt idx="1763">
                  <c:v>1.9899999999999949</c:v>
                </c:pt>
                <c:pt idx="1764">
                  <c:v>0.54999999999999716</c:v>
                </c:pt>
                <c:pt idx="1765">
                  <c:v>0.85000000000000853</c:v>
                </c:pt>
                <c:pt idx="1766">
                  <c:v>0.60999999999999943</c:v>
                </c:pt>
                <c:pt idx="1767">
                  <c:v>-0.5899999999999892</c:v>
                </c:pt>
                <c:pt idx="1768">
                  <c:v>0.67999999999999261</c:v>
                </c:pt>
                <c:pt idx="1769">
                  <c:v>3.2800000000000011</c:v>
                </c:pt>
                <c:pt idx="1770">
                  <c:v>6.259999999999998</c:v>
                </c:pt>
                <c:pt idx="1771">
                  <c:v>6.9100000000000037</c:v>
                </c:pt>
                <c:pt idx="1772">
                  <c:v>7.4000000000000057</c:v>
                </c:pt>
                <c:pt idx="1773">
                  <c:v>7.4400000000000048</c:v>
                </c:pt>
                <c:pt idx="1774">
                  <c:v>7.6999999999999957</c:v>
                </c:pt>
                <c:pt idx="1775">
                  <c:v>7.5300000000000011</c:v>
                </c:pt>
                <c:pt idx="1776">
                  <c:v>9.5799999999999983</c:v>
                </c:pt>
                <c:pt idx="1777">
                  <c:v>7.9599999999999937</c:v>
                </c:pt>
                <c:pt idx="1778">
                  <c:v>4.7599999999999909</c:v>
                </c:pt>
                <c:pt idx="1779">
                  <c:v>3.9399999999999977</c:v>
                </c:pt>
                <c:pt idx="1780">
                  <c:v>4.0600000000000023</c:v>
                </c:pt>
                <c:pt idx="1781">
                  <c:v>3.3200000000000074</c:v>
                </c:pt>
                <c:pt idx="1782">
                  <c:v>4.6700000000000017</c:v>
                </c:pt>
                <c:pt idx="1783">
                  <c:v>5.0300000000000011</c:v>
                </c:pt>
                <c:pt idx="1784">
                  <c:v>4.5</c:v>
                </c:pt>
                <c:pt idx="1785">
                  <c:v>3.75</c:v>
                </c:pt>
                <c:pt idx="1786">
                  <c:v>3.7400000000000091</c:v>
                </c:pt>
                <c:pt idx="1787">
                  <c:v>3.9699999999999989</c:v>
                </c:pt>
                <c:pt idx="1788">
                  <c:v>3.3399999999999892</c:v>
                </c:pt>
                <c:pt idx="1789">
                  <c:v>2.7399999999999949</c:v>
                </c:pt>
                <c:pt idx="1790">
                  <c:v>3.3499999999999943</c:v>
                </c:pt>
                <c:pt idx="1791">
                  <c:v>3.8599999999999994</c:v>
                </c:pt>
                <c:pt idx="1792">
                  <c:v>2.3799999999999955</c:v>
                </c:pt>
                <c:pt idx="1793">
                  <c:v>4.0999999999999943</c:v>
                </c:pt>
                <c:pt idx="1794">
                  <c:v>5.4799999999999969</c:v>
                </c:pt>
                <c:pt idx="1795">
                  <c:v>5.8299999999999983</c:v>
                </c:pt>
                <c:pt idx="1796">
                  <c:v>7.0300000000000011</c:v>
                </c:pt>
                <c:pt idx="1797">
                  <c:v>7.3400000000000034</c:v>
                </c:pt>
                <c:pt idx="1798">
                  <c:v>7.0799999999999983</c:v>
                </c:pt>
                <c:pt idx="1799">
                  <c:v>8.1700000000000017</c:v>
                </c:pt>
                <c:pt idx="1800">
                  <c:v>9.1300000000000026</c:v>
                </c:pt>
                <c:pt idx="1801">
                  <c:v>9.279999999999994</c:v>
                </c:pt>
                <c:pt idx="1802">
                  <c:v>8.240000000000002</c:v>
                </c:pt>
                <c:pt idx="1803">
                  <c:v>8.4400000000000048</c:v>
                </c:pt>
                <c:pt idx="1804">
                  <c:v>7.2299999999999898</c:v>
                </c:pt>
                <c:pt idx="1805">
                  <c:v>2.3400000000000034</c:v>
                </c:pt>
                <c:pt idx="1806">
                  <c:v>-5.0900000000000034</c:v>
                </c:pt>
                <c:pt idx="1807">
                  <c:v>-4.9999999999997158E-2</c:v>
                </c:pt>
                <c:pt idx="1808">
                  <c:v>0.60999999999999943</c:v>
                </c:pt>
                <c:pt idx="1809">
                  <c:v>3.3399999999999892</c:v>
                </c:pt>
                <c:pt idx="1810">
                  <c:v>2.0300000000000011</c:v>
                </c:pt>
                <c:pt idx="1811">
                  <c:v>0.93999999999999773</c:v>
                </c:pt>
                <c:pt idx="1812">
                  <c:v>1.7399999999999949</c:v>
                </c:pt>
                <c:pt idx="1813">
                  <c:v>-0.15999999999999659</c:v>
                </c:pt>
                <c:pt idx="1814">
                  <c:v>-0.48000000000000398</c:v>
                </c:pt>
                <c:pt idx="1815">
                  <c:v>-3.039999999999992</c:v>
                </c:pt>
                <c:pt idx="1816">
                  <c:v>2.1700000000000017</c:v>
                </c:pt>
                <c:pt idx="1817">
                  <c:v>6.1099999999999994</c:v>
                </c:pt>
                <c:pt idx="1818">
                  <c:v>6.6899999999999977</c:v>
                </c:pt>
                <c:pt idx="1819">
                  <c:v>6.7800000000000011</c:v>
                </c:pt>
                <c:pt idx="1820">
                  <c:v>6.8500000000000014</c:v>
                </c:pt>
                <c:pt idx="1821">
                  <c:v>7.9199999999999946</c:v>
                </c:pt>
                <c:pt idx="1822">
                  <c:v>7.8900000000000006</c:v>
                </c:pt>
                <c:pt idx="1823">
                  <c:v>8.6600000000000037</c:v>
                </c:pt>
                <c:pt idx="1824">
                  <c:v>8.6700000000000017</c:v>
                </c:pt>
                <c:pt idx="1825">
                  <c:v>8.39</c:v>
                </c:pt>
                <c:pt idx="1826">
                  <c:v>8.1399999999999935</c:v>
                </c:pt>
                <c:pt idx="1827">
                  <c:v>7.9100000000000037</c:v>
                </c:pt>
                <c:pt idx="1828">
                  <c:v>6.9200000000000017</c:v>
                </c:pt>
                <c:pt idx="1829">
                  <c:v>6.3999999999999915</c:v>
                </c:pt>
                <c:pt idx="1830">
                  <c:v>5.5900000000000034</c:v>
                </c:pt>
                <c:pt idx="1831">
                  <c:v>4.75</c:v>
                </c:pt>
                <c:pt idx="1832">
                  <c:v>4.8200000000000074</c:v>
                </c:pt>
                <c:pt idx="1833">
                  <c:v>2.5100000000000051</c:v>
                </c:pt>
                <c:pt idx="1834">
                  <c:v>1.6500000000000057</c:v>
                </c:pt>
                <c:pt idx="1835">
                  <c:v>0.78000000000000114</c:v>
                </c:pt>
                <c:pt idx="1836">
                  <c:v>1.6900000000000119</c:v>
                </c:pt>
                <c:pt idx="1837">
                  <c:v>1.0400000000000063</c:v>
                </c:pt>
                <c:pt idx="1838">
                  <c:v>-1.6099999999999994</c:v>
                </c:pt>
                <c:pt idx="1839">
                  <c:v>-0.32999999999999829</c:v>
                </c:pt>
                <c:pt idx="1840">
                  <c:v>4.3200000000000074</c:v>
                </c:pt>
                <c:pt idx="1841">
                  <c:v>4.4500000000000028</c:v>
                </c:pt>
                <c:pt idx="1842">
                  <c:v>5.6200000000000045</c:v>
                </c:pt>
                <c:pt idx="1843">
                  <c:v>4.6400000000000006</c:v>
                </c:pt>
                <c:pt idx="1844">
                  <c:v>5.68</c:v>
                </c:pt>
                <c:pt idx="1845">
                  <c:v>6.5399999999999991</c:v>
                </c:pt>
                <c:pt idx="1846">
                  <c:v>7.1400000000000006</c:v>
                </c:pt>
                <c:pt idx="1847">
                  <c:v>7.7199999999999989</c:v>
                </c:pt>
                <c:pt idx="1848">
                  <c:v>7.5200000000000031</c:v>
                </c:pt>
                <c:pt idx="1849">
                  <c:v>7.1499999999999986</c:v>
                </c:pt>
                <c:pt idx="1850">
                  <c:v>7.0600000000000023</c:v>
                </c:pt>
                <c:pt idx="1851">
                  <c:v>5.8399999999999963</c:v>
                </c:pt>
                <c:pt idx="1852">
                  <c:v>5.6099999999999994</c:v>
                </c:pt>
                <c:pt idx="1853">
                  <c:v>5.1499999999999915</c:v>
                </c:pt>
                <c:pt idx="1854">
                  <c:v>3.4399999999999977</c:v>
                </c:pt>
                <c:pt idx="1855">
                  <c:v>2.75</c:v>
                </c:pt>
                <c:pt idx="1856">
                  <c:v>2.3900000000000006</c:v>
                </c:pt>
                <c:pt idx="1857">
                  <c:v>2.7000000000000028</c:v>
                </c:pt>
                <c:pt idx="1858">
                  <c:v>1.7199999999999989</c:v>
                </c:pt>
                <c:pt idx="1859">
                  <c:v>0.15000000000000568</c:v>
                </c:pt>
                <c:pt idx="1860">
                  <c:v>-3.9999999999992042E-2</c:v>
                </c:pt>
                <c:pt idx="1861">
                  <c:v>-3.7999999999999972</c:v>
                </c:pt>
                <c:pt idx="1862">
                  <c:v>-1.7800000000000011</c:v>
                </c:pt>
                <c:pt idx="1863">
                  <c:v>1.6499999999999915</c:v>
                </c:pt>
                <c:pt idx="1864">
                  <c:v>3.519999999999996</c:v>
                </c:pt>
                <c:pt idx="1865">
                  <c:v>4.2900000000000063</c:v>
                </c:pt>
                <c:pt idx="1866">
                  <c:v>6.4100000000000037</c:v>
                </c:pt>
                <c:pt idx="1867">
                  <c:v>7.240000000000002</c:v>
                </c:pt>
                <c:pt idx="1868">
                  <c:v>6.75</c:v>
                </c:pt>
                <c:pt idx="1869">
                  <c:v>7.1700000000000017</c:v>
                </c:pt>
                <c:pt idx="1870">
                  <c:v>7.0500000000000043</c:v>
                </c:pt>
                <c:pt idx="1871">
                  <c:v>6.720000000000006</c:v>
                </c:pt>
                <c:pt idx="1872">
                  <c:v>6.7100000000000009</c:v>
                </c:pt>
                <c:pt idx="1873">
                  <c:v>6.6400000000000006</c:v>
                </c:pt>
                <c:pt idx="1874">
                  <c:v>8.07</c:v>
                </c:pt>
                <c:pt idx="1875">
                  <c:v>8.230000000000004</c:v>
                </c:pt>
                <c:pt idx="1876">
                  <c:v>8.009999999999998</c:v>
                </c:pt>
                <c:pt idx="1877">
                  <c:v>6.0300000000000011</c:v>
                </c:pt>
                <c:pt idx="1878">
                  <c:v>4.2599999999999909</c:v>
                </c:pt>
                <c:pt idx="1879">
                  <c:v>2.9599999999999937</c:v>
                </c:pt>
                <c:pt idx="1880">
                  <c:v>4.1800000000000068</c:v>
                </c:pt>
                <c:pt idx="1881">
                  <c:v>3.8299999999999983</c:v>
                </c:pt>
                <c:pt idx="1882">
                  <c:v>3.2399999999999949</c:v>
                </c:pt>
                <c:pt idx="1883">
                  <c:v>3.4099999999999966</c:v>
                </c:pt>
                <c:pt idx="1884">
                  <c:v>4.3400000000000034</c:v>
                </c:pt>
                <c:pt idx="1885">
                  <c:v>4.6000000000000014</c:v>
                </c:pt>
                <c:pt idx="1886">
                  <c:v>4.7900000000000063</c:v>
                </c:pt>
                <c:pt idx="1887">
                  <c:v>4.5300000000000011</c:v>
                </c:pt>
                <c:pt idx="1888">
                  <c:v>3.3299999999999983</c:v>
                </c:pt>
                <c:pt idx="1889">
                  <c:v>5.240000000000002</c:v>
                </c:pt>
                <c:pt idx="1890">
                  <c:v>5.769999999999996</c:v>
                </c:pt>
                <c:pt idx="1891">
                  <c:v>5.7299999999999969</c:v>
                </c:pt>
                <c:pt idx="1892">
                  <c:v>6.8400000000000034</c:v>
                </c:pt>
                <c:pt idx="1893">
                  <c:v>6.2199999999999989</c:v>
                </c:pt>
                <c:pt idx="1894">
                  <c:v>6.4500000000000028</c:v>
                </c:pt>
                <c:pt idx="1895">
                  <c:v>6.3599999999999994</c:v>
                </c:pt>
                <c:pt idx="1896">
                  <c:v>6.6299999999999955</c:v>
                </c:pt>
                <c:pt idx="1897">
                  <c:v>6.8400000000000034</c:v>
                </c:pt>
                <c:pt idx="1898">
                  <c:v>6.0899999999999963</c:v>
                </c:pt>
                <c:pt idx="1899">
                  <c:v>6.6899999999999906</c:v>
                </c:pt>
                <c:pt idx="1900">
                  <c:v>6.2400000000000091</c:v>
                </c:pt>
                <c:pt idx="1901">
                  <c:v>4.6600000000000108</c:v>
                </c:pt>
                <c:pt idx="1902">
                  <c:v>4.730000000000004</c:v>
                </c:pt>
                <c:pt idx="1903">
                  <c:v>4.6700000000000017</c:v>
                </c:pt>
                <c:pt idx="1904">
                  <c:v>5.1799999999999926</c:v>
                </c:pt>
                <c:pt idx="1905">
                  <c:v>4.7400000000000091</c:v>
                </c:pt>
                <c:pt idx="1906">
                  <c:v>4.6700000000000017</c:v>
                </c:pt>
                <c:pt idx="1907">
                  <c:v>4.8500000000000085</c:v>
                </c:pt>
                <c:pt idx="1908">
                  <c:v>4.9599999999999937</c:v>
                </c:pt>
                <c:pt idx="1909">
                  <c:v>5.2399999999999949</c:v>
                </c:pt>
                <c:pt idx="1910">
                  <c:v>5.1299999999999955</c:v>
                </c:pt>
                <c:pt idx="1911">
                  <c:v>5.230000000000004</c:v>
                </c:pt>
                <c:pt idx="1912">
                  <c:v>5.0700000000000074</c:v>
                </c:pt>
                <c:pt idx="1913">
                  <c:v>5.0600000000000023</c:v>
                </c:pt>
                <c:pt idx="1914">
                  <c:v>5.4700000000000131</c:v>
                </c:pt>
                <c:pt idx="1915">
                  <c:v>5.8399999999999892</c:v>
                </c:pt>
                <c:pt idx="1916">
                  <c:v>5.7199999999999989</c:v>
                </c:pt>
                <c:pt idx="1917">
                  <c:v>5.6099999999999994</c:v>
                </c:pt>
                <c:pt idx="1918">
                  <c:v>5.4899999999999949</c:v>
                </c:pt>
                <c:pt idx="1919">
                  <c:v>6.3599999999999994</c:v>
                </c:pt>
                <c:pt idx="1920">
                  <c:v>5.710000000000008</c:v>
                </c:pt>
                <c:pt idx="1921">
                  <c:v>5.1200000000000045</c:v>
                </c:pt>
                <c:pt idx="1922">
                  <c:v>5.1899999999999977</c:v>
                </c:pt>
                <c:pt idx="1923">
                  <c:v>5.230000000000004</c:v>
                </c:pt>
                <c:pt idx="1924">
                  <c:v>4.9200000000000017</c:v>
                </c:pt>
                <c:pt idx="1925">
                  <c:v>2.5699999999999932</c:v>
                </c:pt>
                <c:pt idx="1926">
                  <c:v>2.9699999999999989</c:v>
                </c:pt>
                <c:pt idx="1927">
                  <c:v>3.8900000000000006</c:v>
                </c:pt>
                <c:pt idx="1928">
                  <c:v>5.6599999999999966</c:v>
                </c:pt>
                <c:pt idx="1929">
                  <c:v>6.2199999999999989</c:v>
                </c:pt>
                <c:pt idx="1930">
                  <c:v>6.2100000000000009</c:v>
                </c:pt>
                <c:pt idx="1931">
                  <c:v>5.5599999999999952</c:v>
                </c:pt>
                <c:pt idx="1932">
                  <c:v>5.3999999999999986</c:v>
                </c:pt>
                <c:pt idx="1933">
                  <c:v>5.240000000000002</c:v>
                </c:pt>
                <c:pt idx="1934">
                  <c:v>4.4699999999999989</c:v>
                </c:pt>
                <c:pt idx="1935">
                  <c:v>4.8399999999999963</c:v>
                </c:pt>
                <c:pt idx="1936">
                  <c:v>5.1400000000000006</c:v>
                </c:pt>
                <c:pt idx="1937">
                  <c:v>4.259999999999998</c:v>
                </c:pt>
                <c:pt idx="1938">
                  <c:v>6.0600000000000023</c:v>
                </c:pt>
                <c:pt idx="1939">
                  <c:v>6.3699999999999974</c:v>
                </c:pt>
                <c:pt idx="1940">
                  <c:v>6.1499999999999986</c:v>
                </c:pt>
                <c:pt idx="1941">
                  <c:v>6.34</c:v>
                </c:pt>
                <c:pt idx="1942">
                  <c:v>6.2399999999999984</c:v>
                </c:pt>
                <c:pt idx="1943">
                  <c:v>7.240000000000002</c:v>
                </c:pt>
                <c:pt idx="1944">
                  <c:v>7.509999999999998</c:v>
                </c:pt>
                <c:pt idx="1945">
                  <c:v>7.0500000000000043</c:v>
                </c:pt>
                <c:pt idx="1946">
                  <c:v>6.5999999999999943</c:v>
                </c:pt>
                <c:pt idx="1947">
                  <c:v>6.3399999999999963</c:v>
                </c:pt>
                <c:pt idx="1948">
                  <c:v>6.3100000000000023</c:v>
                </c:pt>
                <c:pt idx="1949">
                  <c:v>5.0699999999999932</c:v>
                </c:pt>
                <c:pt idx="1950">
                  <c:v>4.0999999999999943</c:v>
                </c:pt>
                <c:pt idx="1951">
                  <c:v>1.75</c:v>
                </c:pt>
                <c:pt idx="1952">
                  <c:v>2.1600000000000108</c:v>
                </c:pt>
                <c:pt idx="1953">
                  <c:v>1.8699999999999903</c:v>
                </c:pt>
                <c:pt idx="1954">
                  <c:v>2.269999999999996</c:v>
                </c:pt>
                <c:pt idx="1955">
                  <c:v>3.0699999999999932</c:v>
                </c:pt>
                <c:pt idx="1956">
                  <c:v>0.60000000000000853</c:v>
                </c:pt>
                <c:pt idx="1957">
                  <c:v>1.2999999999999972</c:v>
                </c:pt>
                <c:pt idx="1958">
                  <c:v>1.9599999999999937</c:v>
                </c:pt>
                <c:pt idx="1959">
                  <c:v>-0.69000000000001194</c:v>
                </c:pt>
                <c:pt idx="1960">
                  <c:v>3.4100000000000037</c:v>
                </c:pt>
                <c:pt idx="1961">
                  <c:v>5.7899999999999991</c:v>
                </c:pt>
                <c:pt idx="1962">
                  <c:v>6.5900000000000034</c:v>
                </c:pt>
                <c:pt idx="1963">
                  <c:v>7.240000000000002</c:v>
                </c:pt>
                <c:pt idx="1964">
                  <c:v>7.32</c:v>
                </c:pt>
                <c:pt idx="1965">
                  <c:v>7.5499999999999972</c:v>
                </c:pt>
                <c:pt idx="1966">
                  <c:v>7.9600000000000009</c:v>
                </c:pt>
                <c:pt idx="1967">
                  <c:v>7.9200000000000017</c:v>
                </c:pt>
                <c:pt idx="1968">
                  <c:v>8.4799999999999969</c:v>
                </c:pt>
                <c:pt idx="1969">
                  <c:v>8.5499999999999972</c:v>
                </c:pt>
                <c:pt idx="1970">
                  <c:v>8.4399999999999977</c:v>
                </c:pt>
                <c:pt idx="1971">
                  <c:v>8.7100000000000009</c:v>
                </c:pt>
                <c:pt idx="1972">
                  <c:v>6.7899999999999991</c:v>
                </c:pt>
                <c:pt idx="1973">
                  <c:v>6.4799999999999898</c:v>
                </c:pt>
                <c:pt idx="1974">
                  <c:v>4.8200000000000074</c:v>
                </c:pt>
                <c:pt idx="1975">
                  <c:v>2.2099999999999937</c:v>
                </c:pt>
                <c:pt idx="1976">
                  <c:v>0.84999999999999432</c:v>
                </c:pt>
                <c:pt idx="1977">
                  <c:v>2.0700000000000074</c:v>
                </c:pt>
                <c:pt idx="1978">
                  <c:v>2.5799999999999983</c:v>
                </c:pt>
                <c:pt idx="1979">
                  <c:v>2.7600000000000051</c:v>
                </c:pt>
                <c:pt idx="1980">
                  <c:v>0.20000000000000284</c:v>
                </c:pt>
                <c:pt idx="1981">
                  <c:v>2.4399999999999977</c:v>
                </c:pt>
                <c:pt idx="1982">
                  <c:v>0.85999999999999943</c:v>
                </c:pt>
                <c:pt idx="1983">
                  <c:v>2.2600000000000051</c:v>
                </c:pt>
                <c:pt idx="1984">
                  <c:v>3.1400000000000006</c:v>
                </c:pt>
                <c:pt idx="1985">
                  <c:v>5.93</c:v>
                </c:pt>
                <c:pt idx="1986">
                  <c:v>5.8100000000000023</c:v>
                </c:pt>
                <c:pt idx="1987">
                  <c:v>6.8999999999999986</c:v>
                </c:pt>
                <c:pt idx="1988">
                  <c:v>6.5399999999999991</c:v>
                </c:pt>
                <c:pt idx="1989">
                  <c:v>7.1300000000000026</c:v>
                </c:pt>
                <c:pt idx="1990">
                  <c:v>8.019999999999996</c:v>
                </c:pt>
                <c:pt idx="1991">
                  <c:v>7.5399999999999991</c:v>
                </c:pt>
                <c:pt idx="1992">
                  <c:v>8.2399999999999949</c:v>
                </c:pt>
                <c:pt idx="1993">
                  <c:v>7.8799999999999955</c:v>
                </c:pt>
                <c:pt idx="1994">
                  <c:v>8.3799999999999955</c:v>
                </c:pt>
                <c:pt idx="1995">
                  <c:v>7.5300000000000011</c:v>
                </c:pt>
                <c:pt idx="1996">
                  <c:v>7.7400000000000091</c:v>
                </c:pt>
                <c:pt idx="1997">
                  <c:v>6.9599999999999937</c:v>
                </c:pt>
                <c:pt idx="1998">
                  <c:v>6.3000000000000114</c:v>
                </c:pt>
                <c:pt idx="1999">
                  <c:v>5.3999999999999915</c:v>
                </c:pt>
                <c:pt idx="2000">
                  <c:v>4.8200000000000074</c:v>
                </c:pt>
                <c:pt idx="2001">
                  <c:v>4.6599999999999966</c:v>
                </c:pt>
                <c:pt idx="2002">
                  <c:v>5</c:v>
                </c:pt>
                <c:pt idx="2003">
                  <c:v>5.0700000000000074</c:v>
                </c:pt>
                <c:pt idx="2004">
                  <c:v>5.0799999999999983</c:v>
                </c:pt>
                <c:pt idx="2005">
                  <c:v>5.4200000000000017</c:v>
                </c:pt>
                <c:pt idx="2006">
                  <c:v>5.1300000000000026</c:v>
                </c:pt>
                <c:pt idx="2007">
                  <c:v>5.9600000000000009</c:v>
                </c:pt>
                <c:pt idx="2008">
                  <c:v>5.259999999999998</c:v>
                </c:pt>
                <c:pt idx="2009">
                  <c:v>4.4399999999999977</c:v>
                </c:pt>
                <c:pt idx="2010">
                  <c:v>7.0999999999999943</c:v>
                </c:pt>
                <c:pt idx="2011">
                  <c:v>7.0799999999999983</c:v>
                </c:pt>
                <c:pt idx="2012">
                  <c:v>6.2100000000000009</c:v>
                </c:pt>
                <c:pt idx="2013">
                  <c:v>3.8299999999999983</c:v>
                </c:pt>
                <c:pt idx="2014">
                  <c:v>6.8999999999999986</c:v>
                </c:pt>
                <c:pt idx="2015">
                  <c:v>7.990000000000002</c:v>
                </c:pt>
                <c:pt idx="2016">
                  <c:v>8.9699999999999989</c:v>
                </c:pt>
                <c:pt idx="2017">
                  <c:v>9.93</c:v>
                </c:pt>
                <c:pt idx="2018">
                  <c:v>9.5499999999999972</c:v>
                </c:pt>
                <c:pt idx="2019">
                  <c:v>8.230000000000004</c:v>
                </c:pt>
                <c:pt idx="2020">
                  <c:v>4.279999999999994</c:v>
                </c:pt>
                <c:pt idx="2021">
                  <c:v>1.0999999999999943</c:v>
                </c:pt>
                <c:pt idx="2022">
                  <c:v>0.87999999999999545</c:v>
                </c:pt>
                <c:pt idx="2023">
                  <c:v>0.12000000000000455</c:v>
                </c:pt>
                <c:pt idx="2024">
                  <c:v>0.32000000000000739</c:v>
                </c:pt>
                <c:pt idx="2025">
                  <c:v>0.46999999999999886</c:v>
                </c:pt>
                <c:pt idx="2026">
                  <c:v>0.48999999999999488</c:v>
                </c:pt>
                <c:pt idx="2027">
                  <c:v>1.25</c:v>
                </c:pt>
                <c:pt idx="2028">
                  <c:v>2.6099999999999994</c:v>
                </c:pt>
                <c:pt idx="2029">
                  <c:v>1.6299999999999955</c:v>
                </c:pt>
                <c:pt idx="2030">
                  <c:v>2.9699999999999989</c:v>
                </c:pt>
                <c:pt idx="2031">
                  <c:v>1.519999999999996</c:v>
                </c:pt>
                <c:pt idx="2032">
                  <c:v>4.1899999999999977</c:v>
                </c:pt>
                <c:pt idx="2033">
                  <c:v>4.5699999999999932</c:v>
                </c:pt>
                <c:pt idx="2034">
                  <c:v>7.18</c:v>
                </c:pt>
                <c:pt idx="2035">
                  <c:v>6.6999999999999957</c:v>
                </c:pt>
                <c:pt idx="2036">
                  <c:v>7.5300000000000011</c:v>
                </c:pt>
                <c:pt idx="2037">
                  <c:v>7.240000000000002</c:v>
                </c:pt>
                <c:pt idx="2038">
                  <c:v>7.9600000000000009</c:v>
                </c:pt>
                <c:pt idx="2039">
                  <c:v>8.4000000000000057</c:v>
                </c:pt>
                <c:pt idx="2040">
                  <c:v>7.7899999999999991</c:v>
                </c:pt>
                <c:pt idx="2041">
                  <c:v>7.2199999999999989</c:v>
                </c:pt>
                <c:pt idx="2042">
                  <c:v>8.4699999999999989</c:v>
                </c:pt>
                <c:pt idx="2043">
                  <c:v>9.3699999999999974</c:v>
                </c:pt>
                <c:pt idx="2044">
                  <c:v>7.0300000000000011</c:v>
                </c:pt>
                <c:pt idx="2045">
                  <c:v>6.5499999999999972</c:v>
                </c:pt>
                <c:pt idx="2046">
                  <c:v>5.2199999999999989</c:v>
                </c:pt>
                <c:pt idx="2047">
                  <c:v>1.6300000000000097</c:v>
                </c:pt>
                <c:pt idx="2048">
                  <c:v>0.98999999999999488</c:v>
                </c:pt>
                <c:pt idx="2049">
                  <c:v>3.5</c:v>
                </c:pt>
                <c:pt idx="2050">
                  <c:v>4.5100000000000051</c:v>
                </c:pt>
                <c:pt idx="2051">
                  <c:v>3.4699999999999989</c:v>
                </c:pt>
                <c:pt idx="2052">
                  <c:v>4.3900000000000006</c:v>
                </c:pt>
                <c:pt idx="2053">
                  <c:v>4.4199999999999875</c:v>
                </c:pt>
                <c:pt idx="2054">
                  <c:v>4.6700000000000017</c:v>
                </c:pt>
                <c:pt idx="2055">
                  <c:v>3.3199999999999932</c:v>
                </c:pt>
                <c:pt idx="2056">
                  <c:v>3.1200000000000045</c:v>
                </c:pt>
                <c:pt idx="2057">
                  <c:v>5.2800000000000011</c:v>
                </c:pt>
                <c:pt idx="2058">
                  <c:v>6.460000000000008</c:v>
                </c:pt>
                <c:pt idx="2059">
                  <c:v>6.3199999999999932</c:v>
                </c:pt>
                <c:pt idx="2060">
                  <c:v>6.4200000000000017</c:v>
                </c:pt>
                <c:pt idx="2061">
                  <c:v>7.8400000000000034</c:v>
                </c:pt>
                <c:pt idx="2062">
                  <c:v>8.039999999999992</c:v>
                </c:pt>
                <c:pt idx="2063">
                  <c:v>8.0499999999999972</c:v>
                </c:pt>
                <c:pt idx="2064">
                  <c:v>3.8100000000000023</c:v>
                </c:pt>
                <c:pt idx="2065">
                  <c:v>1.5600000000000023</c:v>
                </c:pt>
                <c:pt idx="2066">
                  <c:v>4.3700000000000045</c:v>
                </c:pt>
                <c:pt idx="2067">
                  <c:v>5.4300000000000068</c:v>
                </c:pt>
                <c:pt idx="2068">
                  <c:v>5.289999999999992</c:v>
                </c:pt>
                <c:pt idx="2069">
                  <c:v>5.539999999999992</c:v>
                </c:pt>
                <c:pt idx="2070">
                  <c:v>5.3599999999999994</c:v>
                </c:pt>
                <c:pt idx="2071">
                  <c:v>4.480000000000004</c:v>
                </c:pt>
                <c:pt idx="2072">
                  <c:v>3.1599999999999966</c:v>
                </c:pt>
                <c:pt idx="2073">
                  <c:v>2.9200000000000017</c:v>
                </c:pt>
                <c:pt idx="2074">
                  <c:v>2.2000000000000028</c:v>
                </c:pt>
                <c:pt idx="2075">
                  <c:v>2.2600000000000051</c:v>
                </c:pt>
                <c:pt idx="2076">
                  <c:v>0.21999999999999886</c:v>
                </c:pt>
                <c:pt idx="2077">
                  <c:v>2.2800000000000011</c:v>
                </c:pt>
                <c:pt idx="2078">
                  <c:v>1.019999999999996</c:v>
                </c:pt>
                <c:pt idx="2079">
                  <c:v>-0.46000000000000796</c:v>
                </c:pt>
                <c:pt idx="2080">
                  <c:v>-0.98000000000000398</c:v>
                </c:pt>
                <c:pt idx="2081">
                  <c:v>4.7100000000000009</c:v>
                </c:pt>
                <c:pt idx="2082">
                  <c:v>6.5600000000000023</c:v>
                </c:pt>
                <c:pt idx="2083">
                  <c:v>6.6999999999999993</c:v>
                </c:pt>
                <c:pt idx="2084">
                  <c:v>6.8500000000000014</c:v>
                </c:pt>
                <c:pt idx="2085">
                  <c:v>7.52</c:v>
                </c:pt>
                <c:pt idx="2086">
                  <c:v>7.09</c:v>
                </c:pt>
                <c:pt idx="2087">
                  <c:v>7.1899999999999977</c:v>
                </c:pt>
                <c:pt idx="2088">
                  <c:v>8.7299999999999969</c:v>
                </c:pt>
                <c:pt idx="2089">
                  <c:v>9.5600000000000023</c:v>
                </c:pt>
                <c:pt idx="2090">
                  <c:v>8.9399999999999977</c:v>
                </c:pt>
                <c:pt idx="2091">
                  <c:v>8.14</c:v>
                </c:pt>
                <c:pt idx="2092">
                  <c:v>7.2100000000000009</c:v>
                </c:pt>
                <c:pt idx="2093">
                  <c:v>5.6000000000000014</c:v>
                </c:pt>
                <c:pt idx="2094">
                  <c:v>4.9900000000000091</c:v>
                </c:pt>
                <c:pt idx="2095">
                  <c:v>4.1199999999999903</c:v>
                </c:pt>
                <c:pt idx="2096">
                  <c:v>4.5900000000000034</c:v>
                </c:pt>
                <c:pt idx="2097">
                  <c:v>5.1600000000000108</c:v>
                </c:pt>
                <c:pt idx="2098">
                  <c:v>3.8999999999999915</c:v>
                </c:pt>
                <c:pt idx="2099">
                  <c:v>2.8200000000000074</c:v>
                </c:pt>
                <c:pt idx="2100">
                  <c:v>3.0799999999999983</c:v>
                </c:pt>
                <c:pt idx="2101">
                  <c:v>1.9299999999999926</c:v>
                </c:pt>
                <c:pt idx="2102">
                  <c:v>1.2900000000000063</c:v>
                </c:pt>
                <c:pt idx="2103">
                  <c:v>1.8400000000000034</c:v>
                </c:pt>
                <c:pt idx="2104">
                  <c:v>4.730000000000004</c:v>
                </c:pt>
                <c:pt idx="2105">
                  <c:v>6.1700000000000017</c:v>
                </c:pt>
                <c:pt idx="2106">
                  <c:v>6.6200000000000045</c:v>
                </c:pt>
                <c:pt idx="2107">
                  <c:v>6.9100000000000037</c:v>
                </c:pt>
                <c:pt idx="2108">
                  <c:v>7.3999999999999986</c:v>
                </c:pt>
                <c:pt idx="2109">
                  <c:v>7.5</c:v>
                </c:pt>
                <c:pt idx="2110">
                  <c:v>8.2800000000000011</c:v>
                </c:pt>
                <c:pt idx="2111">
                  <c:v>8.259999999999998</c:v>
                </c:pt>
                <c:pt idx="2112">
                  <c:v>6.1800000000000068</c:v>
                </c:pt>
                <c:pt idx="2113">
                  <c:v>6.5899999999999963</c:v>
                </c:pt>
                <c:pt idx="2114">
                  <c:v>7.1699999999999946</c:v>
                </c:pt>
                <c:pt idx="2115">
                  <c:v>7.3799999999999955</c:v>
                </c:pt>
                <c:pt idx="2116">
                  <c:v>6.4200000000000017</c:v>
                </c:pt>
                <c:pt idx="2117">
                  <c:v>4.8599999999999994</c:v>
                </c:pt>
                <c:pt idx="2118">
                  <c:v>4.5799999999999983</c:v>
                </c:pt>
                <c:pt idx="2119">
                  <c:v>2.9400000000000119</c:v>
                </c:pt>
                <c:pt idx="2120">
                  <c:v>2.3299999999999983</c:v>
                </c:pt>
                <c:pt idx="2121">
                  <c:v>2.7900000000000063</c:v>
                </c:pt>
                <c:pt idx="2122">
                  <c:v>1.8200000000000074</c:v>
                </c:pt>
                <c:pt idx="2123">
                  <c:v>0.12999999999999545</c:v>
                </c:pt>
                <c:pt idx="2124">
                  <c:v>0.93000000000000682</c:v>
                </c:pt>
                <c:pt idx="2125">
                  <c:v>0.67999999999999261</c:v>
                </c:pt>
                <c:pt idx="2126">
                  <c:v>-4.9999999999997158E-2</c:v>
                </c:pt>
                <c:pt idx="2127">
                  <c:v>7.9999999999998295E-2</c:v>
                </c:pt>
                <c:pt idx="2128">
                  <c:v>1.039999999999992</c:v>
                </c:pt>
                <c:pt idx="2129">
                  <c:v>5.4200000000000017</c:v>
                </c:pt>
                <c:pt idx="2130">
                  <c:v>6.3099999999999952</c:v>
                </c:pt>
                <c:pt idx="2131">
                  <c:v>6.6400000000000006</c:v>
                </c:pt>
                <c:pt idx="2132">
                  <c:v>6.5599999999999987</c:v>
                </c:pt>
                <c:pt idx="2133">
                  <c:v>6.75</c:v>
                </c:pt>
                <c:pt idx="2134">
                  <c:v>8.0599999999999987</c:v>
                </c:pt>
                <c:pt idx="2135">
                  <c:v>8.8000000000000043</c:v>
                </c:pt>
                <c:pt idx="2136">
                  <c:v>8.11</c:v>
                </c:pt>
                <c:pt idx="2137">
                  <c:v>8.82</c:v>
                </c:pt>
                <c:pt idx="2138">
                  <c:v>7.4500000000000028</c:v>
                </c:pt>
                <c:pt idx="2139">
                  <c:v>7.5399999999999991</c:v>
                </c:pt>
                <c:pt idx="2140">
                  <c:v>6.4200000000000017</c:v>
                </c:pt>
                <c:pt idx="2141">
                  <c:v>3.1300000000000097</c:v>
                </c:pt>
                <c:pt idx="2142">
                  <c:v>2.4000000000000057</c:v>
                </c:pt>
                <c:pt idx="2143">
                  <c:v>-6.9999999999993179E-2</c:v>
                </c:pt>
                <c:pt idx="2144">
                  <c:v>-6.9999999999993179E-2</c:v>
                </c:pt>
                <c:pt idx="2145">
                  <c:v>-4.9999999999997158E-2</c:v>
                </c:pt>
                <c:pt idx="2146">
                  <c:v>0.20000000000000284</c:v>
                </c:pt>
                <c:pt idx="2147">
                  <c:v>0.30999999999998806</c:v>
                </c:pt>
                <c:pt idx="2148">
                  <c:v>2.6400000000000006</c:v>
                </c:pt>
                <c:pt idx="2149">
                  <c:v>1.7099999999999937</c:v>
                </c:pt>
                <c:pt idx="2150">
                  <c:v>3.2399999999999949</c:v>
                </c:pt>
                <c:pt idx="2151">
                  <c:v>1.6800000000000068</c:v>
                </c:pt>
                <c:pt idx="2152">
                  <c:v>2.5799999999999983</c:v>
                </c:pt>
                <c:pt idx="2153">
                  <c:v>6.5300000000000011</c:v>
                </c:pt>
                <c:pt idx="2154">
                  <c:v>5.980000000000004</c:v>
                </c:pt>
                <c:pt idx="2155">
                  <c:v>6.0799999999999983</c:v>
                </c:pt>
                <c:pt idx="2156">
                  <c:v>6.68</c:v>
                </c:pt>
                <c:pt idx="2157">
                  <c:v>7.0200000000000031</c:v>
                </c:pt>
                <c:pt idx="2158">
                  <c:v>6.57</c:v>
                </c:pt>
                <c:pt idx="2159">
                  <c:v>6.8299999999999983</c:v>
                </c:pt>
                <c:pt idx="2160">
                  <c:v>6.43</c:v>
                </c:pt>
                <c:pt idx="2161">
                  <c:v>6.019999999999996</c:v>
                </c:pt>
                <c:pt idx="2162">
                  <c:v>7.2199999999999989</c:v>
                </c:pt>
                <c:pt idx="2163">
                  <c:v>6.6400000000000006</c:v>
                </c:pt>
                <c:pt idx="2164">
                  <c:v>5.8900000000000006</c:v>
                </c:pt>
                <c:pt idx="2165">
                  <c:v>4.7700000000000102</c:v>
                </c:pt>
                <c:pt idx="2166">
                  <c:v>4.8400000000000034</c:v>
                </c:pt>
                <c:pt idx="2167">
                  <c:v>4.1700000000000017</c:v>
                </c:pt>
                <c:pt idx="2168">
                  <c:v>4.2900000000000063</c:v>
                </c:pt>
                <c:pt idx="2169">
                  <c:v>3.1599999999999966</c:v>
                </c:pt>
                <c:pt idx="2170">
                  <c:v>3.1899999999999977</c:v>
                </c:pt>
                <c:pt idx="2171">
                  <c:v>4.0400000000000063</c:v>
                </c:pt>
                <c:pt idx="2172">
                  <c:v>2.6400000000000006</c:v>
                </c:pt>
                <c:pt idx="2173">
                  <c:v>4.4399999999999977</c:v>
                </c:pt>
                <c:pt idx="2174">
                  <c:v>5.289999999999992</c:v>
                </c:pt>
                <c:pt idx="2175">
                  <c:v>4.2700000000000102</c:v>
                </c:pt>
                <c:pt idx="2176">
                  <c:v>3.0999999999999943</c:v>
                </c:pt>
                <c:pt idx="2177">
                  <c:v>1.8900000000000006</c:v>
                </c:pt>
                <c:pt idx="2178">
                  <c:v>4.4700000000000131</c:v>
                </c:pt>
                <c:pt idx="2179">
                  <c:v>6.9799999999999969</c:v>
                </c:pt>
                <c:pt idx="2180">
                  <c:v>7.1899999999999977</c:v>
                </c:pt>
                <c:pt idx="2181">
                  <c:v>6.8999999999999986</c:v>
                </c:pt>
                <c:pt idx="2182">
                  <c:v>7.2199999999999989</c:v>
                </c:pt>
                <c:pt idx="2183">
                  <c:v>7.93</c:v>
                </c:pt>
                <c:pt idx="2184">
                  <c:v>8.1000000000000014</c:v>
                </c:pt>
                <c:pt idx="2185">
                  <c:v>8.779999999999994</c:v>
                </c:pt>
                <c:pt idx="2186">
                  <c:v>8.0799999999999983</c:v>
                </c:pt>
                <c:pt idx="2187">
                  <c:v>7.3700000000000045</c:v>
                </c:pt>
                <c:pt idx="2188">
                  <c:v>6.0799999999999983</c:v>
                </c:pt>
                <c:pt idx="2189">
                  <c:v>3.5999999999999943</c:v>
                </c:pt>
                <c:pt idx="2190">
                  <c:v>2.2999999999999972</c:v>
                </c:pt>
                <c:pt idx="2191">
                  <c:v>-4.9999999999997158E-2</c:v>
                </c:pt>
                <c:pt idx="2192">
                  <c:v>3.0000000000001137E-2</c:v>
                </c:pt>
                <c:pt idx="2193">
                  <c:v>2.75</c:v>
                </c:pt>
                <c:pt idx="2194">
                  <c:v>1.4699999999999989</c:v>
                </c:pt>
                <c:pt idx="2195">
                  <c:v>0.57000000000000739</c:v>
                </c:pt>
                <c:pt idx="2196">
                  <c:v>1.5999999999999943</c:v>
                </c:pt>
                <c:pt idx="2197">
                  <c:v>2.4200000000000017</c:v>
                </c:pt>
                <c:pt idx="2198">
                  <c:v>2.8200000000000074</c:v>
                </c:pt>
                <c:pt idx="2199">
                  <c:v>4.9999999999997158E-2</c:v>
                </c:pt>
                <c:pt idx="2200">
                  <c:v>1.3300000000000054</c:v>
                </c:pt>
                <c:pt idx="2201">
                  <c:v>5.509999999999998</c:v>
                </c:pt>
                <c:pt idx="2202">
                  <c:v>6.32</c:v>
                </c:pt>
                <c:pt idx="2203">
                  <c:v>6.6099999999999994</c:v>
                </c:pt>
                <c:pt idx="2204">
                  <c:v>7.009999999999998</c:v>
                </c:pt>
                <c:pt idx="2205">
                  <c:v>6.8300000000000054</c:v>
                </c:pt>
                <c:pt idx="2206">
                  <c:v>5.9699999999999989</c:v>
                </c:pt>
                <c:pt idx="2207">
                  <c:v>6.019999999999996</c:v>
                </c:pt>
                <c:pt idx="2208">
                  <c:v>8.4300000000000068</c:v>
                </c:pt>
                <c:pt idx="2209">
                  <c:v>4.8900000000000006</c:v>
                </c:pt>
                <c:pt idx="2210">
                  <c:v>1.3600000000000136</c:v>
                </c:pt>
                <c:pt idx="2211">
                  <c:v>6.25</c:v>
                </c:pt>
                <c:pt idx="2212">
                  <c:v>6.7599999999999909</c:v>
                </c:pt>
                <c:pt idx="2213">
                  <c:v>5.9399999999999977</c:v>
                </c:pt>
                <c:pt idx="2214">
                  <c:v>5.9400000000000119</c:v>
                </c:pt>
                <c:pt idx="2215">
                  <c:v>5.3800000000000097</c:v>
                </c:pt>
                <c:pt idx="2216">
                  <c:v>5</c:v>
                </c:pt>
                <c:pt idx="2217">
                  <c:v>5.1700000000000017</c:v>
                </c:pt>
                <c:pt idx="2218">
                  <c:v>4.8000000000000114</c:v>
                </c:pt>
                <c:pt idx="2219">
                  <c:v>3.6199999999999903</c:v>
                </c:pt>
                <c:pt idx="2220">
                  <c:v>5.5699999999999932</c:v>
                </c:pt>
                <c:pt idx="2221">
                  <c:v>5.5900000000000034</c:v>
                </c:pt>
                <c:pt idx="2222">
                  <c:v>5.980000000000004</c:v>
                </c:pt>
                <c:pt idx="2223">
                  <c:v>6.009999999999998</c:v>
                </c:pt>
                <c:pt idx="2224">
                  <c:v>5.4499999999999957</c:v>
                </c:pt>
                <c:pt idx="2225">
                  <c:v>5.4399999999999977</c:v>
                </c:pt>
                <c:pt idx="2226">
                  <c:v>6.7199999999999989</c:v>
                </c:pt>
                <c:pt idx="2227">
                  <c:v>6.8800000000000026</c:v>
                </c:pt>
                <c:pt idx="2228">
                  <c:v>6.779999999999994</c:v>
                </c:pt>
                <c:pt idx="2229">
                  <c:v>6.9100000000000037</c:v>
                </c:pt>
                <c:pt idx="2230">
                  <c:v>6.9899999999999949</c:v>
                </c:pt>
                <c:pt idx="2231">
                  <c:v>7.2100000000000009</c:v>
                </c:pt>
                <c:pt idx="2232">
                  <c:v>8.0399999999999991</c:v>
                </c:pt>
                <c:pt idx="2233">
                  <c:v>8.1200000000000045</c:v>
                </c:pt>
                <c:pt idx="2234">
                  <c:v>8.7800000000000011</c:v>
                </c:pt>
                <c:pt idx="2235">
                  <c:v>8.9600000000000009</c:v>
                </c:pt>
                <c:pt idx="2236">
                  <c:v>7.9699999999999989</c:v>
                </c:pt>
                <c:pt idx="2237">
                  <c:v>6.460000000000008</c:v>
                </c:pt>
                <c:pt idx="2238">
                  <c:v>5.5499999999999972</c:v>
                </c:pt>
                <c:pt idx="2239">
                  <c:v>5.4000000000000057</c:v>
                </c:pt>
                <c:pt idx="2240">
                  <c:v>5.0900000000000034</c:v>
                </c:pt>
                <c:pt idx="2241">
                  <c:v>4.6800000000000068</c:v>
                </c:pt>
                <c:pt idx="2242">
                  <c:v>4.7099999999999937</c:v>
                </c:pt>
                <c:pt idx="2243">
                  <c:v>4.6299999999999955</c:v>
                </c:pt>
                <c:pt idx="2244">
                  <c:v>4.2999999999999972</c:v>
                </c:pt>
                <c:pt idx="2245">
                  <c:v>4.1099999999999994</c:v>
                </c:pt>
                <c:pt idx="2246">
                  <c:v>4.6400000000000006</c:v>
                </c:pt>
                <c:pt idx="2247">
                  <c:v>5.2299999999999898</c:v>
                </c:pt>
                <c:pt idx="2248">
                  <c:v>6.0100000000000051</c:v>
                </c:pt>
                <c:pt idx="2249">
                  <c:v>5.730000000000004</c:v>
                </c:pt>
                <c:pt idx="2250">
                  <c:v>6.259999999999998</c:v>
                </c:pt>
                <c:pt idx="2251">
                  <c:v>7.1199999999999974</c:v>
                </c:pt>
                <c:pt idx="2252">
                  <c:v>6.8299999999999983</c:v>
                </c:pt>
                <c:pt idx="2253">
                  <c:v>7.1099999999999994</c:v>
                </c:pt>
                <c:pt idx="2254">
                  <c:v>6.57</c:v>
                </c:pt>
                <c:pt idx="2255">
                  <c:v>7.0700000000000074</c:v>
                </c:pt>
                <c:pt idx="2256">
                  <c:v>5.269999999999996</c:v>
                </c:pt>
                <c:pt idx="2257">
                  <c:v>3.3599999999999994</c:v>
                </c:pt>
                <c:pt idx="2258">
                  <c:v>1.710000000000008</c:v>
                </c:pt>
                <c:pt idx="2260">
                  <c:v>1.3300000000000125</c:v>
                </c:pt>
                <c:pt idx="2261">
                  <c:v>0.65000000000000568</c:v>
                </c:pt>
                <c:pt idx="2262">
                  <c:v>0.23999999999999488</c:v>
                </c:pt>
                <c:pt idx="2263">
                  <c:v>1.7999999999999972</c:v>
                </c:pt>
                <c:pt idx="2264">
                  <c:v>5.0900000000000034</c:v>
                </c:pt>
                <c:pt idx="2265">
                  <c:v>5.269999999999996</c:v>
                </c:pt>
                <c:pt idx="2266">
                  <c:v>5.5600000000000023</c:v>
                </c:pt>
                <c:pt idx="2267">
                  <c:v>5.480000000000004</c:v>
                </c:pt>
                <c:pt idx="2268">
                  <c:v>5.5600000000000023</c:v>
                </c:pt>
                <c:pt idx="2269">
                  <c:v>5.6299999999999955</c:v>
                </c:pt>
                <c:pt idx="2270">
                  <c:v>5.5300000000000011</c:v>
                </c:pt>
                <c:pt idx="2271">
                  <c:v>5.4600000000000009</c:v>
                </c:pt>
                <c:pt idx="2272">
                  <c:v>5.9399999999999977</c:v>
                </c:pt>
                <c:pt idx="2273">
                  <c:v>6.1600000000000037</c:v>
                </c:pt>
                <c:pt idx="2274">
                  <c:v>6.740000000000002</c:v>
                </c:pt>
                <c:pt idx="2275">
                  <c:v>7.9699999999999989</c:v>
                </c:pt>
                <c:pt idx="2276">
                  <c:v>8.5100000000000051</c:v>
                </c:pt>
                <c:pt idx="2277">
                  <c:v>8.019999999999996</c:v>
                </c:pt>
                <c:pt idx="2278">
                  <c:v>9.0399999999999991</c:v>
                </c:pt>
                <c:pt idx="2279">
                  <c:v>8.4600000000000009</c:v>
                </c:pt>
                <c:pt idx="2280">
                  <c:v>9.11</c:v>
                </c:pt>
                <c:pt idx="2281">
                  <c:v>9.3500000000000014</c:v>
                </c:pt>
                <c:pt idx="2282">
                  <c:v>9.9400000000000048</c:v>
                </c:pt>
                <c:pt idx="2283">
                  <c:v>7.8700000000000045</c:v>
                </c:pt>
                <c:pt idx="2284">
                  <c:v>6.3599999999999994</c:v>
                </c:pt>
                <c:pt idx="2285">
                  <c:v>4.5299999999999869</c:v>
                </c:pt>
                <c:pt idx="2286">
                  <c:v>1.6200000000000045</c:v>
                </c:pt>
                <c:pt idx="2287">
                  <c:v>3.7599999999999909</c:v>
                </c:pt>
                <c:pt idx="2288">
                  <c:v>2.7199999999999989</c:v>
                </c:pt>
                <c:pt idx="2289">
                  <c:v>2.9899999999999949</c:v>
                </c:pt>
                <c:pt idx="2290">
                  <c:v>3.5300000000000011</c:v>
                </c:pt>
                <c:pt idx="2291">
                  <c:v>2.0100000000000051</c:v>
                </c:pt>
                <c:pt idx="2292">
                  <c:v>2.3400000000000034</c:v>
                </c:pt>
                <c:pt idx="2293">
                  <c:v>4.3900000000000006</c:v>
                </c:pt>
                <c:pt idx="2294">
                  <c:v>5.2399999999999949</c:v>
                </c:pt>
                <c:pt idx="2295">
                  <c:v>5.0600000000000023</c:v>
                </c:pt>
                <c:pt idx="2296">
                  <c:v>4.9599999999999937</c:v>
                </c:pt>
                <c:pt idx="2297">
                  <c:v>5.8699999999999903</c:v>
                </c:pt>
                <c:pt idx="2298">
                  <c:v>6.3599999999999994</c:v>
                </c:pt>
                <c:pt idx="2299">
                  <c:v>8.8199999999999932</c:v>
                </c:pt>
                <c:pt idx="2300">
                  <c:v>8.4100000000000037</c:v>
                </c:pt>
                <c:pt idx="2301">
                  <c:v>8.0000000000000071</c:v>
                </c:pt>
                <c:pt idx="2302">
                  <c:v>7.43</c:v>
                </c:pt>
                <c:pt idx="2303">
                  <c:v>7.509999999999998</c:v>
                </c:pt>
                <c:pt idx="2304">
                  <c:v>8.8699999999999974</c:v>
                </c:pt>
                <c:pt idx="2305">
                  <c:v>9.1300000000000026</c:v>
                </c:pt>
                <c:pt idx="2306">
                  <c:v>7.7700000000000031</c:v>
                </c:pt>
                <c:pt idx="2307">
                  <c:v>8.2299999999999969</c:v>
                </c:pt>
                <c:pt idx="2308">
                  <c:v>8.1200000000000045</c:v>
                </c:pt>
                <c:pt idx="2309">
                  <c:v>5.9000000000000057</c:v>
                </c:pt>
                <c:pt idx="2310">
                  <c:v>1.3900000000000006</c:v>
                </c:pt>
                <c:pt idx="2311">
                  <c:v>-7.9999999999998295E-2</c:v>
                </c:pt>
                <c:pt idx="2312">
                  <c:v>-8.99999999999892E-2</c:v>
                </c:pt>
                <c:pt idx="2313">
                  <c:v>0.20000000000000284</c:v>
                </c:pt>
                <c:pt idx="2314">
                  <c:v>1.1799999999999926</c:v>
                </c:pt>
                <c:pt idx="2315">
                  <c:v>1.269999999999996</c:v>
                </c:pt>
                <c:pt idx="2316">
                  <c:v>1.6599999999999966</c:v>
                </c:pt>
                <c:pt idx="2317">
                  <c:v>2.6899999999999977</c:v>
                </c:pt>
                <c:pt idx="2318">
                  <c:v>2.4699999999999989</c:v>
                </c:pt>
                <c:pt idx="2319">
                  <c:v>1.1899999999999977</c:v>
                </c:pt>
                <c:pt idx="2320">
                  <c:v>3.2900000000000063</c:v>
                </c:pt>
                <c:pt idx="2321">
                  <c:v>2.3300000000000125</c:v>
                </c:pt>
                <c:pt idx="2322">
                  <c:v>4.8499999999999943</c:v>
                </c:pt>
                <c:pt idx="2323">
                  <c:v>5.720000000000006</c:v>
                </c:pt>
                <c:pt idx="2324">
                  <c:v>8.3500000000000014</c:v>
                </c:pt>
                <c:pt idx="2325">
                  <c:v>8.1000000000000014</c:v>
                </c:pt>
                <c:pt idx="2326">
                  <c:v>11.049999999999997</c:v>
                </c:pt>
                <c:pt idx="2327">
                  <c:v>12.219999999999999</c:v>
                </c:pt>
                <c:pt idx="2328">
                  <c:v>12.560000000000002</c:v>
                </c:pt>
                <c:pt idx="2329">
                  <c:v>12.25</c:v>
                </c:pt>
                <c:pt idx="2330">
                  <c:v>11.200000000000003</c:v>
                </c:pt>
                <c:pt idx="2331">
                  <c:v>9.86</c:v>
                </c:pt>
                <c:pt idx="2332">
                  <c:v>8.1199999999999974</c:v>
                </c:pt>
                <c:pt idx="2333">
                  <c:v>4.5400000000000063</c:v>
                </c:pt>
                <c:pt idx="2334">
                  <c:v>0.81999999999999318</c:v>
                </c:pt>
                <c:pt idx="2335">
                  <c:v>-3.9999999999992042E-2</c:v>
                </c:pt>
                <c:pt idx="2336">
                  <c:v>1.0000000000005116E-2</c:v>
                </c:pt>
                <c:pt idx="2337">
                  <c:v>1.4599999999999937</c:v>
                </c:pt>
                <c:pt idx="2338">
                  <c:v>1.269999999999996</c:v>
                </c:pt>
                <c:pt idx="2339">
                  <c:v>0.82000000000000739</c:v>
                </c:pt>
                <c:pt idx="2340">
                  <c:v>0.12000000000000455</c:v>
                </c:pt>
                <c:pt idx="2341">
                  <c:v>-0.77000000000001023</c:v>
                </c:pt>
                <c:pt idx="2342">
                  <c:v>-3.730000000000004</c:v>
                </c:pt>
                <c:pt idx="2343">
                  <c:v>-1.2199999999999989</c:v>
                </c:pt>
                <c:pt idx="2344">
                  <c:v>0.57000000000000739</c:v>
                </c:pt>
                <c:pt idx="2345">
                  <c:v>5.4200000000000017</c:v>
                </c:pt>
                <c:pt idx="2346">
                  <c:v>5.8800000000000026</c:v>
                </c:pt>
                <c:pt idx="2347">
                  <c:v>7.990000000000002</c:v>
                </c:pt>
                <c:pt idx="2348">
                  <c:v>7.4699999999999989</c:v>
                </c:pt>
                <c:pt idx="2349">
                  <c:v>7.9600000000000009</c:v>
                </c:pt>
                <c:pt idx="2350">
                  <c:v>9.1300000000000026</c:v>
                </c:pt>
                <c:pt idx="2351">
                  <c:v>10.18</c:v>
                </c:pt>
                <c:pt idx="2352">
                  <c:v>11.21</c:v>
                </c:pt>
                <c:pt idx="2353">
                  <c:v>10.75</c:v>
                </c:pt>
                <c:pt idx="2354">
                  <c:v>11.149999999999999</c:v>
                </c:pt>
                <c:pt idx="2355">
                  <c:v>9.980000000000004</c:v>
                </c:pt>
                <c:pt idx="2356">
                  <c:v>8.7099999999999937</c:v>
                </c:pt>
                <c:pt idx="2357">
                  <c:v>6.6299999999999955</c:v>
                </c:pt>
                <c:pt idx="2358">
                  <c:v>0.67999999999999261</c:v>
                </c:pt>
                <c:pt idx="2359">
                  <c:v>-4.9999999999997158E-2</c:v>
                </c:pt>
                <c:pt idx="2360">
                  <c:v>0.35000000000000853</c:v>
                </c:pt>
                <c:pt idx="2361">
                  <c:v>1.019999999999996</c:v>
                </c:pt>
                <c:pt idx="2362">
                  <c:v>0.89000000000000057</c:v>
                </c:pt>
                <c:pt idx="2363">
                  <c:v>0.42999999999999261</c:v>
                </c:pt>
                <c:pt idx="2364">
                  <c:v>9.0000000000003411E-2</c:v>
                </c:pt>
                <c:pt idx="2365">
                  <c:v>-0.51999999999999602</c:v>
                </c:pt>
                <c:pt idx="2366">
                  <c:v>-2.5699999999999932</c:v>
                </c:pt>
                <c:pt idx="2367">
                  <c:v>1.1899999999999977</c:v>
                </c:pt>
                <c:pt idx="2368">
                  <c:v>2.7099999999999937</c:v>
                </c:pt>
                <c:pt idx="2369">
                  <c:v>6.1199999999999974</c:v>
                </c:pt>
                <c:pt idx="2370">
                  <c:v>7</c:v>
                </c:pt>
                <c:pt idx="2371">
                  <c:v>8.57</c:v>
                </c:pt>
                <c:pt idx="2372">
                  <c:v>8.25</c:v>
                </c:pt>
                <c:pt idx="2373">
                  <c:v>9.1599999999999966</c:v>
                </c:pt>
                <c:pt idx="2374">
                  <c:v>9.75</c:v>
                </c:pt>
                <c:pt idx="2375">
                  <c:v>10.119999999999997</c:v>
                </c:pt>
                <c:pt idx="2376">
                  <c:v>10.939999999999998</c:v>
                </c:pt>
                <c:pt idx="2377">
                  <c:v>10.93</c:v>
                </c:pt>
                <c:pt idx="2378">
                  <c:v>10.549999999999997</c:v>
                </c:pt>
                <c:pt idx="2379">
                  <c:v>10.870000000000005</c:v>
                </c:pt>
                <c:pt idx="2380">
                  <c:v>9.1799999999999926</c:v>
                </c:pt>
                <c:pt idx="2381">
                  <c:v>7.6600000000000108</c:v>
                </c:pt>
                <c:pt idx="2382">
                  <c:v>6.2399999999999949</c:v>
                </c:pt>
                <c:pt idx="2383">
                  <c:v>4.7900000000000063</c:v>
                </c:pt>
                <c:pt idx="2384">
                  <c:v>4.6899999999999977</c:v>
                </c:pt>
                <c:pt idx="2385">
                  <c:v>4.2800000000000011</c:v>
                </c:pt>
                <c:pt idx="2386">
                  <c:v>4.5600000000000023</c:v>
                </c:pt>
                <c:pt idx="2387">
                  <c:v>4.6899999999999977</c:v>
                </c:pt>
                <c:pt idx="2388">
                  <c:v>5.039999999999992</c:v>
                </c:pt>
                <c:pt idx="2389">
                  <c:v>3.9599999999999937</c:v>
                </c:pt>
                <c:pt idx="2390">
                  <c:v>3.4500000000000028</c:v>
                </c:pt>
                <c:pt idx="2391">
                  <c:v>-1.8599999999999994</c:v>
                </c:pt>
                <c:pt idx="2392">
                  <c:v>-3.3799999999999955</c:v>
                </c:pt>
                <c:pt idx="2393">
                  <c:v>6.3400000000000034</c:v>
                </c:pt>
                <c:pt idx="2394">
                  <c:v>8.019999999999996</c:v>
                </c:pt>
                <c:pt idx="2395">
                  <c:v>9.3399999999999963</c:v>
                </c:pt>
                <c:pt idx="2396">
                  <c:v>8.100000000000005</c:v>
                </c:pt>
                <c:pt idx="2397">
                  <c:v>8.6599999999999966</c:v>
                </c:pt>
                <c:pt idx="2398">
                  <c:v>10.080000000000002</c:v>
                </c:pt>
                <c:pt idx="2399">
                  <c:v>9.3099999999999987</c:v>
                </c:pt>
                <c:pt idx="2400">
                  <c:v>10.309999999999995</c:v>
                </c:pt>
                <c:pt idx="2401">
                  <c:v>10.86</c:v>
                </c:pt>
                <c:pt idx="2402">
                  <c:v>12.800000000000004</c:v>
                </c:pt>
                <c:pt idx="2403">
                  <c:v>10.469999999999999</c:v>
                </c:pt>
                <c:pt idx="2404">
                  <c:v>9.8699999999999974</c:v>
                </c:pt>
                <c:pt idx="2405">
                  <c:v>5.2099999999999937</c:v>
                </c:pt>
                <c:pt idx="2406">
                  <c:v>4.0799999999999983</c:v>
                </c:pt>
                <c:pt idx="2407">
                  <c:v>9.9999999999909051E-3</c:v>
                </c:pt>
                <c:pt idx="2408">
                  <c:v>-6.9999999999993179E-2</c:v>
                </c:pt>
                <c:pt idx="2409">
                  <c:v>-6.9999999999993179E-2</c:v>
                </c:pt>
                <c:pt idx="2410">
                  <c:v>-4.9999999999997158E-2</c:v>
                </c:pt>
                <c:pt idx="2411">
                  <c:v>-0.14000000000000057</c:v>
                </c:pt>
                <c:pt idx="2412">
                  <c:v>-0.18999999999999773</c:v>
                </c:pt>
                <c:pt idx="2413">
                  <c:v>-3.0699999999999932</c:v>
                </c:pt>
                <c:pt idx="2414">
                  <c:v>-0.89000000000000057</c:v>
                </c:pt>
                <c:pt idx="2415">
                  <c:v>-0.92999999999999261</c:v>
                </c:pt>
                <c:pt idx="2416">
                  <c:v>2.8499999999999943</c:v>
                </c:pt>
                <c:pt idx="2417">
                  <c:v>6.9099999999999966</c:v>
                </c:pt>
                <c:pt idx="2418">
                  <c:v>7.759999999999998</c:v>
                </c:pt>
                <c:pt idx="2419">
                  <c:v>9.18</c:v>
                </c:pt>
                <c:pt idx="2420">
                  <c:v>9.61</c:v>
                </c:pt>
                <c:pt idx="2421">
                  <c:v>9.4400000000000048</c:v>
                </c:pt>
                <c:pt idx="2422">
                  <c:v>11.839999999999996</c:v>
                </c:pt>
                <c:pt idx="2423">
                  <c:v>11.82</c:v>
                </c:pt>
                <c:pt idx="2424">
                  <c:v>12.36</c:v>
                </c:pt>
                <c:pt idx="2425">
                  <c:v>13.030000000000001</c:v>
                </c:pt>
                <c:pt idx="2426">
                  <c:v>10.25</c:v>
                </c:pt>
                <c:pt idx="2427">
                  <c:v>10.689999999999998</c:v>
                </c:pt>
                <c:pt idx="2428">
                  <c:v>9.4000000000000057</c:v>
                </c:pt>
                <c:pt idx="2429">
                  <c:v>5.1999999999999886</c:v>
                </c:pt>
                <c:pt idx="2430">
                  <c:v>1.1700000000000017</c:v>
                </c:pt>
                <c:pt idx="2431">
                  <c:v>-7.9999999999998295E-2</c:v>
                </c:pt>
                <c:pt idx="2432">
                  <c:v>-7.9999999999998295E-2</c:v>
                </c:pt>
                <c:pt idx="2433">
                  <c:v>-7.9999999999998295E-2</c:v>
                </c:pt>
                <c:pt idx="2434">
                  <c:v>-7.9999999999998295E-2</c:v>
                </c:pt>
                <c:pt idx="2435">
                  <c:v>-5.9999999999988063E-2</c:v>
                </c:pt>
                <c:pt idx="2436">
                  <c:v>-4.9999999999997158E-2</c:v>
                </c:pt>
                <c:pt idx="2437">
                  <c:v>-0.10999999999999943</c:v>
                </c:pt>
                <c:pt idx="2438">
                  <c:v>9.0000000000003411E-2</c:v>
                </c:pt>
                <c:pt idx="2439">
                  <c:v>1.9399999999999977</c:v>
                </c:pt>
                <c:pt idx="2440">
                  <c:v>3.6500000000000057</c:v>
                </c:pt>
                <c:pt idx="2441">
                  <c:v>4.2799999999999869</c:v>
                </c:pt>
                <c:pt idx="2442">
                  <c:v>7.1199999999999974</c:v>
                </c:pt>
                <c:pt idx="2443">
                  <c:v>8.9599999999999937</c:v>
                </c:pt>
                <c:pt idx="2444">
                  <c:v>8.0200000000000031</c:v>
                </c:pt>
                <c:pt idx="2445">
                  <c:v>10.07</c:v>
                </c:pt>
                <c:pt idx="2446">
                  <c:v>10.450000000000003</c:v>
                </c:pt>
                <c:pt idx="2447">
                  <c:v>11.229999999999997</c:v>
                </c:pt>
                <c:pt idx="2448">
                  <c:v>11.260000000000005</c:v>
                </c:pt>
                <c:pt idx="2449">
                  <c:v>11.350000000000009</c:v>
                </c:pt>
                <c:pt idx="2450">
                  <c:v>11.54</c:v>
                </c:pt>
                <c:pt idx="2451">
                  <c:v>11.129999999999995</c:v>
                </c:pt>
                <c:pt idx="2452">
                  <c:v>10.350000000000009</c:v>
                </c:pt>
                <c:pt idx="2453">
                  <c:v>7.6000000000000085</c:v>
                </c:pt>
                <c:pt idx="2454">
                  <c:v>4.210000000000008</c:v>
                </c:pt>
                <c:pt idx="2455">
                  <c:v>-5.9999999999988063E-2</c:v>
                </c:pt>
                <c:pt idx="2456">
                  <c:v>-6.9999999999993179E-2</c:v>
                </c:pt>
                <c:pt idx="2457">
                  <c:v>0.37000000000000455</c:v>
                </c:pt>
                <c:pt idx="2458">
                  <c:v>1.5799999999999983</c:v>
                </c:pt>
                <c:pt idx="2459">
                  <c:v>1.1099999999999994</c:v>
                </c:pt>
                <c:pt idx="2460">
                  <c:v>1.6599999999999966</c:v>
                </c:pt>
                <c:pt idx="2461">
                  <c:v>2.2099999999999937</c:v>
                </c:pt>
                <c:pt idx="2462">
                  <c:v>0.91999999999998749</c:v>
                </c:pt>
                <c:pt idx="2463">
                  <c:v>-7.000000000000739E-2</c:v>
                </c:pt>
                <c:pt idx="2464">
                  <c:v>2.6200000000000045</c:v>
                </c:pt>
                <c:pt idx="2465">
                  <c:v>6.2000000000000028</c:v>
                </c:pt>
                <c:pt idx="2466">
                  <c:v>6.0300000000000011</c:v>
                </c:pt>
                <c:pt idx="2467">
                  <c:v>5.4699999999999989</c:v>
                </c:pt>
                <c:pt idx="2468">
                  <c:v>5.8900000000000006</c:v>
                </c:pt>
                <c:pt idx="2469">
                  <c:v>6.0699999999999932</c:v>
                </c:pt>
                <c:pt idx="2470">
                  <c:v>3.6899999999999977</c:v>
                </c:pt>
                <c:pt idx="2471">
                  <c:v>1.0600000000000023</c:v>
                </c:pt>
                <c:pt idx="2472">
                  <c:v>2.0000000000010232E-2</c:v>
                </c:pt>
                <c:pt idx="2473">
                  <c:v>-0.10999999999999943</c:v>
                </c:pt>
                <c:pt idx="2474">
                  <c:v>-0.10999999999999943</c:v>
                </c:pt>
                <c:pt idx="2475">
                  <c:v>-9.9999999999994316E-2</c:v>
                </c:pt>
                <c:pt idx="2476">
                  <c:v>-9.9999999999994316E-2</c:v>
                </c:pt>
                <c:pt idx="2477">
                  <c:v>-0.10999999999999943</c:v>
                </c:pt>
                <c:pt idx="2478">
                  <c:v>-9.9999999999994316E-2</c:v>
                </c:pt>
                <c:pt idx="2479">
                  <c:v>-9.9999999999994316E-2</c:v>
                </c:pt>
                <c:pt idx="2480">
                  <c:v>-9.9999999999994316E-2</c:v>
                </c:pt>
                <c:pt idx="2481">
                  <c:v>-9.9999999999994316E-2</c:v>
                </c:pt>
                <c:pt idx="2482">
                  <c:v>-0.10999999999999943</c:v>
                </c:pt>
                <c:pt idx="2483">
                  <c:v>-0.10999999999999943</c:v>
                </c:pt>
                <c:pt idx="2484">
                  <c:v>-9.9999999999994316E-2</c:v>
                </c:pt>
                <c:pt idx="2485">
                  <c:v>-8.99999999999892E-2</c:v>
                </c:pt>
                <c:pt idx="2486">
                  <c:v>-7.9999999999998295E-2</c:v>
                </c:pt>
                <c:pt idx="2487">
                  <c:v>-5.9999999999988063E-2</c:v>
                </c:pt>
                <c:pt idx="2488">
                  <c:v>0.37000000000000455</c:v>
                </c:pt>
                <c:pt idx="2489">
                  <c:v>0.46999999999999886</c:v>
                </c:pt>
                <c:pt idx="2490">
                  <c:v>5.7199999999999989</c:v>
                </c:pt>
                <c:pt idx="2491">
                  <c:v>8.75</c:v>
                </c:pt>
                <c:pt idx="2492">
                  <c:v>6.4399999999999977</c:v>
                </c:pt>
                <c:pt idx="2493">
                  <c:v>8.4099999999999966</c:v>
                </c:pt>
                <c:pt idx="2494">
                  <c:v>11.799999999999997</c:v>
                </c:pt>
                <c:pt idx="2495">
                  <c:v>10.879999999999995</c:v>
                </c:pt>
                <c:pt idx="2496">
                  <c:v>11.049999999999997</c:v>
                </c:pt>
                <c:pt idx="2497">
                  <c:v>10.189999999999998</c:v>
                </c:pt>
                <c:pt idx="2498">
                  <c:v>10.349999999999994</c:v>
                </c:pt>
                <c:pt idx="2499">
                  <c:v>10.14</c:v>
                </c:pt>
                <c:pt idx="2500">
                  <c:v>4.8100000000000023</c:v>
                </c:pt>
                <c:pt idx="2501">
                  <c:v>0.46999999999999886</c:v>
                </c:pt>
                <c:pt idx="2502">
                  <c:v>-8.99999999999892E-2</c:v>
                </c:pt>
                <c:pt idx="2503">
                  <c:v>-0.10999999999999943</c:v>
                </c:pt>
                <c:pt idx="2504">
                  <c:v>-0.10999999999999943</c:v>
                </c:pt>
                <c:pt idx="2505">
                  <c:v>-0.10999999999999943</c:v>
                </c:pt>
                <c:pt idx="2506">
                  <c:v>-0.10999999999999943</c:v>
                </c:pt>
                <c:pt idx="2507">
                  <c:v>-0.10999999999999943</c:v>
                </c:pt>
                <c:pt idx="2508">
                  <c:v>-0.10999999999999943</c:v>
                </c:pt>
                <c:pt idx="2509">
                  <c:v>1.0300000000000011</c:v>
                </c:pt>
                <c:pt idx="2510">
                  <c:v>0.53000000000000114</c:v>
                </c:pt>
                <c:pt idx="2511">
                  <c:v>-6.9999999999993179E-2</c:v>
                </c:pt>
                <c:pt idx="2512">
                  <c:v>1.2999999999999972</c:v>
                </c:pt>
                <c:pt idx="2513">
                  <c:v>4.2800000000000011</c:v>
                </c:pt>
                <c:pt idx="2514">
                  <c:v>6.9200000000000017</c:v>
                </c:pt>
                <c:pt idx="2515">
                  <c:v>3.3299999999999983</c:v>
                </c:pt>
                <c:pt idx="2516">
                  <c:v>7.519999999999996</c:v>
                </c:pt>
                <c:pt idx="2517">
                  <c:v>7.7000000000000028</c:v>
                </c:pt>
                <c:pt idx="2518">
                  <c:v>8.3800000000000026</c:v>
                </c:pt>
                <c:pt idx="2519">
                  <c:v>9</c:v>
                </c:pt>
                <c:pt idx="2520">
                  <c:v>10.11</c:v>
                </c:pt>
                <c:pt idx="2521">
                  <c:v>7.9699999999999989</c:v>
                </c:pt>
                <c:pt idx="2522">
                  <c:v>8.36</c:v>
                </c:pt>
                <c:pt idx="2523">
                  <c:v>5.6499999999999915</c:v>
                </c:pt>
                <c:pt idx="2524">
                  <c:v>2.8699999999999903</c:v>
                </c:pt>
                <c:pt idx="2525">
                  <c:v>-2.8699999999999903</c:v>
                </c:pt>
                <c:pt idx="2526">
                  <c:v>-9.0000000000003411E-2</c:v>
                </c:pt>
                <c:pt idx="2527">
                  <c:v>-0.10000000000000853</c:v>
                </c:pt>
                <c:pt idx="2528">
                  <c:v>-0.10000000000000853</c:v>
                </c:pt>
                <c:pt idx="2529">
                  <c:v>-0.10000000000000853</c:v>
                </c:pt>
                <c:pt idx="2530">
                  <c:v>-0.10999999999999943</c:v>
                </c:pt>
                <c:pt idx="2531">
                  <c:v>-0.10999999999999943</c:v>
                </c:pt>
                <c:pt idx="2532">
                  <c:v>-0.10999999999999943</c:v>
                </c:pt>
                <c:pt idx="2533">
                  <c:v>-9.9999999999994316E-2</c:v>
                </c:pt>
                <c:pt idx="2534">
                  <c:v>-7.9999999999998295E-2</c:v>
                </c:pt>
                <c:pt idx="2535">
                  <c:v>-8.99999999999892E-2</c:v>
                </c:pt>
                <c:pt idx="2536">
                  <c:v>-8.99999999999892E-2</c:v>
                </c:pt>
                <c:pt idx="2537">
                  <c:v>-9.9999999999994316E-2</c:v>
                </c:pt>
                <c:pt idx="2538">
                  <c:v>-9.9999999999994316E-2</c:v>
                </c:pt>
                <c:pt idx="2539">
                  <c:v>3.0000000000001137E-2</c:v>
                </c:pt>
                <c:pt idx="2540">
                  <c:v>0.73000000000000398</c:v>
                </c:pt>
                <c:pt idx="2541">
                  <c:v>4.1400000000000006</c:v>
                </c:pt>
                <c:pt idx="2542">
                  <c:v>10.5</c:v>
                </c:pt>
                <c:pt idx="2543">
                  <c:v>12.220000000000006</c:v>
                </c:pt>
                <c:pt idx="2544">
                  <c:v>9.4000000000000057</c:v>
                </c:pt>
                <c:pt idx="2545">
                  <c:v>11.779999999999987</c:v>
                </c:pt>
                <c:pt idx="2546">
                  <c:v>10.569999999999993</c:v>
                </c:pt>
                <c:pt idx="2547">
                  <c:v>7.9699999999999989</c:v>
                </c:pt>
                <c:pt idx="2548">
                  <c:v>0.55000000000001137</c:v>
                </c:pt>
                <c:pt idx="2549">
                  <c:v>-1.9200000000000017</c:v>
                </c:pt>
                <c:pt idx="2550">
                  <c:v>-0.10999999999999943</c:v>
                </c:pt>
                <c:pt idx="2551">
                  <c:v>-0.10000000000000853</c:v>
                </c:pt>
                <c:pt idx="2552">
                  <c:v>-9.9999999999994316E-2</c:v>
                </c:pt>
                <c:pt idx="2553">
                  <c:v>-9.9999999999994316E-2</c:v>
                </c:pt>
                <c:pt idx="2554">
                  <c:v>-9.9999999999994316E-2</c:v>
                </c:pt>
                <c:pt idx="2555">
                  <c:v>-8.99999999999892E-2</c:v>
                </c:pt>
                <c:pt idx="2556">
                  <c:v>-8.99999999999892E-2</c:v>
                </c:pt>
                <c:pt idx="2557">
                  <c:v>-8.99999999999892E-2</c:v>
                </c:pt>
                <c:pt idx="2558">
                  <c:v>-0.10999999999999943</c:v>
                </c:pt>
                <c:pt idx="2559">
                  <c:v>-0.10999999999999943</c:v>
                </c:pt>
                <c:pt idx="2560">
                  <c:v>-9.9999999999994316E-2</c:v>
                </c:pt>
                <c:pt idx="2561">
                  <c:v>0.1600000000000108</c:v>
                </c:pt>
                <c:pt idx="2562">
                  <c:v>4.9400000000000119</c:v>
                </c:pt>
                <c:pt idx="2563">
                  <c:v>7.1099999999999994</c:v>
                </c:pt>
                <c:pt idx="2564">
                  <c:v>8.5500000000000043</c:v>
                </c:pt>
                <c:pt idx="2565">
                  <c:v>9.3100000000000023</c:v>
                </c:pt>
                <c:pt idx="2566">
                  <c:v>8.1200000000000045</c:v>
                </c:pt>
                <c:pt idx="2567">
                  <c:v>8.6499999999999986</c:v>
                </c:pt>
                <c:pt idx="2568">
                  <c:v>6.6400000000000006</c:v>
                </c:pt>
                <c:pt idx="2569">
                  <c:v>6.9400000000000119</c:v>
                </c:pt>
                <c:pt idx="2570">
                  <c:v>7.2199999999999989</c:v>
                </c:pt>
                <c:pt idx="2571">
                  <c:v>6.4200000000000017</c:v>
                </c:pt>
                <c:pt idx="2572">
                  <c:v>1.9300000000000068</c:v>
                </c:pt>
                <c:pt idx="2573">
                  <c:v>0.80000000000001137</c:v>
                </c:pt>
                <c:pt idx="2574">
                  <c:v>-6.0000000000002274E-2</c:v>
                </c:pt>
                <c:pt idx="2575">
                  <c:v>-6.9999999999993179E-2</c:v>
                </c:pt>
                <c:pt idx="2576">
                  <c:v>-7.9999999999998295E-2</c:v>
                </c:pt>
                <c:pt idx="2577">
                  <c:v>0.60999999999999943</c:v>
                </c:pt>
                <c:pt idx="2578">
                  <c:v>1.769999999999996</c:v>
                </c:pt>
                <c:pt idx="2579">
                  <c:v>-0.65000000000000568</c:v>
                </c:pt>
                <c:pt idx="2580">
                  <c:v>-2.4299999999999926</c:v>
                </c:pt>
                <c:pt idx="2581">
                  <c:v>-2.6899999999999977</c:v>
                </c:pt>
                <c:pt idx="2582">
                  <c:v>-4.1300000000000097</c:v>
                </c:pt>
                <c:pt idx="2583">
                  <c:v>-5.8400000000000034</c:v>
                </c:pt>
                <c:pt idx="2584">
                  <c:v>-3.1600000000000108</c:v>
                </c:pt>
                <c:pt idx="2585">
                  <c:v>3.3799999999999955</c:v>
                </c:pt>
                <c:pt idx="2586">
                  <c:v>4.980000000000004</c:v>
                </c:pt>
                <c:pt idx="2587">
                  <c:v>6.43</c:v>
                </c:pt>
                <c:pt idx="2588">
                  <c:v>6.75</c:v>
                </c:pt>
                <c:pt idx="2589">
                  <c:v>7.91</c:v>
                </c:pt>
                <c:pt idx="2590">
                  <c:v>8.6899999999999977</c:v>
                </c:pt>
                <c:pt idx="2591">
                  <c:v>8.61</c:v>
                </c:pt>
                <c:pt idx="2592">
                  <c:v>8.7299999999999969</c:v>
                </c:pt>
                <c:pt idx="2593">
                  <c:v>9.8299999999999983</c:v>
                </c:pt>
                <c:pt idx="2594">
                  <c:v>10.230000000000004</c:v>
                </c:pt>
                <c:pt idx="2595">
                  <c:v>8.9000000000000057</c:v>
                </c:pt>
                <c:pt idx="2596">
                  <c:v>8.0599999999999881</c:v>
                </c:pt>
                <c:pt idx="2597">
                  <c:v>6.9099999999999966</c:v>
                </c:pt>
                <c:pt idx="2598">
                  <c:v>2.8200000000000074</c:v>
                </c:pt>
                <c:pt idx="2599">
                  <c:v>-1.1700000000000017</c:v>
                </c:pt>
                <c:pt idx="2600">
                  <c:v>-0.78999999999999204</c:v>
                </c:pt>
                <c:pt idx="2601">
                  <c:v>-0.14999999999999147</c:v>
                </c:pt>
                <c:pt idx="2602">
                  <c:v>-1.9399999999999977</c:v>
                </c:pt>
                <c:pt idx="2603">
                  <c:v>-1.4000000000000057</c:v>
                </c:pt>
                <c:pt idx="2604">
                  <c:v>-4.1500000000000057</c:v>
                </c:pt>
                <c:pt idx="2605">
                  <c:v>-6.1099999999999994</c:v>
                </c:pt>
                <c:pt idx="2606">
                  <c:v>-8.2200000000000131</c:v>
                </c:pt>
                <c:pt idx="2607">
                  <c:v>-10.039999999999992</c:v>
                </c:pt>
                <c:pt idx="2608">
                  <c:v>-5.0699999999999932</c:v>
                </c:pt>
                <c:pt idx="2609">
                  <c:v>2.1200000000000045</c:v>
                </c:pt>
                <c:pt idx="2610">
                  <c:v>5.1099999999999994</c:v>
                </c:pt>
                <c:pt idx="2611">
                  <c:v>7.519999999999996</c:v>
                </c:pt>
                <c:pt idx="2612">
                  <c:v>7.870000000000001</c:v>
                </c:pt>
                <c:pt idx="2613">
                  <c:v>9.02</c:v>
                </c:pt>
                <c:pt idx="2614">
                  <c:v>8.6300000000000026</c:v>
                </c:pt>
                <c:pt idx="2615">
                  <c:v>9.5500000000000043</c:v>
                </c:pt>
                <c:pt idx="2616">
                  <c:v>9.8199999999999967</c:v>
                </c:pt>
                <c:pt idx="2617">
                  <c:v>10.270000000000003</c:v>
                </c:pt>
                <c:pt idx="2618">
                  <c:v>11.240000000000002</c:v>
                </c:pt>
                <c:pt idx="2619">
                  <c:v>9.7999999999999972</c:v>
                </c:pt>
                <c:pt idx="2620">
                  <c:v>7.8500000000000014</c:v>
                </c:pt>
                <c:pt idx="2621">
                  <c:v>-6.3499999999999943</c:v>
                </c:pt>
                <c:pt idx="2622">
                  <c:v>-5.789999999999992</c:v>
                </c:pt>
                <c:pt idx="2623">
                  <c:v>-2.2599999999999909</c:v>
                </c:pt>
                <c:pt idx="2624">
                  <c:v>-6.9999999999993179E-2</c:v>
                </c:pt>
                <c:pt idx="2625">
                  <c:v>-3.0000000000001137E-2</c:v>
                </c:pt>
                <c:pt idx="2626">
                  <c:v>-1.8199999999999932</c:v>
                </c:pt>
                <c:pt idx="2627">
                  <c:v>-3.2199999999999989</c:v>
                </c:pt>
                <c:pt idx="2628">
                  <c:v>-5.0400000000000063</c:v>
                </c:pt>
                <c:pt idx="2629">
                  <c:v>-4.230000000000004</c:v>
                </c:pt>
                <c:pt idx="2630">
                  <c:v>-5.480000000000004</c:v>
                </c:pt>
                <c:pt idx="2631">
                  <c:v>-8.7999999999999972</c:v>
                </c:pt>
                <c:pt idx="2632">
                  <c:v>-5.8100000000000023</c:v>
                </c:pt>
                <c:pt idx="2633">
                  <c:v>2.9099999999999966</c:v>
                </c:pt>
                <c:pt idx="2634">
                  <c:v>2.1899999999999977</c:v>
                </c:pt>
                <c:pt idx="2635">
                  <c:v>7</c:v>
                </c:pt>
                <c:pt idx="2636">
                  <c:v>7.07</c:v>
                </c:pt>
                <c:pt idx="2637">
                  <c:v>8.9099999999999966</c:v>
                </c:pt>
                <c:pt idx="2638">
                  <c:v>9.6000000000000014</c:v>
                </c:pt>
                <c:pt idx="2639">
                  <c:v>10.399999999999995</c:v>
                </c:pt>
                <c:pt idx="2640">
                  <c:v>9.4600000000000009</c:v>
                </c:pt>
                <c:pt idx="2641">
                  <c:v>10.479999999999997</c:v>
                </c:pt>
                <c:pt idx="2642">
                  <c:v>11.590000000000003</c:v>
                </c:pt>
                <c:pt idx="2643">
                  <c:v>11.89</c:v>
                </c:pt>
                <c:pt idx="2644">
                  <c:v>8.7199999999999989</c:v>
                </c:pt>
                <c:pt idx="2645">
                  <c:v>5.519999999999996</c:v>
                </c:pt>
                <c:pt idx="2646">
                  <c:v>2.5799999999999983</c:v>
                </c:pt>
                <c:pt idx="2647">
                  <c:v>-3.8300000000000125</c:v>
                </c:pt>
                <c:pt idx="2648">
                  <c:v>-5.9399999999999977</c:v>
                </c:pt>
                <c:pt idx="2649">
                  <c:v>-5.5999999999999943</c:v>
                </c:pt>
                <c:pt idx="2650">
                  <c:v>-8.2599999999999909</c:v>
                </c:pt>
                <c:pt idx="2651">
                  <c:v>-6.2099999999999937</c:v>
                </c:pt>
                <c:pt idx="2652">
                  <c:v>-7.4200000000000017</c:v>
                </c:pt>
                <c:pt idx="2653">
                  <c:v>-5.2599999999999909</c:v>
                </c:pt>
                <c:pt idx="2654">
                  <c:v>-5.7999999999999972</c:v>
                </c:pt>
                <c:pt idx="2655">
                  <c:v>-4.7400000000000091</c:v>
                </c:pt>
                <c:pt idx="2656">
                  <c:v>-3.5900000000000034</c:v>
                </c:pt>
                <c:pt idx="2657">
                  <c:v>2.3900000000000006</c:v>
                </c:pt>
                <c:pt idx="2658">
                  <c:v>4.4000000000000057</c:v>
                </c:pt>
                <c:pt idx="2659">
                  <c:v>7.5599999999999952</c:v>
                </c:pt>
                <c:pt idx="2660">
                  <c:v>6.9700000000000024</c:v>
                </c:pt>
                <c:pt idx="2661">
                  <c:v>8.1000000000000014</c:v>
                </c:pt>
                <c:pt idx="2662">
                  <c:v>8.9299999999999962</c:v>
                </c:pt>
                <c:pt idx="2663">
                  <c:v>8.57</c:v>
                </c:pt>
                <c:pt idx="2664">
                  <c:v>8.52</c:v>
                </c:pt>
                <c:pt idx="2665">
                  <c:v>9.4400000000000013</c:v>
                </c:pt>
                <c:pt idx="2666">
                  <c:v>10.339999999999996</c:v>
                </c:pt>
                <c:pt idx="2667">
                  <c:v>12.030000000000001</c:v>
                </c:pt>
                <c:pt idx="2668">
                  <c:v>9.2999999999999972</c:v>
                </c:pt>
                <c:pt idx="2669">
                  <c:v>5.43</c:v>
                </c:pt>
                <c:pt idx="2670">
                  <c:v>-0.95999999999999375</c:v>
                </c:pt>
                <c:pt idx="2671">
                  <c:v>-5.8799999999999955</c:v>
                </c:pt>
                <c:pt idx="2672">
                  <c:v>-7.2800000000000011</c:v>
                </c:pt>
                <c:pt idx="2673">
                  <c:v>-8.5900000000000034</c:v>
                </c:pt>
                <c:pt idx="2674">
                  <c:v>-8.9799999999999898</c:v>
                </c:pt>
                <c:pt idx="2675">
                  <c:v>-10.64</c:v>
                </c:pt>
                <c:pt idx="2676">
                  <c:v>-9.480000000000004</c:v>
                </c:pt>
                <c:pt idx="2677">
                  <c:v>-7.5500000000000114</c:v>
                </c:pt>
                <c:pt idx="2678">
                  <c:v>-9.9399999999999977</c:v>
                </c:pt>
                <c:pt idx="2679">
                  <c:v>-11.340000000000003</c:v>
                </c:pt>
                <c:pt idx="2680">
                  <c:v>-3.3800000000000026</c:v>
                </c:pt>
                <c:pt idx="2681">
                  <c:v>2.3900000000000006</c:v>
                </c:pt>
                <c:pt idx="2682">
                  <c:v>5.2999999999999972</c:v>
                </c:pt>
                <c:pt idx="2683">
                  <c:v>6.1999999999999993</c:v>
                </c:pt>
                <c:pt idx="2684">
                  <c:v>7.269999999999996</c:v>
                </c:pt>
                <c:pt idx="2685">
                  <c:v>8.120000000000001</c:v>
                </c:pt>
                <c:pt idx="2686">
                  <c:v>8.1299999999999955</c:v>
                </c:pt>
                <c:pt idx="2687">
                  <c:v>8.1199999999999974</c:v>
                </c:pt>
                <c:pt idx="2688">
                  <c:v>8.1299999999999955</c:v>
                </c:pt>
                <c:pt idx="2689">
                  <c:v>8.720000000000006</c:v>
                </c:pt>
                <c:pt idx="2690">
                  <c:v>10.07</c:v>
                </c:pt>
                <c:pt idx="2691">
                  <c:v>8.1999999999999957</c:v>
                </c:pt>
                <c:pt idx="2692">
                  <c:v>7.8499999999999943</c:v>
                </c:pt>
                <c:pt idx="2693">
                  <c:v>4.7999999999999972</c:v>
                </c:pt>
                <c:pt idx="2694">
                  <c:v>1.0100000000000051</c:v>
                </c:pt>
                <c:pt idx="2695">
                  <c:v>-4.0600000000000023</c:v>
                </c:pt>
                <c:pt idx="2696">
                  <c:v>-5.5799999999999983</c:v>
                </c:pt>
                <c:pt idx="2697">
                  <c:v>-4.5600000000000023</c:v>
                </c:pt>
                <c:pt idx="2698">
                  <c:v>-2.6800000000000068</c:v>
                </c:pt>
                <c:pt idx="2699">
                  <c:v>-1.3099999999999881</c:v>
                </c:pt>
                <c:pt idx="2700">
                  <c:v>-0.14999999999999147</c:v>
                </c:pt>
                <c:pt idx="2701">
                  <c:v>-3.5700000000000074</c:v>
                </c:pt>
                <c:pt idx="2702">
                  <c:v>-3.6000000000000085</c:v>
                </c:pt>
                <c:pt idx="2703">
                  <c:v>-1.8699999999999903</c:v>
                </c:pt>
                <c:pt idx="2704">
                  <c:v>-0.48000000000000398</c:v>
                </c:pt>
                <c:pt idx="2705">
                  <c:v>2.1200000000000045</c:v>
                </c:pt>
                <c:pt idx="2706">
                  <c:v>4.7800000000000011</c:v>
                </c:pt>
                <c:pt idx="2707">
                  <c:v>7.3299999999999983</c:v>
                </c:pt>
                <c:pt idx="2708">
                  <c:v>8.5399999999999991</c:v>
                </c:pt>
                <c:pt idx="2709">
                  <c:v>10.769999999999996</c:v>
                </c:pt>
                <c:pt idx="2710">
                  <c:v>11.190000000000005</c:v>
                </c:pt>
                <c:pt idx="2711">
                  <c:v>11.099999999999994</c:v>
                </c:pt>
                <c:pt idx="2712">
                  <c:v>11.399999999999991</c:v>
                </c:pt>
                <c:pt idx="2713">
                  <c:v>9.4099999999999966</c:v>
                </c:pt>
                <c:pt idx="2714">
                  <c:v>4.0799999999999983</c:v>
                </c:pt>
                <c:pt idx="2715">
                  <c:v>6.2400000000000091</c:v>
                </c:pt>
                <c:pt idx="2716">
                  <c:v>1.9699999999999989</c:v>
                </c:pt>
                <c:pt idx="2717">
                  <c:v>3.9999999999992042E-2</c:v>
                </c:pt>
                <c:pt idx="2718">
                  <c:v>-0.10000000000000853</c:v>
                </c:pt>
                <c:pt idx="2719">
                  <c:v>-0.10000000000000853</c:v>
                </c:pt>
                <c:pt idx="2720">
                  <c:v>-9.0000000000003411E-2</c:v>
                </c:pt>
                <c:pt idx="2721">
                  <c:v>-9.9999999999994316E-2</c:v>
                </c:pt>
                <c:pt idx="2722">
                  <c:v>-9.0000000000003411E-2</c:v>
                </c:pt>
                <c:pt idx="2723">
                  <c:v>-9.0000000000003411E-2</c:v>
                </c:pt>
                <c:pt idx="2724">
                  <c:v>-9.0000000000003411E-2</c:v>
                </c:pt>
                <c:pt idx="2725">
                  <c:v>-9.9999999999994316E-2</c:v>
                </c:pt>
                <c:pt idx="2726">
                  <c:v>-9.9999999999994316E-2</c:v>
                </c:pt>
                <c:pt idx="2727">
                  <c:v>-9.9999999999994316E-2</c:v>
                </c:pt>
                <c:pt idx="2728">
                  <c:v>-9.9999999999994316E-2</c:v>
                </c:pt>
                <c:pt idx="2729">
                  <c:v>-9.9999999999994316E-2</c:v>
                </c:pt>
                <c:pt idx="2730">
                  <c:v>-9.9999999999994316E-2</c:v>
                </c:pt>
                <c:pt idx="2731">
                  <c:v>4.6500000000000057</c:v>
                </c:pt>
                <c:pt idx="2732">
                  <c:v>9.61</c:v>
                </c:pt>
                <c:pt idx="2733">
                  <c:v>8.6400000000000077</c:v>
                </c:pt>
                <c:pt idx="2734">
                  <c:v>8.6200000000000045</c:v>
                </c:pt>
                <c:pt idx="2735">
                  <c:v>9.9199999999999875</c:v>
                </c:pt>
                <c:pt idx="2736">
                  <c:v>9.2299999999999898</c:v>
                </c:pt>
                <c:pt idx="2737">
                  <c:v>9.9000000000000057</c:v>
                </c:pt>
                <c:pt idx="2738">
                  <c:v>8.3199999999999932</c:v>
                </c:pt>
                <c:pt idx="2739">
                  <c:v>8.9500000000000028</c:v>
                </c:pt>
                <c:pt idx="2740">
                  <c:v>7.460000000000008</c:v>
                </c:pt>
                <c:pt idx="2741">
                  <c:v>5.3400000000000034</c:v>
                </c:pt>
                <c:pt idx="2742">
                  <c:v>0.28000000000000114</c:v>
                </c:pt>
                <c:pt idx="2743">
                  <c:v>-7.9999999999998295E-2</c:v>
                </c:pt>
                <c:pt idx="2744">
                  <c:v>-9.9999999999994316E-2</c:v>
                </c:pt>
                <c:pt idx="2745">
                  <c:v>-7.9999999999998295E-2</c:v>
                </c:pt>
                <c:pt idx="2746">
                  <c:v>0.22000000000001307</c:v>
                </c:pt>
                <c:pt idx="2747">
                  <c:v>4.1000000000000085</c:v>
                </c:pt>
                <c:pt idx="2748">
                  <c:v>3.9699999999999989</c:v>
                </c:pt>
                <c:pt idx="2749">
                  <c:v>3.8299999999999983</c:v>
                </c:pt>
                <c:pt idx="2750">
                  <c:v>2.2599999999999909</c:v>
                </c:pt>
                <c:pt idx="2751">
                  <c:v>0.10999999999999943</c:v>
                </c:pt>
                <c:pt idx="2752">
                  <c:v>-9.9999999999994316E-2</c:v>
                </c:pt>
                <c:pt idx="2753">
                  <c:v>-9.9999999999994316E-2</c:v>
                </c:pt>
                <c:pt idx="2754">
                  <c:v>-3.0000000000001137E-2</c:v>
                </c:pt>
                <c:pt idx="2755">
                  <c:v>-8.99999999999892E-2</c:v>
                </c:pt>
                <c:pt idx="2756">
                  <c:v>-9.9999999999994316E-2</c:v>
                </c:pt>
                <c:pt idx="2757">
                  <c:v>1.539999999999992</c:v>
                </c:pt>
                <c:pt idx="2758">
                  <c:v>9.5300000000000011</c:v>
                </c:pt>
                <c:pt idx="2759">
                  <c:v>9.980000000000004</c:v>
                </c:pt>
                <c:pt idx="2760">
                  <c:v>10.720000000000006</c:v>
                </c:pt>
                <c:pt idx="2761">
                  <c:v>10.299999999999997</c:v>
                </c:pt>
                <c:pt idx="2762">
                  <c:v>11.339999999999996</c:v>
                </c:pt>
                <c:pt idx="2763">
                  <c:v>10.170000000000002</c:v>
                </c:pt>
                <c:pt idx="2764">
                  <c:v>9.019999999999996</c:v>
                </c:pt>
                <c:pt idx="2765">
                  <c:v>6.5</c:v>
                </c:pt>
                <c:pt idx="2766">
                  <c:v>2.2399999999999949</c:v>
                </c:pt>
                <c:pt idx="2767">
                  <c:v>-0.18999999999999773</c:v>
                </c:pt>
                <c:pt idx="2768">
                  <c:v>-7.9999999999998295E-2</c:v>
                </c:pt>
                <c:pt idx="2769">
                  <c:v>-4.9999999999997158E-2</c:v>
                </c:pt>
                <c:pt idx="2770">
                  <c:v>-3.9999999999992042E-2</c:v>
                </c:pt>
                <c:pt idx="2771">
                  <c:v>0.67000000000000171</c:v>
                </c:pt>
                <c:pt idx="2772">
                  <c:v>-1.8799999999999955</c:v>
                </c:pt>
                <c:pt idx="2774">
                  <c:v>-1.2999999999999972</c:v>
                </c:pt>
                <c:pt idx="2775">
                  <c:v>2.5700000000000003</c:v>
                </c:pt>
                <c:pt idx="2776">
                  <c:v>4.75</c:v>
                </c:pt>
                <c:pt idx="2777">
                  <c:v>5.3099999999999952</c:v>
                </c:pt>
                <c:pt idx="2778">
                  <c:v>6.1699999999999946</c:v>
                </c:pt>
                <c:pt idx="2779">
                  <c:v>6.5799999999999983</c:v>
                </c:pt>
                <c:pt idx="2780">
                  <c:v>7.6400000000000006</c:v>
                </c:pt>
                <c:pt idx="2781">
                  <c:v>7.6299999999999955</c:v>
                </c:pt>
                <c:pt idx="2782">
                  <c:v>7.18</c:v>
                </c:pt>
                <c:pt idx="2783">
                  <c:v>8.7499999999999964</c:v>
                </c:pt>
                <c:pt idx="2784">
                  <c:v>9.0300000000000011</c:v>
                </c:pt>
                <c:pt idx="2785">
                  <c:v>10.170000000000002</c:v>
                </c:pt>
                <c:pt idx="2786">
                  <c:v>8.89</c:v>
                </c:pt>
                <c:pt idx="2787">
                  <c:v>8.5999999999999943</c:v>
                </c:pt>
                <c:pt idx="2788">
                  <c:v>7.7800000000000011</c:v>
                </c:pt>
                <c:pt idx="2789">
                  <c:v>5.7299999999999898</c:v>
                </c:pt>
                <c:pt idx="2790">
                  <c:v>2.5500000000000114</c:v>
                </c:pt>
                <c:pt idx="2791">
                  <c:v>0.40999999999999659</c:v>
                </c:pt>
                <c:pt idx="2792">
                  <c:v>-4.0000000000006253E-2</c:v>
                </c:pt>
                <c:pt idx="2793">
                  <c:v>0.6600000000000108</c:v>
                </c:pt>
                <c:pt idx="2794">
                  <c:v>0.15999999999999659</c:v>
                </c:pt>
                <c:pt idx="2795">
                  <c:v>-0.70000000000000284</c:v>
                </c:pt>
                <c:pt idx="2796">
                  <c:v>-3.8100000000000023</c:v>
                </c:pt>
                <c:pt idx="2797">
                  <c:v>-2.1300000000000097</c:v>
                </c:pt>
                <c:pt idx="2798">
                  <c:v>-5.0499999999999972</c:v>
                </c:pt>
                <c:pt idx="2799">
                  <c:v>-7.2999999999999972</c:v>
                </c:pt>
                <c:pt idx="2800">
                  <c:v>-5.9200000000000017</c:v>
                </c:pt>
                <c:pt idx="2801">
                  <c:v>3.1200000000000045</c:v>
                </c:pt>
                <c:pt idx="2802">
                  <c:v>4.3299999999999983</c:v>
                </c:pt>
                <c:pt idx="2803">
                  <c:v>5.2299999999999969</c:v>
                </c:pt>
                <c:pt idx="2804">
                  <c:v>6.7899999999999991</c:v>
                </c:pt>
                <c:pt idx="2805">
                  <c:v>8.57</c:v>
                </c:pt>
                <c:pt idx="2806">
                  <c:v>8.8500000000000014</c:v>
                </c:pt>
                <c:pt idx="2807">
                  <c:v>9.0599999999999952</c:v>
                </c:pt>
                <c:pt idx="2808">
                  <c:v>9.8800000000000026</c:v>
                </c:pt>
                <c:pt idx="2809">
                  <c:v>10.510000000000005</c:v>
                </c:pt>
                <c:pt idx="2810">
                  <c:v>9.5500000000000043</c:v>
                </c:pt>
                <c:pt idx="2811">
                  <c:v>8.8400000000000034</c:v>
                </c:pt>
                <c:pt idx="2812">
                  <c:v>8.6200000000000045</c:v>
                </c:pt>
                <c:pt idx="2813">
                  <c:v>6.2099999999999937</c:v>
                </c:pt>
                <c:pt idx="2814">
                  <c:v>2.8000000000000114</c:v>
                </c:pt>
                <c:pt idx="2815">
                  <c:v>5.0000000000011369E-2</c:v>
                </c:pt>
                <c:pt idx="2816">
                  <c:v>9.0000000000003411E-2</c:v>
                </c:pt>
                <c:pt idx="2817">
                  <c:v>0.26000000000000512</c:v>
                </c:pt>
                <c:pt idx="2818">
                  <c:v>-0.82999999999999829</c:v>
                </c:pt>
                <c:pt idx="2819">
                  <c:v>-0.89000000000000057</c:v>
                </c:pt>
                <c:pt idx="2820">
                  <c:v>-1.8700000000000045</c:v>
                </c:pt>
                <c:pt idx="2821">
                  <c:v>2.9999999999986926E-2</c:v>
                </c:pt>
                <c:pt idx="2822">
                  <c:v>1</c:v>
                </c:pt>
                <c:pt idx="2823">
                  <c:v>1.7199999999999989</c:v>
                </c:pt>
                <c:pt idx="2824">
                  <c:v>2.4599999999999937</c:v>
                </c:pt>
                <c:pt idx="2825">
                  <c:v>4.4400000000000048</c:v>
                </c:pt>
                <c:pt idx="2826">
                  <c:v>5.3599999999999994</c:v>
                </c:pt>
                <c:pt idx="2827">
                  <c:v>5.990000000000002</c:v>
                </c:pt>
                <c:pt idx="2828">
                  <c:v>7.1600000000000037</c:v>
                </c:pt>
                <c:pt idx="2829">
                  <c:v>8.48</c:v>
                </c:pt>
                <c:pt idx="2830">
                  <c:v>8.3300000000000018</c:v>
                </c:pt>
                <c:pt idx="2831">
                  <c:v>8.7600000000000016</c:v>
                </c:pt>
                <c:pt idx="2832">
                  <c:v>9.3399999999999963</c:v>
                </c:pt>
                <c:pt idx="2833">
                  <c:v>9.8100000000000023</c:v>
                </c:pt>
                <c:pt idx="2834">
                  <c:v>10.29</c:v>
                </c:pt>
                <c:pt idx="2835">
                  <c:v>8.8899999999999935</c:v>
                </c:pt>
                <c:pt idx="2836">
                  <c:v>7.2399999999999949</c:v>
                </c:pt>
                <c:pt idx="2837">
                  <c:v>6.0900000000000034</c:v>
                </c:pt>
                <c:pt idx="2838">
                  <c:v>3.8199999999999932</c:v>
                </c:pt>
                <c:pt idx="2839">
                  <c:v>-0.14000000000000057</c:v>
                </c:pt>
                <c:pt idx="2840">
                  <c:v>-0.37000000000000455</c:v>
                </c:pt>
                <c:pt idx="2841">
                  <c:v>1.0700000000000074</c:v>
                </c:pt>
                <c:pt idx="2842">
                  <c:v>-3.0700000000000074</c:v>
                </c:pt>
                <c:pt idx="2843">
                  <c:v>-5.8400000000000034</c:v>
                </c:pt>
                <c:pt idx="2844">
                  <c:v>-4.7900000000000063</c:v>
                </c:pt>
                <c:pt idx="2845">
                  <c:v>-5.1400000000000006</c:v>
                </c:pt>
                <c:pt idx="2846">
                  <c:v>-4.3800000000000097</c:v>
                </c:pt>
                <c:pt idx="2847">
                  <c:v>-6.25</c:v>
                </c:pt>
                <c:pt idx="2848">
                  <c:v>-6.3400000000000034</c:v>
                </c:pt>
                <c:pt idx="2849">
                  <c:v>0.85000000000000142</c:v>
                </c:pt>
                <c:pt idx="2850">
                  <c:v>2.5800000000000054</c:v>
                </c:pt>
                <c:pt idx="2851">
                  <c:v>5.3500000000000014</c:v>
                </c:pt>
                <c:pt idx="2852">
                  <c:v>6.509999999999998</c:v>
                </c:pt>
                <c:pt idx="2853">
                  <c:v>7.8000000000000043</c:v>
                </c:pt>
                <c:pt idx="2854">
                  <c:v>7.6900000000000048</c:v>
                </c:pt>
                <c:pt idx="2855">
                  <c:v>7.259999999999998</c:v>
                </c:pt>
                <c:pt idx="2856">
                  <c:v>8</c:v>
                </c:pt>
                <c:pt idx="2857">
                  <c:v>8.509999999999998</c:v>
                </c:pt>
                <c:pt idx="2858">
                  <c:v>10.96</c:v>
                </c:pt>
                <c:pt idx="2859">
                  <c:v>8.93</c:v>
                </c:pt>
                <c:pt idx="2860">
                  <c:v>6.9799999999999969</c:v>
                </c:pt>
                <c:pt idx="2861">
                  <c:v>5.4599999999999937</c:v>
                </c:pt>
                <c:pt idx="2862">
                  <c:v>2.3900000000000006</c:v>
                </c:pt>
                <c:pt idx="2863">
                  <c:v>-3.4300000000000068</c:v>
                </c:pt>
                <c:pt idx="2864">
                  <c:v>-4.25</c:v>
                </c:pt>
                <c:pt idx="2865">
                  <c:v>-5.9200000000000017</c:v>
                </c:pt>
                <c:pt idx="2866">
                  <c:v>-7.3299999999999983</c:v>
                </c:pt>
                <c:pt idx="2867">
                  <c:v>-4.8599999999999994</c:v>
                </c:pt>
                <c:pt idx="2868">
                  <c:v>-2.0599999999999881</c:v>
                </c:pt>
                <c:pt idx="2869">
                  <c:v>-3.1600000000000108</c:v>
                </c:pt>
                <c:pt idx="2870">
                  <c:v>-6.3299999999999983</c:v>
                </c:pt>
                <c:pt idx="2871">
                  <c:v>-7.4299999999999926</c:v>
                </c:pt>
                <c:pt idx="2872">
                  <c:v>-5.4899999999999949</c:v>
                </c:pt>
                <c:pt idx="2873">
                  <c:v>-3.3599999999999994</c:v>
                </c:pt>
                <c:pt idx="2874">
                  <c:v>2.4799999999999969</c:v>
                </c:pt>
                <c:pt idx="2875">
                  <c:v>4.9200000000000017</c:v>
                </c:pt>
                <c:pt idx="2876">
                  <c:v>6.1200000000000045</c:v>
                </c:pt>
                <c:pt idx="2877">
                  <c:v>7.5299999999999976</c:v>
                </c:pt>
                <c:pt idx="2878">
                  <c:v>8.2100000000000044</c:v>
                </c:pt>
                <c:pt idx="2879">
                  <c:v>7.3999999999999986</c:v>
                </c:pt>
                <c:pt idx="2880">
                  <c:v>7.5399999999999991</c:v>
                </c:pt>
                <c:pt idx="2881">
                  <c:v>8.4699999999999989</c:v>
                </c:pt>
                <c:pt idx="2882">
                  <c:v>9.2000000000000028</c:v>
                </c:pt>
                <c:pt idx="2883">
                  <c:v>7.8500000000000014</c:v>
                </c:pt>
                <c:pt idx="2884">
                  <c:v>5.6199999999999974</c:v>
                </c:pt>
                <c:pt idx="2885">
                  <c:v>3.3399999999999963</c:v>
                </c:pt>
                <c:pt idx="2886">
                  <c:v>2.1499999999999915</c:v>
                </c:pt>
                <c:pt idx="2887">
                  <c:v>-2.8100000000000023</c:v>
                </c:pt>
                <c:pt idx="2888">
                  <c:v>-4</c:v>
                </c:pt>
                <c:pt idx="2889">
                  <c:v>0.23999999999999488</c:v>
                </c:pt>
                <c:pt idx="2890">
                  <c:v>1.7900000000000063</c:v>
                </c:pt>
                <c:pt idx="2891">
                  <c:v>-1.8100000000000023</c:v>
                </c:pt>
                <c:pt idx="2892">
                  <c:v>-3.1599999999999966</c:v>
                </c:pt>
                <c:pt idx="2893">
                  <c:v>-2.5800000000000125</c:v>
                </c:pt>
                <c:pt idx="2894">
                  <c:v>-5.980000000000004</c:v>
                </c:pt>
                <c:pt idx="2895">
                  <c:v>-7.539999999999992</c:v>
                </c:pt>
                <c:pt idx="2896">
                  <c:v>-5.6000000000000085</c:v>
                </c:pt>
                <c:pt idx="2897">
                  <c:v>2.1899999999999977</c:v>
                </c:pt>
                <c:pt idx="2898">
                  <c:v>4.3900000000000006</c:v>
                </c:pt>
                <c:pt idx="2899">
                  <c:v>5.2000000000000028</c:v>
                </c:pt>
                <c:pt idx="2900">
                  <c:v>6.7399999999999949</c:v>
                </c:pt>
                <c:pt idx="2901">
                  <c:v>7.5399999999999991</c:v>
                </c:pt>
                <c:pt idx="2902">
                  <c:v>7.8099999999999952</c:v>
                </c:pt>
                <c:pt idx="2903">
                  <c:v>9.1300000000000026</c:v>
                </c:pt>
                <c:pt idx="2904">
                  <c:v>9.6299999999999955</c:v>
                </c:pt>
                <c:pt idx="2905">
                  <c:v>9.6699999999999946</c:v>
                </c:pt>
                <c:pt idx="2906">
                  <c:v>8.9799999999999969</c:v>
                </c:pt>
                <c:pt idx="2907">
                  <c:v>7.6300000000000026</c:v>
                </c:pt>
                <c:pt idx="2908">
                  <c:v>4.8400000000000034</c:v>
                </c:pt>
                <c:pt idx="2909">
                  <c:v>4.6899999999999977</c:v>
                </c:pt>
                <c:pt idx="2910">
                  <c:v>3.5600000000000023</c:v>
                </c:pt>
                <c:pt idx="2911">
                  <c:v>-0.60999999999999943</c:v>
                </c:pt>
                <c:pt idx="2912">
                  <c:v>-0.34999999999999432</c:v>
                </c:pt>
                <c:pt idx="2913">
                  <c:v>1.789999999999992</c:v>
                </c:pt>
                <c:pt idx="2914">
                  <c:v>0.26999999999999602</c:v>
                </c:pt>
                <c:pt idx="2915">
                  <c:v>-0.25</c:v>
                </c:pt>
                <c:pt idx="2916">
                  <c:v>-3.8199999999999932</c:v>
                </c:pt>
                <c:pt idx="2917">
                  <c:v>-5.8400000000000034</c:v>
                </c:pt>
                <c:pt idx="2918">
                  <c:v>-3.1199999999999903</c:v>
                </c:pt>
                <c:pt idx="2919">
                  <c:v>-4.1400000000000006</c:v>
                </c:pt>
                <c:pt idx="2920">
                  <c:v>-5.3400000000000034</c:v>
                </c:pt>
                <c:pt idx="2921">
                  <c:v>1.3900000000000006</c:v>
                </c:pt>
                <c:pt idx="2922">
                  <c:v>3.259999999999998</c:v>
                </c:pt>
                <c:pt idx="2923">
                  <c:v>5.68</c:v>
                </c:pt>
                <c:pt idx="2924">
                  <c:v>7.1300000000000026</c:v>
                </c:pt>
                <c:pt idx="2925">
                  <c:v>7.82</c:v>
                </c:pt>
                <c:pt idx="2926">
                  <c:v>9.2100000000000009</c:v>
                </c:pt>
                <c:pt idx="2927">
                  <c:v>9.7700000000000031</c:v>
                </c:pt>
                <c:pt idx="2928">
                  <c:v>9.4799999999999969</c:v>
                </c:pt>
                <c:pt idx="2929">
                  <c:v>9.1100000000000065</c:v>
                </c:pt>
                <c:pt idx="2930">
                  <c:v>8</c:v>
                </c:pt>
                <c:pt idx="2931">
                  <c:v>5.230000000000004</c:v>
                </c:pt>
                <c:pt idx="2932">
                  <c:v>4.9299999999999926</c:v>
                </c:pt>
                <c:pt idx="2933">
                  <c:v>3.5100000000000051</c:v>
                </c:pt>
                <c:pt idx="2934">
                  <c:v>2.3599999999999994</c:v>
                </c:pt>
                <c:pt idx="2935">
                  <c:v>-0.71999999999999886</c:v>
                </c:pt>
                <c:pt idx="2936">
                  <c:v>-1.5500000000000114</c:v>
                </c:pt>
                <c:pt idx="2937">
                  <c:v>-2</c:v>
                </c:pt>
                <c:pt idx="2938">
                  <c:v>-1.6500000000000057</c:v>
                </c:pt>
                <c:pt idx="2939">
                  <c:v>-1.7000000000000028</c:v>
                </c:pt>
                <c:pt idx="2940">
                  <c:v>-3.7599999999999909</c:v>
                </c:pt>
                <c:pt idx="2941">
                  <c:v>-3.7099999999999937</c:v>
                </c:pt>
                <c:pt idx="2942">
                  <c:v>-2.5999999999999943</c:v>
                </c:pt>
                <c:pt idx="2943">
                  <c:v>-6.6300000000000097</c:v>
                </c:pt>
                <c:pt idx="2944">
                  <c:v>-6.0999999999999943</c:v>
                </c:pt>
                <c:pt idx="2945">
                  <c:v>2.8699999999999974</c:v>
                </c:pt>
                <c:pt idx="2946">
                  <c:v>3.0300000000000011</c:v>
                </c:pt>
                <c:pt idx="2947">
                  <c:v>5.93</c:v>
                </c:pt>
                <c:pt idx="2948">
                  <c:v>6.8099999999999952</c:v>
                </c:pt>
                <c:pt idx="2949">
                  <c:v>7.7800000000000011</c:v>
                </c:pt>
                <c:pt idx="2950">
                  <c:v>8.6299999999999955</c:v>
                </c:pt>
                <c:pt idx="2951">
                  <c:v>8.6900000000000048</c:v>
                </c:pt>
                <c:pt idx="2952">
                  <c:v>8.9099999999999966</c:v>
                </c:pt>
                <c:pt idx="2953">
                  <c:v>8.0799999999999912</c:v>
                </c:pt>
                <c:pt idx="2954">
                  <c:v>8.5</c:v>
                </c:pt>
                <c:pt idx="2955">
                  <c:v>5.6599999999999966</c:v>
                </c:pt>
                <c:pt idx="2956">
                  <c:v>5.710000000000008</c:v>
                </c:pt>
                <c:pt idx="2957">
                  <c:v>3.8599999999999994</c:v>
                </c:pt>
                <c:pt idx="2958">
                  <c:v>1.7700000000000102</c:v>
                </c:pt>
                <c:pt idx="2959">
                  <c:v>1.1699999999999875</c:v>
                </c:pt>
                <c:pt idx="2960">
                  <c:v>0.43000000000000682</c:v>
                </c:pt>
                <c:pt idx="2961">
                  <c:v>-1.1099999999999994</c:v>
                </c:pt>
                <c:pt idx="2962">
                  <c:v>-5.75</c:v>
                </c:pt>
                <c:pt idx="2963">
                  <c:v>-9.0100000000000051</c:v>
                </c:pt>
                <c:pt idx="2964">
                  <c:v>-6.710000000000008</c:v>
                </c:pt>
                <c:pt idx="2965">
                  <c:v>-2.710000000000008</c:v>
                </c:pt>
                <c:pt idx="2966">
                  <c:v>1.6599999999999966</c:v>
                </c:pt>
                <c:pt idx="2967">
                  <c:v>-9.0000000000003411E-2</c:v>
                </c:pt>
                <c:pt idx="2968">
                  <c:v>1.8499999999999943</c:v>
                </c:pt>
                <c:pt idx="2969">
                  <c:v>2.9899999999999949</c:v>
                </c:pt>
                <c:pt idx="2970">
                  <c:v>3.5399999999999991</c:v>
                </c:pt>
                <c:pt idx="2971">
                  <c:v>4.8100000000000023</c:v>
                </c:pt>
                <c:pt idx="2972">
                  <c:v>5.5399999999999991</c:v>
                </c:pt>
                <c:pt idx="2973">
                  <c:v>7.0999999999999943</c:v>
                </c:pt>
                <c:pt idx="2974">
                  <c:v>7.4199999999999946</c:v>
                </c:pt>
                <c:pt idx="2975">
                  <c:v>8.740000000000002</c:v>
                </c:pt>
                <c:pt idx="2976">
                  <c:v>8.4600000000000009</c:v>
                </c:pt>
                <c:pt idx="2977">
                  <c:v>6.7800000000000011</c:v>
                </c:pt>
                <c:pt idx="2978">
                  <c:v>8.25</c:v>
                </c:pt>
                <c:pt idx="2979">
                  <c:v>7.0300000000000011</c:v>
                </c:pt>
                <c:pt idx="2980">
                  <c:v>5.1599999999999966</c:v>
                </c:pt>
                <c:pt idx="2981">
                  <c:v>4.3299999999999983</c:v>
                </c:pt>
                <c:pt idx="2982">
                  <c:v>2.5499999999999972</c:v>
                </c:pt>
                <c:pt idx="2983">
                  <c:v>0.93999999999999773</c:v>
                </c:pt>
                <c:pt idx="2984">
                  <c:v>-0.51000000000000512</c:v>
                </c:pt>
                <c:pt idx="2985">
                  <c:v>-2.4599999999999937</c:v>
                </c:pt>
                <c:pt idx="2986">
                  <c:v>4.0000000000006253E-2</c:v>
                </c:pt>
                <c:pt idx="2987">
                  <c:v>-3.9699999999999989</c:v>
                </c:pt>
                <c:pt idx="2988">
                  <c:v>-5.8100000000000023</c:v>
                </c:pt>
                <c:pt idx="2989">
                  <c:v>-6.75</c:v>
                </c:pt>
                <c:pt idx="2990">
                  <c:v>-8.8699999999999903</c:v>
                </c:pt>
                <c:pt idx="2991">
                  <c:v>-11.040000000000006</c:v>
                </c:pt>
                <c:pt idx="2992">
                  <c:v>-5.6199999999999903</c:v>
                </c:pt>
                <c:pt idx="2993">
                  <c:v>1.9200000000000017</c:v>
                </c:pt>
                <c:pt idx="2994">
                  <c:v>3.6799999999999997</c:v>
                </c:pt>
                <c:pt idx="2995">
                  <c:v>5.2899999999999991</c:v>
                </c:pt>
                <c:pt idx="2996">
                  <c:v>5.1500000000000021</c:v>
                </c:pt>
                <c:pt idx="2997">
                  <c:v>6.25</c:v>
                </c:pt>
                <c:pt idx="2998">
                  <c:v>6.1400000000000006</c:v>
                </c:pt>
                <c:pt idx="2999">
                  <c:v>6.1899999999999977</c:v>
                </c:pt>
                <c:pt idx="3000">
                  <c:v>7.0999999999999943</c:v>
                </c:pt>
                <c:pt idx="3001">
                  <c:v>7.3900000000000006</c:v>
                </c:pt>
                <c:pt idx="3002">
                  <c:v>7.6899999999999977</c:v>
                </c:pt>
                <c:pt idx="3003">
                  <c:v>5.6299999999999955</c:v>
                </c:pt>
                <c:pt idx="3004">
                  <c:v>4.2000000000000028</c:v>
                </c:pt>
                <c:pt idx="3005">
                  <c:v>3.9399999999999977</c:v>
                </c:pt>
                <c:pt idx="3006">
                  <c:v>4.0999999999999943</c:v>
                </c:pt>
                <c:pt idx="3007">
                  <c:v>1.2000000000000028</c:v>
                </c:pt>
                <c:pt idx="3008">
                  <c:v>-1.6600000000000108</c:v>
                </c:pt>
                <c:pt idx="3009">
                  <c:v>-1.1099999999999994</c:v>
                </c:pt>
                <c:pt idx="3010">
                  <c:v>0.71999999999999886</c:v>
                </c:pt>
                <c:pt idx="3011">
                  <c:v>0.43999999999999773</c:v>
                </c:pt>
                <c:pt idx="3012">
                  <c:v>1.8799999999999955</c:v>
                </c:pt>
                <c:pt idx="3013">
                  <c:v>1.9199999999999875</c:v>
                </c:pt>
                <c:pt idx="3014">
                  <c:v>1.269999999999996</c:v>
                </c:pt>
                <c:pt idx="3015">
                  <c:v>0.97999999999998977</c:v>
                </c:pt>
                <c:pt idx="3016">
                  <c:v>2.3200000000000003</c:v>
                </c:pt>
                <c:pt idx="3017">
                  <c:v>2.9200000000000017</c:v>
                </c:pt>
                <c:pt idx="3018">
                  <c:v>3.1499999999999986</c:v>
                </c:pt>
                <c:pt idx="3019">
                  <c:v>3.6300000000000026</c:v>
                </c:pt>
                <c:pt idx="3020">
                  <c:v>3.9500000000000028</c:v>
                </c:pt>
                <c:pt idx="3021">
                  <c:v>5.1400000000000006</c:v>
                </c:pt>
                <c:pt idx="3022">
                  <c:v>5.93</c:v>
                </c:pt>
                <c:pt idx="3023">
                  <c:v>7.3599999999999994</c:v>
                </c:pt>
                <c:pt idx="3024">
                  <c:v>6.68</c:v>
                </c:pt>
                <c:pt idx="3025">
                  <c:v>5.6899999999999977</c:v>
                </c:pt>
                <c:pt idx="3026">
                  <c:v>5.1699999999999946</c:v>
                </c:pt>
                <c:pt idx="3027">
                  <c:v>4.6799999999999926</c:v>
                </c:pt>
                <c:pt idx="3028">
                  <c:v>3.8700000000000045</c:v>
                </c:pt>
                <c:pt idx="3029">
                  <c:v>3.0099999999999909</c:v>
                </c:pt>
                <c:pt idx="3030">
                  <c:v>2.539999999999992</c:v>
                </c:pt>
                <c:pt idx="3031">
                  <c:v>1.980000000000004</c:v>
                </c:pt>
                <c:pt idx="3032">
                  <c:v>0.23999999999999488</c:v>
                </c:pt>
                <c:pt idx="3033">
                  <c:v>0.79000000000000625</c:v>
                </c:pt>
                <c:pt idx="3034">
                  <c:v>0.48000000000000398</c:v>
                </c:pt>
                <c:pt idx="3035">
                  <c:v>2.3900000000000006</c:v>
                </c:pt>
                <c:pt idx="3036">
                  <c:v>2.6299999999999955</c:v>
                </c:pt>
                <c:pt idx="3037">
                  <c:v>2.6099999999999994</c:v>
                </c:pt>
                <c:pt idx="3038">
                  <c:v>2.3700000000000045</c:v>
                </c:pt>
                <c:pt idx="3039">
                  <c:v>1.960000000000008</c:v>
                </c:pt>
                <c:pt idx="3040">
                  <c:v>2.3100000000000023</c:v>
                </c:pt>
                <c:pt idx="3041">
                  <c:v>3.6000000000000085</c:v>
                </c:pt>
                <c:pt idx="3042">
                  <c:v>4.3500000000000014</c:v>
                </c:pt>
                <c:pt idx="3043">
                  <c:v>4.9100000000000037</c:v>
                </c:pt>
                <c:pt idx="3044">
                  <c:v>4.1000000000000014</c:v>
                </c:pt>
                <c:pt idx="3045">
                  <c:v>4.7999999999999972</c:v>
                </c:pt>
                <c:pt idx="3046">
                  <c:v>5.9099999999999966</c:v>
                </c:pt>
                <c:pt idx="3047">
                  <c:v>5.75</c:v>
                </c:pt>
                <c:pt idx="3048">
                  <c:v>5.9699999999999989</c:v>
                </c:pt>
                <c:pt idx="3049">
                  <c:v>6.2100000000000009</c:v>
                </c:pt>
                <c:pt idx="3050">
                  <c:v>5.0499999999999972</c:v>
                </c:pt>
                <c:pt idx="3051">
                  <c:v>5.8199999999999932</c:v>
                </c:pt>
                <c:pt idx="3052">
                  <c:v>4.2900000000000063</c:v>
                </c:pt>
                <c:pt idx="3053">
                  <c:v>3.3599999999999994</c:v>
                </c:pt>
                <c:pt idx="3054">
                  <c:v>2.5700000000000074</c:v>
                </c:pt>
                <c:pt idx="3055">
                  <c:v>-1.0900000000000034</c:v>
                </c:pt>
                <c:pt idx="3056">
                  <c:v>-2</c:v>
                </c:pt>
                <c:pt idx="3057">
                  <c:v>-1.9099999999999966</c:v>
                </c:pt>
                <c:pt idx="3058">
                  <c:v>-2.1800000000000068</c:v>
                </c:pt>
                <c:pt idx="3059">
                  <c:v>1.0000000000005116E-2</c:v>
                </c:pt>
                <c:pt idx="3060">
                  <c:v>0.84999999999999432</c:v>
                </c:pt>
                <c:pt idx="3061">
                  <c:v>-0.10000000000000853</c:v>
                </c:pt>
                <c:pt idx="3062">
                  <c:v>-5.2600000000000051</c:v>
                </c:pt>
                <c:pt idx="3063">
                  <c:v>-4.0999999999999943</c:v>
                </c:pt>
                <c:pt idx="3064">
                  <c:v>-7.4199999999999875</c:v>
                </c:pt>
                <c:pt idx="3065">
                  <c:v>-0.71000000000000085</c:v>
                </c:pt>
                <c:pt idx="3066">
                  <c:v>1.4100000000000037</c:v>
                </c:pt>
                <c:pt idx="3067">
                  <c:v>3.5899999999999963</c:v>
                </c:pt>
                <c:pt idx="3068">
                  <c:v>4.6099999999999994</c:v>
                </c:pt>
                <c:pt idx="3069">
                  <c:v>5.2199999999999989</c:v>
                </c:pt>
                <c:pt idx="3070">
                  <c:v>4.75</c:v>
                </c:pt>
                <c:pt idx="3071">
                  <c:v>5.8000000000000043</c:v>
                </c:pt>
                <c:pt idx="3072">
                  <c:v>5.2999999999999972</c:v>
                </c:pt>
                <c:pt idx="3073">
                  <c:v>5.43</c:v>
                </c:pt>
                <c:pt idx="3074">
                  <c:v>4.5</c:v>
                </c:pt>
                <c:pt idx="3075">
                  <c:v>5.3200000000000074</c:v>
                </c:pt>
                <c:pt idx="3076">
                  <c:v>4.5400000000000063</c:v>
                </c:pt>
                <c:pt idx="3077">
                  <c:v>1.2099999999999937</c:v>
                </c:pt>
                <c:pt idx="3078">
                  <c:v>-1.230000000000004</c:v>
                </c:pt>
                <c:pt idx="3079">
                  <c:v>-2.9400000000000119</c:v>
                </c:pt>
                <c:pt idx="3080">
                  <c:v>-2.8299999999999983</c:v>
                </c:pt>
                <c:pt idx="3081">
                  <c:v>-3.2099999999999937</c:v>
                </c:pt>
                <c:pt idx="3082">
                  <c:v>-2.2600000000000051</c:v>
                </c:pt>
                <c:pt idx="3083">
                  <c:v>-3.3599999999999994</c:v>
                </c:pt>
                <c:pt idx="3084">
                  <c:v>-4.4399999999999977</c:v>
                </c:pt>
                <c:pt idx="3085">
                  <c:v>-6.1299999999999955</c:v>
                </c:pt>
                <c:pt idx="3086">
                  <c:v>-0.12000000000000455</c:v>
                </c:pt>
                <c:pt idx="3087">
                  <c:v>-3.0700000000000074</c:v>
                </c:pt>
                <c:pt idx="3088">
                  <c:v>-2.6599999999999966</c:v>
                </c:pt>
                <c:pt idx="3089">
                  <c:v>9.0000000000003411E-2</c:v>
                </c:pt>
                <c:pt idx="3090">
                  <c:v>1.5100000000000051</c:v>
                </c:pt>
                <c:pt idx="3091">
                  <c:v>2.6800000000000068</c:v>
                </c:pt>
                <c:pt idx="3092">
                  <c:v>3.8599999999999994</c:v>
                </c:pt>
                <c:pt idx="3093">
                  <c:v>6.0899999999999963</c:v>
                </c:pt>
                <c:pt idx="3094">
                  <c:v>5.2199999999999989</c:v>
                </c:pt>
                <c:pt idx="3095">
                  <c:v>5.93</c:v>
                </c:pt>
                <c:pt idx="3096">
                  <c:v>5.8599999999999994</c:v>
                </c:pt>
                <c:pt idx="3097">
                  <c:v>5.6000000000000014</c:v>
                </c:pt>
                <c:pt idx="3098">
                  <c:v>5.9900000000000091</c:v>
                </c:pt>
                <c:pt idx="3099">
                  <c:v>7.2600000000000051</c:v>
                </c:pt>
                <c:pt idx="3100">
                  <c:v>4.5499999999999972</c:v>
                </c:pt>
                <c:pt idx="3101">
                  <c:v>3.4200000000000017</c:v>
                </c:pt>
                <c:pt idx="3102">
                  <c:v>3.2199999999999989</c:v>
                </c:pt>
                <c:pt idx="3103">
                  <c:v>1.5300000000000011</c:v>
                </c:pt>
                <c:pt idx="3104">
                  <c:v>1.8799999999999955</c:v>
                </c:pt>
                <c:pt idx="3105">
                  <c:v>0.89000000000000057</c:v>
                </c:pt>
                <c:pt idx="3106">
                  <c:v>1.1700000000000017</c:v>
                </c:pt>
                <c:pt idx="3107">
                  <c:v>2.1599999999999966</c:v>
                </c:pt>
                <c:pt idx="3108">
                  <c:v>1.9500000000000028</c:v>
                </c:pt>
                <c:pt idx="3109">
                  <c:v>1.7400000000000091</c:v>
                </c:pt>
                <c:pt idx="3110">
                  <c:v>0.57999999999999829</c:v>
                </c:pt>
                <c:pt idx="3111">
                  <c:v>-1.2199999999999989</c:v>
                </c:pt>
                <c:pt idx="3112">
                  <c:v>-0.85999999999999943</c:v>
                </c:pt>
                <c:pt idx="3113">
                  <c:v>1.0699999999999932</c:v>
                </c:pt>
                <c:pt idx="3114">
                  <c:v>2.2299999999999898</c:v>
                </c:pt>
                <c:pt idx="3115">
                  <c:v>2.9399999999999977</c:v>
                </c:pt>
                <c:pt idx="3116">
                  <c:v>3.2000000000000028</c:v>
                </c:pt>
                <c:pt idx="3117">
                  <c:v>4.490000000000002</c:v>
                </c:pt>
                <c:pt idx="3118">
                  <c:v>4.7199999999999989</c:v>
                </c:pt>
                <c:pt idx="3119">
                  <c:v>4.93</c:v>
                </c:pt>
                <c:pt idx="3120">
                  <c:v>5.3400000000000034</c:v>
                </c:pt>
                <c:pt idx="3121">
                  <c:v>5.6800000000000068</c:v>
                </c:pt>
                <c:pt idx="3122">
                  <c:v>5.6400000000000006</c:v>
                </c:pt>
                <c:pt idx="3123">
                  <c:v>6</c:v>
                </c:pt>
                <c:pt idx="3124">
                  <c:v>3.5400000000000063</c:v>
                </c:pt>
                <c:pt idx="3125">
                  <c:v>3.7400000000000091</c:v>
                </c:pt>
                <c:pt idx="3126">
                  <c:v>2.5</c:v>
                </c:pt>
                <c:pt idx="3127">
                  <c:v>0.25999999999999091</c:v>
                </c:pt>
                <c:pt idx="3128">
                  <c:v>0.95999999999999375</c:v>
                </c:pt>
                <c:pt idx="3129">
                  <c:v>0.42000000000000171</c:v>
                </c:pt>
                <c:pt idx="3130">
                  <c:v>0.36999999999999034</c:v>
                </c:pt>
                <c:pt idx="3131">
                  <c:v>-0.84000000000000341</c:v>
                </c:pt>
                <c:pt idx="3132">
                  <c:v>0.5</c:v>
                </c:pt>
                <c:pt idx="3133">
                  <c:v>0.32999999999999829</c:v>
                </c:pt>
                <c:pt idx="3134">
                  <c:v>-1.8700000000000045</c:v>
                </c:pt>
                <c:pt idx="3135">
                  <c:v>-4.4899999999999949</c:v>
                </c:pt>
                <c:pt idx="3136">
                  <c:v>-3.480000000000004</c:v>
                </c:pt>
                <c:pt idx="3137">
                  <c:v>0.74000000000000909</c:v>
                </c:pt>
                <c:pt idx="3138">
                  <c:v>1.6799999999999997</c:v>
                </c:pt>
                <c:pt idx="3139">
                  <c:v>3.5700000000000003</c:v>
                </c:pt>
                <c:pt idx="3140">
                  <c:v>4.3500000000000014</c:v>
                </c:pt>
                <c:pt idx="3141">
                  <c:v>3.9099999999999966</c:v>
                </c:pt>
                <c:pt idx="3142">
                  <c:v>4.7299999999999969</c:v>
                </c:pt>
                <c:pt idx="3143">
                  <c:v>4.25</c:v>
                </c:pt>
                <c:pt idx="3144">
                  <c:v>5.230000000000004</c:v>
                </c:pt>
                <c:pt idx="3145">
                  <c:v>3.480000000000004</c:v>
                </c:pt>
                <c:pt idx="3146">
                  <c:v>4.3800000000000026</c:v>
                </c:pt>
                <c:pt idx="3147">
                  <c:v>4.4200000000000017</c:v>
                </c:pt>
                <c:pt idx="3148">
                  <c:v>2.5</c:v>
                </c:pt>
                <c:pt idx="3149">
                  <c:v>1.3800000000000097</c:v>
                </c:pt>
                <c:pt idx="3150">
                  <c:v>1.6700000000000017</c:v>
                </c:pt>
                <c:pt idx="3151">
                  <c:v>2.3599999999999994</c:v>
                </c:pt>
                <c:pt idx="3152">
                  <c:v>2.269999999999996</c:v>
                </c:pt>
                <c:pt idx="3153">
                  <c:v>2.3900000000000006</c:v>
                </c:pt>
                <c:pt idx="3154">
                  <c:v>1.8700000000000045</c:v>
                </c:pt>
                <c:pt idx="3155">
                  <c:v>0.28999999999999204</c:v>
                </c:pt>
                <c:pt idx="3156">
                  <c:v>-0.31999999999999318</c:v>
                </c:pt>
                <c:pt idx="3157">
                  <c:v>-1.6200000000000045</c:v>
                </c:pt>
                <c:pt idx="3158">
                  <c:v>-4.1099999999999994</c:v>
                </c:pt>
                <c:pt idx="3159">
                  <c:v>-7.269999999999996</c:v>
                </c:pt>
                <c:pt idx="3160">
                  <c:v>-1.0499999999999972</c:v>
                </c:pt>
                <c:pt idx="3161">
                  <c:v>2.3799999999999955</c:v>
                </c:pt>
                <c:pt idx="3162">
                  <c:v>2.6199999999999974</c:v>
                </c:pt>
                <c:pt idx="3163">
                  <c:v>2.9399999999999977</c:v>
                </c:pt>
                <c:pt idx="3164">
                  <c:v>3.0799999999999983</c:v>
                </c:pt>
                <c:pt idx="3165">
                  <c:v>2.3799999999999955</c:v>
                </c:pt>
                <c:pt idx="3166">
                  <c:v>2.8599999999999994</c:v>
                </c:pt>
                <c:pt idx="3167">
                  <c:v>3.4600000000000009</c:v>
                </c:pt>
                <c:pt idx="3168">
                  <c:v>3.8100000000000023</c:v>
                </c:pt>
                <c:pt idx="3169">
                  <c:v>3.2199999999999989</c:v>
                </c:pt>
                <c:pt idx="3170">
                  <c:v>3.5399999999999991</c:v>
                </c:pt>
                <c:pt idx="3171">
                  <c:v>3.1000000000000085</c:v>
                </c:pt>
                <c:pt idx="3172">
                  <c:v>1.25</c:v>
                </c:pt>
                <c:pt idx="3173">
                  <c:v>0.46999999999999886</c:v>
                </c:pt>
                <c:pt idx="3174">
                  <c:v>0.90000000000000568</c:v>
                </c:pt>
                <c:pt idx="3175">
                  <c:v>7.9999999999998295E-2</c:v>
                </c:pt>
                <c:pt idx="3176">
                  <c:v>2.1299999999999955</c:v>
                </c:pt>
                <c:pt idx="3177">
                  <c:v>1.9099999999999966</c:v>
                </c:pt>
                <c:pt idx="3178">
                  <c:v>0.85999999999999943</c:v>
                </c:pt>
                <c:pt idx="3179">
                  <c:v>-0.24000000000000909</c:v>
                </c:pt>
                <c:pt idx="3180">
                  <c:v>0.23999999999999488</c:v>
                </c:pt>
                <c:pt idx="3181">
                  <c:v>0.67000000000000171</c:v>
                </c:pt>
                <c:pt idx="3182">
                  <c:v>-7.9999999999998295E-2</c:v>
                </c:pt>
                <c:pt idx="3183">
                  <c:v>-0.88000000000000966</c:v>
                </c:pt>
                <c:pt idx="3184">
                  <c:v>2.7099999999999937</c:v>
                </c:pt>
                <c:pt idx="3185">
                  <c:v>2.3499999999999943</c:v>
                </c:pt>
                <c:pt idx="3186">
                  <c:v>1.8999999999999915</c:v>
                </c:pt>
                <c:pt idx="3187">
                  <c:v>2.1899999999999977</c:v>
                </c:pt>
                <c:pt idx="3188">
                  <c:v>4.6099999999999994</c:v>
                </c:pt>
                <c:pt idx="3189">
                  <c:v>4.2700000000000102</c:v>
                </c:pt>
                <c:pt idx="3190">
                  <c:v>3.9500000000000028</c:v>
                </c:pt>
                <c:pt idx="3191">
                  <c:v>3.9699999999999989</c:v>
                </c:pt>
                <c:pt idx="3192">
                  <c:v>4.4699999999999989</c:v>
                </c:pt>
                <c:pt idx="3193">
                  <c:v>4.3599999999999994</c:v>
                </c:pt>
                <c:pt idx="3194">
                  <c:v>5.3700000000000045</c:v>
                </c:pt>
                <c:pt idx="3195">
                  <c:v>5.1400000000000006</c:v>
                </c:pt>
                <c:pt idx="3196">
                  <c:v>3.3400000000000034</c:v>
                </c:pt>
                <c:pt idx="3197">
                  <c:v>1.9199999999999875</c:v>
                </c:pt>
                <c:pt idx="3198">
                  <c:v>3.1899999999999977</c:v>
                </c:pt>
                <c:pt idx="3199">
                  <c:v>3.8400000000000034</c:v>
                </c:pt>
                <c:pt idx="3200">
                  <c:v>2.25</c:v>
                </c:pt>
                <c:pt idx="3201">
                  <c:v>1.3500000000000085</c:v>
                </c:pt>
                <c:pt idx="3202">
                  <c:v>1.9399999999999977</c:v>
                </c:pt>
                <c:pt idx="3203">
                  <c:v>2.4900000000000091</c:v>
                </c:pt>
                <c:pt idx="3204">
                  <c:v>0.68000000000000682</c:v>
                </c:pt>
                <c:pt idx="3205">
                  <c:v>0.75999999999999091</c:v>
                </c:pt>
                <c:pt idx="3206">
                  <c:v>1.3299999999999983</c:v>
                </c:pt>
                <c:pt idx="3207">
                  <c:v>1.0000000000005116E-2</c:v>
                </c:pt>
                <c:pt idx="3208">
                  <c:v>1.8400000000000034</c:v>
                </c:pt>
                <c:pt idx="3209">
                  <c:v>2.230000000000004</c:v>
                </c:pt>
                <c:pt idx="3210">
                  <c:v>2.1599999999999966</c:v>
                </c:pt>
                <c:pt idx="3211">
                  <c:v>3.1099999999999994</c:v>
                </c:pt>
                <c:pt idx="3212">
                  <c:v>2.4399999999999977</c:v>
                </c:pt>
                <c:pt idx="3213">
                  <c:v>4.0600000000000023</c:v>
                </c:pt>
                <c:pt idx="3214">
                  <c:v>3.4200000000000017</c:v>
                </c:pt>
                <c:pt idx="3215">
                  <c:v>5.6199999999999903</c:v>
                </c:pt>
                <c:pt idx="3216">
                  <c:v>9.4200000000000017</c:v>
                </c:pt>
                <c:pt idx="3217">
                  <c:v>8.9200000000000017</c:v>
                </c:pt>
                <c:pt idx="3218">
                  <c:v>8.3800000000000097</c:v>
                </c:pt>
                <c:pt idx="3219">
                  <c:v>8.2700000000000102</c:v>
                </c:pt>
                <c:pt idx="3220">
                  <c:v>6.8100000000000023</c:v>
                </c:pt>
                <c:pt idx="3221">
                  <c:v>4.8299999999999983</c:v>
                </c:pt>
                <c:pt idx="3222">
                  <c:v>0.25999999999999091</c:v>
                </c:pt>
                <c:pt idx="3223">
                  <c:v>-7.9999999999998295E-2</c:v>
                </c:pt>
                <c:pt idx="3224">
                  <c:v>-7.9999999999998295E-2</c:v>
                </c:pt>
                <c:pt idx="3225">
                  <c:v>-7.9999999999998295E-2</c:v>
                </c:pt>
                <c:pt idx="3226">
                  <c:v>-7.9999999999998295E-2</c:v>
                </c:pt>
                <c:pt idx="3227">
                  <c:v>-5.9999999999988063E-2</c:v>
                </c:pt>
                <c:pt idx="3228">
                  <c:v>-3.9999999999992042E-2</c:v>
                </c:pt>
                <c:pt idx="3229">
                  <c:v>1.6999999999999886</c:v>
                </c:pt>
                <c:pt idx="3230">
                  <c:v>1.9300000000000068</c:v>
                </c:pt>
                <c:pt idx="3231">
                  <c:v>0.60000000000000853</c:v>
                </c:pt>
                <c:pt idx="3232">
                  <c:v>0.18000000000000682</c:v>
                </c:pt>
                <c:pt idx="3233">
                  <c:v>2.519999999999996</c:v>
                </c:pt>
                <c:pt idx="3234">
                  <c:v>3.1299999999999955</c:v>
                </c:pt>
                <c:pt idx="3235">
                  <c:v>3.0200000000000102</c:v>
                </c:pt>
                <c:pt idx="3236">
                  <c:v>2.9099999999999966</c:v>
                </c:pt>
                <c:pt idx="3237">
                  <c:v>1.0799999999999983</c:v>
                </c:pt>
                <c:pt idx="3238">
                  <c:v>0.26999999999999602</c:v>
                </c:pt>
                <c:pt idx="3239">
                  <c:v>3.1300000000000097</c:v>
                </c:pt>
                <c:pt idx="3240">
                  <c:v>4</c:v>
                </c:pt>
                <c:pt idx="3241">
                  <c:v>5.3100000000000023</c:v>
                </c:pt>
                <c:pt idx="3242">
                  <c:v>5.1799999999999926</c:v>
                </c:pt>
                <c:pt idx="3243">
                  <c:v>2.9500000000000028</c:v>
                </c:pt>
                <c:pt idx="3244">
                  <c:v>1.6799999999999926</c:v>
                </c:pt>
                <c:pt idx="3245">
                  <c:v>-0.30999999999998806</c:v>
                </c:pt>
                <c:pt idx="3246">
                  <c:v>2.6200000000000045</c:v>
                </c:pt>
                <c:pt idx="3247">
                  <c:v>0.48000000000000398</c:v>
                </c:pt>
                <c:pt idx="3248">
                  <c:v>1.4500000000000028</c:v>
                </c:pt>
                <c:pt idx="3249">
                  <c:v>0.88000000000000966</c:v>
                </c:pt>
                <c:pt idx="3250">
                  <c:v>2.789999999999992</c:v>
                </c:pt>
                <c:pt idx="3251">
                  <c:v>2.789999999999992</c:v>
                </c:pt>
                <c:pt idx="3252">
                  <c:v>1.6499999999999915</c:v>
                </c:pt>
                <c:pt idx="3253">
                  <c:v>0.23999999999999488</c:v>
                </c:pt>
                <c:pt idx="3254">
                  <c:v>1.9599999999999937</c:v>
                </c:pt>
                <c:pt idx="3255">
                  <c:v>2.9200000000000017</c:v>
                </c:pt>
                <c:pt idx="3256">
                  <c:v>1.9100000000000108</c:v>
                </c:pt>
                <c:pt idx="3257">
                  <c:v>1.7800000000000011</c:v>
                </c:pt>
                <c:pt idx="3258">
                  <c:v>2.0099999999999909</c:v>
                </c:pt>
                <c:pt idx="3259">
                  <c:v>1.8699999999999903</c:v>
                </c:pt>
                <c:pt idx="3260">
                  <c:v>2.1400000000000077</c:v>
                </c:pt>
                <c:pt idx="3261">
                  <c:v>2.0600000000000023</c:v>
                </c:pt>
                <c:pt idx="3262">
                  <c:v>1.8699999999999974</c:v>
                </c:pt>
                <c:pt idx="3263">
                  <c:v>2.4500000000000028</c:v>
                </c:pt>
                <c:pt idx="3264">
                  <c:v>3.5600000000000023</c:v>
                </c:pt>
                <c:pt idx="3265">
                  <c:v>3.769999999999996</c:v>
                </c:pt>
                <c:pt idx="3266">
                  <c:v>3.3200000000000074</c:v>
                </c:pt>
                <c:pt idx="3267">
                  <c:v>3.2200000000000131</c:v>
                </c:pt>
                <c:pt idx="3268">
                  <c:v>2.6199999999999903</c:v>
                </c:pt>
                <c:pt idx="3269">
                  <c:v>2.3700000000000045</c:v>
                </c:pt>
                <c:pt idx="3270">
                  <c:v>2.3599999999999994</c:v>
                </c:pt>
                <c:pt idx="3271">
                  <c:v>1.3800000000000097</c:v>
                </c:pt>
                <c:pt idx="3272">
                  <c:v>2.0300000000000011</c:v>
                </c:pt>
                <c:pt idx="3273">
                  <c:v>1.5700000000000074</c:v>
                </c:pt>
                <c:pt idx="3274">
                  <c:v>-1.9300000000000068</c:v>
                </c:pt>
                <c:pt idx="3275">
                  <c:v>0.76999999999999602</c:v>
                </c:pt>
                <c:pt idx="3276">
                  <c:v>0.43000000000000682</c:v>
                </c:pt>
                <c:pt idx="3277">
                  <c:v>-0.57000000000000739</c:v>
                </c:pt>
                <c:pt idx="3278">
                  <c:v>2.4399999999999977</c:v>
                </c:pt>
                <c:pt idx="3279">
                  <c:v>2.4300000000000068</c:v>
                </c:pt>
                <c:pt idx="3280">
                  <c:v>1.0900000000000034</c:v>
                </c:pt>
                <c:pt idx="3281">
                  <c:v>-0.89999999999999858</c:v>
                </c:pt>
                <c:pt idx="3282">
                  <c:v>0.90000000000000568</c:v>
                </c:pt>
                <c:pt idx="3283">
                  <c:v>0.94000000000000483</c:v>
                </c:pt>
                <c:pt idx="3284">
                  <c:v>0.13000000000000256</c:v>
                </c:pt>
                <c:pt idx="3285">
                  <c:v>1.8399999999999963</c:v>
                </c:pt>
                <c:pt idx="3286">
                  <c:v>1.9699999999999989</c:v>
                </c:pt>
                <c:pt idx="3287">
                  <c:v>1.8699999999999974</c:v>
                </c:pt>
                <c:pt idx="3288">
                  <c:v>2.740000000000002</c:v>
                </c:pt>
                <c:pt idx="3289">
                  <c:v>2.529999999999994</c:v>
                </c:pt>
                <c:pt idx="3290">
                  <c:v>2.490000000000002</c:v>
                </c:pt>
                <c:pt idx="3291">
                  <c:v>1.7600000000000051</c:v>
                </c:pt>
                <c:pt idx="3292">
                  <c:v>-0.12999999999999545</c:v>
                </c:pt>
                <c:pt idx="3293">
                  <c:v>1.0400000000000063</c:v>
                </c:pt>
                <c:pt idx="3294">
                  <c:v>-6.9999999999993179E-2</c:v>
                </c:pt>
                <c:pt idx="3295">
                  <c:v>-1.8500000000000085</c:v>
                </c:pt>
                <c:pt idx="3296">
                  <c:v>-0.84000000000000341</c:v>
                </c:pt>
                <c:pt idx="3297">
                  <c:v>-1.8999999999999915</c:v>
                </c:pt>
                <c:pt idx="3298">
                  <c:v>-1.1200000000000045</c:v>
                </c:pt>
                <c:pt idx="3299">
                  <c:v>-1.25</c:v>
                </c:pt>
                <c:pt idx="3300">
                  <c:v>-1.3499999999999943</c:v>
                </c:pt>
                <c:pt idx="3301">
                  <c:v>-2.0000000000010232E-2</c:v>
                </c:pt>
                <c:pt idx="3302">
                  <c:v>1.980000000000004</c:v>
                </c:pt>
                <c:pt idx="3303">
                  <c:v>1.4000000000000057</c:v>
                </c:pt>
                <c:pt idx="3304">
                  <c:v>-2.2199999999999989</c:v>
                </c:pt>
                <c:pt idx="3305">
                  <c:v>0.53999999999999204</c:v>
                </c:pt>
                <c:pt idx="3306">
                  <c:v>-0.17999999999999972</c:v>
                </c:pt>
                <c:pt idx="3307">
                  <c:v>-2.0000000000003126E-2</c:v>
                </c:pt>
                <c:pt idx="3308">
                  <c:v>1.1000000000000014</c:v>
                </c:pt>
                <c:pt idx="3309">
                  <c:v>0.6699999999999946</c:v>
                </c:pt>
                <c:pt idx="3310">
                  <c:v>3.9999999999999147E-2</c:v>
                </c:pt>
                <c:pt idx="3311">
                  <c:v>2.2199999999999989</c:v>
                </c:pt>
                <c:pt idx="3312">
                  <c:v>1.8800000000000026</c:v>
                </c:pt>
                <c:pt idx="3313">
                  <c:v>3.0300000000000011</c:v>
                </c:pt>
                <c:pt idx="3314">
                  <c:v>1.4099999999999966</c:v>
                </c:pt>
                <c:pt idx="3315">
                  <c:v>0.88999999999998636</c:v>
                </c:pt>
                <c:pt idx="3316">
                  <c:v>-0.92000000000000171</c:v>
                </c:pt>
                <c:pt idx="3317">
                  <c:v>-0.46000000000000796</c:v>
                </c:pt>
                <c:pt idx="3318">
                  <c:v>-2</c:v>
                </c:pt>
                <c:pt idx="3319">
                  <c:v>-1.6899999999999977</c:v>
                </c:pt>
                <c:pt idx="3320">
                  <c:v>-0.21999999999999886</c:v>
                </c:pt>
                <c:pt idx="3321">
                  <c:v>-0.31999999999999318</c:v>
                </c:pt>
                <c:pt idx="3322">
                  <c:v>-3.230000000000004</c:v>
                </c:pt>
                <c:pt idx="3323">
                  <c:v>-2.5600000000000023</c:v>
                </c:pt>
                <c:pt idx="3324">
                  <c:v>-2.75</c:v>
                </c:pt>
                <c:pt idx="3325">
                  <c:v>-4.2199999999999989</c:v>
                </c:pt>
                <c:pt idx="3326">
                  <c:v>-0.38000000000000966</c:v>
                </c:pt>
                <c:pt idx="3327">
                  <c:v>-0.54000000000000625</c:v>
                </c:pt>
                <c:pt idx="3328">
                  <c:v>-2.2599999999999909</c:v>
                </c:pt>
                <c:pt idx="3329">
                  <c:v>-0.81999999999999318</c:v>
                </c:pt>
                <c:pt idx="3330">
                  <c:v>-1.0499999999999972</c:v>
                </c:pt>
                <c:pt idx="3331">
                  <c:v>1.2700000000000031</c:v>
                </c:pt>
                <c:pt idx="3332">
                  <c:v>0.85999999999999943</c:v>
                </c:pt>
                <c:pt idx="3333">
                  <c:v>2.5599999999999952</c:v>
                </c:pt>
                <c:pt idx="3334">
                  <c:v>1.5500000000000043</c:v>
                </c:pt>
                <c:pt idx="3335">
                  <c:v>2.6799999999999997</c:v>
                </c:pt>
                <c:pt idx="3336">
                  <c:v>2.8500000000000014</c:v>
                </c:pt>
                <c:pt idx="3337">
                  <c:v>4.4399999999999977</c:v>
                </c:pt>
                <c:pt idx="3338">
                  <c:v>2.9099999999999966</c:v>
                </c:pt>
                <c:pt idx="3339">
                  <c:v>3.3800000000000097</c:v>
                </c:pt>
                <c:pt idx="3340">
                  <c:v>3.0899999999999892</c:v>
                </c:pt>
                <c:pt idx="3341">
                  <c:v>1.6599999999999966</c:v>
                </c:pt>
                <c:pt idx="3342">
                  <c:v>1.3500000000000085</c:v>
                </c:pt>
                <c:pt idx="3343">
                  <c:v>-0.31000000000000227</c:v>
                </c:pt>
                <c:pt idx="3344">
                  <c:v>-1.0300000000000011</c:v>
                </c:pt>
                <c:pt idx="3345">
                  <c:v>-2.789999999999992</c:v>
                </c:pt>
                <c:pt idx="3346">
                  <c:v>-2.8200000000000074</c:v>
                </c:pt>
                <c:pt idx="3347">
                  <c:v>-2.710000000000008</c:v>
                </c:pt>
                <c:pt idx="3348">
                  <c:v>-0.97999999999998977</c:v>
                </c:pt>
                <c:pt idx="3349">
                  <c:v>3.5699999999999932</c:v>
                </c:pt>
                <c:pt idx="3350">
                  <c:v>3.5</c:v>
                </c:pt>
                <c:pt idx="3351">
                  <c:v>3.4300000000000068</c:v>
                </c:pt>
                <c:pt idx="3352">
                  <c:v>2.3299999999999983</c:v>
                </c:pt>
                <c:pt idx="3353">
                  <c:v>2.4599999999999937</c:v>
                </c:pt>
                <c:pt idx="3354">
                  <c:v>1.6300000000000026</c:v>
                </c:pt>
                <c:pt idx="3355">
                  <c:v>1.6300000000000026</c:v>
                </c:pt>
                <c:pt idx="3356">
                  <c:v>0.46000000000000085</c:v>
                </c:pt>
                <c:pt idx="3357">
                  <c:v>1.3400000000000034</c:v>
                </c:pt>
                <c:pt idx="3358">
                  <c:v>0.80999999999999517</c:v>
                </c:pt>
                <c:pt idx="3359">
                  <c:v>2.7199999999999989</c:v>
                </c:pt>
                <c:pt idx="3360">
                  <c:v>4.2900000000000063</c:v>
                </c:pt>
                <c:pt idx="3361">
                  <c:v>2.8099999999999952</c:v>
                </c:pt>
                <c:pt idx="3362">
                  <c:v>4.1599999999999966</c:v>
                </c:pt>
                <c:pt idx="3363">
                  <c:v>1.8299999999999983</c:v>
                </c:pt>
                <c:pt idx="3364">
                  <c:v>0.54999999999999716</c:v>
                </c:pt>
                <c:pt idx="3365">
                  <c:v>3.0100000000000051</c:v>
                </c:pt>
                <c:pt idx="3366">
                  <c:v>4.4699999999999989</c:v>
                </c:pt>
                <c:pt idx="3367">
                  <c:v>4.789999999999992</c:v>
                </c:pt>
                <c:pt idx="3368">
                  <c:v>4.0100000000000051</c:v>
                </c:pt>
                <c:pt idx="3369">
                  <c:v>3.8900000000000006</c:v>
                </c:pt>
                <c:pt idx="3370">
                  <c:v>5.0700000000000074</c:v>
                </c:pt>
                <c:pt idx="3371">
                  <c:v>4.8499999999999943</c:v>
                </c:pt>
                <c:pt idx="3372">
                  <c:v>3.3799999999999955</c:v>
                </c:pt>
                <c:pt idx="3373">
                  <c:v>2.0100000000000051</c:v>
                </c:pt>
                <c:pt idx="3374">
                  <c:v>2.3999999999999915</c:v>
                </c:pt>
                <c:pt idx="3375">
                  <c:v>5.25</c:v>
                </c:pt>
                <c:pt idx="3376">
                  <c:v>6.0299999999999869</c:v>
                </c:pt>
                <c:pt idx="3377">
                  <c:v>5.5400000000000063</c:v>
                </c:pt>
                <c:pt idx="3378">
                  <c:v>4.5900000000000034</c:v>
                </c:pt>
                <c:pt idx="3379">
                  <c:v>3.9000000000000057</c:v>
                </c:pt>
                <c:pt idx="3380">
                  <c:v>3.2999999999999972</c:v>
                </c:pt>
                <c:pt idx="3381">
                  <c:v>3.7999999999999972</c:v>
                </c:pt>
                <c:pt idx="3382">
                  <c:v>5.730000000000004</c:v>
                </c:pt>
                <c:pt idx="3383">
                  <c:v>5.539999999999992</c:v>
                </c:pt>
                <c:pt idx="3384">
                  <c:v>8.019999999999996</c:v>
                </c:pt>
                <c:pt idx="3385">
                  <c:v>8.4899999999999949</c:v>
                </c:pt>
                <c:pt idx="3386">
                  <c:v>4.3500000000000085</c:v>
                </c:pt>
                <c:pt idx="3387">
                  <c:v>-3.9999999999992042E-2</c:v>
                </c:pt>
                <c:pt idx="3388">
                  <c:v>-0.10000000000000853</c:v>
                </c:pt>
                <c:pt idx="3389">
                  <c:v>-0.10000000000000853</c:v>
                </c:pt>
                <c:pt idx="3390">
                  <c:v>-0.10000000000000853</c:v>
                </c:pt>
                <c:pt idx="3391">
                  <c:v>-0.10000000000000853</c:v>
                </c:pt>
                <c:pt idx="3392">
                  <c:v>-9.0000000000003411E-2</c:v>
                </c:pt>
                <c:pt idx="3393">
                  <c:v>-9.9999999999994316E-2</c:v>
                </c:pt>
                <c:pt idx="3394">
                  <c:v>-9.9999999999994316E-2</c:v>
                </c:pt>
                <c:pt idx="3395">
                  <c:v>-9.9999999999994316E-2</c:v>
                </c:pt>
                <c:pt idx="3396">
                  <c:v>-7.9999999999998295E-2</c:v>
                </c:pt>
                <c:pt idx="3397">
                  <c:v>-7.9999999999998295E-2</c:v>
                </c:pt>
                <c:pt idx="3398">
                  <c:v>-6.9999999999993179E-2</c:v>
                </c:pt>
                <c:pt idx="3399">
                  <c:v>-7.9999999999998295E-2</c:v>
                </c:pt>
                <c:pt idx="3400">
                  <c:v>-3.0000000000001137E-2</c:v>
                </c:pt>
                <c:pt idx="3401">
                  <c:v>3.9900000000000091</c:v>
                </c:pt>
                <c:pt idx="3402">
                  <c:v>5.1099999999999994</c:v>
                </c:pt>
                <c:pt idx="3403">
                  <c:v>5.8700000000000045</c:v>
                </c:pt>
                <c:pt idx="3404">
                  <c:v>6.2000000000000028</c:v>
                </c:pt>
                <c:pt idx="3405">
                  <c:v>6.289999999999992</c:v>
                </c:pt>
                <c:pt idx="3406">
                  <c:v>5.5900000000000034</c:v>
                </c:pt>
                <c:pt idx="3407">
                  <c:v>5.8599999999999994</c:v>
                </c:pt>
                <c:pt idx="3408">
                  <c:v>6.2700000000000102</c:v>
                </c:pt>
                <c:pt idx="3409">
                  <c:v>6.3300000000000125</c:v>
                </c:pt>
                <c:pt idx="3410">
                  <c:v>6.2000000000000028</c:v>
                </c:pt>
                <c:pt idx="3411">
                  <c:v>4.3199999999999932</c:v>
                </c:pt>
                <c:pt idx="3412">
                  <c:v>0.34000000000000341</c:v>
                </c:pt>
                <c:pt idx="3413">
                  <c:v>-9.0000000000003411E-2</c:v>
                </c:pt>
                <c:pt idx="3414">
                  <c:v>-9.0000000000003411E-2</c:v>
                </c:pt>
                <c:pt idx="3415">
                  <c:v>-0.10000000000000853</c:v>
                </c:pt>
                <c:pt idx="3416">
                  <c:v>-9.0000000000003411E-2</c:v>
                </c:pt>
                <c:pt idx="3417">
                  <c:v>-9.0000000000003411E-2</c:v>
                </c:pt>
                <c:pt idx="3418">
                  <c:v>-9.0000000000003411E-2</c:v>
                </c:pt>
                <c:pt idx="3419">
                  <c:v>-9.0000000000003411E-2</c:v>
                </c:pt>
                <c:pt idx="3420">
                  <c:v>-9.9999999999994316E-2</c:v>
                </c:pt>
                <c:pt idx="3421">
                  <c:v>-9.9999999999994316E-2</c:v>
                </c:pt>
                <c:pt idx="3422">
                  <c:v>-8.99999999999892E-2</c:v>
                </c:pt>
                <c:pt idx="3423">
                  <c:v>6.0000000000002274E-2</c:v>
                </c:pt>
                <c:pt idx="3424">
                  <c:v>1.8499999999999943</c:v>
                </c:pt>
                <c:pt idx="3425">
                  <c:v>1.0999999999999943</c:v>
                </c:pt>
                <c:pt idx="3426">
                  <c:v>1.5699999999999932</c:v>
                </c:pt>
                <c:pt idx="3427">
                  <c:v>3.0099999999999909</c:v>
                </c:pt>
                <c:pt idx="3428">
                  <c:v>3.0899999999999892</c:v>
                </c:pt>
                <c:pt idx="3429">
                  <c:v>2.3100000000000023</c:v>
                </c:pt>
                <c:pt idx="3430">
                  <c:v>3.0200000000000102</c:v>
                </c:pt>
                <c:pt idx="3431">
                  <c:v>2.9300000000000068</c:v>
                </c:pt>
                <c:pt idx="3432">
                  <c:v>4.3799999999999955</c:v>
                </c:pt>
                <c:pt idx="3433">
                  <c:v>2.9099999999999966</c:v>
                </c:pt>
                <c:pt idx="3434">
                  <c:v>2.7999999999999972</c:v>
                </c:pt>
                <c:pt idx="3435">
                  <c:v>3</c:v>
                </c:pt>
                <c:pt idx="3436">
                  <c:v>2.3200000000000074</c:v>
                </c:pt>
                <c:pt idx="3437">
                  <c:v>2.9699999999999989</c:v>
                </c:pt>
                <c:pt idx="3438">
                  <c:v>3.519999999999996</c:v>
                </c:pt>
                <c:pt idx="3439">
                  <c:v>1.1999999999999886</c:v>
                </c:pt>
                <c:pt idx="3440">
                  <c:v>0.34000000000000341</c:v>
                </c:pt>
                <c:pt idx="3441">
                  <c:v>-3.0000000000001137E-2</c:v>
                </c:pt>
                <c:pt idx="3442">
                  <c:v>-6.9999999999993179E-2</c:v>
                </c:pt>
                <c:pt idx="3443">
                  <c:v>-6.9999999999993179E-2</c:v>
                </c:pt>
                <c:pt idx="3444">
                  <c:v>-5.9999999999988063E-2</c:v>
                </c:pt>
                <c:pt idx="3445">
                  <c:v>1.3400000000000034</c:v>
                </c:pt>
                <c:pt idx="3446">
                  <c:v>3.789999999999992</c:v>
                </c:pt>
                <c:pt idx="3447">
                  <c:v>4.3799999999999955</c:v>
                </c:pt>
                <c:pt idx="3448">
                  <c:v>4.2200000000000131</c:v>
                </c:pt>
                <c:pt idx="3449">
                  <c:v>4.1099999999999994</c:v>
                </c:pt>
                <c:pt idx="3450">
                  <c:v>3.9700000000000131</c:v>
                </c:pt>
                <c:pt idx="3451">
                  <c:v>3.5799999999999983</c:v>
                </c:pt>
                <c:pt idx="3452">
                  <c:v>4.230000000000004</c:v>
                </c:pt>
                <c:pt idx="3453">
                  <c:v>4.4899999999999949</c:v>
                </c:pt>
                <c:pt idx="3454">
                  <c:v>3.6899999999999977</c:v>
                </c:pt>
                <c:pt idx="3455">
                  <c:v>4.3400000000000034</c:v>
                </c:pt>
                <c:pt idx="3456">
                  <c:v>5.269999999999996</c:v>
                </c:pt>
                <c:pt idx="3457">
                  <c:v>4.9299999999999926</c:v>
                </c:pt>
                <c:pt idx="3458">
                  <c:v>4.3499999999999943</c:v>
                </c:pt>
                <c:pt idx="3459">
                  <c:v>4.8900000000000006</c:v>
                </c:pt>
                <c:pt idx="3460">
                  <c:v>5.0899999999999892</c:v>
                </c:pt>
                <c:pt idx="3461">
                  <c:v>0.96999999999999886</c:v>
                </c:pt>
                <c:pt idx="3462">
                  <c:v>-8.99999999999892E-2</c:v>
                </c:pt>
                <c:pt idx="3463">
                  <c:v>-7.9999999999998295E-2</c:v>
                </c:pt>
                <c:pt idx="3464">
                  <c:v>-5.9999999999988063E-2</c:v>
                </c:pt>
                <c:pt idx="3465">
                  <c:v>-6.9999999999993179E-2</c:v>
                </c:pt>
                <c:pt idx="3466">
                  <c:v>-6.9999999999993179E-2</c:v>
                </c:pt>
                <c:pt idx="3467">
                  <c:v>-6.9999999999993179E-2</c:v>
                </c:pt>
                <c:pt idx="3468">
                  <c:v>-6.9999999999993179E-2</c:v>
                </c:pt>
                <c:pt idx="3469">
                  <c:v>-4.9999999999997158E-2</c:v>
                </c:pt>
                <c:pt idx="3470">
                  <c:v>0.26000000000000512</c:v>
                </c:pt>
                <c:pt idx="3471">
                  <c:v>0.62000000000000455</c:v>
                </c:pt>
                <c:pt idx="3472">
                  <c:v>0.79000000000000625</c:v>
                </c:pt>
                <c:pt idx="3473">
                  <c:v>3.2199999999999989</c:v>
                </c:pt>
                <c:pt idx="3474">
                  <c:v>3.2700000000000102</c:v>
                </c:pt>
                <c:pt idx="3475">
                  <c:v>4.1599999999999966</c:v>
                </c:pt>
                <c:pt idx="3476">
                  <c:v>3.3399999999999892</c:v>
                </c:pt>
                <c:pt idx="3477">
                  <c:v>3.1000000000000085</c:v>
                </c:pt>
                <c:pt idx="3478">
                  <c:v>1.3200000000000074</c:v>
                </c:pt>
                <c:pt idx="3479">
                  <c:v>3.7800000000000011</c:v>
                </c:pt>
                <c:pt idx="3480">
                  <c:v>4.3000000000000114</c:v>
                </c:pt>
                <c:pt idx="3481">
                  <c:v>6.6799999999999926</c:v>
                </c:pt>
                <c:pt idx="3482">
                  <c:v>4.6599999999999966</c:v>
                </c:pt>
                <c:pt idx="3483">
                  <c:v>4.9399999999999977</c:v>
                </c:pt>
                <c:pt idx="3484">
                  <c:v>4.1400000000000006</c:v>
                </c:pt>
                <c:pt idx="3485">
                  <c:v>0.29000000000000625</c:v>
                </c:pt>
                <c:pt idx="3486">
                  <c:v>-9.9999999999994316E-2</c:v>
                </c:pt>
                <c:pt idx="3487">
                  <c:v>-9.9999999999994316E-2</c:v>
                </c:pt>
                <c:pt idx="3488">
                  <c:v>-9.9999999999994316E-2</c:v>
                </c:pt>
                <c:pt idx="3489">
                  <c:v>-9.9999999999994316E-2</c:v>
                </c:pt>
                <c:pt idx="3490">
                  <c:v>-8.99999999999892E-2</c:v>
                </c:pt>
                <c:pt idx="3491">
                  <c:v>-8.99999999999892E-2</c:v>
                </c:pt>
                <c:pt idx="3492">
                  <c:v>-8.99999999999892E-2</c:v>
                </c:pt>
                <c:pt idx="3493">
                  <c:v>-4.9999999999997158E-2</c:v>
                </c:pt>
                <c:pt idx="3494">
                  <c:v>-4.9999999999997158E-2</c:v>
                </c:pt>
                <c:pt idx="3495">
                  <c:v>1.0499999999999972</c:v>
                </c:pt>
                <c:pt idx="3496">
                  <c:v>2.269999999999996</c:v>
                </c:pt>
                <c:pt idx="3497">
                  <c:v>2.7900000000000063</c:v>
                </c:pt>
                <c:pt idx="3498">
                  <c:v>3.1899999999999977</c:v>
                </c:pt>
                <c:pt idx="3499">
                  <c:v>3.8700000000000045</c:v>
                </c:pt>
                <c:pt idx="3500">
                  <c:v>4.5300000000000011</c:v>
                </c:pt>
                <c:pt idx="3501">
                  <c:v>4.1099999999999994</c:v>
                </c:pt>
                <c:pt idx="3502">
                  <c:v>3.7800000000000011</c:v>
                </c:pt>
                <c:pt idx="3503">
                  <c:v>1.7599999999999909</c:v>
                </c:pt>
                <c:pt idx="3504">
                  <c:v>0</c:v>
                </c:pt>
                <c:pt idx="3505">
                  <c:v>7.000000000000739E-2</c:v>
                </c:pt>
                <c:pt idx="3506">
                  <c:v>1.019999999999996</c:v>
                </c:pt>
                <c:pt idx="3507">
                  <c:v>4.9999999999997158E-2</c:v>
                </c:pt>
                <c:pt idx="3508">
                  <c:v>2.8700000000000045</c:v>
                </c:pt>
                <c:pt idx="3509">
                  <c:v>3.2600000000000051</c:v>
                </c:pt>
                <c:pt idx="3510">
                  <c:v>2.6700000000000017</c:v>
                </c:pt>
                <c:pt idx="3511">
                  <c:v>2.3400000000000034</c:v>
                </c:pt>
                <c:pt idx="3512">
                  <c:v>3.4900000000000091</c:v>
                </c:pt>
                <c:pt idx="3513">
                  <c:v>3.3399999999999892</c:v>
                </c:pt>
                <c:pt idx="3514">
                  <c:v>3.5499999999999972</c:v>
                </c:pt>
                <c:pt idx="3515">
                  <c:v>3.8399999999999892</c:v>
                </c:pt>
                <c:pt idx="3516">
                  <c:v>1.5300000000000011</c:v>
                </c:pt>
                <c:pt idx="3517">
                  <c:v>0.85999999999999943</c:v>
                </c:pt>
                <c:pt idx="3518">
                  <c:v>1.6899999999999977</c:v>
                </c:pt>
                <c:pt idx="3519">
                  <c:v>2.4899999999999949</c:v>
                </c:pt>
                <c:pt idx="3520">
                  <c:v>0.63000000000000966</c:v>
                </c:pt>
                <c:pt idx="3521">
                  <c:v>2.4899999999999949</c:v>
                </c:pt>
                <c:pt idx="3522">
                  <c:v>5.0099999999999909</c:v>
                </c:pt>
                <c:pt idx="3523">
                  <c:v>5</c:v>
                </c:pt>
                <c:pt idx="3524">
                  <c:v>3.9099999999999966</c:v>
                </c:pt>
                <c:pt idx="3525">
                  <c:v>1.8499999999999943</c:v>
                </c:pt>
                <c:pt idx="3526">
                  <c:v>0.31999999999999318</c:v>
                </c:pt>
                <c:pt idx="3527">
                  <c:v>0.87999999999999545</c:v>
                </c:pt>
                <c:pt idx="3528">
                  <c:v>1.2599999999999909</c:v>
                </c:pt>
                <c:pt idx="3529">
                  <c:v>4.3100000000000023</c:v>
                </c:pt>
                <c:pt idx="3530">
                  <c:v>4.9200000000000017</c:v>
                </c:pt>
                <c:pt idx="3531">
                  <c:v>4.5499999999999972</c:v>
                </c:pt>
                <c:pt idx="3532">
                  <c:v>4.4900000000000091</c:v>
                </c:pt>
                <c:pt idx="3533">
                  <c:v>2.4000000000000057</c:v>
                </c:pt>
                <c:pt idx="3534">
                  <c:v>0.9100000000000108</c:v>
                </c:pt>
                <c:pt idx="3535">
                  <c:v>0.27000000000001023</c:v>
                </c:pt>
                <c:pt idx="3536">
                  <c:v>8.0000000000012506E-2</c:v>
                </c:pt>
                <c:pt idx="3537">
                  <c:v>0.87000000000000455</c:v>
                </c:pt>
                <c:pt idx="3538">
                  <c:v>0.79000000000000625</c:v>
                </c:pt>
                <c:pt idx="3539">
                  <c:v>4.6099999999999994</c:v>
                </c:pt>
                <c:pt idx="3540">
                  <c:v>3.519999999999996</c:v>
                </c:pt>
                <c:pt idx="3541">
                  <c:v>0.32999999999999829</c:v>
                </c:pt>
                <c:pt idx="3542">
                  <c:v>1.019999999999996</c:v>
                </c:pt>
                <c:pt idx="3543">
                  <c:v>0.57999999999999829</c:v>
                </c:pt>
                <c:pt idx="3544">
                  <c:v>-4.9999999999997158E-2</c:v>
                </c:pt>
                <c:pt idx="3545">
                  <c:v>1.4899999999999949</c:v>
                </c:pt>
                <c:pt idx="3546">
                  <c:v>0.21999999999999886</c:v>
                </c:pt>
                <c:pt idx="3547">
                  <c:v>3.3200000000000074</c:v>
                </c:pt>
                <c:pt idx="3548">
                  <c:v>4.4300000000000068</c:v>
                </c:pt>
                <c:pt idx="3549">
                  <c:v>4.5200000000000102</c:v>
                </c:pt>
                <c:pt idx="3550">
                  <c:v>4.4699999999999989</c:v>
                </c:pt>
                <c:pt idx="3551">
                  <c:v>6.2199999999999989</c:v>
                </c:pt>
                <c:pt idx="3552">
                  <c:v>4.8400000000000034</c:v>
                </c:pt>
                <c:pt idx="3553">
                  <c:v>4.9200000000000017</c:v>
                </c:pt>
                <c:pt idx="3554">
                  <c:v>6.2599999999999909</c:v>
                </c:pt>
                <c:pt idx="3555">
                  <c:v>6.4000000000000057</c:v>
                </c:pt>
                <c:pt idx="3556">
                  <c:v>1.519999999999996</c:v>
                </c:pt>
                <c:pt idx="3557">
                  <c:v>-0.10999999999999943</c:v>
                </c:pt>
                <c:pt idx="3558">
                  <c:v>-0.10999999999999943</c:v>
                </c:pt>
                <c:pt idx="3559">
                  <c:v>-9.9999999999994316E-2</c:v>
                </c:pt>
                <c:pt idx="3560">
                  <c:v>-9.9999999999994316E-2</c:v>
                </c:pt>
                <c:pt idx="3561">
                  <c:v>-9.9999999999994316E-2</c:v>
                </c:pt>
                <c:pt idx="3562">
                  <c:v>-9.9999999999994316E-2</c:v>
                </c:pt>
                <c:pt idx="3563">
                  <c:v>-9.9999999999994316E-2</c:v>
                </c:pt>
                <c:pt idx="3564">
                  <c:v>-9.9999999999994316E-2</c:v>
                </c:pt>
                <c:pt idx="3565">
                  <c:v>-7.9999999999998295E-2</c:v>
                </c:pt>
                <c:pt idx="3566">
                  <c:v>-6.9999999999993179E-2</c:v>
                </c:pt>
                <c:pt idx="3567">
                  <c:v>0.82999999999999829</c:v>
                </c:pt>
                <c:pt idx="3568">
                  <c:v>2.1400000000000006</c:v>
                </c:pt>
                <c:pt idx="3569">
                  <c:v>2.6800000000000068</c:v>
                </c:pt>
                <c:pt idx="3570">
                  <c:v>3.5700000000000074</c:v>
                </c:pt>
                <c:pt idx="3571">
                  <c:v>5.0100000000000051</c:v>
                </c:pt>
                <c:pt idx="3572">
                  <c:v>3.5600000000000023</c:v>
                </c:pt>
                <c:pt idx="3573">
                  <c:v>4.5</c:v>
                </c:pt>
                <c:pt idx="3574">
                  <c:v>3.2000000000000028</c:v>
                </c:pt>
                <c:pt idx="3575">
                  <c:v>3.8700000000000045</c:v>
                </c:pt>
                <c:pt idx="3576">
                  <c:v>6.0099999999999909</c:v>
                </c:pt>
                <c:pt idx="3577">
                  <c:v>6.5500000000000114</c:v>
                </c:pt>
                <c:pt idx="3578">
                  <c:v>3.7299999999999898</c:v>
                </c:pt>
                <c:pt idx="3579">
                  <c:v>0.48000000000000398</c:v>
                </c:pt>
                <c:pt idx="3580">
                  <c:v>-8.99999999999892E-2</c:v>
                </c:pt>
                <c:pt idx="3581">
                  <c:v>-9.9999999999994316E-2</c:v>
                </c:pt>
                <c:pt idx="3582">
                  <c:v>-8.99999999999892E-2</c:v>
                </c:pt>
                <c:pt idx="3583">
                  <c:v>-4.9999999999997158E-2</c:v>
                </c:pt>
                <c:pt idx="3584">
                  <c:v>0.21999999999999886</c:v>
                </c:pt>
                <c:pt idx="3585">
                  <c:v>0.10999999999999943</c:v>
                </c:pt>
                <c:pt idx="3586">
                  <c:v>-5.9999999999988063E-2</c:v>
                </c:pt>
                <c:pt idx="3587">
                  <c:v>-5.9999999999988063E-2</c:v>
                </c:pt>
                <c:pt idx="3588">
                  <c:v>0.23999999999999488</c:v>
                </c:pt>
                <c:pt idx="3589">
                  <c:v>0.47999999999998977</c:v>
                </c:pt>
                <c:pt idx="3590">
                  <c:v>-0.32000000000000739</c:v>
                </c:pt>
                <c:pt idx="3591">
                  <c:v>-0.51999999999999602</c:v>
                </c:pt>
                <c:pt idx="3592">
                  <c:v>-1.2099999999999937</c:v>
                </c:pt>
                <c:pt idx="3593">
                  <c:v>-0.29999999999999716</c:v>
                </c:pt>
                <c:pt idx="3594">
                  <c:v>1.6099999999999994</c:v>
                </c:pt>
                <c:pt idx="3595">
                  <c:v>2.8299999999999983</c:v>
                </c:pt>
                <c:pt idx="3596">
                  <c:v>2.6099999999999994</c:v>
                </c:pt>
                <c:pt idx="3597">
                  <c:v>3.0100000000000051</c:v>
                </c:pt>
                <c:pt idx="3598">
                  <c:v>3.539999999999992</c:v>
                </c:pt>
                <c:pt idx="3599">
                  <c:v>2.0799999999999983</c:v>
                </c:pt>
                <c:pt idx="3600">
                  <c:v>3.1000000000000085</c:v>
                </c:pt>
                <c:pt idx="3601">
                  <c:v>5.789999999999992</c:v>
                </c:pt>
                <c:pt idx="3602">
                  <c:v>4.5</c:v>
                </c:pt>
                <c:pt idx="3603">
                  <c:v>4.2999999999999972</c:v>
                </c:pt>
                <c:pt idx="3604">
                  <c:v>-0.78999999999999204</c:v>
                </c:pt>
                <c:pt idx="3605">
                  <c:v>-0.27999999999998693</c:v>
                </c:pt>
                <c:pt idx="3606">
                  <c:v>-9.9999999999994316E-2</c:v>
                </c:pt>
                <c:pt idx="3607">
                  <c:v>-8.99999999999892E-2</c:v>
                </c:pt>
                <c:pt idx="3608">
                  <c:v>0.66999999999998749</c:v>
                </c:pt>
                <c:pt idx="3609">
                  <c:v>3.0499999999999972</c:v>
                </c:pt>
                <c:pt idx="3610">
                  <c:v>2.9099999999999966</c:v>
                </c:pt>
                <c:pt idx="3611">
                  <c:v>0.42000000000000171</c:v>
                </c:pt>
                <c:pt idx="3612">
                  <c:v>3.9399999999999977</c:v>
                </c:pt>
                <c:pt idx="3613">
                  <c:v>3.3900000000000006</c:v>
                </c:pt>
                <c:pt idx="3614">
                  <c:v>3.4699999999999989</c:v>
                </c:pt>
                <c:pt idx="3615">
                  <c:v>3.269999999999996</c:v>
                </c:pt>
                <c:pt idx="3616">
                  <c:v>3.2199999999999989</c:v>
                </c:pt>
                <c:pt idx="3617">
                  <c:v>-1.2800000000000011</c:v>
                </c:pt>
                <c:pt idx="3618">
                  <c:v>2.289999999999992</c:v>
                </c:pt>
                <c:pt idx="3619">
                  <c:v>3.6900000000000119</c:v>
                </c:pt>
                <c:pt idx="3620">
                  <c:v>4.1700000000000017</c:v>
                </c:pt>
                <c:pt idx="3621">
                  <c:v>3.5700000000000074</c:v>
                </c:pt>
                <c:pt idx="3622">
                  <c:v>5.6899999999999977</c:v>
                </c:pt>
                <c:pt idx="3623">
                  <c:v>3.6599999999999966</c:v>
                </c:pt>
                <c:pt idx="3624">
                  <c:v>5.1700000000000017</c:v>
                </c:pt>
                <c:pt idx="3625">
                  <c:v>2.2599999999999909</c:v>
                </c:pt>
                <c:pt idx="3626">
                  <c:v>0.57999999999999829</c:v>
                </c:pt>
                <c:pt idx="3627">
                  <c:v>4.039999999999992</c:v>
                </c:pt>
                <c:pt idx="3628">
                  <c:v>4.980000000000004</c:v>
                </c:pt>
                <c:pt idx="3629">
                  <c:v>4.0300000000000011</c:v>
                </c:pt>
                <c:pt idx="3630">
                  <c:v>0.20000000000000284</c:v>
                </c:pt>
                <c:pt idx="3631">
                  <c:v>-4.9999999999997158E-2</c:v>
                </c:pt>
                <c:pt idx="3632">
                  <c:v>1.2000000000000028</c:v>
                </c:pt>
                <c:pt idx="3633">
                  <c:v>0.79000000000000625</c:v>
                </c:pt>
                <c:pt idx="3634">
                  <c:v>0.71999999999999886</c:v>
                </c:pt>
                <c:pt idx="3635">
                  <c:v>0.62000000000000455</c:v>
                </c:pt>
                <c:pt idx="3636">
                  <c:v>-0.8399999999999892</c:v>
                </c:pt>
                <c:pt idx="3637">
                  <c:v>0.12999999999999545</c:v>
                </c:pt>
                <c:pt idx="3638">
                  <c:v>0.37999999999999545</c:v>
                </c:pt>
                <c:pt idx="3639">
                  <c:v>1.1499999999999915</c:v>
                </c:pt>
                <c:pt idx="3640">
                  <c:v>-3.1600000000000108</c:v>
                </c:pt>
                <c:pt idx="3641">
                  <c:v>0.23000000000000398</c:v>
                </c:pt>
                <c:pt idx="3642">
                  <c:v>4.6900000000000119</c:v>
                </c:pt>
                <c:pt idx="3643">
                  <c:v>4.1600000000000037</c:v>
                </c:pt>
                <c:pt idx="3644">
                  <c:v>3.4100000000000037</c:v>
                </c:pt>
                <c:pt idx="3645">
                  <c:v>3.4200000000000017</c:v>
                </c:pt>
                <c:pt idx="3646">
                  <c:v>2.8900000000000006</c:v>
                </c:pt>
                <c:pt idx="3647">
                  <c:v>3.0600000000000023</c:v>
                </c:pt>
                <c:pt idx="3648">
                  <c:v>2.9699999999999989</c:v>
                </c:pt>
                <c:pt idx="3649">
                  <c:v>6.6099999999999994</c:v>
                </c:pt>
                <c:pt idx="3650">
                  <c:v>5.9599999999999937</c:v>
                </c:pt>
                <c:pt idx="3651">
                  <c:v>4.7700000000000102</c:v>
                </c:pt>
                <c:pt idx="3652">
                  <c:v>4.5700000000000074</c:v>
                </c:pt>
                <c:pt idx="3653">
                  <c:v>3.3200000000000074</c:v>
                </c:pt>
                <c:pt idx="3654">
                  <c:v>3.519999999999996</c:v>
                </c:pt>
                <c:pt idx="3655">
                  <c:v>1.8500000000000085</c:v>
                </c:pt>
                <c:pt idx="3656">
                  <c:v>1.4099999999999966</c:v>
                </c:pt>
                <c:pt idx="3657">
                  <c:v>0.39000000000000057</c:v>
                </c:pt>
                <c:pt idx="3658">
                  <c:v>0.53000000000000114</c:v>
                </c:pt>
                <c:pt idx="3659">
                  <c:v>0.67999999999999261</c:v>
                </c:pt>
                <c:pt idx="3660">
                  <c:v>0.99000000000000909</c:v>
                </c:pt>
                <c:pt idx="3661">
                  <c:v>1.3700000000000045</c:v>
                </c:pt>
                <c:pt idx="3662">
                  <c:v>1.4699999999999989</c:v>
                </c:pt>
                <c:pt idx="3663">
                  <c:v>-0.89000000000000057</c:v>
                </c:pt>
                <c:pt idx="3664">
                  <c:v>-1.3299999999999983</c:v>
                </c:pt>
                <c:pt idx="3665">
                  <c:v>0.84999999999999432</c:v>
                </c:pt>
                <c:pt idx="3666">
                  <c:v>4.18</c:v>
                </c:pt>
                <c:pt idx="3667">
                  <c:v>3.4099999999999966</c:v>
                </c:pt>
                <c:pt idx="3668">
                  <c:v>3.6600000000000037</c:v>
                </c:pt>
                <c:pt idx="3669">
                  <c:v>3.8200000000000003</c:v>
                </c:pt>
                <c:pt idx="3670">
                  <c:v>3.1999999999999957</c:v>
                </c:pt>
                <c:pt idx="3671">
                  <c:v>4.9699999999999989</c:v>
                </c:pt>
                <c:pt idx="3672">
                  <c:v>5.289999999999992</c:v>
                </c:pt>
                <c:pt idx="3673">
                  <c:v>5.230000000000004</c:v>
                </c:pt>
                <c:pt idx="3674">
                  <c:v>2.8299999999999983</c:v>
                </c:pt>
                <c:pt idx="3675">
                  <c:v>4.269999999999996</c:v>
                </c:pt>
                <c:pt idx="3676">
                  <c:v>3.7600000000000051</c:v>
                </c:pt>
                <c:pt idx="3677">
                  <c:v>3.8700000000000045</c:v>
                </c:pt>
                <c:pt idx="3678">
                  <c:v>3.7800000000000011</c:v>
                </c:pt>
                <c:pt idx="3679">
                  <c:v>1.8999999999999915</c:v>
                </c:pt>
                <c:pt idx="3680">
                  <c:v>2.8399999999999892</c:v>
                </c:pt>
                <c:pt idx="3681">
                  <c:v>3.2000000000000028</c:v>
                </c:pt>
                <c:pt idx="3682">
                  <c:v>2.3100000000000023</c:v>
                </c:pt>
                <c:pt idx="3683">
                  <c:v>1.25</c:v>
                </c:pt>
                <c:pt idx="3684">
                  <c:v>1.0999999999999943</c:v>
                </c:pt>
                <c:pt idx="3685">
                  <c:v>-0.84000000000000341</c:v>
                </c:pt>
                <c:pt idx="3686">
                  <c:v>-0.87999999999999545</c:v>
                </c:pt>
                <c:pt idx="3687">
                  <c:v>-1.0200000000000102</c:v>
                </c:pt>
                <c:pt idx="3688">
                  <c:v>-1.8399999999999892</c:v>
                </c:pt>
                <c:pt idx="3689">
                  <c:v>0.60999999999999943</c:v>
                </c:pt>
                <c:pt idx="3690">
                  <c:v>2.0699999999999932</c:v>
                </c:pt>
                <c:pt idx="3691">
                  <c:v>3.1099999999999994</c:v>
                </c:pt>
                <c:pt idx="3692">
                  <c:v>3.230000000000004</c:v>
                </c:pt>
                <c:pt idx="3693">
                  <c:v>3.5600000000000023</c:v>
                </c:pt>
                <c:pt idx="3694">
                  <c:v>4.1600000000000108</c:v>
                </c:pt>
                <c:pt idx="3695">
                  <c:v>6.5999999999999943</c:v>
                </c:pt>
                <c:pt idx="3696">
                  <c:v>6.6900000000000119</c:v>
                </c:pt>
                <c:pt idx="3697">
                  <c:v>7.2400000000000091</c:v>
                </c:pt>
                <c:pt idx="3698">
                  <c:v>7.1899999999999977</c:v>
                </c:pt>
                <c:pt idx="3699">
                  <c:v>5.6500000000000057</c:v>
                </c:pt>
                <c:pt idx="3700">
                  <c:v>1.2000000000000028</c:v>
                </c:pt>
                <c:pt idx="3701">
                  <c:v>-1.8999999999999915</c:v>
                </c:pt>
                <c:pt idx="3702">
                  <c:v>-8.99999999999892E-2</c:v>
                </c:pt>
                <c:pt idx="3703">
                  <c:v>-8.99999999999892E-2</c:v>
                </c:pt>
                <c:pt idx="3704">
                  <c:v>-8.99999999999892E-2</c:v>
                </c:pt>
                <c:pt idx="3705">
                  <c:v>-3.9999999999992042E-2</c:v>
                </c:pt>
                <c:pt idx="3706">
                  <c:v>-3.0000000000001137E-2</c:v>
                </c:pt>
                <c:pt idx="3707">
                  <c:v>-4.0000000000006253E-2</c:v>
                </c:pt>
                <c:pt idx="3708">
                  <c:v>0.25</c:v>
                </c:pt>
                <c:pt idx="3709">
                  <c:v>1.9099999999999966</c:v>
                </c:pt>
                <c:pt idx="3710">
                  <c:v>-0.19999999999998863</c:v>
                </c:pt>
                <c:pt idx="3711">
                  <c:v>-0.40999999999999659</c:v>
                </c:pt>
                <c:pt idx="3712">
                  <c:v>-0.90000000000000568</c:v>
                </c:pt>
                <c:pt idx="3713">
                  <c:v>2.3100000000000023</c:v>
                </c:pt>
                <c:pt idx="3714">
                  <c:v>4.7000000000000028</c:v>
                </c:pt>
                <c:pt idx="3715">
                  <c:v>4.8499999999999943</c:v>
                </c:pt>
                <c:pt idx="3716">
                  <c:v>5.0900000000000034</c:v>
                </c:pt>
                <c:pt idx="3717">
                  <c:v>3.9500000000000028</c:v>
                </c:pt>
                <c:pt idx="3718">
                  <c:v>4.230000000000004</c:v>
                </c:pt>
                <c:pt idx="3719">
                  <c:v>4.7000000000000028</c:v>
                </c:pt>
                <c:pt idx="3720">
                  <c:v>5.2099999999999937</c:v>
                </c:pt>
                <c:pt idx="3721">
                  <c:v>4.7000000000000028</c:v>
                </c:pt>
                <c:pt idx="3722">
                  <c:v>5.1400000000000006</c:v>
                </c:pt>
                <c:pt idx="3723">
                  <c:v>4.4900000000000091</c:v>
                </c:pt>
                <c:pt idx="3724">
                  <c:v>4.769999999999996</c:v>
                </c:pt>
                <c:pt idx="3725">
                  <c:v>4.3699999999999903</c:v>
                </c:pt>
                <c:pt idx="3726">
                  <c:v>4.1700000000000017</c:v>
                </c:pt>
                <c:pt idx="3727">
                  <c:v>3.9499999999999886</c:v>
                </c:pt>
                <c:pt idx="3728">
                  <c:v>2.289999999999992</c:v>
                </c:pt>
                <c:pt idx="3729">
                  <c:v>2.1699999999999875</c:v>
                </c:pt>
                <c:pt idx="3730">
                  <c:v>2.0600000000000023</c:v>
                </c:pt>
                <c:pt idx="3731">
                  <c:v>2.6400000000000006</c:v>
                </c:pt>
                <c:pt idx="3732">
                  <c:v>1.75</c:v>
                </c:pt>
                <c:pt idx="3733">
                  <c:v>1.1099999999999994</c:v>
                </c:pt>
                <c:pt idx="3734">
                  <c:v>-0.10999999999999943</c:v>
                </c:pt>
                <c:pt idx="3735">
                  <c:v>-0.75</c:v>
                </c:pt>
                <c:pt idx="3736">
                  <c:v>0.48000000000000398</c:v>
                </c:pt>
                <c:pt idx="3737">
                  <c:v>-1.230000000000004</c:v>
                </c:pt>
                <c:pt idx="3738">
                  <c:v>0.84000000000000341</c:v>
                </c:pt>
                <c:pt idx="3739">
                  <c:v>3.7999999999999972</c:v>
                </c:pt>
                <c:pt idx="3740">
                  <c:v>2.4799999999999898</c:v>
                </c:pt>
                <c:pt idx="3741">
                  <c:v>2.0299999999999869</c:v>
                </c:pt>
                <c:pt idx="3742">
                  <c:v>2.4399999999999977</c:v>
                </c:pt>
                <c:pt idx="3743">
                  <c:v>3.0599999999999881</c:v>
                </c:pt>
                <c:pt idx="3744">
                  <c:v>4.1700000000000017</c:v>
                </c:pt>
                <c:pt idx="3745">
                  <c:v>4.5999999999999943</c:v>
                </c:pt>
                <c:pt idx="3746">
                  <c:v>3.1599999999999966</c:v>
                </c:pt>
                <c:pt idx="3747">
                  <c:v>3.5999999999999943</c:v>
                </c:pt>
                <c:pt idx="3748">
                  <c:v>3.7900000000000063</c:v>
                </c:pt>
                <c:pt idx="3749">
                  <c:v>3.3400000000000034</c:v>
                </c:pt>
                <c:pt idx="3750">
                  <c:v>1.0499999999999972</c:v>
                </c:pt>
                <c:pt idx="3751">
                  <c:v>-5.9999999999988063E-2</c:v>
                </c:pt>
                <c:pt idx="3752">
                  <c:v>-3.0000000000001137E-2</c:v>
                </c:pt>
                <c:pt idx="3753">
                  <c:v>-5.9999999999988063E-2</c:v>
                </c:pt>
                <c:pt idx="3754">
                  <c:v>0.75999999999999091</c:v>
                </c:pt>
                <c:pt idx="3755">
                  <c:v>1.5</c:v>
                </c:pt>
                <c:pt idx="3756">
                  <c:v>3.6099999999999994</c:v>
                </c:pt>
                <c:pt idx="3757">
                  <c:v>3.5799999999999983</c:v>
                </c:pt>
                <c:pt idx="3758">
                  <c:v>4.4399999999999977</c:v>
                </c:pt>
                <c:pt idx="3759">
                  <c:v>4.3599999999999994</c:v>
                </c:pt>
                <c:pt idx="3760">
                  <c:v>3.7799999999999869</c:v>
                </c:pt>
                <c:pt idx="3761">
                  <c:v>3.9699999999999989</c:v>
                </c:pt>
                <c:pt idx="3762">
                  <c:v>3.6599999999999966</c:v>
                </c:pt>
                <c:pt idx="3763">
                  <c:v>3.3900000000000006</c:v>
                </c:pt>
                <c:pt idx="3764">
                  <c:v>3.7299999999999898</c:v>
                </c:pt>
                <c:pt idx="3765">
                  <c:v>1.9099999999999966</c:v>
                </c:pt>
                <c:pt idx="3766">
                  <c:v>2.6299999999999955</c:v>
                </c:pt>
                <c:pt idx="3767">
                  <c:v>3.5</c:v>
                </c:pt>
                <c:pt idx="3768">
                  <c:v>3.8500000000000085</c:v>
                </c:pt>
                <c:pt idx="3769">
                  <c:v>6.1099999999999994</c:v>
                </c:pt>
                <c:pt idx="3770">
                  <c:v>5.8900000000000006</c:v>
                </c:pt>
                <c:pt idx="3771">
                  <c:v>1.1800000000000068</c:v>
                </c:pt>
                <c:pt idx="3772">
                  <c:v>-9.0000000000003411E-2</c:v>
                </c:pt>
                <c:pt idx="3773">
                  <c:v>-9.0000000000003411E-2</c:v>
                </c:pt>
                <c:pt idx="3774">
                  <c:v>-9.0000000000003411E-2</c:v>
                </c:pt>
                <c:pt idx="3775">
                  <c:v>-9.0000000000003411E-2</c:v>
                </c:pt>
                <c:pt idx="3776">
                  <c:v>-9.9999999999994316E-2</c:v>
                </c:pt>
                <c:pt idx="3777">
                  <c:v>-9.9999999999994316E-2</c:v>
                </c:pt>
                <c:pt idx="3778">
                  <c:v>1.9999999999996021E-2</c:v>
                </c:pt>
                <c:pt idx="3779">
                  <c:v>0.49000000000000909</c:v>
                </c:pt>
                <c:pt idx="3780">
                  <c:v>2.0799999999999983</c:v>
                </c:pt>
                <c:pt idx="3781">
                  <c:v>4.3200000000000074</c:v>
                </c:pt>
                <c:pt idx="3782">
                  <c:v>3.5400000000000063</c:v>
                </c:pt>
                <c:pt idx="3783">
                  <c:v>2.9399999999999977</c:v>
                </c:pt>
                <c:pt idx="3784">
                  <c:v>3.019999999999996</c:v>
                </c:pt>
                <c:pt idx="3785">
                  <c:v>2.6799999999999926</c:v>
                </c:pt>
                <c:pt idx="3786">
                  <c:v>2.710000000000008</c:v>
                </c:pt>
                <c:pt idx="3787">
                  <c:v>5.2099999999999937</c:v>
                </c:pt>
                <c:pt idx="3788">
                  <c:v>5.730000000000004</c:v>
                </c:pt>
                <c:pt idx="3789">
                  <c:v>5.7900000000000063</c:v>
                </c:pt>
                <c:pt idx="3790">
                  <c:v>5.9900000000000091</c:v>
                </c:pt>
                <c:pt idx="3791">
                  <c:v>6.8700000000000045</c:v>
                </c:pt>
                <c:pt idx="3792">
                  <c:v>6.1400000000000006</c:v>
                </c:pt>
                <c:pt idx="3793">
                  <c:v>6.4399999999999977</c:v>
                </c:pt>
                <c:pt idx="3794">
                  <c:v>7.1299999999999955</c:v>
                </c:pt>
                <c:pt idx="3795">
                  <c:v>4.8099999999999881</c:v>
                </c:pt>
                <c:pt idx="3796">
                  <c:v>0.62999999999999545</c:v>
                </c:pt>
                <c:pt idx="3797">
                  <c:v>-8.99999999999892E-2</c:v>
                </c:pt>
                <c:pt idx="3798">
                  <c:v>-9.9999999999994316E-2</c:v>
                </c:pt>
                <c:pt idx="3799">
                  <c:v>-9.9999999999994316E-2</c:v>
                </c:pt>
                <c:pt idx="3800">
                  <c:v>-9.9999999999994316E-2</c:v>
                </c:pt>
                <c:pt idx="3801">
                  <c:v>-9.9999999999994316E-2</c:v>
                </c:pt>
                <c:pt idx="3802">
                  <c:v>0.26000000000000512</c:v>
                </c:pt>
                <c:pt idx="3803">
                  <c:v>0.32000000000000739</c:v>
                </c:pt>
                <c:pt idx="3804">
                  <c:v>0.60000000000000853</c:v>
                </c:pt>
                <c:pt idx="3805">
                  <c:v>0.23000000000000398</c:v>
                </c:pt>
                <c:pt idx="3806">
                  <c:v>0.79000000000000625</c:v>
                </c:pt>
                <c:pt idx="3807">
                  <c:v>4.4399999999999977</c:v>
                </c:pt>
                <c:pt idx="3808">
                  <c:v>3.2399999999999949</c:v>
                </c:pt>
                <c:pt idx="3809">
                  <c:v>2.3000000000000114</c:v>
                </c:pt>
                <c:pt idx="3810">
                  <c:v>3.1899999999999977</c:v>
                </c:pt>
                <c:pt idx="3811">
                  <c:v>3.7000000000000028</c:v>
                </c:pt>
                <c:pt idx="3812">
                  <c:v>3.1499999999999915</c:v>
                </c:pt>
                <c:pt idx="3813">
                  <c:v>1.3299999999999983</c:v>
                </c:pt>
                <c:pt idx="3814">
                  <c:v>0.59000000000000341</c:v>
                </c:pt>
                <c:pt idx="3815">
                  <c:v>2.3499999999999943</c:v>
                </c:pt>
                <c:pt idx="3816">
                  <c:v>4.4799999999999898</c:v>
                </c:pt>
                <c:pt idx="3817">
                  <c:v>4.8299999999999983</c:v>
                </c:pt>
                <c:pt idx="3818">
                  <c:v>5.5300000000000011</c:v>
                </c:pt>
                <c:pt idx="3819">
                  <c:v>3.9399999999999977</c:v>
                </c:pt>
                <c:pt idx="3820">
                  <c:v>4.9899999999999949</c:v>
                </c:pt>
                <c:pt idx="3821">
                  <c:v>5.019999999999996</c:v>
                </c:pt>
                <c:pt idx="3822">
                  <c:v>3.539999999999992</c:v>
                </c:pt>
                <c:pt idx="3823">
                  <c:v>0.48999999999999488</c:v>
                </c:pt>
                <c:pt idx="3824">
                  <c:v>2.7000000000000028</c:v>
                </c:pt>
                <c:pt idx="3825">
                  <c:v>4.480000000000004</c:v>
                </c:pt>
                <c:pt idx="3826">
                  <c:v>4.6599999999999966</c:v>
                </c:pt>
                <c:pt idx="3827">
                  <c:v>3.3599999999999994</c:v>
                </c:pt>
                <c:pt idx="3828">
                  <c:v>3.0300000000000011</c:v>
                </c:pt>
                <c:pt idx="3829">
                  <c:v>3.2000000000000028</c:v>
                </c:pt>
                <c:pt idx="3830">
                  <c:v>2.1899999999999977</c:v>
                </c:pt>
                <c:pt idx="3831">
                  <c:v>2.2999999999999972</c:v>
                </c:pt>
                <c:pt idx="3832">
                  <c:v>2.1499999999999915</c:v>
                </c:pt>
                <c:pt idx="3833">
                  <c:v>3.1899999999999977</c:v>
                </c:pt>
                <c:pt idx="3834">
                  <c:v>3.8699999999999903</c:v>
                </c:pt>
                <c:pt idx="3835">
                  <c:v>3.8799999999999955</c:v>
                </c:pt>
                <c:pt idx="3836">
                  <c:v>1.9399999999999977</c:v>
                </c:pt>
                <c:pt idx="3837">
                  <c:v>3.4900000000000091</c:v>
                </c:pt>
                <c:pt idx="3838">
                  <c:v>2.8699999999999974</c:v>
                </c:pt>
                <c:pt idx="3839">
                  <c:v>5.2500000000000071</c:v>
                </c:pt>
                <c:pt idx="3840">
                  <c:v>3.6700000000000017</c:v>
                </c:pt>
                <c:pt idx="3841">
                  <c:v>3.9300000000000068</c:v>
                </c:pt>
                <c:pt idx="3842">
                  <c:v>5.5300000000000011</c:v>
                </c:pt>
                <c:pt idx="3843">
                  <c:v>6.7400000000000091</c:v>
                </c:pt>
                <c:pt idx="3844">
                  <c:v>2.5600000000000023</c:v>
                </c:pt>
                <c:pt idx="3845">
                  <c:v>-4.9999999999997158E-2</c:v>
                </c:pt>
                <c:pt idx="3846">
                  <c:v>-7.9999999999998295E-2</c:v>
                </c:pt>
                <c:pt idx="3847">
                  <c:v>-7.9999999999998295E-2</c:v>
                </c:pt>
                <c:pt idx="3848">
                  <c:v>-8.99999999999892E-2</c:v>
                </c:pt>
                <c:pt idx="3849">
                  <c:v>-8.99999999999892E-2</c:v>
                </c:pt>
                <c:pt idx="3850">
                  <c:v>-8.99999999999892E-2</c:v>
                </c:pt>
                <c:pt idx="3851">
                  <c:v>-8.99999999999892E-2</c:v>
                </c:pt>
                <c:pt idx="3852">
                  <c:v>-8.99999999999892E-2</c:v>
                </c:pt>
                <c:pt idx="3853">
                  <c:v>-7.9999999999998295E-2</c:v>
                </c:pt>
                <c:pt idx="3854">
                  <c:v>-5.9999999999988063E-2</c:v>
                </c:pt>
                <c:pt idx="3855">
                  <c:v>-5.9999999999988063E-2</c:v>
                </c:pt>
                <c:pt idx="3856">
                  <c:v>-2.0000000000010232E-2</c:v>
                </c:pt>
                <c:pt idx="3857">
                  <c:v>1.1599999999999966</c:v>
                </c:pt>
                <c:pt idx="3858">
                  <c:v>2.7599999999999909</c:v>
                </c:pt>
                <c:pt idx="3859">
                  <c:v>3.8400000000000034</c:v>
                </c:pt>
                <c:pt idx="3860">
                  <c:v>1.7900000000000063</c:v>
                </c:pt>
                <c:pt idx="3861">
                  <c:v>0.94999999999998863</c:v>
                </c:pt>
                <c:pt idx="3862">
                  <c:v>1.1500000000000057</c:v>
                </c:pt>
                <c:pt idx="3863">
                  <c:v>2.4500000000000028</c:v>
                </c:pt>
                <c:pt idx="3864">
                  <c:v>3.6200000000000045</c:v>
                </c:pt>
                <c:pt idx="3865">
                  <c:v>3.5300000000000011</c:v>
                </c:pt>
                <c:pt idx="3866">
                  <c:v>5.4500000000000028</c:v>
                </c:pt>
                <c:pt idx="3867">
                  <c:v>5.3900000000000006</c:v>
                </c:pt>
                <c:pt idx="3868">
                  <c:v>0.78000000000000114</c:v>
                </c:pt>
                <c:pt idx="3869">
                  <c:v>-7.9999999999998295E-2</c:v>
                </c:pt>
                <c:pt idx="3870">
                  <c:v>-8.99999999999892E-2</c:v>
                </c:pt>
                <c:pt idx="3871">
                  <c:v>-8.99999999999892E-2</c:v>
                </c:pt>
                <c:pt idx="3872">
                  <c:v>-8.99999999999892E-2</c:v>
                </c:pt>
                <c:pt idx="3873">
                  <c:v>-8.99999999999892E-2</c:v>
                </c:pt>
                <c:pt idx="3874">
                  <c:v>-8.99999999999892E-2</c:v>
                </c:pt>
                <c:pt idx="3875">
                  <c:v>-8.99999999999892E-2</c:v>
                </c:pt>
                <c:pt idx="3876">
                  <c:v>-8.99999999999892E-2</c:v>
                </c:pt>
                <c:pt idx="3877">
                  <c:v>4.9999999999997158E-2</c:v>
                </c:pt>
                <c:pt idx="3878">
                  <c:v>-3.0000000000001137E-2</c:v>
                </c:pt>
                <c:pt idx="3879">
                  <c:v>0.10999999999999943</c:v>
                </c:pt>
                <c:pt idx="3880">
                  <c:v>2.4499999999999886</c:v>
                </c:pt>
                <c:pt idx="3881">
                  <c:v>3.210000000000008</c:v>
                </c:pt>
                <c:pt idx="3882">
                  <c:v>3.5799999999999983</c:v>
                </c:pt>
                <c:pt idx="3883">
                  <c:v>3.769999999999996</c:v>
                </c:pt>
                <c:pt idx="3884">
                  <c:v>4.0799999999999983</c:v>
                </c:pt>
                <c:pt idx="3885">
                  <c:v>3.9399999999999977</c:v>
                </c:pt>
                <c:pt idx="3886">
                  <c:v>3.7299999999999898</c:v>
                </c:pt>
                <c:pt idx="3887">
                  <c:v>4.25</c:v>
                </c:pt>
                <c:pt idx="3888">
                  <c:v>4.5600000000000023</c:v>
                </c:pt>
                <c:pt idx="3889">
                  <c:v>5.0600000000000023</c:v>
                </c:pt>
                <c:pt idx="3890">
                  <c:v>5.1800000000000068</c:v>
                </c:pt>
                <c:pt idx="3891">
                  <c:v>5.2800000000000011</c:v>
                </c:pt>
                <c:pt idx="3892">
                  <c:v>5.480000000000004</c:v>
                </c:pt>
                <c:pt idx="3893">
                  <c:v>5.0200000000000102</c:v>
                </c:pt>
                <c:pt idx="3894">
                  <c:v>3.6499999999999915</c:v>
                </c:pt>
                <c:pt idx="3895">
                  <c:v>2.9100000000000108</c:v>
                </c:pt>
                <c:pt idx="3896">
                  <c:v>4.3999999999999915</c:v>
                </c:pt>
                <c:pt idx="3897">
                  <c:v>4.7700000000000102</c:v>
                </c:pt>
                <c:pt idx="3898">
                  <c:v>4</c:v>
                </c:pt>
                <c:pt idx="3899">
                  <c:v>4.3900000000000006</c:v>
                </c:pt>
                <c:pt idx="3900">
                  <c:v>3.75</c:v>
                </c:pt>
                <c:pt idx="3901">
                  <c:v>3.1400000000000006</c:v>
                </c:pt>
                <c:pt idx="3902">
                  <c:v>4</c:v>
                </c:pt>
                <c:pt idx="3903">
                  <c:v>4.7399999999999949</c:v>
                </c:pt>
                <c:pt idx="3904">
                  <c:v>4.4200000000000017</c:v>
                </c:pt>
                <c:pt idx="3905">
                  <c:v>4.769999999999996</c:v>
                </c:pt>
                <c:pt idx="3906">
                  <c:v>4.2400000000000091</c:v>
                </c:pt>
                <c:pt idx="3907">
                  <c:v>5.0799999999999983</c:v>
                </c:pt>
                <c:pt idx="3908">
                  <c:v>4.2999999999999972</c:v>
                </c:pt>
                <c:pt idx="3909">
                  <c:v>3.480000000000004</c:v>
                </c:pt>
                <c:pt idx="3910">
                  <c:v>4.2600000000000051</c:v>
                </c:pt>
                <c:pt idx="3911">
                  <c:v>4.4099999999999966</c:v>
                </c:pt>
                <c:pt idx="3912">
                  <c:v>4.6899999999999977</c:v>
                </c:pt>
                <c:pt idx="3913">
                  <c:v>4.7900000000000063</c:v>
                </c:pt>
                <c:pt idx="3914">
                  <c:v>4.8500000000000085</c:v>
                </c:pt>
                <c:pt idx="3915">
                  <c:v>3.7700000000000102</c:v>
                </c:pt>
                <c:pt idx="3916">
                  <c:v>5.4300000000000068</c:v>
                </c:pt>
                <c:pt idx="3917">
                  <c:v>5.0200000000000102</c:v>
                </c:pt>
                <c:pt idx="3918">
                  <c:v>4.9099999999999966</c:v>
                </c:pt>
                <c:pt idx="3919">
                  <c:v>4.7900000000000063</c:v>
                </c:pt>
                <c:pt idx="3920">
                  <c:v>4.5600000000000023</c:v>
                </c:pt>
                <c:pt idx="3921">
                  <c:v>4.4599999999999937</c:v>
                </c:pt>
                <c:pt idx="3922">
                  <c:v>4.2799999999999869</c:v>
                </c:pt>
                <c:pt idx="3923">
                  <c:v>4.4099999999999966</c:v>
                </c:pt>
                <c:pt idx="3924">
                  <c:v>4.4899999999999949</c:v>
                </c:pt>
                <c:pt idx="3925">
                  <c:v>4.8700000000000045</c:v>
                </c:pt>
                <c:pt idx="3926">
                  <c:v>4.6300000000000097</c:v>
                </c:pt>
                <c:pt idx="3927">
                  <c:v>4.5300000000000011</c:v>
                </c:pt>
                <c:pt idx="3928">
                  <c:v>2.1899999999999977</c:v>
                </c:pt>
                <c:pt idx="3929">
                  <c:v>4.1299999999999955</c:v>
                </c:pt>
                <c:pt idx="3930">
                  <c:v>4.3599999999999994</c:v>
                </c:pt>
                <c:pt idx="3931">
                  <c:v>5.0699999999999932</c:v>
                </c:pt>
                <c:pt idx="3932">
                  <c:v>4.7600000000000051</c:v>
                </c:pt>
                <c:pt idx="3933">
                  <c:v>5.1899999999999977</c:v>
                </c:pt>
                <c:pt idx="3934">
                  <c:v>5.1200000000000045</c:v>
                </c:pt>
                <c:pt idx="3935">
                  <c:v>5.6299999999999955</c:v>
                </c:pt>
                <c:pt idx="3936">
                  <c:v>5.4299999999999926</c:v>
                </c:pt>
                <c:pt idx="3937">
                  <c:v>5.4300000000000068</c:v>
                </c:pt>
                <c:pt idx="3938">
                  <c:v>2.9399999999999977</c:v>
                </c:pt>
                <c:pt idx="3939">
                  <c:v>1.1800000000000068</c:v>
                </c:pt>
                <c:pt idx="3940">
                  <c:v>2.4099999999999966</c:v>
                </c:pt>
                <c:pt idx="3941">
                  <c:v>3</c:v>
                </c:pt>
                <c:pt idx="3942">
                  <c:v>-7.9999999999998295E-2</c:v>
                </c:pt>
                <c:pt idx="3943">
                  <c:v>-7.9999999999998295E-2</c:v>
                </c:pt>
                <c:pt idx="3944">
                  <c:v>0.18000000000000682</c:v>
                </c:pt>
                <c:pt idx="3945">
                  <c:v>4.9999999999997158E-2</c:v>
                </c:pt>
                <c:pt idx="3946">
                  <c:v>-7.9999999999998295E-2</c:v>
                </c:pt>
                <c:pt idx="3947">
                  <c:v>1.019999999999996</c:v>
                </c:pt>
                <c:pt idx="3948">
                  <c:v>1.9699999999999989</c:v>
                </c:pt>
                <c:pt idx="3949">
                  <c:v>1.7600000000000051</c:v>
                </c:pt>
                <c:pt idx="3950">
                  <c:v>1.4099999999999966</c:v>
                </c:pt>
                <c:pt idx="3951">
                  <c:v>1.3100000000000023</c:v>
                </c:pt>
                <c:pt idx="3952">
                  <c:v>0.46000000000000796</c:v>
                </c:pt>
                <c:pt idx="3953">
                  <c:v>0.90000000000000568</c:v>
                </c:pt>
                <c:pt idx="3954">
                  <c:v>4.3900000000000006</c:v>
                </c:pt>
                <c:pt idx="3955">
                  <c:v>5.2399999999999949</c:v>
                </c:pt>
                <c:pt idx="3956">
                  <c:v>4.1800000000000068</c:v>
                </c:pt>
                <c:pt idx="3957">
                  <c:v>3.7199999999999989</c:v>
                </c:pt>
                <c:pt idx="3958">
                  <c:v>3.789999999999992</c:v>
                </c:pt>
                <c:pt idx="3959">
                  <c:v>4.0499999999999972</c:v>
                </c:pt>
                <c:pt idx="3960">
                  <c:v>3.0999999999999943</c:v>
                </c:pt>
                <c:pt idx="3961">
                  <c:v>5.289999999999992</c:v>
                </c:pt>
                <c:pt idx="3962">
                  <c:v>5.480000000000004</c:v>
                </c:pt>
                <c:pt idx="3963">
                  <c:v>1.1100000000000136</c:v>
                </c:pt>
                <c:pt idx="3964">
                  <c:v>-7.9999999999998295E-2</c:v>
                </c:pt>
                <c:pt idx="3965">
                  <c:v>-7.9999999999998295E-2</c:v>
                </c:pt>
                <c:pt idx="3966">
                  <c:v>-7.9999999999998295E-2</c:v>
                </c:pt>
                <c:pt idx="3967">
                  <c:v>-7.9999999999998295E-2</c:v>
                </c:pt>
                <c:pt idx="3968">
                  <c:v>-8.99999999999892E-2</c:v>
                </c:pt>
                <c:pt idx="3969">
                  <c:v>-7.9999999999998295E-2</c:v>
                </c:pt>
                <c:pt idx="3970">
                  <c:v>-7.9999999999998295E-2</c:v>
                </c:pt>
                <c:pt idx="3971">
                  <c:v>-7.9999999999998295E-2</c:v>
                </c:pt>
                <c:pt idx="3972">
                  <c:v>-7.9999999999998295E-2</c:v>
                </c:pt>
                <c:pt idx="3973">
                  <c:v>-7.9999999999998295E-2</c:v>
                </c:pt>
                <c:pt idx="3974">
                  <c:v>-5.9999999999988063E-2</c:v>
                </c:pt>
                <c:pt idx="3975">
                  <c:v>0.31000000000000227</c:v>
                </c:pt>
                <c:pt idx="3976">
                  <c:v>0.65999999999999659</c:v>
                </c:pt>
                <c:pt idx="3977">
                  <c:v>2.730000000000004</c:v>
                </c:pt>
                <c:pt idx="3978">
                  <c:v>3.6300000000000097</c:v>
                </c:pt>
                <c:pt idx="3979">
                  <c:v>4.730000000000004</c:v>
                </c:pt>
                <c:pt idx="3980">
                  <c:v>3.7199999999999989</c:v>
                </c:pt>
                <c:pt idx="3981">
                  <c:v>4.5500000000000114</c:v>
                </c:pt>
                <c:pt idx="3982">
                  <c:v>4.960000000000008</c:v>
                </c:pt>
                <c:pt idx="3983">
                  <c:v>3.9399999999999977</c:v>
                </c:pt>
                <c:pt idx="3984">
                  <c:v>4.0499999999999972</c:v>
                </c:pt>
                <c:pt idx="3985">
                  <c:v>4.3499999999999943</c:v>
                </c:pt>
                <c:pt idx="3986">
                  <c:v>0.53999999999999915</c:v>
                </c:pt>
                <c:pt idx="3987">
                  <c:v>1.3400000000000034</c:v>
                </c:pt>
                <c:pt idx="3988">
                  <c:v>0.96999999999999886</c:v>
                </c:pt>
                <c:pt idx="3989">
                  <c:v>3.1099999999999994</c:v>
                </c:pt>
                <c:pt idx="3990">
                  <c:v>2.7999999999999972</c:v>
                </c:pt>
                <c:pt idx="3991">
                  <c:v>3.5700000000000074</c:v>
                </c:pt>
                <c:pt idx="3992">
                  <c:v>3.4399999999999977</c:v>
                </c:pt>
                <c:pt idx="3993">
                  <c:v>4.019999999999996</c:v>
                </c:pt>
                <c:pt idx="3994">
                  <c:v>3.3800000000000097</c:v>
                </c:pt>
                <c:pt idx="3995">
                  <c:v>3.519999999999996</c:v>
                </c:pt>
                <c:pt idx="3996">
                  <c:v>4</c:v>
                </c:pt>
                <c:pt idx="3997">
                  <c:v>4.2700000000000102</c:v>
                </c:pt>
                <c:pt idx="3998">
                  <c:v>2.8800000000000097</c:v>
                </c:pt>
                <c:pt idx="3999">
                  <c:v>3.5099999999999909</c:v>
                </c:pt>
                <c:pt idx="4000">
                  <c:v>2.5200000000000102</c:v>
                </c:pt>
                <c:pt idx="4001">
                  <c:v>3.0999999999999943</c:v>
                </c:pt>
                <c:pt idx="4002">
                  <c:v>3.75</c:v>
                </c:pt>
                <c:pt idx="4003">
                  <c:v>4.1400000000000006</c:v>
                </c:pt>
                <c:pt idx="4004">
                  <c:v>3.3400000000000034</c:v>
                </c:pt>
                <c:pt idx="4005">
                  <c:v>3.5799999999999983</c:v>
                </c:pt>
                <c:pt idx="4006">
                  <c:v>4.43</c:v>
                </c:pt>
                <c:pt idx="4007">
                  <c:v>3.9100000000000108</c:v>
                </c:pt>
                <c:pt idx="4008">
                  <c:v>4.4000000000000057</c:v>
                </c:pt>
                <c:pt idx="4009">
                  <c:v>3.8500000000000085</c:v>
                </c:pt>
                <c:pt idx="4010">
                  <c:v>4.6299999999999955</c:v>
                </c:pt>
                <c:pt idx="4011">
                  <c:v>5.0900000000000034</c:v>
                </c:pt>
                <c:pt idx="4012">
                  <c:v>4.3199999999999932</c:v>
                </c:pt>
                <c:pt idx="4013">
                  <c:v>4.3199999999999932</c:v>
                </c:pt>
                <c:pt idx="4014">
                  <c:v>1.8299999999999983</c:v>
                </c:pt>
                <c:pt idx="4015">
                  <c:v>0.5</c:v>
                </c:pt>
                <c:pt idx="4016">
                  <c:v>0.28000000000000114</c:v>
                </c:pt>
                <c:pt idx="4017">
                  <c:v>0.54000000000000625</c:v>
                </c:pt>
                <c:pt idx="4018">
                  <c:v>0.92999999999999261</c:v>
                </c:pt>
                <c:pt idx="4019">
                  <c:v>2.230000000000004</c:v>
                </c:pt>
                <c:pt idx="4020">
                  <c:v>2.5</c:v>
                </c:pt>
                <c:pt idx="4021">
                  <c:v>3.480000000000004</c:v>
                </c:pt>
                <c:pt idx="4022">
                  <c:v>3.960000000000008</c:v>
                </c:pt>
                <c:pt idx="4023">
                  <c:v>3.8499999999999943</c:v>
                </c:pt>
                <c:pt idx="4024">
                  <c:v>3.8200000000000074</c:v>
                </c:pt>
                <c:pt idx="4025">
                  <c:v>4.3699999999999903</c:v>
                </c:pt>
                <c:pt idx="4026">
                  <c:v>4.1899999999999977</c:v>
                </c:pt>
                <c:pt idx="4027">
                  <c:v>4.2400000000000091</c:v>
                </c:pt>
                <c:pt idx="4028">
                  <c:v>4.9499999999999886</c:v>
                </c:pt>
                <c:pt idx="4029">
                  <c:v>4.7000000000000028</c:v>
                </c:pt>
                <c:pt idx="4030">
                  <c:v>4.7399999999999949</c:v>
                </c:pt>
                <c:pt idx="4031">
                  <c:v>5.2199999999999989</c:v>
                </c:pt>
                <c:pt idx="4032">
                  <c:v>4.1599999999999966</c:v>
                </c:pt>
                <c:pt idx="4033">
                  <c:v>2.9200000000000017</c:v>
                </c:pt>
                <c:pt idx="4034">
                  <c:v>2.4399999999999977</c:v>
                </c:pt>
                <c:pt idx="4035">
                  <c:v>3.1499999999999915</c:v>
                </c:pt>
                <c:pt idx="4036">
                  <c:v>2.5799999999999983</c:v>
                </c:pt>
                <c:pt idx="4037">
                  <c:v>2.6299999999999955</c:v>
                </c:pt>
                <c:pt idx="4038">
                  <c:v>4.0400000000000063</c:v>
                </c:pt>
                <c:pt idx="4039">
                  <c:v>5.1700000000000017</c:v>
                </c:pt>
                <c:pt idx="4040">
                  <c:v>4.6699999999999875</c:v>
                </c:pt>
                <c:pt idx="4041">
                  <c:v>4.2800000000000011</c:v>
                </c:pt>
                <c:pt idx="4042">
                  <c:v>5.0300000000000011</c:v>
                </c:pt>
                <c:pt idx="4043">
                  <c:v>4.1800000000000068</c:v>
                </c:pt>
                <c:pt idx="4044">
                  <c:v>4.5600000000000023</c:v>
                </c:pt>
                <c:pt idx="4045">
                  <c:v>4.519999999999996</c:v>
                </c:pt>
                <c:pt idx="4046">
                  <c:v>4.75</c:v>
                </c:pt>
                <c:pt idx="4047">
                  <c:v>5.2999999999999972</c:v>
                </c:pt>
                <c:pt idx="4048">
                  <c:v>5.539999999999992</c:v>
                </c:pt>
                <c:pt idx="4049">
                  <c:v>5.2999999999999972</c:v>
                </c:pt>
                <c:pt idx="4050">
                  <c:v>5.2099999999999937</c:v>
                </c:pt>
                <c:pt idx="4051">
                  <c:v>5.2399999999999949</c:v>
                </c:pt>
                <c:pt idx="4052">
                  <c:v>5.460000000000008</c:v>
                </c:pt>
                <c:pt idx="4053">
                  <c:v>2.230000000000004</c:v>
                </c:pt>
                <c:pt idx="4054">
                  <c:v>1.5400000000000063</c:v>
                </c:pt>
                <c:pt idx="4055">
                  <c:v>0.53000000000000114</c:v>
                </c:pt>
                <c:pt idx="4056">
                  <c:v>1.8400000000000034</c:v>
                </c:pt>
                <c:pt idx="4057">
                  <c:v>3.5800000000000125</c:v>
                </c:pt>
                <c:pt idx="4058">
                  <c:v>3.4399999999999977</c:v>
                </c:pt>
                <c:pt idx="4059">
                  <c:v>4.7199999999999989</c:v>
                </c:pt>
                <c:pt idx="4060">
                  <c:v>4.6000000000000085</c:v>
                </c:pt>
                <c:pt idx="4061">
                  <c:v>0.98999999999999488</c:v>
                </c:pt>
                <c:pt idx="4062">
                  <c:v>-8.99999999999892E-2</c:v>
                </c:pt>
                <c:pt idx="4063">
                  <c:v>-8.99999999999892E-2</c:v>
                </c:pt>
                <c:pt idx="4064">
                  <c:v>-8.99999999999892E-2</c:v>
                </c:pt>
                <c:pt idx="4065">
                  <c:v>-8.99999999999892E-2</c:v>
                </c:pt>
                <c:pt idx="4066">
                  <c:v>-8.99999999999892E-2</c:v>
                </c:pt>
                <c:pt idx="4067">
                  <c:v>-8.99999999999892E-2</c:v>
                </c:pt>
                <c:pt idx="4068">
                  <c:v>-7.9999999999998295E-2</c:v>
                </c:pt>
                <c:pt idx="4069">
                  <c:v>-7.9999999999998295E-2</c:v>
                </c:pt>
                <c:pt idx="4070">
                  <c:v>0.31000000000000227</c:v>
                </c:pt>
                <c:pt idx="4071">
                  <c:v>1.1299999999999955</c:v>
                </c:pt>
                <c:pt idx="4072">
                  <c:v>4.0600000000000023</c:v>
                </c:pt>
                <c:pt idx="4073">
                  <c:v>3.6400000000000006</c:v>
                </c:pt>
                <c:pt idx="4074">
                  <c:v>4.7999999999999972</c:v>
                </c:pt>
                <c:pt idx="4075">
                  <c:v>4.1499999999999915</c:v>
                </c:pt>
                <c:pt idx="4076">
                  <c:v>3.4000000000000057</c:v>
                </c:pt>
                <c:pt idx="4077">
                  <c:v>4.7399999999999949</c:v>
                </c:pt>
                <c:pt idx="4078">
                  <c:v>5.7399999999999949</c:v>
                </c:pt>
                <c:pt idx="4079">
                  <c:v>3.1900000000000119</c:v>
                </c:pt>
                <c:pt idx="4080">
                  <c:v>4.1899999999999977</c:v>
                </c:pt>
                <c:pt idx="4081">
                  <c:v>3.25</c:v>
                </c:pt>
                <c:pt idx="4082">
                  <c:v>2.3900000000000006</c:v>
                </c:pt>
                <c:pt idx="4083">
                  <c:v>0.78000000000000114</c:v>
                </c:pt>
                <c:pt idx="4084">
                  <c:v>1.8299999999999983</c:v>
                </c:pt>
                <c:pt idx="4085">
                  <c:v>4.1300000000000097</c:v>
                </c:pt>
                <c:pt idx="4086">
                  <c:v>4.6899999999999977</c:v>
                </c:pt>
                <c:pt idx="4087">
                  <c:v>3.3200000000000074</c:v>
                </c:pt>
                <c:pt idx="4088">
                  <c:v>1.789999999999992</c:v>
                </c:pt>
                <c:pt idx="4089">
                  <c:v>3.8799999999999955</c:v>
                </c:pt>
                <c:pt idx="4090">
                  <c:v>3.1099999999999994</c:v>
                </c:pt>
                <c:pt idx="4091">
                  <c:v>3.0799999999999983</c:v>
                </c:pt>
                <c:pt idx="4092">
                  <c:v>2.4699999999999989</c:v>
                </c:pt>
                <c:pt idx="4093">
                  <c:v>3.4699999999999989</c:v>
                </c:pt>
                <c:pt idx="4094">
                  <c:v>4.5300000000000011</c:v>
                </c:pt>
                <c:pt idx="4095">
                  <c:v>3.5099999999999909</c:v>
                </c:pt>
                <c:pt idx="4096">
                  <c:v>4.1899999999999977</c:v>
                </c:pt>
                <c:pt idx="4097">
                  <c:v>4.1500000000000057</c:v>
                </c:pt>
                <c:pt idx="4098">
                  <c:v>4.3400000000000034</c:v>
                </c:pt>
                <c:pt idx="4099">
                  <c:v>5.2800000000000011</c:v>
                </c:pt>
                <c:pt idx="4100">
                  <c:v>5.0600000000000023</c:v>
                </c:pt>
                <c:pt idx="4101">
                  <c:v>3.4500000000000028</c:v>
                </c:pt>
                <c:pt idx="4102">
                  <c:v>4.5700000000000074</c:v>
                </c:pt>
                <c:pt idx="4103">
                  <c:v>5.5499999999999972</c:v>
                </c:pt>
                <c:pt idx="4104">
                  <c:v>4.2400000000000091</c:v>
                </c:pt>
                <c:pt idx="4105">
                  <c:v>4.6300000000000097</c:v>
                </c:pt>
                <c:pt idx="4106">
                  <c:v>2.5799999999999983</c:v>
                </c:pt>
                <c:pt idx="4107">
                  <c:v>0.67000000000000171</c:v>
                </c:pt>
                <c:pt idx="4108">
                  <c:v>0.12000000000000455</c:v>
                </c:pt>
                <c:pt idx="4109">
                  <c:v>0.39000000000000057</c:v>
                </c:pt>
                <c:pt idx="4110">
                  <c:v>-8.99999999999892E-2</c:v>
                </c:pt>
                <c:pt idx="4111">
                  <c:v>-8.99999999999892E-2</c:v>
                </c:pt>
                <c:pt idx="4112">
                  <c:v>-8.99999999999892E-2</c:v>
                </c:pt>
                <c:pt idx="4113">
                  <c:v>-8.99999999999892E-2</c:v>
                </c:pt>
                <c:pt idx="4114">
                  <c:v>-8.99999999999892E-2</c:v>
                </c:pt>
                <c:pt idx="4115">
                  <c:v>0.22000000000001307</c:v>
                </c:pt>
                <c:pt idx="4116">
                  <c:v>2.0499999999999972</c:v>
                </c:pt>
                <c:pt idx="4117">
                  <c:v>4.3099999999999881</c:v>
                </c:pt>
                <c:pt idx="4118">
                  <c:v>3.6899999999999977</c:v>
                </c:pt>
                <c:pt idx="4119">
                  <c:v>3.9500000000000028</c:v>
                </c:pt>
                <c:pt idx="4120">
                  <c:v>4.2600000000000051</c:v>
                </c:pt>
                <c:pt idx="4121">
                  <c:v>4.230000000000004</c:v>
                </c:pt>
                <c:pt idx="4122">
                  <c:v>4.7800000000000011</c:v>
                </c:pt>
                <c:pt idx="4123">
                  <c:v>4.7900000000000063</c:v>
                </c:pt>
                <c:pt idx="4124">
                  <c:v>4.0900000000000034</c:v>
                </c:pt>
                <c:pt idx="4125">
                  <c:v>3.769999999999996</c:v>
                </c:pt>
                <c:pt idx="4126">
                  <c:v>4.269999999999996</c:v>
                </c:pt>
                <c:pt idx="4127">
                  <c:v>4.6199999999999903</c:v>
                </c:pt>
                <c:pt idx="4128">
                  <c:v>4.1099999999999994</c:v>
                </c:pt>
                <c:pt idx="4129">
                  <c:v>4.519999999999996</c:v>
                </c:pt>
                <c:pt idx="4130">
                  <c:v>4.1599999999999966</c:v>
                </c:pt>
                <c:pt idx="4131">
                  <c:v>3.9699999999999989</c:v>
                </c:pt>
                <c:pt idx="4132">
                  <c:v>5.1299999999999955</c:v>
                </c:pt>
                <c:pt idx="4133">
                  <c:v>4.4099999999999966</c:v>
                </c:pt>
                <c:pt idx="4134">
                  <c:v>1.6599999999999966</c:v>
                </c:pt>
                <c:pt idx="4135">
                  <c:v>1.1899999999999977</c:v>
                </c:pt>
                <c:pt idx="4136">
                  <c:v>2.0499999999999972</c:v>
                </c:pt>
                <c:pt idx="4137">
                  <c:v>3.8700000000000045</c:v>
                </c:pt>
                <c:pt idx="4138">
                  <c:v>4.4899999999999949</c:v>
                </c:pt>
                <c:pt idx="4139">
                  <c:v>3.4200000000000017</c:v>
                </c:pt>
                <c:pt idx="4140">
                  <c:v>3.0499999999999972</c:v>
                </c:pt>
                <c:pt idx="4141">
                  <c:v>3.5300000000000011</c:v>
                </c:pt>
                <c:pt idx="4142">
                  <c:v>4.3799999999999955</c:v>
                </c:pt>
                <c:pt idx="4143">
                  <c:v>3.8199999999999932</c:v>
                </c:pt>
                <c:pt idx="4144">
                  <c:v>1.7900000000000063</c:v>
                </c:pt>
                <c:pt idx="4145">
                  <c:v>1.1200000000000045</c:v>
                </c:pt>
                <c:pt idx="4146">
                  <c:v>3.2000000000000028</c:v>
                </c:pt>
                <c:pt idx="4147">
                  <c:v>2.3499999999999943</c:v>
                </c:pt>
                <c:pt idx="4148">
                  <c:v>4.8700000000000045</c:v>
                </c:pt>
                <c:pt idx="4149">
                  <c:v>4.980000000000004</c:v>
                </c:pt>
                <c:pt idx="4150">
                  <c:v>4.2299999999999969</c:v>
                </c:pt>
                <c:pt idx="4151">
                  <c:v>4.3399999999999963</c:v>
                </c:pt>
                <c:pt idx="4152">
                  <c:v>3.7100000000000009</c:v>
                </c:pt>
                <c:pt idx="4153">
                  <c:v>4.4300000000000068</c:v>
                </c:pt>
                <c:pt idx="4154">
                  <c:v>3.7600000000000051</c:v>
                </c:pt>
                <c:pt idx="4155">
                  <c:v>3.3599999999999994</c:v>
                </c:pt>
                <c:pt idx="4156">
                  <c:v>3.6899999999999977</c:v>
                </c:pt>
                <c:pt idx="4157">
                  <c:v>3.8400000000000034</c:v>
                </c:pt>
                <c:pt idx="4158">
                  <c:v>4.3800000000000097</c:v>
                </c:pt>
                <c:pt idx="4159">
                  <c:v>4.2099999999999937</c:v>
                </c:pt>
                <c:pt idx="4160">
                  <c:v>4.1700000000000017</c:v>
                </c:pt>
                <c:pt idx="4161">
                  <c:v>4.289999999999992</c:v>
                </c:pt>
                <c:pt idx="4162">
                  <c:v>3.9000000000000057</c:v>
                </c:pt>
                <c:pt idx="4163">
                  <c:v>4</c:v>
                </c:pt>
                <c:pt idx="4164">
                  <c:v>3.9500000000000028</c:v>
                </c:pt>
                <c:pt idx="4165">
                  <c:v>3.8799999999999955</c:v>
                </c:pt>
                <c:pt idx="4166">
                  <c:v>3.710000000000008</c:v>
                </c:pt>
                <c:pt idx="4167">
                  <c:v>3.3000000000000043</c:v>
                </c:pt>
                <c:pt idx="4168">
                  <c:v>3.0999999999999943</c:v>
                </c:pt>
                <c:pt idx="4169">
                  <c:v>3.2199999999999989</c:v>
                </c:pt>
                <c:pt idx="4170">
                  <c:v>3.4600000000000009</c:v>
                </c:pt>
                <c:pt idx="4171">
                  <c:v>4.4499999999999957</c:v>
                </c:pt>
                <c:pt idx="4172">
                  <c:v>4.5799999999999912</c:v>
                </c:pt>
                <c:pt idx="4173">
                  <c:v>4.6800000000000068</c:v>
                </c:pt>
                <c:pt idx="4174">
                  <c:v>3.8799999999999955</c:v>
                </c:pt>
                <c:pt idx="4175">
                  <c:v>4.2800000000000011</c:v>
                </c:pt>
                <c:pt idx="4176">
                  <c:v>4.6799999999999926</c:v>
                </c:pt>
                <c:pt idx="4177">
                  <c:v>4.8400000000000034</c:v>
                </c:pt>
                <c:pt idx="4178">
                  <c:v>3.9700000000000131</c:v>
                </c:pt>
                <c:pt idx="4179">
                  <c:v>3.8900000000000006</c:v>
                </c:pt>
                <c:pt idx="4180">
                  <c:v>4.6200000000000045</c:v>
                </c:pt>
                <c:pt idx="4181">
                  <c:v>3.6500000000000057</c:v>
                </c:pt>
                <c:pt idx="4182">
                  <c:v>5.0999999999999943</c:v>
                </c:pt>
                <c:pt idx="4183">
                  <c:v>5.1399999999999864</c:v>
                </c:pt>
                <c:pt idx="4184">
                  <c:v>4.75</c:v>
                </c:pt>
                <c:pt idx="4185">
                  <c:v>5.0100000000000051</c:v>
                </c:pt>
                <c:pt idx="4186">
                  <c:v>4.7199999999999989</c:v>
                </c:pt>
                <c:pt idx="4187">
                  <c:v>3.0799999999999983</c:v>
                </c:pt>
                <c:pt idx="4188">
                  <c:v>3.7000000000000028</c:v>
                </c:pt>
                <c:pt idx="4189">
                  <c:v>4.7199999999999989</c:v>
                </c:pt>
                <c:pt idx="4190">
                  <c:v>3.5499999999999972</c:v>
                </c:pt>
                <c:pt idx="4191">
                  <c:v>3.9700000000000131</c:v>
                </c:pt>
                <c:pt idx="4192">
                  <c:v>4.6599999999999966</c:v>
                </c:pt>
                <c:pt idx="4193">
                  <c:v>3.5699999999999932</c:v>
                </c:pt>
                <c:pt idx="4194">
                  <c:v>3.6300000000000097</c:v>
                </c:pt>
                <c:pt idx="4195">
                  <c:v>3.0799999999999983</c:v>
                </c:pt>
                <c:pt idx="4196">
                  <c:v>2.240000000000002</c:v>
                </c:pt>
                <c:pt idx="4197">
                  <c:v>2.0700000000000003</c:v>
                </c:pt>
                <c:pt idx="4198">
                  <c:v>3.75</c:v>
                </c:pt>
                <c:pt idx="4199">
                  <c:v>2.5399999999999991</c:v>
                </c:pt>
                <c:pt idx="4200">
                  <c:v>3.4300000000000068</c:v>
                </c:pt>
                <c:pt idx="4201">
                  <c:v>4.0999999999999943</c:v>
                </c:pt>
                <c:pt idx="4202">
                  <c:v>4.9200000000000017</c:v>
                </c:pt>
                <c:pt idx="4203">
                  <c:v>4.4200000000000017</c:v>
                </c:pt>
                <c:pt idx="4204">
                  <c:v>5.1800000000000068</c:v>
                </c:pt>
                <c:pt idx="4205">
                  <c:v>5.25</c:v>
                </c:pt>
                <c:pt idx="4206">
                  <c:v>3.3599999999999994</c:v>
                </c:pt>
                <c:pt idx="4207">
                  <c:v>3.7199999999999989</c:v>
                </c:pt>
                <c:pt idx="4208">
                  <c:v>3.6599999999999966</c:v>
                </c:pt>
                <c:pt idx="4209">
                  <c:v>3.1400000000000006</c:v>
                </c:pt>
                <c:pt idx="4210">
                  <c:v>2.1199999999999903</c:v>
                </c:pt>
                <c:pt idx="4211">
                  <c:v>4.3499999999999943</c:v>
                </c:pt>
                <c:pt idx="4212">
                  <c:v>2.0499999999999972</c:v>
                </c:pt>
                <c:pt idx="4213">
                  <c:v>5.0799999999999983</c:v>
                </c:pt>
                <c:pt idx="4214">
                  <c:v>5.4099999999999966</c:v>
                </c:pt>
                <c:pt idx="4215">
                  <c:v>5.2800000000000011</c:v>
                </c:pt>
                <c:pt idx="4216">
                  <c:v>4.3500000000000085</c:v>
                </c:pt>
                <c:pt idx="4217">
                  <c:v>1.4099999999999966</c:v>
                </c:pt>
                <c:pt idx="4218">
                  <c:v>4.25</c:v>
                </c:pt>
                <c:pt idx="4219">
                  <c:v>4.3900000000000006</c:v>
                </c:pt>
                <c:pt idx="4220">
                  <c:v>4.32</c:v>
                </c:pt>
                <c:pt idx="4221">
                  <c:v>3.7399999999999949</c:v>
                </c:pt>
                <c:pt idx="4222">
                  <c:v>4.1000000000000014</c:v>
                </c:pt>
                <c:pt idx="4223">
                  <c:v>2.9600000000000009</c:v>
                </c:pt>
                <c:pt idx="4224">
                  <c:v>3.220000000000006</c:v>
                </c:pt>
                <c:pt idx="4225">
                  <c:v>4.43</c:v>
                </c:pt>
                <c:pt idx="4226">
                  <c:v>4.7700000000000031</c:v>
                </c:pt>
                <c:pt idx="4227">
                  <c:v>3.4599999999999937</c:v>
                </c:pt>
                <c:pt idx="4228">
                  <c:v>4.8299999999999983</c:v>
                </c:pt>
                <c:pt idx="4229">
                  <c:v>1.9899999999999949</c:v>
                </c:pt>
                <c:pt idx="4230">
                  <c:v>-4.9999999999997158E-2</c:v>
                </c:pt>
                <c:pt idx="4231">
                  <c:v>-4.0000000000006253E-2</c:v>
                </c:pt>
                <c:pt idx="4232">
                  <c:v>0.24000000000000909</c:v>
                </c:pt>
                <c:pt idx="4233">
                  <c:v>0.15999999999999659</c:v>
                </c:pt>
                <c:pt idx="4234">
                  <c:v>-4.0000000000006253E-2</c:v>
                </c:pt>
                <c:pt idx="4235">
                  <c:v>0.75999999999999091</c:v>
                </c:pt>
                <c:pt idx="4236">
                  <c:v>2.9700000000000131</c:v>
                </c:pt>
                <c:pt idx="4237">
                  <c:v>1.7999999999999972</c:v>
                </c:pt>
                <c:pt idx="4238">
                  <c:v>-0.9100000000000108</c:v>
                </c:pt>
                <c:pt idx="4239">
                  <c:v>-1.1999999999999886</c:v>
                </c:pt>
                <c:pt idx="4240">
                  <c:v>-1.5799999999999983</c:v>
                </c:pt>
                <c:pt idx="4241">
                  <c:v>-1.730000000000004</c:v>
                </c:pt>
                <c:pt idx="4242">
                  <c:v>4.240000000000002</c:v>
                </c:pt>
                <c:pt idx="4243">
                  <c:v>5.1499999999999986</c:v>
                </c:pt>
                <c:pt idx="4244">
                  <c:v>5.4500000000000028</c:v>
                </c:pt>
                <c:pt idx="4245">
                  <c:v>5.6000000000000014</c:v>
                </c:pt>
                <c:pt idx="4246">
                  <c:v>5.3900000000000006</c:v>
                </c:pt>
                <c:pt idx="4247">
                  <c:v>5.1400000000000006</c:v>
                </c:pt>
                <c:pt idx="4248">
                  <c:v>3.8199999999999932</c:v>
                </c:pt>
                <c:pt idx="4249">
                  <c:v>5.0599999999999881</c:v>
                </c:pt>
                <c:pt idx="4250">
                  <c:v>5.5100000000000051</c:v>
                </c:pt>
                <c:pt idx="4251">
                  <c:v>4.5999999999999943</c:v>
                </c:pt>
                <c:pt idx="4252">
                  <c:v>3.8900000000000006</c:v>
                </c:pt>
                <c:pt idx="4253">
                  <c:v>0.17000000000000171</c:v>
                </c:pt>
                <c:pt idx="4254">
                  <c:v>-8.99999999999892E-2</c:v>
                </c:pt>
                <c:pt idx="4255">
                  <c:v>-7.9999999999998295E-2</c:v>
                </c:pt>
                <c:pt idx="4256">
                  <c:v>-7.9999999999998295E-2</c:v>
                </c:pt>
                <c:pt idx="4257">
                  <c:v>-7.9999999999998295E-2</c:v>
                </c:pt>
                <c:pt idx="4258">
                  <c:v>-7.9999999999998295E-2</c:v>
                </c:pt>
                <c:pt idx="4259">
                  <c:v>-4.9999999999997158E-2</c:v>
                </c:pt>
                <c:pt idx="4260">
                  <c:v>1.1799999999999926</c:v>
                </c:pt>
                <c:pt idx="4261">
                  <c:v>2.2000000000000028</c:v>
                </c:pt>
                <c:pt idx="4262">
                  <c:v>2.9200000000000017</c:v>
                </c:pt>
                <c:pt idx="4263">
                  <c:v>2.7399999999999949</c:v>
                </c:pt>
                <c:pt idx="4264">
                  <c:v>3.1599999999999966</c:v>
                </c:pt>
                <c:pt idx="4265">
                  <c:v>3.3100000000000023</c:v>
                </c:pt>
                <c:pt idx="4266">
                  <c:v>3.2999999999999972</c:v>
                </c:pt>
                <c:pt idx="4267">
                  <c:v>3.5499999999999972</c:v>
                </c:pt>
                <c:pt idx="4268">
                  <c:v>3.1799999999999997</c:v>
                </c:pt>
                <c:pt idx="4269">
                  <c:v>3.8799999999999955</c:v>
                </c:pt>
                <c:pt idx="4270">
                  <c:v>0.82000000000000028</c:v>
                </c:pt>
                <c:pt idx="4271">
                  <c:v>3.2800000000000011</c:v>
                </c:pt>
                <c:pt idx="4272">
                  <c:v>1.4200000000000017</c:v>
                </c:pt>
                <c:pt idx="4273">
                  <c:v>2.289999999999992</c:v>
                </c:pt>
                <c:pt idx="4274">
                  <c:v>2.1299999999999955</c:v>
                </c:pt>
                <c:pt idx="4275">
                  <c:v>4.8299999999999983</c:v>
                </c:pt>
                <c:pt idx="4276">
                  <c:v>4.3599999999999994</c:v>
                </c:pt>
                <c:pt idx="4277">
                  <c:v>-8.99999999999892E-2</c:v>
                </c:pt>
                <c:pt idx="4278">
                  <c:v>-8.99999999999892E-2</c:v>
                </c:pt>
                <c:pt idx="4279">
                  <c:v>-7.9999999999998295E-2</c:v>
                </c:pt>
                <c:pt idx="4280">
                  <c:v>-7.9999999999998295E-2</c:v>
                </c:pt>
                <c:pt idx="4281">
                  <c:v>-7.9999999999998295E-2</c:v>
                </c:pt>
                <c:pt idx="4282">
                  <c:v>-5.9999999999988063E-2</c:v>
                </c:pt>
                <c:pt idx="4283">
                  <c:v>0.39000000000000057</c:v>
                </c:pt>
                <c:pt idx="4284">
                  <c:v>1.1400000000000006</c:v>
                </c:pt>
                <c:pt idx="4285">
                  <c:v>2.4200000000000017</c:v>
                </c:pt>
                <c:pt idx="4286">
                  <c:v>4.25</c:v>
                </c:pt>
                <c:pt idx="4287">
                  <c:v>2.7800000000000011</c:v>
                </c:pt>
                <c:pt idx="4288">
                  <c:v>1.480000000000004</c:v>
                </c:pt>
                <c:pt idx="4289">
                  <c:v>1.3900000000000006</c:v>
                </c:pt>
                <c:pt idx="4290">
                  <c:v>2.9300000000000068</c:v>
                </c:pt>
                <c:pt idx="4291">
                  <c:v>2.6299999999999955</c:v>
                </c:pt>
                <c:pt idx="4292">
                  <c:v>5.6799999999999926</c:v>
                </c:pt>
                <c:pt idx="4293">
                  <c:v>4.7600000000000051</c:v>
                </c:pt>
                <c:pt idx="4294">
                  <c:v>6.960000000000008</c:v>
                </c:pt>
                <c:pt idx="4295">
                  <c:v>3.8500000000000085</c:v>
                </c:pt>
                <c:pt idx="4296">
                  <c:v>2.6800000000000068</c:v>
                </c:pt>
                <c:pt idx="4297">
                  <c:v>3.6899999999999977</c:v>
                </c:pt>
                <c:pt idx="4298">
                  <c:v>3.6200000000000045</c:v>
                </c:pt>
                <c:pt idx="4299">
                  <c:v>5.5699999999999932</c:v>
                </c:pt>
                <c:pt idx="4300">
                  <c:v>4.7399999999999949</c:v>
                </c:pt>
                <c:pt idx="4301">
                  <c:v>2.5</c:v>
                </c:pt>
                <c:pt idx="4302">
                  <c:v>3.6400000000000006</c:v>
                </c:pt>
                <c:pt idx="4303">
                  <c:v>3.0499999999999972</c:v>
                </c:pt>
                <c:pt idx="4304">
                  <c:v>3.2299999999999898</c:v>
                </c:pt>
                <c:pt idx="4305">
                  <c:v>4.3199999999999932</c:v>
                </c:pt>
                <c:pt idx="4306">
                  <c:v>3.3999999999999915</c:v>
                </c:pt>
                <c:pt idx="4307">
                  <c:v>1.1599999999999966</c:v>
                </c:pt>
                <c:pt idx="4308">
                  <c:v>3.3500000000000085</c:v>
                </c:pt>
                <c:pt idx="4309">
                  <c:v>1.6499999999999915</c:v>
                </c:pt>
                <c:pt idx="4310">
                  <c:v>3.4500000000000028</c:v>
                </c:pt>
                <c:pt idx="4311">
                  <c:v>4.7599999999999909</c:v>
                </c:pt>
                <c:pt idx="4312">
                  <c:v>4.980000000000004</c:v>
                </c:pt>
                <c:pt idx="4313">
                  <c:v>4.5999999999999943</c:v>
                </c:pt>
                <c:pt idx="4314">
                  <c:v>4.9900000000000091</c:v>
                </c:pt>
                <c:pt idx="4315">
                  <c:v>4.8799999999999955</c:v>
                </c:pt>
                <c:pt idx="4316">
                  <c:v>5.2000000000000028</c:v>
                </c:pt>
                <c:pt idx="4317">
                  <c:v>4.8599999999999994</c:v>
                </c:pt>
                <c:pt idx="4318">
                  <c:v>4.960000000000008</c:v>
                </c:pt>
                <c:pt idx="4319">
                  <c:v>4.6700000000000017</c:v>
                </c:pt>
                <c:pt idx="4320">
                  <c:v>4.1899999999999977</c:v>
                </c:pt>
                <c:pt idx="4321">
                  <c:v>4.0799999999999983</c:v>
                </c:pt>
                <c:pt idx="4322">
                  <c:v>3.5700000000000074</c:v>
                </c:pt>
                <c:pt idx="4323">
                  <c:v>4.269999999999996</c:v>
                </c:pt>
                <c:pt idx="4324">
                  <c:v>2.9100000000000108</c:v>
                </c:pt>
                <c:pt idx="4325">
                  <c:v>3.1299999999999955</c:v>
                </c:pt>
                <c:pt idx="4326">
                  <c:v>4</c:v>
                </c:pt>
                <c:pt idx="4327">
                  <c:v>3.2800000000000082</c:v>
                </c:pt>
                <c:pt idx="4328">
                  <c:v>2.740000000000002</c:v>
                </c:pt>
                <c:pt idx="4329">
                  <c:v>3.5</c:v>
                </c:pt>
                <c:pt idx="4330">
                  <c:v>3.5399999999999991</c:v>
                </c:pt>
                <c:pt idx="4331">
                  <c:v>3.5599999999999952</c:v>
                </c:pt>
                <c:pt idx="4332">
                  <c:v>4.5500000000000114</c:v>
                </c:pt>
                <c:pt idx="4333">
                  <c:v>3.1099999999999994</c:v>
                </c:pt>
                <c:pt idx="4334">
                  <c:v>3.4499999999999886</c:v>
                </c:pt>
                <c:pt idx="4335">
                  <c:v>1.5499999999999972</c:v>
                </c:pt>
                <c:pt idx="4336">
                  <c:v>-1.3700000000000045</c:v>
                </c:pt>
                <c:pt idx="4337">
                  <c:v>-2.0499999999999972</c:v>
                </c:pt>
                <c:pt idx="4338">
                  <c:v>2.0700000000000003</c:v>
                </c:pt>
                <c:pt idx="4339">
                  <c:v>4.2999999999999972</c:v>
                </c:pt>
                <c:pt idx="4340">
                  <c:v>4.4199999999999946</c:v>
                </c:pt>
                <c:pt idx="4341">
                  <c:v>2.230000000000004</c:v>
                </c:pt>
                <c:pt idx="4342">
                  <c:v>3.6200000000000045</c:v>
                </c:pt>
                <c:pt idx="4343">
                  <c:v>3.4699999999999989</c:v>
                </c:pt>
                <c:pt idx="4344">
                  <c:v>2.0399999999999991</c:v>
                </c:pt>
                <c:pt idx="4345">
                  <c:v>3.3299999999999983</c:v>
                </c:pt>
                <c:pt idx="4346">
                  <c:v>0.67999999999999972</c:v>
                </c:pt>
                <c:pt idx="4347">
                  <c:v>-4.7800000000000011</c:v>
                </c:pt>
                <c:pt idx="4348">
                  <c:v>-1.4399999999999977</c:v>
                </c:pt>
                <c:pt idx="4349">
                  <c:v>2.1700000000000017</c:v>
                </c:pt>
                <c:pt idx="4350">
                  <c:v>0.31000000000000227</c:v>
                </c:pt>
                <c:pt idx="4351">
                  <c:v>1.3200000000000074</c:v>
                </c:pt>
                <c:pt idx="4352">
                  <c:v>1.9199999999999875</c:v>
                </c:pt>
                <c:pt idx="4353">
                  <c:v>1.6700000000000017</c:v>
                </c:pt>
                <c:pt idx="4354">
                  <c:v>1.6700000000000017</c:v>
                </c:pt>
                <c:pt idx="4355">
                  <c:v>1.6599999999999966</c:v>
                </c:pt>
                <c:pt idx="4356">
                  <c:v>1.4500000000000028</c:v>
                </c:pt>
                <c:pt idx="4357">
                  <c:v>4.9999999999997158E-2</c:v>
                </c:pt>
                <c:pt idx="4358">
                  <c:v>-2.2399999999999949</c:v>
                </c:pt>
                <c:pt idx="4359">
                  <c:v>-2.1200000000000045</c:v>
                </c:pt>
                <c:pt idx="4360">
                  <c:v>-0.47000000000001307</c:v>
                </c:pt>
                <c:pt idx="4361">
                  <c:v>2.9500000000000028</c:v>
                </c:pt>
                <c:pt idx="4362">
                  <c:v>4.0399999999999991</c:v>
                </c:pt>
                <c:pt idx="4363">
                  <c:v>3.6400000000000006</c:v>
                </c:pt>
                <c:pt idx="4364">
                  <c:v>4.480000000000004</c:v>
                </c:pt>
                <c:pt idx="4365">
                  <c:v>3.5800000000000054</c:v>
                </c:pt>
                <c:pt idx="4366">
                  <c:v>1.9399999999999977</c:v>
                </c:pt>
                <c:pt idx="4367">
                  <c:v>2.1799999999999997</c:v>
                </c:pt>
                <c:pt idx="4368">
                  <c:v>1.3999999999999986</c:v>
                </c:pt>
                <c:pt idx="4369">
                  <c:v>2.5499999999999972</c:v>
                </c:pt>
                <c:pt idx="4370">
                  <c:v>2.4299999999999926</c:v>
                </c:pt>
                <c:pt idx="4371">
                  <c:v>4.0300000000000011</c:v>
                </c:pt>
                <c:pt idx="4372">
                  <c:v>2.3299999999999983</c:v>
                </c:pt>
                <c:pt idx="4373">
                  <c:v>3.0900000000000034</c:v>
                </c:pt>
                <c:pt idx="4374">
                  <c:v>4.019999999999996</c:v>
                </c:pt>
                <c:pt idx="4375">
                  <c:v>3.7999999999999972</c:v>
                </c:pt>
                <c:pt idx="4376">
                  <c:v>4.3100000000000023</c:v>
                </c:pt>
                <c:pt idx="4377">
                  <c:v>3.9899999999999949</c:v>
                </c:pt>
                <c:pt idx="4378">
                  <c:v>4.2099999999999937</c:v>
                </c:pt>
                <c:pt idx="4379">
                  <c:v>3.4299999999999926</c:v>
                </c:pt>
                <c:pt idx="4380">
                  <c:v>3.7399999999999949</c:v>
                </c:pt>
                <c:pt idx="4381">
                  <c:v>3.6000000000000085</c:v>
                </c:pt>
                <c:pt idx="4382">
                  <c:v>3.0200000000000102</c:v>
                </c:pt>
                <c:pt idx="4383">
                  <c:v>3.9699999999999989</c:v>
                </c:pt>
                <c:pt idx="4384">
                  <c:v>2.8500000000000085</c:v>
                </c:pt>
                <c:pt idx="4385">
                  <c:v>3.5400000000000063</c:v>
                </c:pt>
                <c:pt idx="4386">
                  <c:v>3.1299999999999955</c:v>
                </c:pt>
                <c:pt idx="4387">
                  <c:v>3.7000000000000028</c:v>
                </c:pt>
                <c:pt idx="4388">
                  <c:v>3.3599999999999994</c:v>
                </c:pt>
                <c:pt idx="4389">
                  <c:v>3.3500000000000014</c:v>
                </c:pt>
                <c:pt idx="4390">
                  <c:v>2.5400000000000063</c:v>
                </c:pt>
                <c:pt idx="4391">
                  <c:v>3.6100000000000065</c:v>
                </c:pt>
                <c:pt idx="4392">
                  <c:v>4.0700000000000074</c:v>
                </c:pt>
                <c:pt idx="4393">
                  <c:v>3.960000000000008</c:v>
                </c:pt>
                <c:pt idx="4394">
                  <c:v>4.0099999999999909</c:v>
                </c:pt>
                <c:pt idx="4395">
                  <c:v>3.4499999999999886</c:v>
                </c:pt>
                <c:pt idx="4396">
                  <c:v>4.4399999999999977</c:v>
                </c:pt>
                <c:pt idx="4397">
                  <c:v>4.8900000000000006</c:v>
                </c:pt>
                <c:pt idx="4398">
                  <c:v>4.8599999999999994</c:v>
                </c:pt>
                <c:pt idx="4399">
                  <c:v>5.4299999999999926</c:v>
                </c:pt>
                <c:pt idx="4400">
                  <c:v>5.5799999999999983</c:v>
                </c:pt>
                <c:pt idx="4401">
                  <c:v>5.5700000000000074</c:v>
                </c:pt>
                <c:pt idx="4402">
                  <c:v>5.3700000000000045</c:v>
                </c:pt>
                <c:pt idx="4403">
                  <c:v>5.4299999999999926</c:v>
                </c:pt>
                <c:pt idx="4404">
                  <c:v>5.4899999999999949</c:v>
                </c:pt>
                <c:pt idx="4405">
                  <c:v>5.3900000000000006</c:v>
                </c:pt>
                <c:pt idx="4406">
                  <c:v>5.5499999999999972</c:v>
                </c:pt>
                <c:pt idx="4407">
                  <c:v>5.5999999999999943</c:v>
                </c:pt>
                <c:pt idx="4408">
                  <c:v>5.8500000000000085</c:v>
                </c:pt>
                <c:pt idx="4409">
                  <c:v>5.5700000000000074</c:v>
                </c:pt>
                <c:pt idx="4410">
                  <c:v>5.6999999999999886</c:v>
                </c:pt>
                <c:pt idx="4411">
                  <c:v>5.0600000000000023</c:v>
                </c:pt>
                <c:pt idx="4412">
                  <c:v>3.5900000000000034</c:v>
                </c:pt>
                <c:pt idx="4413">
                  <c:v>4.039999999999992</c:v>
                </c:pt>
                <c:pt idx="4414">
                  <c:v>3.5499999999999972</c:v>
                </c:pt>
                <c:pt idx="4415">
                  <c:v>4.3599999999999994</c:v>
                </c:pt>
                <c:pt idx="4416">
                  <c:v>5.1600000000000108</c:v>
                </c:pt>
                <c:pt idx="4417">
                  <c:v>3.8599999999999994</c:v>
                </c:pt>
                <c:pt idx="4418">
                  <c:v>4.6300000000000097</c:v>
                </c:pt>
                <c:pt idx="4419">
                  <c:v>3.289999999999992</c:v>
                </c:pt>
                <c:pt idx="4420">
                  <c:v>1.2999999999999972</c:v>
                </c:pt>
                <c:pt idx="4421">
                  <c:v>1.4200000000000017</c:v>
                </c:pt>
                <c:pt idx="4422">
                  <c:v>1.5600000000000023</c:v>
                </c:pt>
                <c:pt idx="4423">
                  <c:v>0.93999999999999773</c:v>
                </c:pt>
                <c:pt idx="4424">
                  <c:v>2.3599999999999994</c:v>
                </c:pt>
                <c:pt idx="4425">
                  <c:v>2.9599999999999937</c:v>
                </c:pt>
                <c:pt idx="4426">
                  <c:v>2.9500000000000028</c:v>
                </c:pt>
                <c:pt idx="4427">
                  <c:v>2.4799999999999898</c:v>
                </c:pt>
                <c:pt idx="4428">
                  <c:v>4.5100000000000051</c:v>
                </c:pt>
                <c:pt idx="4429">
                  <c:v>4.6400000000000006</c:v>
                </c:pt>
                <c:pt idx="4430">
                  <c:v>1.8999999999999915</c:v>
                </c:pt>
                <c:pt idx="4431">
                  <c:v>1.0000000000005116E-2</c:v>
                </c:pt>
                <c:pt idx="4432">
                  <c:v>2.519999999999996</c:v>
                </c:pt>
                <c:pt idx="4433">
                  <c:v>4.3900000000000006</c:v>
                </c:pt>
                <c:pt idx="4434">
                  <c:v>3.7700000000000102</c:v>
                </c:pt>
                <c:pt idx="4435">
                  <c:v>4.8900000000000006</c:v>
                </c:pt>
                <c:pt idx="4436">
                  <c:v>4.1899999999999977</c:v>
                </c:pt>
                <c:pt idx="4437">
                  <c:v>4.3399999999999892</c:v>
                </c:pt>
                <c:pt idx="4438">
                  <c:v>4.230000000000004</c:v>
                </c:pt>
                <c:pt idx="4439">
                  <c:v>4.3799999999999955</c:v>
                </c:pt>
                <c:pt idx="4440">
                  <c:v>4.75</c:v>
                </c:pt>
                <c:pt idx="4441">
                  <c:v>4.9000000000000057</c:v>
                </c:pt>
                <c:pt idx="4442">
                  <c:v>4.3400000000000034</c:v>
                </c:pt>
                <c:pt idx="4443">
                  <c:v>4.4300000000000068</c:v>
                </c:pt>
                <c:pt idx="4444">
                  <c:v>5.1300000000000097</c:v>
                </c:pt>
                <c:pt idx="4445">
                  <c:v>5.3700000000000045</c:v>
                </c:pt>
                <c:pt idx="4446">
                  <c:v>5.2900000000000063</c:v>
                </c:pt>
                <c:pt idx="4447">
                  <c:v>5.5</c:v>
                </c:pt>
                <c:pt idx="4448">
                  <c:v>5.5700000000000074</c:v>
                </c:pt>
                <c:pt idx="4449">
                  <c:v>5.2000000000000028</c:v>
                </c:pt>
                <c:pt idx="4450">
                  <c:v>5.3200000000000074</c:v>
                </c:pt>
                <c:pt idx="4451">
                  <c:v>5</c:v>
                </c:pt>
                <c:pt idx="4452">
                  <c:v>4.9100000000000108</c:v>
                </c:pt>
                <c:pt idx="4453">
                  <c:v>5.1199999999999903</c:v>
                </c:pt>
                <c:pt idx="4454">
                  <c:v>5.1099999999999994</c:v>
                </c:pt>
                <c:pt idx="4455">
                  <c:v>4.9799999999999898</c:v>
                </c:pt>
                <c:pt idx="4456">
                  <c:v>4.8700000000000045</c:v>
                </c:pt>
                <c:pt idx="4457">
                  <c:v>5.0699999999999932</c:v>
                </c:pt>
                <c:pt idx="4458">
                  <c:v>5.4100000000000108</c:v>
                </c:pt>
                <c:pt idx="4459">
                  <c:v>5.2600000000000051</c:v>
                </c:pt>
                <c:pt idx="4460">
                  <c:v>5</c:v>
                </c:pt>
                <c:pt idx="4461">
                  <c:v>5.3900000000000006</c:v>
                </c:pt>
                <c:pt idx="4462">
                  <c:v>5.3200000000000074</c:v>
                </c:pt>
                <c:pt idx="4463">
                  <c:v>4.6200000000000045</c:v>
                </c:pt>
                <c:pt idx="4464">
                  <c:v>4.1700000000000017</c:v>
                </c:pt>
                <c:pt idx="4465">
                  <c:v>4.5699999999999932</c:v>
                </c:pt>
                <c:pt idx="4466">
                  <c:v>4.6000000000000085</c:v>
                </c:pt>
                <c:pt idx="4467">
                  <c:v>4.7999999999999972</c:v>
                </c:pt>
                <c:pt idx="4468">
                  <c:v>4.2099999999999937</c:v>
                </c:pt>
                <c:pt idx="4469">
                  <c:v>4.6099999999999994</c:v>
                </c:pt>
                <c:pt idx="4470">
                  <c:v>5.0700000000000074</c:v>
                </c:pt>
                <c:pt idx="4471">
                  <c:v>5.4099999999999966</c:v>
                </c:pt>
                <c:pt idx="4472">
                  <c:v>5.1599999999999966</c:v>
                </c:pt>
                <c:pt idx="4473">
                  <c:v>3.3200000000000074</c:v>
                </c:pt>
                <c:pt idx="4474">
                  <c:v>4.5</c:v>
                </c:pt>
                <c:pt idx="4475">
                  <c:v>4.6599999999999966</c:v>
                </c:pt>
                <c:pt idx="4476">
                  <c:v>4.4500000000000028</c:v>
                </c:pt>
                <c:pt idx="4477">
                  <c:v>4.9699999999999989</c:v>
                </c:pt>
                <c:pt idx="4478">
                  <c:v>4.7399999999999949</c:v>
                </c:pt>
                <c:pt idx="4479">
                  <c:v>4.4799999999999898</c:v>
                </c:pt>
                <c:pt idx="4480">
                  <c:v>4.5799999999999983</c:v>
                </c:pt>
                <c:pt idx="4481">
                  <c:v>4.7000000000000028</c:v>
                </c:pt>
                <c:pt idx="4482">
                  <c:v>4.3400000000000034</c:v>
                </c:pt>
                <c:pt idx="4483">
                  <c:v>4.5600000000000023</c:v>
                </c:pt>
                <c:pt idx="4484">
                  <c:v>4.3700000000000045</c:v>
                </c:pt>
                <c:pt idx="4485">
                  <c:v>3.4699999999999989</c:v>
                </c:pt>
                <c:pt idx="4486">
                  <c:v>3.9600000000000009</c:v>
                </c:pt>
                <c:pt idx="4487">
                  <c:v>4.769999999999996</c:v>
                </c:pt>
                <c:pt idx="4488">
                  <c:v>4.2900000000000063</c:v>
                </c:pt>
                <c:pt idx="4489">
                  <c:v>4.210000000000008</c:v>
                </c:pt>
                <c:pt idx="4490">
                  <c:v>4.5500000000000114</c:v>
                </c:pt>
                <c:pt idx="4491">
                  <c:v>4</c:v>
                </c:pt>
                <c:pt idx="4492">
                  <c:v>4.480000000000004</c:v>
                </c:pt>
                <c:pt idx="4493">
                  <c:v>5.0600000000000023</c:v>
                </c:pt>
                <c:pt idx="4494">
                  <c:v>5.2400000000000091</c:v>
                </c:pt>
                <c:pt idx="4495">
                  <c:v>5.1599999999999966</c:v>
                </c:pt>
                <c:pt idx="4496">
                  <c:v>5.1099999999999994</c:v>
                </c:pt>
                <c:pt idx="4497">
                  <c:v>4.8299999999999983</c:v>
                </c:pt>
                <c:pt idx="4498">
                  <c:v>4.960000000000008</c:v>
                </c:pt>
                <c:pt idx="4499">
                  <c:v>4.7800000000000011</c:v>
                </c:pt>
                <c:pt idx="4500">
                  <c:v>4.7199999999999989</c:v>
                </c:pt>
                <c:pt idx="4501">
                  <c:v>4.8900000000000006</c:v>
                </c:pt>
                <c:pt idx="4502">
                  <c:v>5.259999999999998</c:v>
                </c:pt>
                <c:pt idx="4503">
                  <c:v>5.0800000000000054</c:v>
                </c:pt>
                <c:pt idx="4504">
                  <c:v>5.4699999999999989</c:v>
                </c:pt>
                <c:pt idx="4505">
                  <c:v>5.18</c:v>
                </c:pt>
                <c:pt idx="4506">
                  <c:v>5.3800000000000026</c:v>
                </c:pt>
                <c:pt idx="4507">
                  <c:v>4.9099999999999966</c:v>
                </c:pt>
                <c:pt idx="4508">
                  <c:v>4.990000000000002</c:v>
                </c:pt>
                <c:pt idx="4509">
                  <c:v>4.5100000000000051</c:v>
                </c:pt>
                <c:pt idx="4510">
                  <c:v>4.1500000000000057</c:v>
                </c:pt>
                <c:pt idx="4511">
                  <c:v>4.4200000000000017</c:v>
                </c:pt>
                <c:pt idx="4512">
                  <c:v>3.6600000000000037</c:v>
                </c:pt>
                <c:pt idx="4513">
                  <c:v>2.759999999999998</c:v>
                </c:pt>
                <c:pt idx="4514">
                  <c:v>3.5499999999999972</c:v>
                </c:pt>
                <c:pt idx="4515">
                  <c:v>3.8700000000000045</c:v>
                </c:pt>
                <c:pt idx="4516">
                  <c:v>4.8400000000000034</c:v>
                </c:pt>
                <c:pt idx="4517">
                  <c:v>3.960000000000008</c:v>
                </c:pt>
                <c:pt idx="4518">
                  <c:v>4.5300000000000011</c:v>
                </c:pt>
                <c:pt idx="4519">
                  <c:v>4.9899999999999949</c:v>
                </c:pt>
                <c:pt idx="4520">
                  <c:v>5.0699999999999932</c:v>
                </c:pt>
                <c:pt idx="4521">
                  <c:v>5.4199999999999875</c:v>
                </c:pt>
                <c:pt idx="4522">
                  <c:v>4.0300000000000011</c:v>
                </c:pt>
                <c:pt idx="4523">
                  <c:v>4.1099999999999994</c:v>
                </c:pt>
                <c:pt idx="4524">
                  <c:v>4.4200000000000017</c:v>
                </c:pt>
                <c:pt idx="4525">
                  <c:v>3.6999999999999886</c:v>
                </c:pt>
                <c:pt idx="4526">
                  <c:v>3.1599999999999966</c:v>
                </c:pt>
                <c:pt idx="4527">
                  <c:v>3.4000000000000057</c:v>
                </c:pt>
                <c:pt idx="4528">
                  <c:v>4.6200000000000045</c:v>
                </c:pt>
                <c:pt idx="4529">
                  <c:v>4.6000000000000085</c:v>
                </c:pt>
                <c:pt idx="4530">
                  <c:v>4.3200000000000074</c:v>
                </c:pt>
                <c:pt idx="4531">
                  <c:v>5.0300000000000011</c:v>
                </c:pt>
                <c:pt idx="4532">
                  <c:v>4.5499999999999972</c:v>
                </c:pt>
                <c:pt idx="4533">
                  <c:v>4.1200000000000045</c:v>
                </c:pt>
                <c:pt idx="4534">
                  <c:v>4.5399999999999991</c:v>
                </c:pt>
                <c:pt idx="4535">
                  <c:v>2.980000000000004</c:v>
                </c:pt>
                <c:pt idx="4536">
                  <c:v>3.009999999999998</c:v>
                </c:pt>
                <c:pt idx="4537">
                  <c:v>3.8900000000000006</c:v>
                </c:pt>
                <c:pt idx="4538">
                  <c:v>2.5200000000000031</c:v>
                </c:pt>
                <c:pt idx="4539">
                  <c:v>4.0499999999999972</c:v>
                </c:pt>
                <c:pt idx="4540">
                  <c:v>3.4900000000000091</c:v>
                </c:pt>
                <c:pt idx="4541">
                  <c:v>1.4599999999999937</c:v>
                </c:pt>
                <c:pt idx="4542">
                  <c:v>-4.9999999999997158E-2</c:v>
                </c:pt>
                <c:pt idx="4543">
                  <c:v>-4.9999999999997158E-2</c:v>
                </c:pt>
                <c:pt idx="4544">
                  <c:v>-3.9999999999992042E-2</c:v>
                </c:pt>
                <c:pt idx="4545">
                  <c:v>0.48999999999999488</c:v>
                </c:pt>
                <c:pt idx="4546">
                  <c:v>1.3299999999999983</c:v>
                </c:pt>
                <c:pt idx="4547">
                  <c:v>2.8200000000000074</c:v>
                </c:pt>
                <c:pt idx="4548">
                  <c:v>3.5</c:v>
                </c:pt>
                <c:pt idx="4549">
                  <c:v>1.980000000000004</c:v>
                </c:pt>
                <c:pt idx="4550">
                  <c:v>1.9899999999999949</c:v>
                </c:pt>
                <c:pt idx="4551">
                  <c:v>1.9399999999999977</c:v>
                </c:pt>
                <c:pt idx="4552">
                  <c:v>2</c:v>
                </c:pt>
                <c:pt idx="4553">
                  <c:v>0.9100000000000108</c:v>
                </c:pt>
                <c:pt idx="4554">
                  <c:v>3.5599999999999881</c:v>
                </c:pt>
                <c:pt idx="4555">
                  <c:v>2.3100000000000023</c:v>
                </c:pt>
                <c:pt idx="4556">
                  <c:v>1.4200000000000017</c:v>
                </c:pt>
                <c:pt idx="4557">
                  <c:v>1.4799999999999969</c:v>
                </c:pt>
                <c:pt idx="4558">
                  <c:v>2.5399999999999991</c:v>
                </c:pt>
                <c:pt idx="4559">
                  <c:v>2.1900000000000048</c:v>
                </c:pt>
                <c:pt idx="4560">
                  <c:v>2.789999999999992</c:v>
                </c:pt>
                <c:pt idx="4561">
                  <c:v>3.3900000000000006</c:v>
                </c:pt>
                <c:pt idx="4562">
                  <c:v>2.269999999999996</c:v>
                </c:pt>
                <c:pt idx="4563">
                  <c:v>4.3400000000000034</c:v>
                </c:pt>
                <c:pt idx="4564">
                  <c:v>4.4899999999999949</c:v>
                </c:pt>
                <c:pt idx="4565">
                  <c:v>5.039999999999992</c:v>
                </c:pt>
                <c:pt idx="4566">
                  <c:v>5.019999999999996</c:v>
                </c:pt>
                <c:pt idx="4567">
                  <c:v>4.8499999999999943</c:v>
                </c:pt>
                <c:pt idx="4568">
                  <c:v>4.7800000000000011</c:v>
                </c:pt>
                <c:pt idx="4569">
                  <c:v>5.0300000000000011</c:v>
                </c:pt>
                <c:pt idx="4570">
                  <c:v>5.1400000000000006</c:v>
                </c:pt>
                <c:pt idx="4571">
                  <c:v>5.0600000000000023</c:v>
                </c:pt>
                <c:pt idx="4572">
                  <c:v>5.2099999999999937</c:v>
                </c:pt>
                <c:pt idx="4573">
                  <c:v>5.5799999999999983</c:v>
                </c:pt>
                <c:pt idx="4574">
                  <c:v>5.3300000000000125</c:v>
                </c:pt>
                <c:pt idx="4575">
                  <c:v>5.7999999999999972</c:v>
                </c:pt>
                <c:pt idx="4576">
                  <c:v>4.8800000000000097</c:v>
                </c:pt>
                <c:pt idx="4577">
                  <c:v>2.2799999999999869</c:v>
                </c:pt>
                <c:pt idx="4578">
                  <c:v>4.5999999999999943</c:v>
                </c:pt>
                <c:pt idx="4579">
                  <c:v>4.4499999999999886</c:v>
                </c:pt>
                <c:pt idx="4580">
                  <c:v>4.4300000000000068</c:v>
                </c:pt>
                <c:pt idx="4581">
                  <c:v>4.6800000000000068</c:v>
                </c:pt>
                <c:pt idx="4582">
                  <c:v>4.6499999999999915</c:v>
                </c:pt>
                <c:pt idx="4583">
                  <c:v>4.7999999999999972</c:v>
                </c:pt>
                <c:pt idx="4584">
                  <c:v>4.7199999999999989</c:v>
                </c:pt>
                <c:pt idx="4585">
                  <c:v>5.0200000000000102</c:v>
                </c:pt>
                <c:pt idx="4586">
                  <c:v>5.3700000000000045</c:v>
                </c:pt>
                <c:pt idx="4587">
                  <c:v>4.5100000000000051</c:v>
                </c:pt>
                <c:pt idx="4588">
                  <c:v>4.1899999999999977</c:v>
                </c:pt>
                <c:pt idx="4589">
                  <c:v>4.769999999999996</c:v>
                </c:pt>
                <c:pt idx="4590">
                  <c:v>4.9500000000000028</c:v>
                </c:pt>
                <c:pt idx="4591">
                  <c:v>5.0800000000000125</c:v>
                </c:pt>
                <c:pt idx="4592">
                  <c:v>4.4699999999999989</c:v>
                </c:pt>
                <c:pt idx="4593">
                  <c:v>4.4399999999999977</c:v>
                </c:pt>
                <c:pt idx="4594">
                  <c:v>4.6099999999999994</c:v>
                </c:pt>
                <c:pt idx="4595">
                  <c:v>3.7399999999999949</c:v>
                </c:pt>
                <c:pt idx="4596">
                  <c:v>3.9300000000000068</c:v>
                </c:pt>
                <c:pt idx="4597">
                  <c:v>4.2000000000000028</c:v>
                </c:pt>
                <c:pt idx="4598">
                  <c:v>3.8799999999999955</c:v>
                </c:pt>
                <c:pt idx="4599">
                  <c:v>4.6400000000000006</c:v>
                </c:pt>
                <c:pt idx="4600">
                  <c:v>4.230000000000004</c:v>
                </c:pt>
                <c:pt idx="4601">
                  <c:v>3.9000000000000057</c:v>
                </c:pt>
                <c:pt idx="4602">
                  <c:v>3.8299999999999983</c:v>
                </c:pt>
                <c:pt idx="4603">
                  <c:v>3.8599999999999994</c:v>
                </c:pt>
                <c:pt idx="4604">
                  <c:v>3.490000000000002</c:v>
                </c:pt>
                <c:pt idx="4605">
                  <c:v>3.6399999999999935</c:v>
                </c:pt>
                <c:pt idx="4606">
                  <c:v>3.480000000000004</c:v>
                </c:pt>
                <c:pt idx="4607">
                  <c:v>4.7199999999999989</c:v>
                </c:pt>
                <c:pt idx="4608">
                  <c:v>4.5600000000000023</c:v>
                </c:pt>
                <c:pt idx="4609">
                  <c:v>4.1600000000000108</c:v>
                </c:pt>
                <c:pt idx="4610">
                  <c:v>4.1200000000000045</c:v>
                </c:pt>
                <c:pt idx="4611">
                  <c:v>3.7099999999999937</c:v>
                </c:pt>
                <c:pt idx="4612">
                  <c:v>4.7299999999999898</c:v>
                </c:pt>
                <c:pt idx="4613">
                  <c:v>4.8799999999999955</c:v>
                </c:pt>
                <c:pt idx="4614">
                  <c:v>4.5499999999999972</c:v>
                </c:pt>
                <c:pt idx="4615">
                  <c:v>5.2400000000000091</c:v>
                </c:pt>
                <c:pt idx="4616">
                  <c:v>5.1600000000000108</c:v>
                </c:pt>
                <c:pt idx="4617">
                  <c:v>5.3700000000000045</c:v>
                </c:pt>
                <c:pt idx="4618">
                  <c:v>5.2600000000000051</c:v>
                </c:pt>
                <c:pt idx="4619">
                  <c:v>5.1700000000000017</c:v>
                </c:pt>
                <c:pt idx="4620">
                  <c:v>5.0600000000000023</c:v>
                </c:pt>
                <c:pt idx="4621">
                  <c:v>5.3900000000000006</c:v>
                </c:pt>
                <c:pt idx="4622">
                  <c:v>5.460000000000008</c:v>
                </c:pt>
                <c:pt idx="4623">
                  <c:v>4.6299999999999955</c:v>
                </c:pt>
                <c:pt idx="4624">
                  <c:v>4.9599999999999937</c:v>
                </c:pt>
                <c:pt idx="4625">
                  <c:v>4.7399999999999949</c:v>
                </c:pt>
                <c:pt idx="4626">
                  <c:v>4.1000000000000085</c:v>
                </c:pt>
                <c:pt idx="4627">
                  <c:v>4.4899999999999949</c:v>
                </c:pt>
                <c:pt idx="4628">
                  <c:v>3.8299999999999983</c:v>
                </c:pt>
                <c:pt idx="4629">
                  <c:v>4.4499999999999886</c:v>
                </c:pt>
                <c:pt idx="4630">
                  <c:v>2.5999999999999943</c:v>
                </c:pt>
                <c:pt idx="4631">
                  <c:v>3.5499999999999972</c:v>
                </c:pt>
                <c:pt idx="4632">
                  <c:v>3.6699999999999946</c:v>
                </c:pt>
                <c:pt idx="4633">
                  <c:v>3.8800000000000097</c:v>
                </c:pt>
                <c:pt idx="4634">
                  <c:v>5.3699999999999903</c:v>
                </c:pt>
                <c:pt idx="4635">
                  <c:v>4.5799999999999983</c:v>
                </c:pt>
                <c:pt idx="4636">
                  <c:v>4.5600000000000023</c:v>
                </c:pt>
                <c:pt idx="4637">
                  <c:v>5.6299999999999955</c:v>
                </c:pt>
                <c:pt idx="4638">
                  <c:v>2.8099999999999881</c:v>
                </c:pt>
                <c:pt idx="4639">
                  <c:v>5.5</c:v>
                </c:pt>
                <c:pt idx="4640">
                  <c:v>5.769999999999996</c:v>
                </c:pt>
                <c:pt idx="4641">
                  <c:v>5.6499999999999915</c:v>
                </c:pt>
                <c:pt idx="4642">
                  <c:v>5.4299999999999926</c:v>
                </c:pt>
                <c:pt idx="4643">
                  <c:v>5.3900000000000006</c:v>
                </c:pt>
                <c:pt idx="4644">
                  <c:v>5.2400000000000091</c:v>
                </c:pt>
                <c:pt idx="4645">
                  <c:v>4.7600000000000051</c:v>
                </c:pt>
                <c:pt idx="4646">
                  <c:v>5.1599999999999966</c:v>
                </c:pt>
                <c:pt idx="4647">
                  <c:v>4.8100000000000023</c:v>
                </c:pt>
                <c:pt idx="4648">
                  <c:v>4.730000000000004</c:v>
                </c:pt>
                <c:pt idx="4649">
                  <c:v>4.75</c:v>
                </c:pt>
                <c:pt idx="4650">
                  <c:v>5.1799999999999926</c:v>
                </c:pt>
                <c:pt idx="4651">
                  <c:v>4.7800000000000011</c:v>
                </c:pt>
                <c:pt idx="4652">
                  <c:v>5.2900000000000063</c:v>
                </c:pt>
                <c:pt idx="4653">
                  <c:v>5.289999999999992</c:v>
                </c:pt>
                <c:pt idx="4654">
                  <c:v>4.6000000000000085</c:v>
                </c:pt>
                <c:pt idx="4655">
                  <c:v>5.1400000000000006</c:v>
                </c:pt>
                <c:pt idx="4656">
                  <c:v>4.6900000000000119</c:v>
                </c:pt>
                <c:pt idx="4657">
                  <c:v>4.230000000000004</c:v>
                </c:pt>
                <c:pt idx="4658">
                  <c:v>5.210000000000008</c:v>
                </c:pt>
                <c:pt idx="4659">
                  <c:v>5.0099999999999909</c:v>
                </c:pt>
                <c:pt idx="4660">
                  <c:v>5.4599999999999937</c:v>
                </c:pt>
                <c:pt idx="4661">
                  <c:v>4.4699999999999989</c:v>
                </c:pt>
                <c:pt idx="4662">
                  <c:v>5.4499999999999886</c:v>
                </c:pt>
                <c:pt idx="4663">
                  <c:v>4.6200000000000045</c:v>
                </c:pt>
                <c:pt idx="4664">
                  <c:v>5.4699999999999989</c:v>
                </c:pt>
                <c:pt idx="4665">
                  <c:v>5.5100000000000051</c:v>
                </c:pt>
                <c:pt idx="4666">
                  <c:v>5.4000000000000057</c:v>
                </c:pt>
                <c:pt idx="4667">
                  <c:v>5.4000000000000057</c:v>
                </c:pt>
                <c:pt idx="4668">
                  <c:v>5.6000000000000085</c:v>
                </c:pt>
                <c:pt idx="4669">
                  <c:v>5.4699999999999989</c:v>
                </c:pt>
                <c:pt idx="4670">
                  <c:v>4.5999999999999943</c:v>
                </c:pt>
                <c:pt idx="4671">
                  <c:v>5.2399999999999949</c:v>
                </c:pt>
                <c:pt idx="4672">
                  <c:v>4.6800000000000068</c:v>
                </c:pt>
                <c:pt idx="4673">
                  <c:v>5.0600000000000023</c:v>
                </c:pt>
                <c:pt idx="4674">
                  <c:v>5.0700000000000074</c:v>
                </c:pt>
                <c:pt idx="4675">
                  <c:v>4.8400000000000034</c:v>
                </c:pt>
                <c:pt idx="4676">
                  <c:v>4.5499999999999972</c:v>
                </c:pt>
                <c:pt idx="4677">
                  <c:v>5.1599999999999966</c:v>
                </c:pt>
                <c:pt idx="4678">
                  <c:v>4.6899999999999977</c:v>
                </c:pt>
                <c:pt idx="4679">
                  <c:v>4.9200000000000017</c:v>
                </c:pt>
                <c:pt idx="4680">
                  <c:v>5.2999999999999972</c:v>
                </c:pt>
                <c:pt idx="4681">
                  <c:v>4.8199999999999932</c:v>
                </c:pt>
                <c:pt idx="4682">
                  <c:v>4.8100000000000023</c:v>
                </c:pt>
                <c:pt idx="4683">
                  <c:v>5.210000000000008</c:v>
                </c:pt>
                <c:pt idx="4684">
                  <c:v>4.8399999999999892</c:v>
                </c:pt>
                <c:pt idx="4685">
                  <c:v>5.1700000000000017</c:v>
                </c:pt>
                <c:pt idx="4686">
                  <c:v>5.4699999999999989</c:v>
                </c:pt>
                <c:pt idx="4687">
                  <c:v>5.4499999999999886</c:v>
                </c:pt>
                <c:pt idx="4688">
                  <c:v>5.5700000000000074</c:v>
                </c:pt>
                <c:pt idx="4689">
                  <c:v>5.4000000000000057</c:v>
                </c:pt>
                <c:pt idx="4690">
                  <c:v>5.6299999999999955</c:v>
                </c:pt>
                <c:pt idx="4691">
                  <c:v>5.5799999999999983</c:v>
                </c:pt>
                <c:pt idx="4692">
                  <c:v>5.6300000000000097</c:v>
                </c:pt>
                <c:pt idx="4693">
                  <c:v>5.5300000000000011</c:v>
                </c:pt>
                <c:pt idx="4694">
                  <c:v>5.3100000000000023</c:v>
                </c:pt>
                <c:pt idx="4695">
                  <c:v>5.2800000000000011</c:v>
                </c:pt>
                <c:pt idx="4696">
                  <c:v>5.3099999999999881</c:v>
                </c:pt>
                <c:pt idx="4697">
                  <c:v>5.289999999999992</c:v>
                </c:pt>
                <c:pt idx="4698">
                  <c:v>4.8100000000000023</c:v>
                </c:pt>
                <c:pt idx="4699">
                  <c:v>5.0600000000000023</c:v>
                </c:pt>
                <c:pt idx="4700">
                  <c:v>4.8499999999999943</c:v>
                </c:pt>
                <c:pt idx="4701">
                  <c:v>3.9299999999999926</c:v>
                </c:pt>
                <c:pt idx="4702">
                  <c:v>3.9299999999999926</c:v>
                </c:pt>
                <c:pt idx="4703">
                  <c:v>5.1200000000000045</c:v>
                </c:pt>
                <c:pt idx="4704">
                  <c:v>4.5400000000000063</c:v>
                </c:pt>
                <c:pt idx="4705">
                  <c:v>4.2099999999999937</c:v>
                </c:pt>
                <c:pt idx="4706">
                  <c:v>4.7000000000000028</c:v>
                </c:pt>
                <c:pt idx="4707">
                  <c:v>5.3099999999999881</c:v>
                </c:pt>
                <c:pt idx="4708">
                  <c:v>4.7399999999999949</c:v>
                </c:pt>
                <c:pt idx="4709">
                  <c:v>4.8900000000000006</c:v>
                </c:pt>
                <c:pt idx="4710">
                  <c:v>4.6899999999999977</c:v>
                </c:pt>
                <c:pt idx="4711">
                  <c:v>4.6899999999999977</c:v>
                </c:pt>
                <c:pt idx="4712">
                  <c:v>4.7799999999999869</c:v>
                </c:pt>
                <c:pt idx="4713">
                  <c:v>4.8900000000000006</c:v>
                </c:pt>
                <c:pt idx="4714">
                  <c:v>3.8599999999999994</c:v>
                </c:pt>
                <c:pt idx="4715">
                  <c:v>4.3400000000000034</c:v>
                </c:pt>
                <c:pt idx="4716">
                  <c:v>4.0799999999999983</c:v>
                </c:pt>
                <c:pt idx="4717">
                  <c:v>4.6700000000000017</c:v>
                </c:pt>
                <c:pt idx="4718">
                  <c:v>4.25</c:v>
                </c:pt>
                <c:pt idx="4719">
                  <c:v>4.4899999999999949</c:v>
                </c:pt>
                <c:pt idx="4720">
                  <c:v>3.5600000000000023</c:v>
                </c:pt>
                <c:pt idx="4721">
                  <c:v>-0.20000000000000284</c:v>
                </c:pt>
                <c:pt idx="4722">
                  <c:v>0.85999999999999943</c:v>
                </c:pt>
                <c:pt idx="4723">
                  <c:v>2.1299999999999955</c:v>
                </c:pt>
                <c:pt idx="4724">
                  <c:v>3.5599999999999952</c:v>
                </c:pt>
                <c:pt idx="4725">
                  <c:v>3.3100000000000023</c:v>
                </c:pt>
                <c:pt idx="4726">
                  <c:v>2.7099999999999937</c:v>
                </c:pt>
                <c:pt idx="4727">
                  <c:v>3.8800000000000026</c:v>
                </c:pt>
                <c:pt idx="4728">
                  <c:v>3.5799999999999983</c:v>
                </c:pt>
                <c:pt idx="4729">
                  <c:v>3.6699999999999875</c:v>
                </c:pt>
                <c:pt idx="4730">
                  <c:v>4.1000000000000085</c:v>
                </c:pt>
                <c:pt idx="4731">
                  <c:v>4.8299999999999983</c:v>
                </c:pt>
                <c:pt idx="4732">
                  <c:v>4.789999999999992</c:v>
                </c:pt>
                <c:pt idx="4733">
                  <c:v>2.2700000000000102</c:v>
                </c:pt>
                <c:pt idx="4734">
                  <c:v>-7.9999999999998295E-2</c:v>
                </c:pt>
                <c:pt idx="4735">
                  <c:v>-7.9999999999998295E-2</c:v>
                </c:pt>
                <c:pt idx="4736">
                  <c:v>-7.9999999999998295E-2</c:v>
                </c:pt>
                <c:pt idx="4737">
                  <c:v>-6.9999999999993179E-2</c:v>
                </c:pt>
                <c:pt idx="4738">
                  <c:v>-6.9999999999993179E-2</c:v>
                </c:pt>
                <c:pt idx="4739">
                  <c:v>-6.9999999999993179E-2</c:v>
                </c:pt>
                <c:pt idx="4740">
                  <c:v>0.31999999999999318</c:v>
                </c:pt>
                <c:pt idx="4741">
                  <c:v>2.8800000000000097</c:v>
                </c:pt>
                <c:pt idx="4742">
                  <c:v>2.4099999999999966</c:v>
                </c:pt>
                <c:pt idx="4743">
                  <c:v>3.1400000000000006</c:v>
                </c:pt>
                <c:pt idx="4744">
                  <c:v>4</c:v>
                </c:pt>
                <c:pt idx="4745">
                  <c:v>2.2099999999999937</c:v>
                </c:pt>
                <c:pt idx="4746">
                  <c:v>4.3699999999999903</c:v>
                </c:pt>
                <c:pt idx="4747">
                  <c:v>5.0600000000000023</c:v>
                </c:pt>
                <c:pt idx="4748">
                  <c:v>4.8400000000000034</c:v>
                </c:pt>
                <c:pt idx="4749">
                  <c:v>5.5200000000000102</c:v>
                </c:pt>
                <c:pt idx="4750">
                  <c:v>5.2400000000000091</c:v>
                </c:pt>
                <c:pt idx="4751">
                  <c:v>6.2199999999999989</c:v>
                </c:pt>
                <c:pt idx="4752">
                  <c:v>4.6099999999999994</c:v>
                </c:pt>
                <c:pt idx="4753">
                  <c:v>3.9500000000000028</c:v>
                </c:pt>
                <c:pt idx="4754">
                  <c:v>1.8100000000000023</c:v>
                </c:pt>
                <c:pt idx="4755">
                  <c:v>4.5699999999999932</c:v>
                </c:pt>
                <c:pt idx="4756">
                  <c:v>5.3299999999999983</c:v>
                </c:pt>
                <c:pt idx="4757">
                  <c:v>5.5</c:v>
                </c:pt>
                <c:pt idx="4758">
                  <c:v>4.3400000000000034</c:v>
                </c:pt>
                <c:pt idx="4759">
                  <c:v>3.8400000000000034</c:v>
                </c:pt>
                <c:pt idx="4760">
                  <c:v>4.9399999999999977</c:v>
                </c:pt>
                <c:pt idx="4761">
                  <c:v>5.789999999999992</c:v>
                </c:pt>
                <c:pt idx="4762">
                  <c:v>5.5899999999999892</c:v>
                </c:pt>
                <c:pt idx="4763">
                  <c:v>5.519999999999996</c:v>
                </c:pt>
                <c:pt idx="4764">
                  <c:v>5.3600000000000136</c:v>
                </c:pt>
                <c:pt idx="4765">
                  <c:v>5.3900000000000006</c:v>
                </c:pt>
                <c:pt idx="4766">
                  <c:v>5.4599999999999937</c:v>
                </c:pt>
                <c:pt idx="4767">
                  <c:v>5.539999999999992</c:v>
                </c:pt>
                <c:pt idx="4768">
                  <c:v>5.2999999999999972</c:v>
                </c:pt>
                <c:pt idx="4769">
                  <c:v>5.4299999999999926</c:v>
                </c:pt>
                <c:pt idx="4770">
                  <c:v>5.1800000000000068</c:v>
                </c:pt>
                <c:pt idx="4771">
                  <c:v>4.6200000000000045</c:v>
                </c:pt>
                <c:pt idx="4772">
                  <c:v>4.3799999999999955</c:v>
                </c:pt>
                <c:pt idx="4773">
                  <c:v>3.8100000000000023</c:v>
                </c:pt>
                <c:pt idx="4774">
                  <c:v>3.5500000000000043</c:v>
                </c:pt>
                <c:pt idx="4775">
                  <c:v>4.0699999999999932</c:v>
                </c:pt>
                <c:pt idx="4776">
                  <c:v>3.9299999999999997</c:v>
                </c:pt>
                <c:pt idx="4777">
                  <c:v>4.8699999999999903</c:v>
                </c:pt>
                <c:pt idx="4778">
                  <c:v>4.1099999999999994</c:v>
                </c:pt>
                <c:pt idx="4779">
                  <c:v>4.769999999999996</c:v>
                </c:pt>
                <c:pt idx="4780">
                  <c:v>5.3599999999999994</c:v>
                </c:pt>
                <c:pt idx="4781">
                  <c:v>5.230000000000004</c:v>
                </c:pt>
                <c:pt idx="4782">
                  <c:v>5.1899999999999977</c:v>
                </c:pt>
                <c:pt idx="4783">
                  <c:v>5.25</c:v>
                </c:pt>
                <c:pt idx="4784">
                  <c:v>4.980000000000004</c:v>
                </c:pt>
                <c:pt idx="4785">
                  <c:v>4.9400000000000119</c:v>
                </c:pt>
                <c:pt idx="4786">
                  <c:v>5.2399999999999949</c:v>
                </c:pt>
                <c:pt idx="4787">
                  <c:v>5.1600000000000108</c:v>
                </c:pt>
                <c:pt idx="4788">
                  <c:v>4.9799999999999898</c:v>
                </c:pt>
                <c:pt idx="4789">
                  <c:v>5.5499999999999972</c:v>
                </c:pt>
                <c:pt idx="4790">
                  <c:v>4.9899999999999949</c:v>
                </c:pt>
                <c:pt idx="4791">
                  <c:v>5.1299999999999955</c:v>
                </c:pt>
                <c:pt idx="4792">
                  <c:v>5.6700000000000017</c:v>
                </c:pt>
                <c:pt idx="4793">
                  <c:v>4.4399999999999977</c:v>
                </c:pt>
                <c:pt idx="4794">
                  <c:v>3.6700000000000017</c:v>
                </c:pt>
                <c:pt idx="4795">
                  <c:v>4.8599999999999923</c:v>
                </c:pt>
                <c:pt idx="4796">
                  <c:v>5.0899999999999963</c:v>
                </c:pt>
                <c:pt idx="4797">
                  <c:v>4.3999999999999986</c:v>
                </c:pt>
                <c:pt idx="4798">
                  <c:v>4.68</c:v>
                </c:pt>
                <c:pt idx="4799">
                  <c:v>5.57</c:v>
                </c:pt>
                <c:pt idx="4800">
                  <c:v>4.8599999999999994</c:v>
                </c:pt>
                <c:pt idx="4801">
                  <c:v>4.0300000000000011</c:v>
                </c:pt>
                <c:pt idx="4802">
                  <c:v>4.1199999999999974</c:v>
                </c:pt>
                <c:pt idx="4803">
                  <c:v>4.4899999999999949</c:v>
                </c:pt>
                <c:pt idx="4804">
                  <c:v>4.509999999999998</c:v>
                </c:pt>
                <c:pt idx="4805">
                  <c:v>3.3400000000000034</c:v>
                </c:pt>
                <c:pt idx="4806">
                  <c:v>2.7199999999999989</c:v>
                </c:pt>
                <c:pt idx="4807">
                  <c:v>3.4500000000000028</c:v>
                </c:pt>
                <c:pt idx="4808">
                  <c:v>3.7399999999999949</c:v>
                </c:pt>
                <c:pt idx="4809">
                  <c:v>4.4200000000000017</c:v>
                </c:pt>
                <c:pt idx="4810">
                  <c:v>6.6899999999999977</c:v>
                </c:pt>
                <c:pt idx="4811">
                  <c:v>5.9000000000000057</c:v>
                </c:pt>
                <c:pt idx="4812">
                  <c:v>3.9200000000000017</c:v>
                </c:pt>
                <c:pt idx="4813">
                  <c:v>4.7200000000000131</c:v>
                </c:pt>
                <c:pt idx="4814">
                  <c:v>3.3100000000000023</c:v>
                </c:pt>
                <c:pt idx="4815">
                  <c:v>2.7800000000000011</c:v>
                </c:pt>
                <c:pt idx="4816">
                  <c:v>3.8399999999999892</c:v>
                </c:pt>
                <c:pt idx="4817">
                  <c:v>5.43</c:v>
                </c:pt>
                <c:pt idx="4818">
                  <c:v>3.6200000000000045</c:v>
                </c:pt>
                <c:pt idx="4819">
                  <c:v>4.1400000000000006</c:v>
                </c:pt>
                <c:pt idx="4820">
                  <c:v>5.0399999999999991</c:v>
                </c:pt>
                <c:pt idx="4821">
                  <c:v>4.8699999999999974</c:v>
                </c:pt>
                <c:pt idx="4822">
                  <c:v>6.2899999999999991</c:v>
                </c:pt>
                <c:pt idx="4823">
                  <c:v>4.759999999999998</c:v>
                </c:pt>
                <c:pt idx="4824">
                  <c:v>4.6300000000000026</c:v>
                </c:pt>
                <c:pt idx="4825">
                  <c:v>4.18</c:v>
                </c:pt>
                <c:pt idx="4826">
                  <c:v>4.2199999999999989</c:v>
                </c:pt>
                <c:pt idx="4827">
                  <c:v>3.5400000000000063</c:v>
                </c:pt>
                <c:pt idx="4828">
                  <c:v>3.259999999999998</c:v>
                </c:pt>
                <c:pt idx="4829">
                  <c:v>3.730000000000004</c:v>
                </c:pt>
                <c:pt idx="4830">
                  <c:v>3.7700000000000031</c:v>
                </c:pt>
                <c:pt idx="4831">
                  <c:v>3.9099999999999966</c:v>
                </c:pt>
                <c:pt idx="4832">
                  <c:v>4.6799999999999926</c:v>
                </c:pt>
                <c:pt idx="4833">
                  <c:v>4.4200000000000017</c:v>
                </c:pt>
                <c:pt idx="4834">
                  <c:v>4.730000000000004</c:v>
                </c:pt>
                <c:pt idx="4835">
                  <c:v>3.1899999999999977</c:v>
                </c:pt>
                <c:pt idx="4836">
                  <c:v>3.7700000000000031</c:v>
                </c:pt>
                <c:pt idx="4837">
                  <c:v>3.7199999999999989</c:v>
                </c:pt>
                <c:pt idx="4838">
                  <c:v>3.9100000000000108</c:v>
                </c:pt>
                <c:pt idx="4839">
                  <c:v>3.8499999999999943</c:v>
                </c:pt>
                <c:pt idx="4840">
                  <c:v>4.019999999999996</c:v>
                </c:pt>
                <c:pt idx="4841">
                  <c:v>3.210000000000008</c:v>
                </c:pt>
                <c:pt idx="4842">
                  <c:v>0.74000000000000909</c:v>
                </c:pt>
                <c:pt idx="4843">
                  <c:v>0.28999999999999204</c:v>
                </c:pt>
                <c:pt idx="4844">
                  <c:v>3</c:v>
                </c:pt>
                <c:pt idx="4845">
                  <c:v>5.019999999999996</c:v>
                </c:pt>
                <c:pt idx="4846">
                  <c:v>5.8999999999999986</c:v>
                </c:pt>
                <c:pt idx="4847">
                  <c:v>2.8200000000000003</c:v>
                </c:pt>
                <c:pt idx="4848">
                  <c:v>1.7999999999999972</c:v>
                </c:pt>
                <c:pt idx="4849">
                  <c:v>3.6800000000000068</c:v>
                </c:pt>
                <c:pt idx="4850">
                  <c:v>3.8599999999999994</c:v>
                </c:pt>
                <c:pt idx="4851">
                  <c:v>3.75</c:v>
                </c:pt>
                <c:pt idx="4852">
                  <c:v>2.5400000000000063</c:v>
                </c:pt>
                <c:pt idx="4853">
                  <c:v>4.3599999999999994</c:v>
                </c:pt>
                <c:pt idx="4854">
                  <c:v>3.519999999999996</c:v>
                </c:pt>
                <c:pt idx="4855">
                  <c:v>2.4000000000000057</c:v>
                </c:pt>
                <c:pt idx="4856">
                  <c:v>1.6599999999999966</c:v>
                </c:pt>
                <c:pt idx="4857">
                  <c:v>1.769999999999996</c:v>
                </c:pt>
                <c:pt idx="4858">
                  <c:v>5.2000000000000028</c:v>
                </c:pt>
                <c:pt idx="4859">
                  <c:v>4.4899999999999949</c:v>
                </c:pt>
                <c:pt idx="4860">
                  <c:v>9.9999999999909051E-3</c:v>
                </c:pt>
                <c:pt idx="4861">
                  <c:v>3.7199999999999989</c:v>
                </c:pt>
                <c:pt idx="4862">
                  <c:v>2.1899999999999977</c:v>
                </c:pt>
                <c:pt idx="4863">
                  <c:v>1.9000000000000057</c:v>
                </c:pt>
                <c:pt idx="4864">
                  <c:v>3.1600000000000108</c:v>
                </c:pt>
                <c:pt idx="4865">
                  <c:v>2.2599999999999909</c:v>
                </c:pt>
                <c:pt idx="4866">
                  <c:v>7.0699999999999932</c:v>
                </c:pt>
                <c:pt idx="4867">
                  <c:v>5.5600000000000023</c:v>
                </c:pt>
                <c:pt idx="4868">
                  <c:v>5.2999999999999972</c:v>
                </c:pt>
                <c:pt idx="4869">
                  <c:v>4.710000000000008</c:v>
                </c:pt>
                <c:pt idx="4870">
                  <c:v>3.9200000000000017</c:v>
                </c:pt>
                <c:pt idx="4871">
                  <c:v>3.4400000000000048</c:v>
                </c:pt>
                <c:pt idx="4872">
                  <c:v>4.2000000000000028</c:v>
                </c:pt>
                <c:pt idx="4873">
                  <c:v>4.4699999999999989</c:v>
                </c:pt>
                <c:pt idx="4874">
                  <c:v>4.8299999999999983</c:v>
                </c:pt>
                <c:pt idx="4875">
                  <c:v>4.2600000000000051</c:v>
                </c:pt>
                <c:pt idx="4876">
                  <c:v>4.3799999999999955</c:v>
                </c:pt>
                <c:pt idx="4877">
                  <c:v>5.2800000000000011</c:v>
                </c:pt>
                <c:pt idx="4878">
                  <c:v>3.7700000000000102</c:v>
                </c:pt>
                <c:pt idx="4879">
                  <c:v>0.69000000000001194</c:v>
                </c:pt>
                <c:pt idx="4880">
                  <c:v>1.5499999999999972</c:v>
                </c:pt>
                <c:pt idx="4881">
                  <c:v>1.3299999999999983</c:v>
                </c:pt>
                <c:pt idx="4882">
                  <c:v>4.3100000000000023</c:v>
                </c:pt>
                <c:pt idx="4883">
                  <c:v>5.6999999999999886</c:v>
                </c:pt>
                <c:pt idx="4884">
                  <c:v>5.4100000000000108</c:v>
                </c:pt>
                <c:pt idx="4885">
                  <c:v>5.5</c:v>
                </c:pt>
                <c:pt idx="4886">
                  <c:v>5.7199999999999989</c:v>
                </c:pt>
                <c:pt idx="4887">
                  <c:v>5.9599999999999937</c:v>
                </c:pt>
                <c:pt idx="4888">
                  <c:v>5.7000000000000028</c:v>
                </c:pt>
                <c:pt idx="4889">
                  <c:v>5.9599999999999937</c:v>
                </c:pt>
                <c:pt idx="4890">
                  <c:v>5.9299999999999926</c:v>
                </c:pt>
                <c:pt idx="4891">
                  <c:v>5.7199999999999989</c:v>
                </c:pt>
                <c:pt idx="4892">
                  <c:v>5.8799999999999955</c:v>
                </c:pt>
                <c:pt idx="4893">
                  <c:v>5.7599999999999909</c:v>
                </c:pt>
                <c:pt idx="4894">
                  <c:v>5.5600000000000023</c:v>
                </c:pt>
                <c:pt idx="4895">
                  <c:v>4.9399999999999977</c:v>
                </c:pt>
                <c:pt idx="4896">
                  <c:v>6.1099999999999994</c:v>
                </c:pt>
                <c:pt idx="4897">
                  <c:v>5.7299999999999898</c:v>
                </c:pt>
                <c:pt idx="4898">
                  <c:v>6.019999999999996</c:v>
                </c:pt>
                <c:pt idx="4899">
                  <c:v>6</c:v>
                </c:pt>
                <c:pt idx="4900">
                  <c:v>5.9299999999999926</c:v>
                </c:pt>
                <c:pt idx="4901">
                  <c:v>6.2000000000000028</c:v>
                </c:pt>
                <c:pt idx="4902">
                  <c:v>6.3699999999999903</c:v>
                </c:pt>
                <c:pt idx="4903">
                  <c:v>6.25</c:v>
                </c:pt>
                <c:pt idx="4904">
                  <c:v>6.2800000000000011</c:v>
                </c:pt>
                <c:pt idx="4905">
                  <c:v>6.4399999999999977</c:v>
                </c:pt>
                <c:pt idx="4906">
                  <c:v>4.3900000000000006</c:v>
                </c:pt>
                <c:pt idx="4907">
                  <c:v>4.1200000000000045</c:v>
                </c:pt>
                <c:pt idx="4908">
                  <c:v>3.1599999999999966</c:v>
                </c:pt>
                <c:pt idx="4909">
                  <c:v>1.9500000000000028</c:v>
                </c:pt>
                <c:pt idx="4910">
                  <c:v>2.6500000000000057</c:v>
                </c:pt>
                <c:pt idx="4911">
                  <c:v>5.480000000000004</c:v>
                </c:pt>
                <c:pt idx="4912">
                  <c:v>5.0999999999999943</c:v>
                </c:pt>
                <c:pt idx="4913">
                  <c:v>4.6700000000000017</c:v>
                </c:pt>
                <c:pt idx="4914">
                  <c:v>4.3100000000000023</c:v>
                </c:pt>
                <c:pt idx="4915">
                  <c:v>4.6000000000000085</c:v>
                </c:pt>
                <c:pt idx="4916">
                  <c:v>3.6299999999999955</c:v>
                </c:pt>
                <c:pt idx="4917">
                  <c:v>3.5700000000000074</c:v>
                </c:pt>
                <c:pt idx="4918">
                  <c:v>4.3700000000000045</c:v>
                </c:pt>
                <c:pt idx="4919">
                  <c:v>4.6299999999999955</c:v>
                </c:pt>
                <c:pt idx="4920">
                  <c:v>4.6899999999999977</c:v>
                </c:pt>
                <c:pt idx="4921">
                  <c:v>4.769999999999996</c:v>
                </c:pt>
                <c:pt idx="4922">
                  <c:v>5.25</c:v>
                </c:pt>
                <c:pt idx="4923">
                  <c:v>5.3100000000000023</c:v>
                </c:pt>
                <c:pt idx="4924">
                  <c:v>6.4200000000000017</c:v>
                </c:pt>
                <c:pt idx="4925">
                  <c:v>4.1400000000000006</c:v>
                </c:pt>
                <c:pt idx="4926">
                  <c:v>0.93999999999999773</c:v>
                </c:pt>
                <c:pt idx="4927">
                  <c:v>3.0999999999999943</c:v>
                </c:pt>
                <c:pt idx="4928">
                  <c:v>2.2800000000000011</c:v>
                </c:pt>
                <c:pt idx="4929">
                  <c:v>-9.0000000000003411E-2</c:v>
                </c:pt>
                <c:pt idx="4930">
                  <c:v>-7.9999999999998295E-2</c:v>
                </c:pt>
                <c:pt idx="4931">
                  <c:v>0.21000000000000796</c:v>
                </c:pt>
                <c:pt idx="4932">
                  <c:v>1.4899999999999949</c:v>
                </c:pt>
                <c:pt idx="4933">
                  <c:v>3.6799999999999926</c:v>
                </c:pt>
                <c:pt idx="4934">
                  <c:v>6.1200000000000045</c:v>
                </c:pt>
                <c:pt idx="4935">
                  <c:v>7.2199999999999989</c:v>
                </c:pt>
                <c:pt idx="4936">
                  <c:v>6.9200000000000017</c:v>
                </c:pt>
                <c:pt idx="4937">
                  <c:v>6.0300000000000011</c:v>
                </c:pt>
                <c:pt idx="4938">
                  <c:v>4.8399999999999892</c:v>
                </c:pt>
                <c:pt idx="4939">
                  <c:v>4.8800000000000097</c:v>
                </c:pt>
                <c:pt idx="4940">
                  <c:v>4.4499999999999886</c:v>
                </c:pt>
                <c:pt idx="4941">
                  <c:v>3.5400000000000063</c:v>
                </c:pt>
                <c:pt idx="4942">
                  <c:v>5.4099999999999966</c:v>
                </c:pt>
                <c:pt idx="4943">
                  <c:v>2.6699999999999946</c:v>
                </c:pt>
                <c:pt idx="4944">
                  <c:v>5.4600000000000009</c:v>
                </c:pt>
                <c:pt idx="4945">
                  <c:v>4.2800000000000011</c:v>
                </c:pt>
                <c:pt idx="4946">
                  <c:v>4.5</c:v>
                </c:pt>
                <c:pt idx="4947">
                  <c:v>5.1500000000000057</c:v>
                </c:pt>
                <c:pt idx="4948">
                  <c:v>7.3099999999999881</c:v>
                </c:pt>
                <c:pt idx="4949">
                  <c:v>7.7200000000000131</c:v>
                </c:pt>
                <c:pt idx="4950">
                  <c:v>6.8299999999999983</c:v>
                </c:pt>
                <c:pt idx="4951">
                  <c:v>6.7199999999999989</c:v>
                </c:pt>
                <c:pt idx="4952">
                  <c:v>7.0099999999999909</c:v>
                </c:pt>
                <c:pt idx="4953">
                  <c:v>5.9300000000000068</c:v>
                </c:pt>
                <c:pt idx="4954">
                  <c:v>6.269999999999996</c:v>
                </c:pt>
                <c:pt idx="4955">
                  <c:v>4.1099999999999994</c:v>
                </c:pt>
                <c:pt idx="4956">
                  <c:v>3.3099999999999881</c:v>
                </c:pt>
                <c:pt idx="4957">
                  <c:v>3.3499999999999943</c:v>
                </c:pt>
                <c:pt idx="4958">
                  <c:v>6.4500000000000028</c:v>
                </c:pt>
                <c:pt idx="4959">
                  <c:v>7.019999999999996</c:v>
                </c:pt>
                <c:pt idx="4960">
                  <c:v>7.3199999999999932</c:v>
                </c:pt>
                <c:pt idx="4961">
                  <c:v>6.6799999999999926</c:v>
                </c:pt>
                <c:pt idx="4962">
                  <c:v>6.8400000000000034</c:v>
                </c:pt>
                <c:pt idx="4963">
                  <c:v>6.4200000000000017</c:v>
                </c:pt>
                <c:pt idx="4964">
                  <c:v>5.5099999999999909</c:v>
                </c:pt>
                <c:pt idx="4965">
                  <c:v>5.0799999999999983</c:v>
                </c:pt>
                <c:pt idx="4966">
                  <c:v>5.210000000000008</c:v>
                </c:pt>
                <c:pt idx="4967">
                  <c:v>5.289999999999992</c:v>
                </c:pt>
                <c:pt idx="4968">
                  <c:v>5.9299999999999926</c:v>
                </c:pt>
                <c:pt idx="4969">
                  <c:v>5.9299999999999926</c:v>
                </c:pt>
                <c:pt idx="4970">
                  <c:v>6.7400000000000091</c:v>
                </c:pt>
                <c:pt idx="4971">
                  <c:v>7.5900000000000034</c:v>
                </c:pt>
                <c:pt idx="4972">
                  <c:v>7.1599999999999966</c:v>
                </c:pt>
                <c:pt idx="4973">
                  <c:v>2.9900000000000091</c:v>
                </c:pt>
                <c:pt idx="4974">
                  <c:v>4.6200000000000045</c:v>
                </c:pt>
                <c:pt idx="4975">
                  <c:v>7.6300000000000097</c:v>
                </c:pt>
                <c:pt idx="4976">
                  <c:v>7.3900000000000006</c:v>
                </c:pt>
                <c:pt idx="4977">
                  <c:v>7.4900000000000091</c:v>
                </c:pt>
                <c:pt idx="4978">
                  <c:v>7.7199999999999989</c:v>
                </c:pt>
                <c:pt idx="4979">
                  <c:v>7.6700000000000017</c:v>
                </c:pt>
                <c:pt idx="4980">
                  <c:v>7.7399999999999949</c:v>
                </c:pt>
                <c:pt idx="4981">
                  <c:v>6.7900000000000063</c:v>
                </c:pt>
                <c:pt idx="4982">
                  <c:v>6.6599999999999966</c:v>
                </c:pt>
                <c:pt idx="4983">
                  <c:v>7.4399999999999977</c:v>
                </c:pt>
                <c:pt idx="4984">
                  <c:v>7.3599999999999994</c:v>
                </c:pt>
                <c:pt idx="4985">
                  <c:v>7.519999999999996</c:v>
                </c:pt>
                <c:pt idx="4986">
                  <c:v>7.5699999999999932</c:v>
                </c:pt>
                <c:pt idx="4987">
                  <c:v>7.4699999999999989</c:v>
                </c:pt>
                <c:pt idx="4988">
                  <c:v>7.1799999999999926</c:v>
                </c:pt>
                <c:pt idx="4989">
                  <c:v>6.4599999999999937</c:v>
                </c:pt>
                <c:pt idx="4990">
                  <c:v>6.3100000000000023</c:v>
                </c:pt>
                <c:pt idx="4991">
                  <c:v>5.8799999999999955</c:v>
                </c:pt>
                <c:pt idx="4992">
                  <c:v>5.6000000000000085</c:v>
                </c:pt>
                <c:pt idx="4993">
                  <c:v>4.8900000000000006</c:v>
                </c:pt>
                <c:pt idx="4994">
                  <c:v>6.2800000000000011</c:v>
                </c:pt>
                <c:pt idx="4995">
                  <c:v>5.9599999999999937</c:v>
                </c:pt>
                <c:pt idx="4996">
                  <c:v>7.3799999999999955</c:v>
                </c:pt>
                <c:pt idx="4997">
                  <c:v>4.4399999999999977</c:v>
                </c:pt>
                <c:pt idx="4998">
                  <c:v>7.0700000000000074</c:v>
                </c:pt>
                <c:pt idx="4999">
                  <c:v>7.6899999999999977</c:v>
                </c:pt>
                <c:pt idx="5000">
                  <c:v>7.6500000000000057</c:v>
                </c:pt>
                <c:pt idx="5001">
                  <c:v>7.8199999999999932</c:v>
                </c:pt>
                <c:pt idx="5002">
                  <c:v>7.7800000000000011</c:v>
                </c:pt>
                <c:pt idx="5003">
                  <c:v>7.4299999999999926</c:v>
                </c:pt>
                <c:pt idx="5004">
                  <c:v>7.6400000000000006</c:v>
                </c:pt>
                <c:pt idx="5005">
                  <c:v>7.5999999999999943</c:v>
                </c:pt>
                <c:pt idx="5006">
                  <c:v>7.5900000000000034</c:v>
                </c:pt>
                <c:pt idx="5007">
                  <c:v>7.2999999999999972</c:v>
                </c:pt>
                <c:pt idx="5008">
                  <c:v>6.7599999999999909</c:v>
                </c:pt>
                <c:pt idx="5009">
                  <c:v>7.5900000000000034</c:v>
                </c:pt>
                <c:pt idx="5010">
                  <c:v>7.3099999999999881</c:v>
                </c:pt>
                <c:pt idx="5011">
                  <c:v>7.0300000000000011</c:v>
                </c:pt>
                <c:pt idx="5012">
                  <c:v>6.8599999999999994</c:v>
                </c:pt>
                <c:pt idx="5013">
                  <c:v>7.2800000000000011</c:v>
                </c:pt>
                <c:pt idx="5014">
                  <c:v>7.7800000000000011</c:v>
                </c:pt>
                <c:pt idx="5015">
                  <c:v>6.3699999999999903</c:v>
                </c:pt>
                <c:pt idx="5016">
                  <c:v>7.019999999999996</c:v>
                </c:pt>
                <c:pt idx="5017">
                  <c:v>7.7199999999999989</c:v>
                </c:pt>
                <c:pt idx="5018">
                  <c:v>6.6199999999999903</c:v>
                </c:pt>
                <c:pt idx="5019">
                  <c:v>6.0400000000000063</c:v>
                </c:pt>
                <c:pt idx="5020">
                  <c:v>3.3200000000000074</c:v>
                </c:pt>
                <c:pt idx="5021">
                  <c:v>3.5899999999999892</c:v>
                </c:pt>
                <c:pt idx="5022">
                  <c:v>1.4299999999999926</c:v>
                </c:pt>
                <c:pt idx="5023">
                  <c:v>2.019999999999996</c:v>
                </c:pt>
                <c:pt idx="5024">
                  <c:v>3.5100000000000051</c:v>
                </c:pt>
                <c:pt idx="5025">
                  <c:v>4.9900000000000091</c:v>
                </c:pt>
                <c:pt idx="5026">
                  <c:v>7.1299999999999955</c:v>
                </c:pt>
                <c:pt idx="5027">
                  <c:v>6.6299999999999955</c:v>
                </c:pt>
                <c:pt idx="5028">
                  <c:v>5.8700000000000045</c:v>
                </c:pt>
                <c:pt idx="5029">
                  <c:v>6.0699999999999932</c:v>
                </c:pt>
                <c:pt idx="5030">
                  <c:v>5.4899999999999949</c:v>
                </c:pt>
                <c:pt idx="5031">
                  <c:v>4.8699999999999974</c:v>
                </c:pt>
                <c:pt idx="5032">
                  <c:v>4.8800000000000026</c:v>
                </c:pt>
                <c:pt idx="5033">
                  <c:v>4.6899999999999977</c:v>
                </c:pt>
                <c:pt idx="5034">
                  <c:v>4.6600000000000037</c:v>
                </c:pt>
                <c:pt idx="5035">
                  <c:v>4.7299999999999969</c:v>
                </c:pt>
                <c:pt idx="5036">
                  <c:v>4.3299999999999983</c:v>
                </c:pt>
                <c:pt idx="5037">
                  <c:v>4.3599999999999994</c:v>
                </c:pt>
                <c:pt idx="5038">
                  <c:v>4.4099999999999966</c:v>
                </c:pt>
                <c:pt idx="5039">
                  <c:v>4.3400000000000034</c:v>
                </c:pt>
                <c:pt idx="5040">
                  <c:v>4.6600000000000037</c:v>
                </c:pt>
                <c:pt idx="5041">
                  <c:v>4.490000000000002</c:v>
                </c:pt>
                <c:pt idx="5042">
                  <c:v>5.0699999999999932</c:v>
                </c:pt>
                <c:pt idx="5043">
                  <c:v>5.3499999999999943</c:v>
                </c:pt>
                <c:pt idx="5044">
                  <c:v>5.5700000000000074</c:v>
                </c:pt>
                <c:pt idx="5045">
                  <c:v>5.8000000000000114</c:v>
                </c:pt>
                <c:pt idx="5046">
                  <c:v>6.1400000000000006</c:v>
                </c:pt>
                <c:pt idx="5047">
                  <c:v>5.9299999999999926</c:v>
                </c:pt>
                <c:pt idx="5048">
                  <c:v>5.730000000000004</c:v>
                </c:pt>
                <c:pt idx="5049">
                  <c:v>5.7599999999999909</c:v>
                </c:pt>
                <c:pt idx="5050">
                  <c:v>5.7800000000000011</c:v>
                </c:pt>
                <c:pt idx="5051">
                  <c:v>5.6099999999999994</c:v>
                </c:pt>
                <c:pt idx="5052">
                  <c:v>5.6400000000000006</c:v>
                </c:pt>
                <c:pt idx="5053">
                  <c:v>5.3100000000000023</c:v>
                </c:pt>
                <c:pt idx="5054">
                  <c:v>5.2800000000000011</c:v>
                </c:pt>
                <c:pt idx="5055">
                  <c:v>5.3299999999999983</c:v>
                </c:pt>
                <c:pt idx="5056">
                  <c:v>5.5400000000000063</c:v>
                </c:pt>
                <c:pt idx="5057">
                  <c:v>5.5300000000000011</c:v>
                </c:pt>
                <c:pt idx="5058">
                  <c:v>5.5100000000000051</c:v>
                </c:pt>
                <c:pt idx="5059">
                  <c:v>5.6599999999999966</c:v>
                </c:pt>
                <c:pt idx="5060">
                  <c:v>5.7999999999999972</c:v>
                </c:pt>
                <c:pt idx="5061">
                  <c:v>5.8700000000000045</c:v>
                </c:pt>
                <c:pt idx="5062">
                  <c:v>6.0600000000000023</c:v>
                </c:pt>
                <c:pt idx="5063">
                  <c:v>6.1800000000000068</c:v>
                </c:pt>
                <c:pt idx="5064">
                  <c:v>6.1599999999999966</c:v>
                </c:pt>
                <c:pt idx="5065">
                  <c:v>6.6700000000000017</c:v>
                </c:pt>
                <c:pt idx="5066">
                  <c:v>7.3999999999999915</c:v>
                </c:pt>
                <c:pt idx="5067">
                  <c:v>7.75</c:v>
                </c:pt>
                <c:pt idx="5068">
                  <c:v>7.7900000000000063</c:v>
                </c:pt>
                <c:pt idx="5069">
                  <c:v>7.8500000000000085</c:v>
                </c:pt>
                <c:pt idx="5070">
                  <c:v>7.2199999999999989</c:v>
                </c:pt>
                <c:pt idx="5071">
                  <c:v>7.2800000000000011</c:v>
                </c:pt>
                <c:pt idx="5072">
                  <c:v>7.5900000000000034</c:v>
                </c:pt>
                <c:pt idx="5073">
                  <c:v>7.0300000000000011</c:v>
                </c:pt>
                <c:pt idx="5074">
                  <c:v>6.6400000000000006</c:v>
                </c:pt>
                <c:pt idx="5075">
                  <c:v>6.2000000000000028</c:v>
                </c:pt>
                <c:pt idx="5076">
                  <c:v>6.5499999999999972</c:v>
                </c:pt>
                <c:pt idx="5077">
                  <c:v>5.8700000000000045</c:v>
                </c:pt>
                <c:pt idx="5078">
                  <c:v>5.6000000000000085</c:v>
                </c:pt>
                <c:pt idx="5079">
                  <c:v>4.7900000000000063</c:v>
                </c:pt>
                <c:pt idx="5080">
                  <c:v>4.9900000000000091</c:v>
                </c:pt>
                <c:pt idx="5081">
                  <c:v>5.3099999999999881</c:v>
                </c:pt>
                <c:pt idx="5082">
                  <c:v>3.6599999999999966</c:v>
                </c:pt>
                <c:pt idx="5083">
                  <c:v>3.539999999999992</c:v>
                </c:pt>
                <c:pt idx="5084">
                  <c:v>4.1200000000000045</c:v>
                </c:pt>
                <c:pt idx="5085">
                  <c:v>4.3099999999999952</c:v>
                </c:pt>
                <c:pt idx="5086">
                  <c:v>4.2100000000000009</c:v>
                </c:pt>
                <c:pt idx="5087">
                  <c:v>5.5400000000000063</c:v>
                </c:pt>
                <c:pt idx="5088">
                  <c:v>6.4299999999999926</c:v>
                </c:pt>
                <c:pt idx="5089">
                  <c:v>6.4599999999999937</c:v>
                </c:pt>
                <c:pt idx="5090">
                  <c:v>6.7199999999999989</c:v>
                </c:pt>
                <c:pt idx="5091">
                  <c:v>8.1700000000000017</c:v>
                </c:pt>
                <c:pt idx="5092">
                  <c:v>7.9099999999999966</c:v>
                </c:pt>
                <c:pt idx="5093">
                  <c:v>7.6299999999999955</c:v>
                </c:pt>
                <c:pt idx="5094">
                  <c:v>7.1099999999999994</c:v>
                </c:pt>
                <c:pt idx="5095">
                  <c:v>7.4099999999999966</c:v>
                </c:pt>
                <c:pt idx="5096">
                  <c:v>7.2000000000000028</c:v>
                </c:pt>
                <c:pt idx="5097">
                  <c:v>7.0799999999999983</c:v>
                </c:pt>
                <c:pt idx="5098">
                  <c:v>6.8300000000000125</c:v>
                </c:pt>
                <c:pt idx="5099">
                  <c:v>6.2999999999999972</c:v>
                </c:pt>
                <c:pt idx="5100">
                  <c:v>6.3299999999999983</c:v>
                </c:pt>
                <c:pt idx="5101">
                  <c:v>6.5700000000000074</c:v>
                </c:pt>
                <c:pt idx="5102">
                  <c:v>5.8099999999999881</c:v>
                </c:pt>
                <c:pt idx="5103">
                  <c:v>5.8299999999999983</c:v>
                </c:pt>
                <c:pt idx="5104">
                  <c:v>5.9200000000000017</c:v>
                </c:pt>
                <c:pt idx="5105">
                  <c:v>6.1600000000000108</c:v>
                </c:pt>
                <c:pt idx="5106">
                  <c:v>5.9200000000000017</c:v>
                </c:pt>
                <c:pt idx="5107">
                  <c:v>5.7199999999999989</c:v>
                </c:pt>
                <c:pt idx="5108">
                  <c:v>5.0900000000000034</c:v>
                </c:pt>
                <c:pt idx="5109">
                  <c:v>4.5500000000000114</c:v>
                </c:pt>
                <c:pt idx="5110">
                  <c:v>4.480000000000004</c:v>
                </c:pt>
                <c:pt idx="5111">
                  <c:v>4.730000000000004</c:v>
                </c:pt>
                <c:pt idx="5112">
                  <c:v>3.7999999999999972</c:v>
                </c:pt>
                <c:pt idx="5113">
                  <c:v>4.269999999999996</c:v>
                </c:pt>
                <c:pt idx="5114">
                  <c:v>4.6699999999999875</c:v>
                </c:pt>
                <c:pt idx="5115">
                  <c:v>5.5599999999999881</c:v>
                </c:pt>
                <c:pt idx="5116">
                  <c:v>6.7200000000000131</c:v>
                </c:pt>
                <c:pt idx="5117">
                  <c:v>4.9399999999999977</c:v>
                </c:pt>
                <c:pt idx="5118">
                  <c:v>1.269999999999996</c:v>
                </c:pt>
                <c:pt idx="5119">
                  <c:v>3.0999999999999943</c:v>
                </c:pt>
                <c:pt idx="5120">
                  <c:v>3.0100000000000051</c:v>
                </c:pt>
                <c:pt idx="5121">
                  <c:v>5.1300000000000097</c:v>
                </c:pt>
                <c:pt idx="5122">
                  <c:v>2.2799999999999869</c:v>
                </c:pt>
                <c:pt idx="5123">
                  <c:v>0.23000000000000398</c:v>
                </c:pt>
                <c:pt idx="5124">
                  <c:v>0.85000000000000853</c:v>
                </c:pt>
                <c:pt idx="5125">
                  <c:v>1.1099999999999994</c:v>
                </c:pt>
                <c:pt idx="5126">
                  <c:v>3.8599999999999994</c:v>
                </c:pt>
                <c:pt idx="5127">
                  <c:v>6.710000000000008</c:v>
                </c:pt>
                <c:pt idx="5128">
                  <c:v>9.0600000000000023</c:v>
                </c:pt>
                <c:pt idx="5129">
                  <c:v>7.8400000000000034</c:v>
                </c:pt>
                <c:pt idx="5130">
                  <c:v>5.2900000000000063</c:v>
                </c:pt>
                <c:pt idx="5131">
                  <c:v>6.6099999999999994</c:v>
                </c:pt>
                <c:pt idx="5132">
                  <c:v>4.8900000000000006</c:v>
                </c:pt>
                <c:pt idx="5133">
                  <c:v>4.5499999999999972</c:v>
                </c:pt>
                <c:pt idx="5134">
                  <c:v>4.2899999999999991</c:v>
                </c:pt>
                <c:pt idx="5135">
                  <c:v>4.0999999999999943</c:v>
                </c:pt>
                <c:pt idx="5136">
                  <c:v>3.5</c:v>
                </c:pt>
                <c:pt idx="5137">
                  <c:v>1.7899999999999991</c:v>
                </c:pt>
                <c:pt idx="5138">
                  <c:v>1.4799999999999969</c:v>
                </c:pt>
                <c:pt idx="5139">
                  <c:v>1.1200000000000045</c:v>
                </c:pt>
                <c:pt idx="5140">
                  <c:v>3.9699999999999989</c:v>
                </c:pt>
                <c:pt idx="5141">
                  <c:v>0.65999999999999659</c:v>
                </c:pt>
                <c:pt idx="5142">
                  <c:v>6.9999999999993179E-2</c:v>
                </c:pt>
                <c:pt idx="5143">
                  <c:v>1.5100000000000051</c:v>
                </c:pt>
                <c:pt idx="5144">
                  <c:v>-5.9999999999988063E-2</c:v>
                </c:pt>
                <c:pt idx="5145">
                  <c:v>2.0000000000010232E-2</c:v>
                </c:pt>
                <c:pt idx="5146">
                  <c:v>0.37000000000000455</c:v>
                </c:pt>
                <c:pt idx="5147">
                  <c:v>1.1499999999999915</c:v>
                </c:pt>
                <c:pt idx="5148">
                  <c:v>3.8599999999999994</c:v>
                </c:pt>
                <c:pt idx="5149">
                  <c:v>4.1099999999999994</c:v>
                </c:pt>
                <c:pt idx="5150">
                  <c:v>5.3900000000000006</c:v>
                </c:pt>
                <c:pt idx="5151">
                  <c:v>6.3800000000000097</c:v>
                </c:pt>
                <c:pt idx="5152">
                  <c:v>3.8799999999999955</c:v>
                </c:pt>
                <c:pt idx="5153">
                  <c:v>3.6899999999999977</c:v>
                </c:pt>
                <c:pt idx="5154">
                  <c:v>2.3100000000000023</c:v>
                </c:pt>
                <c:pt idx="5155">
                  <c:v>2.4699999999999989</c:v>
                </c:pt>
                <c:pt idx="5156">
                  <c:v>3.8599999999999994</c:v>
                </c:pt>
                <c:pt idx="5157">
                  <c:v>4.1499999999999986</c:v>
                </c:pt>
                <c:pt idx="5158">
                  <c:v>4.6600000000000037</c:v>
                </c:pt>
                <c:pt idx="5159">
                  <c:v>3.4799999999999969</c:v>
                </c:pt>
                <c:pt idx="5160">
                  <c:v>2.1700000000000017</c:v>
                </c:pt>
                <c:pt idx="5161">
                  <c:v>2.8500000000000014</c:v>
                </c:pt>
                <c:pt idx="5162">
                  <c:v>3.259999999999998</c:v>
                </c:pt>
                <c:pt idx="5163">
                  <c:v>3.0699999999999932</c:v>
                </c:pt>
                <c:pt idx="5164">
                  <c:v>4.2099999999999937</c:v>
                </c:pt>
                <c:pt idx="5165">
                  <c:v>5.0100000000000051</c:v>
                </c:pt>
                <c:pt idx="5166">
                  <c:v>5.1200000000000045</c:v>
                </c:pt>
                <c:pt idx="5167">
                  <c:v>4.5899999999999892</c:v>
                </c:pt>
                <c:pt idx="5168">
                  <c:v>5.2400000000000091</c:v>
                </c:pt>
                <c:pt idx="5169">
                  <c:v>5.0900000000000034</c:v>
                </c:pt>
                <c:pt idx="5170">
                  <c:v>5.3399999999999892</c:v>
                </c:pt>
                <c:pt idx="5171">
                  <c:v>4.8500000000000085</c:v>
                </c:pt>
                <c:pt idx="5172">
                  <c:v>4.8700000000000045</c:v>
                </c:pt>
                <c:pt idx="5173">
                  <c:v>5.1099999999999994</c:v>
                </c:pt>
                <c:pt idx="5174">
                  <c:v>5.2599999999999909</c:v>
                </c:pt>
                <c:pt idx="5175">
                  <c:v>4.3399999999999892</c:v>
                </c:pt>
                <c:pt idx="5176">
                  <c:v>4.7600000000000051</c:v>
                </c:pt>
                <c:pt idx="5177">
                  <c:v>3.3700000000000045</c:v>
                </c:pt>
                <c:pt idx="5178">
                  <c:v>3.1000000000000085</c:v>
                </c:pt>
                <c:pt idx="5179">
                  <c:v>3.8999999999999986</c:v>
                </c:pt>
                <c:pt idx="5180">
                  <c:v>3.6299999999999955</c:v>
                </c:pt>
                <c:pt idx="5181">
                  <c:v>3.2199999999999989</c:v>
                </c:pt>
                <c:pt idx="5182">
                  <c:v>2.8299999999999983</c:v>
                </c:pt>
                <c:pt idx="5183">
                  <c:v>2.480000000000004</c:v>
                </c:pt>
                <c:pt idx="5184">
                  <c:v>2.9399999999999977</c:v>
                </c:pt>
                <c:pt idx="5185">
                  <c:v>2.980000000000004</c:v>
                </c:pt>
                <c:pt idx="5186">
                  <c:v>2.75</c:v>
                </c:pt>
                <c:pt idx="5187">
                  <c:v>3.259999999999998</c:v>
                </c:pt>
                <c:pt idx="5188">
                  <c:v>4.0799999999999983</c:v>
                </c:pt>
                <c:pt idx="5189">
                  <c:v>4.2099999999999937</c:v>
                </c:pt>
                <c:pt idx="5190">
                  <c:v>5.2799999999999869</c:v>
                </c:pt>
                <c:pt idx="5191">
                  <c:v>4.8800000000000097</c:v>
                </c:pt>
                <c:pt idx="5192">
                  <c:v>4.9399999999999977</c:v>
                </c:pt>
                <c:pt idx="5193">
                  <c:v>5.2000000000000028</c:v>
                </c:pt>
                <c:pt idx="5194">
                  <c:v>5.9500000000000028</c:v>
                </c:pt>
                <c:pt idx="5195">
                  <c:v>5.8699999999999903</c:v>
                </c:pt>
                <c:pt idx="5196">
                  <c:v>5.519999999999996</c:v>
                </c:pt>
                <c:pt idx="5197">
                  <c:v>5.0999999999999943</c:v>
                </c:pt>
                <c:pt idx="5198">
                  <c:v>6.8200000000000074</c:v>
                </c:pt>
                <c:pt idx="5199">
                  <c:v>5.4199999999999875</c:v>
                </c:pt>
                <c:pt idx="5200">
                  <c:v>4.4899999999999949</c:v>
                </c:pt>
                <c:pt idx="5201">
                  <c:v>5.2500000000000071</c:v>
                </c:pt>
                <c:pt idx="5202">
                  <c:v>5.6499999999999986</c:v>
                </c:pt>
                <c:pt idx="5203">
                  <c:v>5.6699999999999946</c:v>
                </c:pt>
                <c:pt idx="5204">
                  <c:v>5.6400000000000006</c:v>
                </c:pt>
                <c:pt idx="5205">
                  <c:v>5.6499999999999986</c:v>
                </c:pt>
                <c:pt idx="5206">
                  <c:v>5.4099999999999966</c:v>
                </c:pt>
                <c:pt idx="5207">
                  <c:v>5.4400000000000048</c:v>
                </c:pt>
                <c:pt idx="5208">
                  <c:v>5.2299999999999969</c:v>
                </c:pt>
                <c:pt idx="5209">
                  <c:v>4.9100000000000037</c:v>
                </c:pt>
                <c:pt idx="5210">
                  <c:v>5.1899999999999977</c:v>
                </c:pt>
                <c:pt idx="5211">
                  <c:v>5.0200000000000031</c:v>
                </c:pt>
                <c:pt idx="5212">
                  <c:v>5.1099999999999994</c:v>
                </c:pt>
                <c:pt idx="5213">
                  <c:v>5.2299999999999898</c:v>
                </c:pt>
                <c:pt idx="5214">
                  <c:v>6.5600000000000023</c:v>
                </c:pt>
                <c:pt idx="5215">
                  <c:v>6.5799999999999983</c:v>
                </c:pt>
                <c:pt idx="5216">
                  <c:v>6.5300000000000011</c:v>
                </c:pt>
                <c:pt idx="5217">
                  <c:v>6.289999999999992</c:v>
                </c:pt>
                <c:pt idx="5218">
                  <c:v>6.4200000000000017</c:v>
                </c:pt>
                <c:pt idx="5219">
                  <c:v>5.9899999999999949</c:v>
                </c:pt>
                <c:pt idx="5220">
                  <c:v>6.2999999999999972</c:v>
                </c:pt>
                <c:pt idx="5221">
                  <c:v>6.3400000000000034</c:v>
                </c:pt>
                <c:pt idx="5222">
                  <c:v>5.6800000000000068</c:v>
                </c:pt>
                <c:pt idx="5223">
                  <c:v>5.2199999999999989</c:v>
                </c:pt>
                <c:pt idx="5224">
                  <c:v>5.0499999999999972</c:v>
                </c:pt>
                <c:pt idx="5225">
                  <c:v>4.990000000000002</c:v>
                </c:pt>
                <c:pt idx="5226">
                  <c:v>5.0100000000000051</c:v>
                </c:pt>
                <c:pt idx="5227">
                  <c:v>4.5400000000000063</c:v>
                </c:pt>
                <c:pt idx="5228">
                  <c:v>4.5</c:v>
                </c:pt>
                <c:pt idx="5229">
                  <c:v>4.490000000000002</c:v>
                </c:pt>
                <c:pt idx="5230">
                  <c:v>4.2899999999999991</c:v>
                </c:pt>
                <c:pt idx="5231">
                  <c:v>4.2499999999999964</c:v>
                </c:pt>
                <c:pt idx="5232">
                  <c:v>4.509999999999998</c:v>
                </c:pt>
                <c:pt idx="5233">
                  <c:v>4.3399999999999963</c:v>
                </c:pt>
                <c:pt idx="5234">
                  <c:v>4.490000000000002</c:v>
                </c:pt>
                <c:pt idx="5235">
                  <c:v>4.2899999999999991</c:v>
                </c:pt>
                <c:pt idx="5236">
                  <c:v>4.3499999999999943</c:v>
                </c:pt>
                <c:pt idx="5237">
                  <c:v>4.720000000000006</c:v>
                </c:pt>
                <c:pt idx="5238">
                  <c:v>6</c:v>
                </c:pt>
                <c:pt idx="5239">
                  <c:v>6.1300000000000097</c:v>
                </c:pt>
                <c:pt idx="5240">
                  <c:v>5.6200000000000045</c:v>
                </c:pt>
                <c:pt idx="5241">
                  <c:v>5.7199999999999989</c:v>
                </c:pt>
                <c:pt idx="5242">
                  <c:v>5.6699999999999946</c:v>
                </c:pt>
                <c:pt idx="5243">
                  <c:v>5.9400000000000048</c:v>
                </c:pt>
                <c:pt idx="5244">
                  <c:v>5.769999999999996</c:v>
                </c:pt>
                <c:pt idx="5245">
                  <c:v>5.8099999999999952</c:v>
                </c:pt>
                <c:pt idx="5246">
                  <c:v>5.9399999999999977</c:v>
                </c:pt>
                <c:pt idx="5247">
                  <c:v>5.7099999999999937</c:v>
                </c:pt>
                <c:pt idx="5248">
                  <c:v>5.3099999999999952</c:v>
                </c:pt>
                <c:pt idx="5249">
                  <c:v>5.490000000000002</c:v>
                </c:pt>
                <c:pt idx="5250">
                  <c:v>5.6200000000000045</c:v>
                </c:pt>
                <c:pt idx="5251">
                  <c:v>5.509999999999998</c:v>
                </c:pt>
                <c:pt idx="5252">
                  <c:v>4.4200000000000017</c:v>
                </c:pt>
                <c:pt idx="5253">
                  <c:v>4.759999999999998</c:v>
                </c:pt>
                <c:pt idx="5254">
                  <c:v>4.009999999999998</c:v>
                </c:pt>
                <c:pt idx="5255">
                  <c:v>3.759999999999998</c:v>
                </c:pt>
                <c:pt idx="5256">
                  <c:v>3</c:v>
                </c:pt>
                <c:pt idx="5257">
                  <c:v>3.6100000000000065</c:v>
                </c:pt>
                <c:pt idx="5258">
                  <c:v>3.4399999999999977</c:v>
                </c:pt>
                <c:pt idx="5259">
                  <c:v>3.3200000000000074</c:v>
                </c:pt>
                <c:pt idx="5260">
                  <c:v>3.7900000000000063</c:v>
                </c:pt>
                <c:pt idx="5261">
                  <c:v>4.0100000000000051</c:v>
                </c:pt>
                <c:pt idx="5262">
                  <c:v>5.6599999999999966</c:v>
                </c:pt>
                <c:pt idx="5263">
                  <c:v>6.0900000000000034</c:v>
                </c:pt>
                <c:pt idx="5264">
                  <c:v>5.5699999999999932</c:v>
                </c:pt>
                <c:pt idx="5265">
                  <c:v>5.2299999999999898</c:v>
                </c:pt>
                <c:pt idx="5266">
                  <c:v>5.1500000000000057</c:v>
                </c:pt>
                <c:pt idx="5267">
                  <c:v>5.1499999999999915</c:v>
                </c:pt>
                <c:pt idx="5268">
                  <c:v>5.2999999999999972</c:v>
                </c:pt>
                <c:pt idx="5269">
                  <c:v>5.3799999999999955</c:v>
                </c:pt>
                <c:pt idx="5270">
                  <c:v>5.9599999999999937</c:v>
                </c:pt>
                <c:pt idx="5271">
                  <c:v>6.3499999999999943</c:v>
                </c:pt>
                <c:pt idx="5272">
                  <c:v>7.2000000000000028</c:v>
                </c:pt>
                <c:pt idx="5273">
                  <c:v>5.4300000000000068</c:v>
                </c:pt>
                <c:pt idx="5274">
                  <c:v>3.9899999999999949</c:v>
                </c:pt>
                <c:pt idx="5275">
                  <c:v>4.9099999999999966</c:v>
                </c:pt>
                <c:pt idx="5276">
                  <c:v>4.259999999999998</c:v>
                </c:pt>
                <c:pt idx="5277">
                  <c:v>3.509999999999998</c:v>
                </c:pt>
                <c:pt idx="5278">
                  <c:v>3.3200000000000003</c:v>
                </c:pt>
                <c:pt idx="5279">
                  <c:v>2.75</c:v>
                </c:pt>
                <c:pt idx="5280">
                  <c:v>3.0499999999999972</c:v>
                </c:pt>
                <c:pt idx="5281">
                  <c:v>3.1500000000000057</c:v>
                </c:pt>
                <c:pt idx="5282">
                  <c:v>3.8499999999999943</c:v>
                </c:pt>
                <c:pt idx="5283">
                  <c:v>1.8299999999999983</c:v>
                </c:pt>
                <c:pt idx="5284">
                  <c:v>3.8499999999999943</c:v>
                </c:pt>
                <c:pt idx="5285">
                  <c:v>4.2700000000000102</c:v>
                </c:pt>
                <c:pt idx="5286">
                  <c:v>1.3700000000000045</c:v>
                </c:pt>
                <c:pt idx="5287">
                  <c:v>4.5</c:v>
                </c:pt>
                <c:pt idx="5288">
                  <c:v>7.1899999999999977</c:v>
                </c:pt>
                <c:pt idx="5289">
                  <c:v>7.3599999999999994</c:v>
                </c:pt>
                <c:pt idx="5290">
                  <c:v>7.1500000000000057</c:v>
                </c:pt>
                <c:pt idx="5291">
                  <c:v>6.7800000000000011</c:v>
                </c:pt>
                <c:pt idx="5292">
                  <c:v>6.8100000000000023</c:v>
                </c:pt>
                <c:pt idx="5293">
                  <c:v>6.5999999999999943</c:v>
                </c:pt>
                <c:pt idx="5294">
                  <c:v>5.6400000000000006</c:v>
                </c:pt>
                <c:pt idx="5295">
                  <c:v>5.8100000000000023</c:v>
                </c:pt>
                <c:pt idx="5296">
                  <c:v>6.2800000000000011</c:v>
                </c:pt>
                <c:pt idx="5297">
                  <c:v>7.1799999999999926</c:v>
                </c:pt>
                <c:pt idx="5298">
                  <c:v>5.4099999999999966</c:v>
                </c:pt>
                <c:pt idx="5299">
                  <c:v>5.8499999999999943</c:v>
                </c:pt>
                <c:pt idx="5300">
                  <c:v>6.5899999999999892</c:v>
                </c:pt>
                <c:pt idx="5301">
                  <c:v>6.3000000000000114</c:v>
                </c:pt>
                <c:pt idx="5302">
                  <c:v>6.0799999999999983</c:v>
                </c:pt>
                <c:pt idx="5303">
                  <c:v>5.8699999999999903</c:v>
                </c:pt>
                <c:pt idx="5304">
                  <c:v>6.1800000000000068</c:v>
                </c:pt>
                <c:pt idx="5305">
                  <c:v>6.9300000000000068</c:v>
                </c:pt>
                <c:pt idx="5306">
                  <c:v>7.3599999999999994</c:v>
                </c:pt>
                <c:pt idx="5307">
                  <c:v>6.5699999999999932</c:v>
                </c:pt>
                <c:pt idx="5308">
                  <c:v>1.8100000000000023</c:v>
                </c:pt>
                <c:pt idx="5309">
                  <c:v>0.68000000000000682</c:v>
                </c:pt>
                <c:pt idx="5310">
                  <c:v>4.0000000000006253E-2</c:v>
                </c:pt>
                <c:pt idx="5311">
                  <c:v>0.10000000000000853</c:v>
                </c:pt>
                <c:pt idx="5312">
                  <c:v>0.36000000000001364</c:v>
                </c:pt>
                <c:pt idx="5313">
                  <c:v>0.82999999999999829</c:v>
                </c:pt>
                <c:pt idx="5314">
                  <c:v>0.76999999999999602</c:v>
                </c:pt>
                <c:pt idx="5315">
                  <c:v>2.1200000000000045</c:v>
                </c:pt>
                <c:pt idx="5316">
                  <c:v>3.6200000000000045</c:v>
                </c:pt>
                <c:pt idx="5317">
                  <c:v>5.2999999999999972</c:v>
                </c:pt>
                <c:pt idx="5318">
                  <c:v>4.0799999999999983</c:v>
                </c:pt>
                <c:pt idx="5319">
                  <c:v>5.7800000000000011</c:v>
                </c:pt>
                <c:pt idx="5320">
                  <c:v>6.9200000000000017</c:v>
                </c:pt>
                <c:pt idx="5321">
                  <c:v>6.9200000000000017</c:v>
                </c:pt>
                <c:pt idx="5322">
                  <c:v>6.7199999999999989</c:v>
                </c:pt>
                <c:pt idx="5323">
                  <c:v>6.8700000000000045</c:v>
                </c:pt>
                <c:pt idx="5324">
                  <c:v>6.480000000000004</c:v>
                </c:pt>
                <c:pt idx="5325">
                  <c:v>6.1799999999999926</c:v>
                </c:pt>
                <c:pt idx="5326">
                  <c:v>6.3100000000000023</c:v>
                </c:pt>
                <c:pt idx="5327">
                  <c:v>5.3999999999999915</c:v>
                </c:pt>
                <c:pt idx="5328">
                  <c:v>6.6099999999999994</c:v>
                </c:pt>
                <c:pt idx="5329">
                  <c:v>5.8799999999999955</c:v>
                </c:pt>
                <c:pt idx="5330">
                  <c:v>6.25</c:v>
                </c:pt>
                <c:pt idx="5331">
                  <c:v>5.789999999999992</c:v>
                </c:pt>
                <c:pt idx="5332">
                  <c:v>1.8600000000000136</c:v>
                </c:pt>
                <c:pt idx="5333">
                  <c:v>-7.9999999999998295E-2</c:v>
                </c:pt>
                <c:pt idx="5334">
                  <c:v>-7.9999999999998295E-2</c:v>
                </c:pt>
                <c:pt idx="5335">
                  <c:v>-7.9999999999998295E-2</c:v>
                </c:pt>
                <c:pt idx="5336">
                  <c:v>-7.9999999999998295E-2</c:v>
                </c:pt>
                <c:pt idx="5337">
                  <c:v>-7.9999999999998295E-2</c:v>
                </c:pt>
                <c:pt idx="5338">
                  <c:v>-7.9999999999998295E-2</c:v>
                </c:pt>
                <c:pt idx="5339">
                  <c:v>-7.9999999999998295E-2</c:v>
                </c:pt>
                <c:pt idx="5340">
                  <c:v>-7.9999999999998295E-2</c:v>
                </c:pt>
                <c:pt idx="5341">
                  <c:v>-7.9999999999998295E-2</c:v>
                </c:pt>
                <c:pt idx="5342">
                  <c:v>-7.9999999999998295E-2</c:v>
                </c:pt>
                <c:pt idx="5343">
                  <c:v>-7.9999999999998295E-2</c:v>
                </c:pt>
                <c:pt idx="5344">
                  <c:v>-7.9999999999998295E-2</c:v>
                </c:pt>
                <c:pt idx="5345">
                  <c:v>-8.99999999999892E-2</c:v>
                </c:pt>
                <c:pt idx="5346">
                  <c:v>0.23999999999999488</c:v>
                </c:pt>
                <c:pt idx="5347">
                  <c:v>1.5</c:v>
                </c:pt>
                <c:pt idx="5348">
                  <c:v>2.769999999999996</c:v>
                </c:pt>
                <c:pt idx="5349">
                  <c:v>1.730000000000004</c:v>
                </c:pt>
                <c:pt idx="5350">
                  <c:v>4.8499999999999943</c:v>
                </c:pt>
                <c:pt idx="5351">
                  <c:v>7</c:v>
                </c:pt>
                <c:pt idx="5352">
                  <c:v>7.0900000000000034</c:v>
                </c:pt>
                <c:pt idx="5353">
                  <c:v>3.7999999999999972</c:v>
                </c:pt>
                <c:pt idx="5354">
                  <c:v>2.3799999999999955</c:v>
                </c:pt>
                <c:pt idx="5355">
                  <c:v>3.5300000000000011</c:v>
                </c:pt>
                <c:pt idx="5356">
                  <c:v>4.3900000000000006</c:v>
                </c:pt>
                <c:pt idx="5357">
                  <c:v>4.1099999999999994</c:v>
                </c:pt>
                <c:pt idx="5358">
                  <c:v>6.8400000000000034</c:v>
                </c:pt>
                <c:pt idx="5359">
                  <c:v>6.8100000000000023</c:v>
                </c:pt>
                <c:pt idx="5360">
                  <c:v>4.8100000000000023</c:v>
                </c:pt>
                <c:pt idx="5361">
                  <c:v>0.10000000000000853</c:v>
                </c:pt>
                <c:pt idx="5362">
                  <c:v>-4.9999999999997158E-2</c:v>
                </c:pt>
                <c:pt idx="5363">
                  <c:v>-6.9999999999993179E-2</c:v>
                </c:pt>
                <c:pt idx="5364">
                  <c:v>0.49000000000000909</c:v>
                </c:pt>
                <c:pt idx="5365">
                  <c:v>1.1800000000000068</c:v>
                </c:pt>
                <c:pt idx="5366">
                  <c:v>2.0999999999999943</c:v>
                </c:pt>
                <c:pt idx="5367">
                  <c:v>3.2099999999999937</c:v>
                </c:pt>
                <c:pt idx="5368">
                  <c:v>5.1700000000000017</c:v>
                </c:pt>
                <c:pt idx="5369">
                  <c:v>3.9399999999999977</c:v>
                </c:pt>
                <c:pt idx="5370">
                  <c:v>2.3299999999999983</c:v>
                </c:pt>
                <c:pt idx="5371">
                  <c:v>3.25</c:v>
                </c:pt>
                <c:pt idx="5372">
                  <c:v>2.6500000000000057</c:v>
                </c:pt>
                <c:pt idx="5373">
                  <c:v>4.5200000000000031</c:v>
                </c:pt>
                <c:pt idx="5374">
                  <c:v>5.1399999999999935</c:v>
                </c:pt>
                <c:pt idx="5375">
                  <c:v>5.230000000000004</c:v>
                </c:pt>
                <c:pt idx="5376">
                  <c:v>5.9000000000000057</c:v>
                </c:pt>
                <c:pt idx="5377">
                  <c:v>7.6800000000000068</c:v>
                </c:pt>
                <c:pt idx="5378">
                  <c:v>6.1500000000000057</c:v>
                </c:pt>
                <c:pt idx="5379">
                  <c:v>6.0000000000002274E-2</c:v>
                </c:pt>
                <c:pt idx="5380">
                  <c:v>-7.000000000000739E-2</c:v>
                </c:pt>
                <c:pt idx="5381">
                  <c:v>-7.000000000000739E-2</c:v>
                </c:pt>
                <c:pt idx="5382">
                  <c:v>-7.000000000000739E-2</c:v>
                </c:pt>
                <c:pt idx="5383">
                  <c:v>-7.000000000000739E-2</c:v>
                </c:pt>
                <c:pt idx="5384">
                  <c:v>-7.000000000000739E-2</c:v>
                </c:pt>
                <c:pt idx="5385">
                  <c:v>-7.000000000000739E-2</c:v>
                </c:pt>
                <c:pt idx="5386">
                  <c:v>-7.000000000000739E-2</c:v>
                </c:pt>
                <c:pt idx="5387">
                  <c:v>-7.000000000000739E-2</c:v>
                </c:pt>
                <c:pt idx="5388">
                  <c:v>-7.000000000000739E-2</c:v>
                </c:pt>
                <c:pt idx="5389">
                  <c:v>-7.000000000000739E-2</c:v>
                </c:pt>
                <c:pt idx="5390">
                  <c:v>-7.9999999999998295E-2</c:v>
                </c:pt>
                <c:pt idx="5391">
                  <c:v>0.1600000000000108</c:v>
                </c:pt>
                <c:pt idx="5392">
                  <c:v>1.7999999999999972</c:v>
                </c:pt>
                <c:pt idx="5393">
                  <c:v>3.2199999999999989</c:v>
                </c:pt>
                <c:pt idx="5394">
                  <c:v>3.6000000000000085</c:v>
                </c:pt>
                <c:pt idx="5395">
                  <c:v>2.1899999999999977</c:v>
                </c:pt>
                <c:pt idx="5396">
                  <c:v>3.2299999999999898</c:v>
                </c:pt>
                <c:pt idx="5397">
                  <c:v>3.6400000000000006</c:v>
                </c:pt>
                <c:pt idx="5398">
                  <c:v>5.2600000000000051</c:v>
                </c:pt>
                <c:pt idx="5399">
                  <c:v>5.980000000000004</c:v>
                </c:pt>
                <c:pt idx="5400">
                  <c:v>6.5600000000000023</c:v>
                </c:pt>
                <c:pt idx="5401">
                  <c:v>5.9899999999999949</c:v>
                </c:pt>
                <c:pt idx="5402">
                  <c:v>5.0799999999999983</c:v>
                </c:pt>
                <c:pt idx="5403">
                  <c:v>4.3699999999999903</c:v>
                </c:pt>
                <c:pt idx="5404">
                  <c:v>2.9100000000000108</c:v>
                </c:pt>
                <c:pt idx="5405">
                  <c:v>-7.9999999999998295E-2</c:v>
                </c:pt>
                <c:pt idx="5406">
                  <c:v>-7.000000000000739E-2</c:v>
                </c:pt>
                <c:pt idx="5407">
                  <c:v>-7.000000000000739E-2</c:v>
                </c:pt>
                <c:pt idx="5408">
                  <c:v>-6.0000000000002274E-2</c:v>
                </c:pt>
                <c:pt idx="5409">
                  <c:v>-7.9999999999998295E-2</c:v>
                </c:pt>
                <c:pt idx="5410">
                  <c:v>-7.9999999999998295E-2</c:v>
                </c:pt>
                <c:pt idx="5411">
                  <c:v>-7.9999999999998295E-2</c:v>
                </c:pt>
                <c:pt idx="5412">
                  <c:v>1.1700000000000017</c:v>
                </c:pt>
                <c:pt idx="5413">
                  <c:v>0.70000000000000284</c:v>
                </c:pt>
                <c:pt idx="5414">
                  <c:v>1.8400000000000034</c:v>
                </c:pt>
                <c:pt idx="5415">
                  <c:v>2.3400000000000034</c:v>
                </c:pt>
                <c:pt idx="5416">
                  <c:v>4.7400000000000091</c:v>
                </c:pt>
                <c:pt idx="5417">
                  <c:v>4.7900000000000063</c:v>
                </c:pt>
                <c:pt idx="5418">
                  <c:v>5.3900000000000006</c:v>
                </c:pt>
                <c:pt idx="5419">
                  <c:v>4.5200000000000102</c:v>
                </c:pt>
                <c:pt idx="5420">
                  <c:v>5.1199999999999903</c:v>
                </c:pt>
                <c:pt idx="5421">
                  <c:v>5.2700000000000102</c:v>
                </c:pt>
                <c:pt idx="5422">
                  <c:v>5.3300000000000054</c:v>
                </c:pt>
                <c:pt idx="5423">
                  <c:v>5.740000000000002</c:v>
                </c:pt>
                <c:pt idx="5424">
                  <c:v>6.3900000000000006</c:v>
                </c:pt>
                <c:pt idx="5425">
                  <c:v>6.5999999999999943</c:v>
                </c:pt>
                <c:pt idx="5426">
                  <c:v>6.9700000000000131</c:v>
                </c:pt>
                <c:pt idx="5427">
                  <c:v>7.3400000000000034</c:v>
                </c:pt>
                <c:pt idx="5428">
                  <c:v>7.5900000000000034</c:v>
                </c:pt>
                <c:pt idx="5429">
                  <c:v>7.6000000000000085</c:v>
                </c:pt>
                <c:pt idx="5430">
                  <c:v>7.6099999999999994</c:v>
                </c:pt>
                <c:pt idx="5431">
                  <c:v>7.6599999999999966</c:v>
                </c:pt>
                <c:pt idx="5432">
                  <c:v>7.6400000000000006</c:v>
                </c:pt>
                <c:pt idx="5433">
                  <c:v>7.519999999999996</c:v>
                </c:pt>
                <c:pt idx="5434">
                  <c:v>7.3900000000000006</c:v>
                </c:pt>
                <c:pt idx="5435">
                  <c:v>7.2399999999999949</c:v>
                </c:pt>
                <c:pt idx="5436">
                  <c:v>7.019999999999996</c:v>
                </c:pt>
                <c:pt idx="5437">
                  <c:v>6.9399999999999977</c:v>
                </c:pt>
                <c:pt idx="5438">
                  <c:v>6.7900000000000063</c:v>
                </c:pt>
                <c:pt idx="5439">
                  <c:v>6.8799999999999955</c:v>
                </c:pt>
                <c:pt idx="5440">
                  <c:v>6.710000000000008</c:v>
                </c:pt>
                <c:pt idx="5441">
                  <c:v>6.2599999999999909</c:v>
                </c:pt>
                <c:pt idx="5442">
                  <c:v>6.3600000000000136</c:v>
                </c:pt>
                <c:pt idx="5443">
                  <c:v>6.2800000000000011</c:v>
                </c:pt>
                <c:pt idx="5444">
                  <c:v>6.3499999999999943</c:v>
                </c:pt>
                <c:pt idx="5445">
                  <c:v>6.0400000000000063</c:v>
                </c:pt>
                <c:pt idx="5446">
                  <c:v>6.3299999999999983</c:v>
                </c:pt>
                <c:pt idx="5447">
                  <c:v>6.3299999999999983</c:v>
                </c:pt>
                <c:pt idx="5448">
                  <c:v>6.2000000000000028</c:v>
                </c:pt>
                <c:pt idx="5449">
                  <c:v>6.3100000000000023</c:v>
                </c:pt>
                <c:pt idx="5450">
                  <c:v>6.6000000000000085</c:v>
                </c:pt>
                <c:pt idx="5451">
                  <c:v>6.9699999999999989</c:v>
                </c:pt>
                <c:pt idx="5452">
                  <c:v>6.4299999999999926</c:v>
                </c:pt>
                <c:pt idx="5453">
                  <c:v>7.5799999999999983</c:v>
                </c:pt>
                <c:pt idx="5454">
                  <c:v>7.7000000000000028</c:v>
                </c:pt>
                <c:pt idx="5455">
                  <c:v>6.8699999999999903</c:v>
                </c:pt>
                <c:pt idx="5456">
                  <c:v>5.4099999999999966</c:v>
                </c:pt>
                <c:pt idx="5457">
                  <c:v>4.6799999999999926</c:v>
                </c:pt>
                <c:pt idx="5458">
                  <c:v>4.7800000000000011</c:v>
                </c:pt>
                <c:pt idx="5459">
                  <c:v>4.039999999999992</c:v>
                </c:pt>
                <c:pt idx="5460">
                  <c:v>4.2099999999999937</c:v>
                </c:pt>
                <c:pt idx="5461">
                  <c:v>5.1200000000000045</c:v>
                </c:pt>
                <c:pt idx="5462">
                  <c:v>5.0799999999999983</c:v>
                </c:pt>
                <c:pt idx="5463">
                  <c:v>6.0400000000000063</c:v>
                </c:pt>
                <c:pt idx="5464">
                  <c:v>7.3999999999999915</c:v>
                </c:pt>
                <c:pt idx="5465">
                  <c:v>7.8500000000000085</c:v>
                </c:pt>
                <c:pt idx="5466">
                  <c:v>8.019999999999996</c:v>
                </c:pt>
                <c:pt idx="5467">
                  <c:v>7.1499999999999915</c:v>
                </c:pt>
                <c:pt idx="5468">
                  <c:v>4.1999999999999886</c:v>
                </c:pt>
                <c:pt idx="5469">
                  <c:v>4.3499999999999943</c:v>
                </c:pt>
                <c:pt idx="5470">
                  <c:v>4.1099999999999994</c:v>
                </c:pt>
                <c:pt idx="5471">
                  <c:v>2.9200000000000017</c:v>
                </c:pt>
                <c:pt idx="5472">
                  <c:v>4.9899999999999949</c:v>
                </c:pt>
                <c:pt idx="5473">
                  <c:v>6.0499999999999972</c:v>
                </c:pt>
                <c:pt idx="5474">
                  <c:v>4.2599999999999909</c:v>
                </c:pt>
                <c:pt idx="5475">
                  <c:v>1.5799999999999983</c:v>
                </c:pt>
                <c:pt idx="5476">
                  <c:v>0.57000000000000739</c:v>
                </c:pt>
                <c:pt idx="5477">
                  <c:v>-6.9999999999993179E-2</c:v>
                </c:pt>
                <c:pt idx="5478">
                  <c:v>0.5</c:v>
                </c:pt>
                <c:pt idx="5479">
                  <c:v>1.7599999999999909</c:v>
                </c:pt>
                <c:pt idx="5480">
                  <c:v>1.3700000000000045</c:v>
                </c:pt>
                <c:pt idx="5481">
                  <c:v>2.1899999999999977</c:v>
                </c:pt>
                <c:pt idx="5482">
                  <c:v>3.1099999999999994</c:v>
                </c:pt>
                <c:pt idx="5483">
                  <c:v>2.3799999999999955</c:v>
                </c:pt>
                <c:pt idx="5484">
                  <c:v>1.3600000000000136</c:v>
                </c:pt>
                <c:pt idx="5485">
                  <c:v>5.6900000000000119</c:v>
                </c:pt>
                <c:pt idx="5486">
                  <c:v>7.7800000000000011</c:v>
                </c:pt>
                <c:pt idx="5487">
                  <c:v>7.4299999999999926</c:v>
                </c:pt>
                <c:pt idx="5488">
                  <c:v>4.519999999999996</c:v>
                </c:pt>
                <c:pt idx="5489">
                  <c:v>7.1700000000000017</c:v>
                </c:pt>
                <c:pt idx="5490">
                  <c:v>6.8200000000000074</c:v>
                </c:pt>
                <c:pt idx="5491">
                  <c:v>6.7900000000000063</c:v>
                </c:pt>
                <c:pt idx="5492">
                  <c:v>6.5800000000000125</c:v>
                </c:pt>
                <c:pt idx="5493">
                  <c:v>6.4099999999999966</c:v>
                </c:pt>
                <c:pt idx="5494">
                  <c:v>6.480000000000004</c:v>
                </c:pt>
                <c:pt idx="5495">
                  <c:v>5.7000000000000028</c:v>
                </c:pt>
                <c:pt idx="5496">
                  <c:v>6.1700000000000017</c:v>
                </c:pt>
                <c:pt idx="5497">
                  <c:v>6.2999999999999972</c:v>
                </c:pt>
                <c:pt idx="5498">
                  <c:v>6.4099999999999966</c:v>
                </c:pt>
                <c:pt idx="5499">
                  <c:v>6.019999999999996</c:v>
                </c:pt>
                <c:pt idx="5500">
                  <c:v>6.6400000000000006</c:v>
                </c:pt>
                <c:pt idx="5501">
                  <c:v>6.6400000000000006</c:v>
                </c:pt>
                <c:pt idx="5502">
                  <c:v>7.3799999999999955</c:v>
                </c:pt>
                <c:pt idx="5503">
                  <c:v>5.7399999999999949</c:v>
                </c:pt>
                <c:pt idx="5504">
                  <c:v>7.7700000000000102</c:v>
                </c:pt>
                <c:pt idx="5505">
                  <c:v>9.0300000000000011</c:v>
                </c:pt>
                <c:pt idx="5506">
                  <c:v>7.5699999999999932</c:v>
                </c:pt>
                <c:pt idx="5507">
                  <c:v>6.3700000000000045</c:v>
                </c:pt>
                <c:pt idx="5508">
                  <c:v>6.3400000000000034</c:v>
                </c:pt>
                <c:pt idx="5509">
                  <c:v>6.1099999999999994</c:v>
                </c:pt>
                <c:pt idx="5510">
                  <c:v>4.730000000000004</c:v>
                </c:pt>
                <c:pt idx="5511">
                  <c:v>8.5400000000000063</c:v>
                </c:pt>
                <c:pt idx="5512">
                  <c:v>8.2999999999999972</c:v>
                </c:pt>
                <c:pt idx="5513">
                  <c:v>5.5400000000000063</c:v>
                </c:pt>
                <c:pt idx="5514">
                  <c:v>4.9499999999999886</c:v>
                </c:pt>
                <c:pt idx="5515">
                  <c:v>3.769999999999996</c:v>
                </c:pt>
                <c:pt idx="5516">
                  <c:v>4.1400000000000006</c:v>
                </c:pt>
                <c:pt idx="5517">
                  <c:v>5.0499999999999972</c:v>
                </c:pt>
                <c:pt idx="5518">
                  <c:v>4.4000000000000057</c:v>
                </c:pt>
                <c:pt idx="5519">
                  <c:v>3.8900000000000006</c:v>
                </c:pt>
                <c:pt idx="5520">
                  <c:v>3.4100000000000037</c:v>
                </c:pt>
                <c:pt idx="5521">
                  <c:v>3.480000000000004</c:v>
                </c:pt>
                <c:pt idx="5522">
                  <c:v>4.4799999999999898</c:v>
                </c:pt>
                <c:pt idx="5523">
                  <c:v>-3.4899999999999949</c:v>
                </c:pt>
                <c:pt idx="5524">
                  <c:v>1.5900000000000034</c:v>
                </c:pt>
                <c:pt idx="5525">
                  <c:v>-7.9999999999998295E-2</c:v>
                </c:pt>
                <c:pt idx="5526">
                  <c:v>-7.000000000000739E-2</c:v>
                </c:pt>
                <c:pt idx="5527">
                  <c:v>-7.000000000000739E-2</c:v>
                </c:pt>
                <c:pt idx="5528">
                  <c:v>-6.0000000000002274E-2</c:v>
                </c:pt>
                <c:pt idx="5529">
                  <c:v>-6.9999999999993179E-2</c:v>
                </c:pt>
                <c:pt idx="5530">
                  <c:v>-7.9999999999998295E-2</c:v>
                </c:pt>
                <c:pt idx="5531">
                  <c:v>-7.9999999999998295E-2</c:v>
                </c:pt>
                <c:pt idx="5532">
                  <c:v>-7.000000000000739E-2</c:v>
                </c:pt>
                <c:pt idx="5533">
                  <c:v>-6.9999999999993179E-2</c:v>
                </c:pt>
                <c:pt idx="5534">
                  <c:v>0.35000000000000853</c:v>
                </c:pt>
                <c:pt idx="5535">
                  <c:v>0.73000000000000398</c:v>
                </c:pt>
                <c:pt idx="5536">
                  <c:v>0.73999999999999488</c:v>
                </c:pt>
                <c:pt idx="5537">
                  <c:v>4.7900000000000063</c:v>
                </c:pt>
                <c:pt idx="5538">
                  <c:v>5.5900000000000034</c:v>
                </c:pt>
                <c:pt idx="5539">
                  <c:v>5.3900000000000006</c:v>
                </c:pt>
                <c:pt idx="5540">
                  <c:v>5.9099999999999966</c:v>
                </c:pt>
                <c:pt idx="5541">
                  <c:v>6.5700000000000074</c:v>
                </c:pt>
                <c:pt idx="5542">
                  <c:v>6.7100000000000009</c:v>
                </c:pt>
                <c:pt idx="5543">
                  <c:v>7.4300000000000068</c:v>
                </c:pt>
                <c:pt idx="5544">
                  <c:v>7.9000000000000057</c:v>
                </c:pt>
                <c:pt idx="5545">
                  <c:v>8.36</c:v>
                </c:pt>
                <c:pt idx="5546">
                  <c:v>7.0300000000000011</c:v>
                </c:pt>
                <c:pt idx="5547">
                  <c:v>0.75</c:v>
                </c:pt>
                <c:pt idx="5548">
                  <c:v>-6.9999999999993179E-2</c:v>
                </c:pt>
                <c:pt idx="5549">
                  <c:v>-6.9999999999993179E-2</c:v>
                </c:pt>
                <c:pt idx="5550">
                  <c:v>-6.0000000000002274E-2</c:v>
                </c:pt>
                <c:pt idx="5551">
                  <c:v>-7.000000000000739E-2</c:v>
                </c:pt>
                <c:pt idx="5552">
                  <c:v>-7.000000000000739E-2</c:v>
                </c:pt>
                <c:pt idx="5553">
                  <c:v>-7.000000000000739E-2</c:v>
                </c:pt>
                <c:pt idx="5554">
                  <c:v>-7.000000000000739E-2</c:v>
                </c:pt>
                <c:pt idx="5555">
                  <c:v>-7.000000000000739E-2</c:v>
                </c:pt>
                <c:pt idx="5556">
                  <c:v>-7.000000000000739E-2</c:v>
                </c:pt>
                <c:pt idx="5557">
                  <c:v>-7.000000000000739E-2</c:v>
                </c:pt>
                <c:pt idx="5558">
                  <c:v>-7.000000000000739E-2</c:v>
                </c:pt>
                <c:pt idx="5559">
                  <c:v>-7.9999999999998295E-2</c:v>
                </c:pt>
                <c:pt idx="5560">
                  <c:v>-7.9999999999998295E-2</c:v>
                </c:pt>
                <c:pt idx="5561">
                  <c:v>-7.9999999999998295E-2</c:v>
                </c:pt>
                <c:pt idx="5562">
                  <c:v>1.4200000000000017</c:v>
                </c:pt>
                <c:pt idx="5563">
                  <c:v>5.5600000000000023</c:v>
                </c:pt>
                <c:pt idx="5564">
                  <c:v>5.8299999999999983</c:v>
                </c:pt>
                <c:pt idx="5565">
                  <c:v>4.8799999999999955</c:v>
                </c:pt>
                <c:pt idx="5566">
                  <c:v>5.6299999999999955</c:v>
                </c:pt>
                <c:pt idx="5567">
                  <c:v>6.9500000000000028</c:v>
                </c:pt>
                <c:pt idx="5568">
                  <c:v>9.789999999999992</c:v>
                </c:pt>
                <c:pt idx="5569">
                  <c:v>6.8299999999999983</c:v>
                </c:pt>
                <c:pt idx="5570">
                  <c:v>0.14999999999999147</c:v>
                </c:pt>
                <c:pt idx="5571">
                  <c:v>-7.000000000000739E-2</c:v>
                </c:pt>
                <c:pt idx="5572">
                  <c:v>-7.000000000000739E-2</c:v>
                </c:pt>
                <c:pt idx="5573">
                  <c:v>-7.000000000000739E-2</c:v>
                </c:pt>
                <c:pt idx="5574">
                  <c:v>-7.000000000000739E-2</c:v>
                </c:pt>
                <c:pt idx="5575">
                  <c:v>-7.000000000000739E-2</c:v>
                </c:pt>
                <c:pt idx="5576">
                  <c:v>-7.000000000000739E-2</c:v>
                </c:pt>
                <c:pt idx="5577">
                  <c:v>-7.9999999999998295E-2</c:v>
                </c:pt>
                <c:pt idx="5578">
                  <c:v>-7.9999999999998295E-2</c:v>
                </c:pt>
                <c:pt idx="5579">
                  <c:v>-7.9999999999998295E-2</c:v>
                </c:pt>
                <c:pt idx="5580">
                  <c:v>-6.9999999999993179E-2</c:v>
                </c:pt>
                <c:pt idx="5581">
                  <c:v>7.000000000000739E-2</c:v>
                </c:pt>
                <c:pt idx="5582">
                  <c:v>1.8799999999999955</c:v>
                </c:pt>
                <c:pt idx="5583">
                  <c:v>3.3099999999999881</c:v>
                </c:pt>
                <c:pt idx="5584">
                  <c:v>1.5499999999999972</c:v>
                </c:pt>
                <c:pt idx="5585">
                  <c:v>4.0900000000000034</c:v>
                </c:pt>
                <c:pt idx="5586">
                  <c:v>6.7599999999999909</c:v>
                </c:pt>
                <c:pt idx="5587">
                  <c:v>8.1000000000000085</c:v>
                </c:pt>
                <c:pt idx="5588">
                  <c:v>8.14</c:v>
                </c:pt>
                <c:pt idx="5589">
                  <c:v>7.9699999999999989</c:v>
                </c:pt>
                <c:pt idx="5590">
                  <c:v>8.1500000000000057</c:v>
                </c:pt>
                <c:pt idx="5591">
                  <c:v>8.9699999999999989</c:v>
                </c:pt>
                <c:pt idx="5592">
                  <c:v>9.11</c:v>
                </c:pt>
                <c:pt idx="5593">
                  <c:v>9.0799999999999983</c:v>
                </c:pt>
                <c:pt idx="5594">
                  <c:v>9.1500000000000057</c:v>
                </c:pt>
                <c:pt idx="5595">
                  <c:v>7.5400000000000063</c:v>
                </c:pt>
                <c:pt idx="5596">
                  <c:v>3.4699999999999989</c:v>
                </c:pt>
                <c:pt idx="5597">
                  <c:v>0.62999999999999545</c:v>
                </c:pt>
                <c:pt idx="5598">
                  <c:v>0.29999999999999716</c:v>
                </c:pt>
                <c:pt idx="5599">
                  <c:v>0.29999999999999716</c:v>
                </c:pt>
                <c:pt idx="5600">
                  <c:v>1.1700000000000017</c:v>
                </c:pt>
                <c:pt idx="5601">
                  <c:v>1.3800000000000097</c:v>
                </c:pt>
                <c:pt idx="5602">
                  <c:v>1.460000000000008</c:v>
                </c:pt>
                <c:pt idx="5603">
                  <c:v>1.5900000000000034</c:v>
                </c:pt>
                <c:pt idx="5604">
                  <c:v>1.980000000000004</c:v>
                </c:pt>
                <c:pt idx="5605">
                  <c:v>2.7999999999999972</c:v>
                </c:pt>
                <c:pt idx="5606">
                  <c:v>5.25</c:v>
                </c:pt>
                <c:pt idx="5607">
                  <c:v>6.1799999999999926</c:v>
                </c:pt>
                <c:pt idx="5608">
                  <c:v>8.5600000000000023</c:v>
                </c:pt>
                <c:pt idx="5609">
                  <c:v>9.4300000000000068</c:v>
                </c:pt>
                <c:pt idx="5610">
                  <c:v>9.5299999999999869</c:v>
                </c:pt>
                <c:pt idx="5611">
                  <c:v>9.39</c:v>
                </c:pt>
                <c:pt idx="5612">
                  <c:v>8.64</c:v>
                </c:pt>
                <c:pt idx="5613">
                  <c:v>8.5200000000000102</c:v>
                </c:pt>
                <c:pt idx="5614">
                  <c:v>9.4699999999999989</c:v>
                </c:pt>
                <c:pt idx="5615">
                  <c:v>8.0600000000000023</c:v>
                </c:pt>
                <c:pt idx="5616">
                  <c:v>8.269999999999996</c:v>
                </c:pt>
                <c:pt idx="5617">
                  <c:v>6.5600000000000023</c:v>
                </c:pt>
                <c:pt idx="5618">
                  <c:v>8.3499999999999943</c:v>
                </c:pt>
                <c:pt idx="5619">
                  <c:v>7.2199999999999989</c:v>
                </c:pt>
                <c:pt idx="5620">
                  <c:v>2.789999999999992</c:v>
                </c:pt>
                <c:pt idx="5621">
                  <c:v>2.0700000000000074</c:v>
                </c:pt>
                <c:pt idx="5622">
                  <c:v>2.4399999999999977</c:v>
                </c:pt>
                <c:pt idx="5623">
                  <c:v>2.6099999999999994</c:v>
                </c:pt>
                <c:pt idx="5624">
                  <c:v>2.9899999999999949</c:v>
                </c:pt>
                <c:pt idx="5625">
                  <c:v>4.0799999999999983</c:v>
                </c:pt>
                <c:pt idx="5626">
                  <c:v>4.4500000000000028</c:v>
                </c:pt>
                <c:pt idx="5627">
                  <c:v>3.6299999999999955</c:v>
                </c:pt>
                <c:pt idx="5628">
                  <c:v>6.5900000000000034</c:v>
                </c:pt>
                <c:pt idx="5629">
                  <c:v>6.9000000000000057</c:v>
                </c:pt>
                <c:pt idx="5630">
                  <c:v>6.0799999999999983</c:v>
                </c:pt>
                <c:pt idx="5631">
                  <c:v>7.6700000000000017</c:v>
                </c:pt>
                <c:pt idx="5632">
                  <c:v>6.8400000000000034</c:v>
                </c:pt>
                <c:pt idx="5633">
                  <c:v>6.4699999999999989</c:v>
                </c:pt>
                <c:pt idx="5634">
                  <c:v>7.5699999999999932</c:v>
                </c:pt>
                <c:pt idx="5635">
                  <c:v>6.3900000000000006</c:v>
                </c:pt>
                <c:pt idx="5636">
                  <c:v>6</c:v>
                </c:pt>
                <c:pt idx="5637">
                  <c:v>6.2000000000000028</c:v>
                </c:pt>
                <c:pt idx="5638">
                  <c:v>8.8000000000000043</c:v>
                </c:pt>
                <c:pt idx="5639">
                  <c:v>8.8500000000000085</c:v>
                </c:pt>
                <c:pt idx="5640">
                  <c:v>9.2199999999999989</c:v>
                </c:pt>
                <c:pt idx="5641">
                  <c:v>7.4200000000000017</c:v>
                </c:pt>
                <c:pt idx="5642">
                  <c:v>9.3200000000000074</c:v>
                </c:pt>
                <c:pt idx="5643">
                  <c:v>9.2800000000000011</c:v>
                </c:pt>
                <c:pt idx="5644">
                  <c:v>8.6800000000000068</c:v>
                </c:pt>
                <c:pt idx="5645">
                  <c:v>4.5600000000000023</c:v>
                </c:pt>
                <c:pt idx="5646">
                  <c:v>4.039999999999992</c:v>
                </c:pt>
                <c:pt idx="5647">
                  <c:v>6.0300000000000011</c:v>
                </c:pt>
                <c:pt idx="5648">
                  <c:v>4.3799999999999955</c:v>
                </c:pt>
                <c:pt idx="5649">
                  <c:v>4.1899999999999977</c:v>
                </c:pt>
                <c:pt idx="5650">
                  <c:v>3.1499999999999915</c:v>
                </c:pt>
                <c:pt idx="5651">
                  <c:v>3.980000000000004</c:v>
                </c:pt>
                <c:pt idx="5652">
                  <c:v>5.7900000000000063</c:v>
                </c:pt>
                <c:pt idx="5653">
                  <c:v>5.6700000000000017</c:v>
                </c:pt>
                <c:pt idx="5654">
                  <c:v>6.2399999999999949</c:v>
                </c:pt>
                <c:pt idx="5655">
                  <c:v>6.5700000000000074</c:v>
                </c:pt>
                <c:pt idx="5656">
                  <c:v>7.9299999999999926</c:v>
                </c:pt>
                <c:pt idx="5657">
                  <c:v>5.980000000000004</c:v>
                </c:pt>
                <c:pt idx="5658">
                  <c:v>9.0400000000000063</c:v>
                </c:pt>
                <c:pt idx="5659">
                  <c:v>7.5799999999999983</c:v>
                </c:pt>
                <c:pt idx="5660">
                  <c:v>5.0300000000000011</c:v>
                </c:pt>
                <c:pt idx="5661">
                  <c:v>5.4699999999999989</c:v>
                </c:pt>
                <c:pt idx="5662">
                  <c:v>6.0999999999999943</c:v>
                </c:pt>
                <c:pt idx="5663">
                  <c:v>5.3100000000000023</c:v>
                </c:pt>
                <c:pt idx="5664">
                  <c:v>9.1500000000000057</c:v>
                </c:pt>
                <c:pt idx="5665">
                  <c:v>9.289999999999992</c:v>
                </c:pt>
                <c:pt idx="5666">
                  <c:v>8.4899999999999949</c:v>
                </c:pt>
                <c:pt idx="5667">
                  <c:v>1.2399999999999949</c:v>
                </c:pt>
                <c:pt idx="5668">
                  <c:v>8.5700000000000074</c:v>
                </c:pt>
                <c:pt idx="5669">
                  <c:v>6.7900000000000063</c:v>
                </c:pt>
                <c:pt idx="5670">
                  <c:v>7.8200000000000074</c:v>
                </c:pt>
                <c:pt idx="5671">
                  <c:v>8.11</c:v>
                </c:pt>
                <c:pt idx="5672">
                  <c:v>9.0499999999999972</c:v>
                </c:pt>
                <c:pt idx="5673">
                  <c:v>8.3999999999999915</c:v>
                </c:pt>
                <c:pt idx="5674">
                  <c:v>8.7199999999999989</c:v>
                </c:pt>
                <c:pt idx="5675">
                  <c:v>9.1699999999999875</c:v>
                </c:pt>
                <c:pt idx="5676">
                  <c:v>8.3700000000000045</c:v>
                </c:pt>
                <c:pt idx="5677">
                  <c:v>8.8100000000000023</c:v>
                </c:pt>
                <c:pt idx="5678">
                  <c:v>9.5499999999999972</c:v>
                </c:pt>
                <c:pt idx="5679">
                  <c:v>6.5900000000000034</c:v>
                </c:pt>
                <c:pt idx="5680">
                  <c:v>6.8499999999999943</c:v>
                </c:pt>
                <c:pt idx="5681">
                  <c:v>7.4399999999999977</c:v>
                </c:pt>
                <c:pt idx="5682">
                  <c:v>5.2399999999999949</c:v>
                </c:pt>
                <c:pt idx="5683">
                  <c:v>3.4899999999999949</c:v>
                </c:pt>
                <c:pt idx="5684">
                  <c:v>3.3400000000000034</c:v>
                </c:pt>
                <c:pt idx="5685">
                  <c:v>4.6000000000000014</c:v>
                </c:pt>
                <c:pt idx="5686">
                  <c:v>5.3000000000000043</c:v>
                </c:pt>
                <c:pt idx="5687">
                  <c:v>4.7700000000000031</c:v>
                </c:pt>
                <c:pt idx="5688">
                  <c:v>5.259999999999998</c:v>
                </c:pt>
                <c:pt idx="5689">
                  <c:v>6.5500000000000043</c:v>
                </c:pt>
                <c:pt idx="5690">
                  <c:v>9.4000000000000057</c:v>
                </c:pt>
                <c:pt idx="5691">
                  <c:v>9.460000000000008</c:v>
                </c:pt>
                <c:pt idx="5692">
                  <c:v>9.0200000000000102</c:v>
                </c:pt>
                <c:pt idx="5693">
                  <c:v>9.5999999999999943</c:v>
                </c:pt>
                <c:pt idx="5694">
                  <c:v>9.9500000000000028</c:v>
                </c:pt>
                <c:pt idx="5695">
                  <c:v>9.7800000000000011</c:v>
                </c:pt>
                <c:pt idx="5696">
                  <c:v>9.8299999999999983</c:v>
                </c:pt>
                <c:pt idx="5697">
                  <c:v>9.8699999999999903</c:v>
                </c:pt>
                <c:pt idx="5698">
                  <c:v>9.6699999999999875</c:v>
                </c:pt>
                <c:pt idx="5699">
                  <c:v>9.36</c:v>
                </c:pt>
                <c:pt idx="5700">
                  <c:v>8.86</c:v>
                </c:pt>
                <c:pt idx="5701">
                  <c:v>9.6899999999999977</c:v>
                </c:pt>
                <c:pt idx="5702">
                  <c:v>9.4799999999999898</c:v>
                </c:pt>
                <c:pt idx="5703">
                  <c:v>9.6599999999999966</c:v>
                </c:pt>
                <c:pt idx="5704">
                  <c:v>8.9099999999999966</c:v>
                </c:pt>
                <c:pt idx="5705">
                  <c:v>9.1799999999999926</c:v>
                </c:pt>
                <c:pt idx="5706">
                  <c:v>8.7000000000000028</c:v>
                </c:pt>
                <c:pt idx="5707">
                  <c:v>7.3900000000000006</c:v>
                </c:pt>
                <c:pt idx="5708">
                  <c:v>7.6400000000000006</c:v>
                </c:pt>
                <c:pt idx="5709">
                  <c:v>7.2899999999999991</c:v>
                </c:pt>
                <c:pt idx="5710">
                  <c:v>7.6000000000000014</c:v>
                </c:pt>
                <c:pt idx="5711">
                  <c:v>7.4500000000000028</c:v>
                </c:pt>
                <c:pt idx="5712">
                  <c:v>9.1099999999999923</c:v>
                </c:pt>
                <c:pt idx="5713">
                  <c:v>9.6200000000000045</c:v>
                </c:pt>
                <c:pt idx="5714">
                  <c:v>9.2900000000000063</c:v>
                </c:pt>
                <c:pt idx="5715">
                  <c:v>9.3299999999999983</c:v>
                </c:pt>
                <c:pt idx="5716">
                  <c:v>9.5799999999999983</c:v>
                </c:pt>
                <c:pt idx="5717">
                  <c:v>9.8799999999999955</c:v>
                </c:pt>
                <c:pt idx="5718">
                  <c:v>9.6899999999999977</c:v>
                </c:pt>
                <c:pt idx="5719">
                  <c:v>9.9200000000000017</c:v>
                </c:pt>
                <c:pt idx="5720">
                  <c:v>9.6000000000000085</c:v>
                </c:pt>
                <c:pt idx="5721">
                  <c:v>9.3699999999999903</c:v>
                </c:pt>
                <c:pt idx="5722">
                  <c:v>8.9699999999999989</c:v>
                </c:pt>
                <c:pt idx="5723">
                  <c:v>7.1200000000000045</c:v>
                </c:pt>
                <c:pt idx="5724">
                  <c:v>9.5799999999999983</c:v>
                </c:pt>
                <c:pt idx="5725">
                  <c:v>9.1700000000000017</c:v>
                </c:pt>
                <c:pt idx="5726">
                  <c:v>9.539999999999992</c:v>
                </c:pt>
                <c:pt idx="5727">
                  <c:v>9.9500000000000028</c:v>
                </c:pt>
                <c:pt idx="5728">
                  <c:v>10.039999999999992</c:v>
                </c:pt>
                <c:pt idx="5729">
                  <c:v>9.4900000000000091</c:v>
                </c:pt>
                <c:pt idx="5730">
                  <c:v>9.5700000000000074</c:v>
                </c:pt>
                <c:pt idx="5731">
                  <c:v>10.14</c:v>
                </c:pt>
                <c:pt idx="5732">
                  <c:v>9.6600000000000108</c:v>
                </c:pt>
                <c:pt idx="5733">
                  <c:v>9.1800000000000068</c:v>
                </c:pt>
                <c:pt idx="5734">
                  <c:v>9.8999999999999915</c:v>
                </c:pt>
                <c:pt idx="5735">
                  <c:v>8.4499999999999886</c:v>
                </c:pt>
                <c:pt idx="5736">
                  <c:v>7.9200000000000017</c:v>
                </c:pt>
                <c:pt idx="5737">
                  <c:v>7.4000000000000057</c:v>
                </c:pt>
                <c:pt idx="5738">
                  <c:v>8.3700000000000045</c:v>
                </c:pt>
                <c:pt idx="5739">
                  <c:v>8.0699999999999932</c:v>
                </c:pt>
                <c:pt idx="5740">
                  <c:v>8.289999999999992</c:v>
                </c:pt>
                <c:pt idx="5741">
                  <c:v>9.1899999999999977</c:v>
                </c:pt>
                <c:pt idx="5742">
                  <c:v>9.2900000000000063</c:v>
                </c:pt>
                <c:pt idx="5743">
                  <c:v>9.7800000000000011</c:v>
                </c:pt>
                <c:pt idx="5744">
                  <c:v>9.7999999999999972</c:v>
                </c:pt>
                <c:pt idx="5745">
                  <c:v>9.7999999999999972</c:v>
                </c:pt>
                <c:pt idx="5746">
                  <c:v>10.36</c:v>
                </c:pt>
                <c:pt idx="5747">
                  <c:v>11.039999999999992</c:v>
                </c:pt>
                <c:pt idx="5748">
                  <c:v>11.230000000000004</c:v>
                </c:pt>
                <c:pt idx="5749">
                  <c:v>11.36999999999999</c:v>
                </c:pt>
                <c:pt idx="5750">
                  <c:v>11.540000000000006</c:v>
                </c:pt>
                <c:pt idx="5751">
                  <c:v>12.350000000000009</c:v>
                </c:pt>
                <c:pt idx="5752">
                  <c:v>10.63000000000001</c:v>
                </c:pt>
                <c:pt idx="5753">
                  <c:v>9.5400000000000063</c:v>
                </c:pt>
                <c:pt idx="5754">
                  <c:v>9.9200000000000017</c:v>
                </c:pt>
                <c:pt idx="5755">
                  <c:v>9.3299999999999983</c:v>
                </c:pt>
                <c:pt idx="5756">
                  <c:v>8.0499999999999972</c:v>
                </c:pt>
                <c:pt idx="5757">
                  <c:v>6.6099999999999994</c:v>
                </c:pt>
                <c:pt idx="5758">
                  <c:v>7.6500000000000057</c:v>
                </c:pt>
                <c:pt idx="5759">
                  <c:v>7.3700000000000045</c:v>
                </c:pt>
                <c:pt idx="5760">
                  <c:v>8.8700000000000045</c:v>
                </c:pt>
                <c:pt idx="5761">
                  <c:v>6.75</c:v>
                </c:pt>
                <c:pt idx="5762">
                  <c:v>7.0499999999999972</c:v>
                </c:pt>
                <c:pt idx="5763">
                  <c:v>9.3500000000000085</c:v>
                </c:pt>
                <c:pt idx="5764">
                  <c:v>9.8699999999999903</c:v>
                </c:pt>
                <c:pt idx="5765">
                  <c:v>9.519999999999996</c:v>
                </c:pt>
                <c:pt idx="5766">
                  <c:v>10.14</c:v>
                </c:pt>
                <c:pt idx="5767">
                  <c:v>10.240000000000009</c:v>
                </c:pt>
                <c:pt idx="5768">
                  <c:v>9.9299999999999926</c:v>
                </c:pt>
                <c:pt idx="5769">
                  <c:v>9.789999999999992</c:v>
                </c:pt>
                <c:pt idx="5770">
                  <c:v>9.4099999999999966</c:v>
                </c:pt>
                <c:pt idx="5771">
                  <c:v>8.89</c:v>
                </c:pt>
                <c:pt idx="5772">
                  <c:v>9.1000000000000085</c:v>
                </c:pt>
                <c:pt idx="5773">
                  <c:v>6.3699999999999903</c:v>
                </c:pt>
                <c:pt idx="5774">
                  <c:v>5.980000000000004</c:v>
                </c:pt>
                <c:pt idx="5775">
                  <c:v>6.1899999999999977</c:v>
                </c:pt>
                <c:pt idx="5776">
                  <c:v>4.8099999999999881</c:v>
                </c:pt>
                <c:pt idx="5777">
                  <c:v>4.5700000000000074</c:v>
                </c:pt>
                <c:pt idx="5778">
                  <c:v>3.5600000000000023</c:v>
                </c:pt>
                <c:pt idx="5779">
                  <c:v>3.519999999999996</c:v>
                </c:pt>
                <c:pt idx="5780">
                  <c:v>5.2299999999999898</c:v>
                </c:pt>
                <c:pt idx="5781">
                  <c:v>5.0999999999999943</c:v>
                </c:pt>
                <c:pt idx="5782">
                  <c:v>3.7900000000000063</c:v>
                </c:pt>
                <c:pt idx="5783">
                  <c:v>2.6900000000000119</c:v>
                </c:pt>
                <c:pt idx="5784">
                  <c:v>2.5900000000000034</c:v>
                </c:pt>
                <c:pt idx="5785">
                  <c:v>2.5</c:v>
                </c:pt>
                <c:pt idx="5786">
                  <c:v>2.2399999999999949</c:v>
                </c:pt>
                <c:pt idx="5787">
                  <c:v>1.5799999999999983</c:v>
                </c:pt>
                <c:pt idx="5788">
                  <c:v>0.39999999999999147</c:v>
                </c:pt>
                <c:pt idx="5789">
                  <c:v>0.73999999999999488</c:v>
                </c:pt>
                <c:pt idx="5790">
                  <c:v>0.60999999999999943</c:v>
                </c:pt>
                <c:pt idx="5791">
                  <c:v>-1.0000000000005116E-2</c:v>
                </c:pt>
                <c:pt idx="5792">
                  <c:v>0.28000000000000114</c:v>
                </c:pt>
                <c:pt idx="5793">
                  <c:v>2.3400000000000034</c:v>
                </c:pt>
                <c:pt idx="5794">
                  <c:v>4.5499999999999972</c:v>
                </c:pt>
                <c:pt idx="5795">
                  <c:v>8.230000000000004</c:v>
                </c:pt>
                <c:pt idx="5796">
                  <c:v>9.460000000000008</c:v>
                </c:pt>
                <c:pt idx="5797">
                  <c:v>8.8299999999999983</c:v>
                </c:pt>
                <c:pt idx="5798">
                  <c:v>7.5200000000000102</c:v>
                </c:pt>
                <c:pt idx="5799">
                  <c:v>8.5900000000000034</c:v>
                </c:pt>
                <c:pt idx="5800">
                  <c:v>10.14</c:v>
                </c:pt>
                <c:pt idx="5801">
                  <c:v>10.200000000000003</c:v>
                </c:pt>
                <c:pt idx="5802">
                  <c:v>10.25</c:v>
                </c:pt>
                <c:pt idx="5803">
                  <c:v>10.400000000000006</c:v>
                </c:pt>
                <c:pt idx="5804">
                  <c:v>10.340000000000003</c:v>
                </c:pt>
                <c:pt idx="5805">
                  <c:v>10.189999999999998</c:v>
                </c:pt>
                <c:pt idx="5806">
                  <c:v>10.420000000000002</c:v>
                </c:pt>
                <c:pt idx="5807">
                  <c:v>10.459999999999994</c:v>
                </c:pt>
                <c:pt idx="5808">
                  <c:v>10.14</c:v>
                </c:pt>
                <c:pt idx="5809">
                  <c:v>9.1899999999999977</c:v>
                </c:pt>
                <c:pt idx="5810">
                  <c:v>9.7800000000000011</c:v>
                </c:pt>
                <c:pt idx="5811">
                  <c:v>10.179999999999993</c:v>
                </c:pt>
                <c:pt idx="5812">
                  <c:v>10.299999999999997</c:v>
                </c:pt>
                <c:pt idx="5813">
                  <c:v>10.310000000000002</c:v>
                </c:pt>
                <c:pt idx="5814">
                  <c:v>9.9699999999999989</c:v>
                </c:pt>
                <c:pt idx="5815">
                  <c:v>10.189999999999998</c:v>
                </c:pt>
                <c:pt idx="5816">
                  <c:v>10.400000000000006</c:v>
                </c:pt>
                <c:pt idx="5817">
                  <c:v>10.309999999999988</c:v>
                </c:pt>
                <c:pt idx="5818">
                  <c:v>10.280000000000001</c:v>
                </c:pt>
                <c:pt idx="5819">
                  <c:v>10.049999999999997</c:v>
                </c:pt>
                <c:pt idx="5820">
                  <c:v>10.280000000000001</c:v>
                </c:pt>
                <c:pt idx="5821">
                  <c:v>10.379999999999995</c:v>
                </c:pt>
                <c:pt idx="5822">
                  <c:v>10.530000000000001</c:v>
                </c:pt>
                <c:pt idx="5823">
                  <c:v>10.349999999999994</c:v>
                </c:pt>
                <c:pt idx="5824">
                  <c:v>10.269999999999996</c:v>
                </c:pt>
                <c:pt idx="5825">
                  <c:v>9.9700000000000131</c:v>
                </c:pt>
                <c:pt idx="5826">
                  <c:v>10.549999999999997</c:v>
                </c:pt>
                <c:pt idx="5827">
                  <c:v>9.9500000000000028</c:v>
                </c:pt>
                <c:pt idx="5828">
                  <c:v>10.319999999999993</c:v>
                </c:pt>
                <c:pt idx="5829">
                  <c:v>10.290000000000006</c:v>
                </c:pt>
                <c:pt idx="5830">
                  <c:v>9.9099999999999966</c:v>
                </c:pt>
                <c:pt idx="5831">
                  <c:v>10.019999999999996</c:v>
                </c:pt>
                <c:pt idx="5832">
                  <c:v>10.430000000000007</c:v>
                </c:pt>
                <c:pt idx="5833">
                  <c:v>10.190000000000012</c:v>
                </c:pt>
                <c:pt idx="5834">
                  <c:v>10.329999999999998</c:v>
                </c:pt>
                <c:pt idx="5835">
                  <c:v>10.11</c:v>
                </c:pt>
                <c:pt idx="5836">
                  <c:v>9.9200000000000017</c:v>
                </c:pt>
                <c:pt idx="5837">
                  <c:v>9.3999999999999915</c:v>
                </c:pt>
                <c:pt idx="5838">
                  <c:v>9.3099999999999881</c:v>
                </c:pt>
                <c:pt idx="5839">
                  <c:v>8.7199999999999989</c:v>
                </c:pt>
                <c:pt idx="5840">
                  <c:v>7.6700000000000017</c:v>
                </c:pt>
                <c:pt idx="5841">
                  <c:v>9.6899999999999977</c:v>
                </c:pt>
                <c:pt idx="5842">
                  <c:v>10.230000000000004</c:v>
                </c:pt>
                <c:pt idx="5843">
                  <c:v>10.25</c:v>
                </c:pt>
                <c:pt idx="5844">
                  <c:v>10.240000000000009</c:v>
                </c:pt>
                <c:pt idx="5845">
                  <c:v>10.280000000000001</c:v>
                </c:pt>
                <c:pt idx="5846">
                  <c:v>10.290000000000006</c:v>
                </c:pt>
                <c:pt idx="5847">
                  <c:v>10.399999999999991</c:v>
                </c:pt>
                <c:pt idx="5848">
                  <c:v>10.149999999999991</c:v>
                </c:pt>
                <c:pt idx="5849">
                  <c:v>9.0799999999999983</c:v>
                </c:pt>
                <c:pt idx="5850">
                  <c:v>8.9200000000000017</c:v>
                </c:pt>
                <c:pt idx="5851">
                  <c:v>8.61</c:v>
                </c:pt>
                <c:pt idx="5852">
                  <c:v>8.5700000000000074</c:v>
                </c:pt>
                <c:pt idx="5853">
                  <c:v>8.5499999999999972</c:v>
                </c:pt>
                <c:pt idx="5854">
                  <c:v>8.9899999999999949</c:v>
                </c:pt>
                <c:pt idx="5855">
                  <c:v>8.789999999999992</c:v>
                </c:pt>
                <c:pt idx="5856">
                  <c:v>9.269999999999996</c:v>
                </c:pt>
                <c:pt idx="5857">
                  <c:v>9.9299999999999926</c:v>
                </c:pt>
                <c:pt idx="5858">
                  <c:v>10.129999999999995</c:v>
                </c:pt>
                <c:pt idx="5859">
                  <c:v>9.7799999999999869</c:v>
                </c:pt>
                <c:pt idx="5860">
                  <c:v>10.409999999999997</c:v>
                </c:pt>
                <c:pt idx="5861">
                  <c:v>10.590000000000003</c:v>
                </c:pt>
                <c:pt idx="5862">
                  <c:v>10.409999999999997</c:v>
                </c:pt>
                <c:pt idx="5863">
                  <c:v>10.260000000000005</c:v>
                </c:pt>
                <c:pt idx="5864">
                  <c:v>8.6600000000000108</c:v>
                </c:pt>
                <c:pt idx="5865">
                  <c:v>6.1099999999999994</c:v>
                </c:pt>
                <c:pt idx="5866">
                  <c:v>6.1700000000000017</c:v>
                </c:pt>
                <c:pt idx="5867">
                  <c:v>6.0499999999999972</c:v>
                </c:pt>
                <c:pt idx="5868">
                  <c:v>5.5299999999999869</c:v>
                </c:pt>
                <c:pt idx="5869">
                  <c:v>4.0700000000000074</c:v>
                </c:pt>
                <c:pt idx="5870">
                  <c:v>8.710000000000008</c:v>
                </c:pt>
                <c:pt idx="5871">
                  <c:v>10.439999999999998</c:v>
                </c:pt>
                <c:pt idx="5872">
                  <c:v>10.060000000000002</c:v>
                </c:pt>
                <c:pt idx="5873">
                  <c:v>10.63000000000001</c:v>
                </c:pt>
                <c:pt idx="5874">
                  <c:v>10.460000000000008</c:v>
                </c:pt>
                <c:pt idx="5875">
                  <c:v>10.689999999999998</c:v>
                </c:pt>
                <c:pt idx="5876">
                  <c:v>10.430000000000007</c:v>
                </c:pt>
                <c:pt idx="5877">
                  <c:v>10.100000000000009</c:v>
                </c:pt>
                <c:pt idx="5878">
                  <c:v>9.7900000000000063</c:v>
                </c:pt>
                <c:pt idx="5879">
                  <c:v>9.8399999999999892</c:v>
                </c:pt>
                <c:pt idx="5880">
                  <c:v>9.4100000000000108</c:v>
                </c:pt>
                <c:pt idx="5881">
                  <c:v>10.019999999999996</c:v>
                </c:pt>
                <c:pt idx="5882">
                  <c:v>6.5999999999999943</c:v>
                </c:pt>
                <c:pt idx="5883">
                  <c:v>2.2600000000000051</c:v>
                </c:pt>
                <c:pt idx="5884">
                  <c:v>5.0000000000011369E-2</c:v>
                </c:pt>
                <c:pt idx="5885">
                  <c:v>-8.99999999999892E-2</c:v>
                </c:pt>
                <c:pt idx="5886">
                  <c:v>-8.99999999999892E-2</c:v>
                </c:pt>
                <c:pt idx="5887">
                  <c:v>-7.9999999999998295E-2</c:v>
                </c:pt>
                <c:pt idx="5888">
                  <c:v>-9.0000000000003411E-2</c:v>
                </c:pt>
                <c:pt idx="5889">
                  <c:v>-7.9999999999998295E-2</c:v>
                </c:pt>
                <c:pt idx="5890">
                  <c:v>0.73000000000000398</c:v>
                </c:pt>
                <c:pt idx="5891">
                  <c:v>-8.99999999999892E-2</c:v>
                </c:pt>
                <c:pt idx="5892">
                  <c:v>-9.0000000000003411E-2</c:v>
                </c:pt>
                <c:pt idx="5893">
                  <c:v>-9.0000000000003411E-2</c:v>
                </c:pt>
                <c:pt idx="5894">
                  <c:v>3.0000000000001137E-2</c:v>
                </c:pt>
                <c:pt idx="5895">
                  <c:v>0.89999999999999147</c:v>
                </c:pt>
                <c:pt idx="5896">
                  <c:v>1.4200000000000017</c:v>
                </c:pt>
                <c:pt idx="5897">
                  <c:v>2.0100000000000051</c:v>
                </c:pt>
                <c:pt idx="5898">
                  <c:v>2.3200000000000074</c:v>
                </c:pt>
                <c:pt idx="5899">
                  <c:v>2.8800000000000097</c:v>
                </c:pt>
                <c:pt idx="5900">
                  <c:v>3</c:v>
                </c:pt>
                <c:pt idx="5901">
                  <c:v>2.7000000000000028</c:v>
                </c:pt>
                <c:pt idx="5902">
                  <c:v>2.3900000000000006</c:v>
                </c:pt>
                <c:pt idx="5903">
                  <c:v>2.3300000000000125</c:v>
                </c:pt>
                <c:pt idx="5904">
                  <c:v>2.6200000000000045</c:v>
                </c:pt>
                <c:pt idx="5905">
                  <c:v>2.3900000000000006</c:v>
                </c:pt>
                <c:pt idx="5906">
                  <c:v>2.5800000000000125</c:v>
                </c:pt>
                <c:pt idx="5907">
                  <c:v>4.6099999999999994</c:v>
                </c:pt>
                <c:pt idx="5908">
                  <c:v>5.2799999999999869</c:v>
                </c:pt>
                <c:pt idx="5909">
                  <c:v>6.4000000000000057</c:v>
                </c:pt>
                <c:pt idx="5910">
                  <c:v>8.8199999999999932</c:v>
                </c:pt>
                <c:pt idx="5911">
                  <c:v>9.1899999999999977</c:v>
                </c:pt>
                <c:pt idx="5912">
                  <c:v>8.5300000000000011</c:v>
                </c:pt>
                <c:pt idx="5913">
                  <c:v>8.7099999999999937</c:v>
                </c:pt>
                <c:pt idx="5914">
                  <c:v>10.370000000000005</c:v>
                </c:pt>
                <c:pt idx="5915">
                  <c:v>10.870000000000005</c:v>
                </c:pt>
                <c:pt idx="5916">
                  <c:v>10.920000000000002</c:v>
                </c:pt>
                <c:pt idx="5917">
                  <c:v>10.910000000000011</c:v>
                </c:pt>
                <c:pt idx="5918">
                  <c:v>11</c:v>
                </c:pt>
                <c:pt idx="5919">
                  <c:v>10.719999999999999</c:v>
                </c:pt>
                <c:pt idx="5920">
                  <c:v>11.099999999999994</c:v>
                </c:pt>
                <c:pt idx="5921">
                  <c:v>10.679999999999993</c:v>
                </c:pt>
                <c:pt idx="5922">
                  <c:v>10.5</c:v>
                </c:pt>
                <c:pt idx="5923">
                  <c:v>9.789999999999992</c:v>
                </c:pt>
                <c:pt idx="5924">
                  <c:v>8.7199999999999989</c:v>
                </c:pt>
                <c:pt idx="5925">
                  <c:v>10.63000000000001</c:v>
                </c:pt>
                <c:pt idx="5926">
                  <c:v>10.559999999999988</c:v>
                </c:pt>
                <c:pt idx="5927">
                  <c:v>10.769999999999996</c:v>
                </c:pt>
                <c:pt idx="5928">
                  <c:v>10.230000000000004</c:v>
                </c:pt>
                <c:pt idx="5929">
                  <c:v>9.7700000000000102</c:v>
                </c:pt>
                <c:pt idx="5930">
                  <c:v>9.7000000000000028</c:v>
                </c:pt>
                <c:pt idx="5931">
                  <c:v>9.710000000000008</c:v>
                </c:pt>
                <c:pt idx="5932">
                  <c:v>8.4099999999999966</c:v>
                </c:pt>
                <c:pt idx="5933">
                  <c:v>7.9299999999999926</c:v>
                </c:pt>
                <c:pt idx="5934">
                  <c:v>8.25</c:v>
                </c:pt>
                <c:pt idx="5935">
                  <c:v>9.0799999999999983</c:v>
                </c:pt>
                <c:pt idx="5936">
                  <c:v>9.86</c:v>
                </c:pt>
                <c:pt idx="5937">
                  <c:v>9.7600000000000051</c:v>
                </c:pt>
                <c:pt idx="5938">
                  <c:v>10.730000000000004</c:v>
                </c:pt>
                <c:pt idx="5939">
                  <c:v>11.39</c:v>
                </c:pt>
                <c:pt idx="5940">
                  <c:v>11.490000000000009</c:v>
                </c:pt>
                <c:pt idx="5941">
                  <c:v>10.72999999999999</c:v>
                </c:pt>
                <c:pt idx="5942">
                  <c:v>11.510000000000005</c:v>
                </c:pt>
                <c:pt idx="5943">
                  <c:v>11.740000000000009</c:v>
                </c:pt>
                <c:pt idx="5944">
                  <c:v>10.819999999999993</c:v>
                </c:pt>
                <c:pt idx="5945">
                  <c:v>11.260000000000005</c:v>
                </c:pt>
                <c:pt idx="5946">
                  <c:v>11.340000000000003</c:v>
                </c:pt>
                <c:pt idx="5947">
                  <c:v>10.980000000000004</c:v>
                </c:pt>
                <c:pt idx="5948">
                  <c:v>10.650000000000006</c:v>
                </c:pt>
                <c:pt idx="5949">
                  <c:v>10.450000000000003</c:v>
                </c:pt>
                <c:pt idx="5950">
                  <c:v>10.029999999999987</c:v>
                </c:pt>
                <c:pt idx="5951">
                  <c:v>10.070000000000007</c:v>
                </c:pt>
                <c:pt idx="5952">
                  <c:v>10.02000000000001</c:v>
                </c:pt>
                <c:pt idx="5953">
                  <c:v>10.14</c:v>
                </c:pt>
                <c:pt idx="5954">
                  <c:v>10.810000000000002</c:v>
                </c:pt>
                <c:pt idx="5955">
                  <c:v>10.560000000000002</c:v>
                </c:pt>
                <c:pt idx="5956">
                  <c:v>10.799999999999997</c:v>
                </c:pt>
                <c:pt idx="5957">
                  <c:v>11.060000000000002</c:v>
                </c:pt>
                <c:pt idx="5958">
                  <c:v>11.129999999999995</c:v>
                </c:pt>
                <c:pt idx="5959">
                  <c:v>11.179999999999993</c:v>
                </c:pt>
                <c:pt idx="5960">
                  <c:v>11</c:v>
                </c:pt>
                <c:pt idx="5961">
                  <c:v>11.25</c:v>
                </c:pt>
                <c:pt idx="5962">
                  <c:v>11.25</c:v>
                </c:pt>
                <c:pt idx="5963">
                  <c:v>10.719999999999999</c:v>
                </c:pt>
                <c:pt idx="5964">
                  <c:v>10.909999999999997</c:v>
                </c:pt>
                <c:pt idx="5965">
                  <c:v>10.75</c:v>
                </c:pt>
                <c:pt idx="5966">
                  <c:v>10.63000000000001</c:v>
                </c:pt>
                <c:pt idx="5967">
                  <c:v>10.879999999999995</c:v>
                </c:pt>
                <c:pt idx="5968">
                  <c:v>11.240000000000009</c:v>
                </c:pt>
                <c:pt idx="5969">
                  <c:v>11.22999999999999</c:v>
                </c:pt>
                <c:pt idx="5970">
                  <c:v>11.230000000000004</c:v>
                </c:pt>
                <c:pt idx="5971">
                  <c:v>11.530000000000001</c:v>
                </c:pt>
                <c:pt idx="5972">
                  <c:v>11.239999999999995</c:v>
                </c:pt>
                <c:pt idx="5973">
                  <c:v>10.86</c:v>
                </c:pt>
                <c:pt idx="5974">
                  <c:v>10.709999999999994</c:v>
                </c:pt>
                <c:pt idx="5975">
                  <c:v>10.159999999999997</c:v>
                </c:pt>
                <c:pt idx="5976">
                  <c:v>10.489999999999995</c:v>
                </c:pt>
                <c:pt idx="5977">
                  <c:v>10.600000000000009</c:v>
                </c:pt>
                <c:pt idx="5978">
                  <c:v>10.689999999999998</c:v>
                </c:pt>
                <c:pt idx="5979">
                  <c:v>10.72999999999999</c:v>
                </c:pt>
                <c:pt idx="5980">
                  <c:v>11.329999999999998</c:v>
                </c:pt>
                <c:pt idx="5981">
                  <c:v>11.510000000000005</c:v>
                </c:pt>
                <c:pt idx="5982">
                  <c:v>11.980000000000004</c:v>
                </c:pt>
                <c:pt idx="5983">
                  <c:v>12.019999999999996</c:v>
                </c:pt>
                <c:pt idx="5984">
                  <c:v>11.86999999999999</c:v>
                </c:pt>
                <c:pt idx="5985">
                  <c:v>11.769999999999996</c:v>
                </c:pt>
                <c:pt idx="5986">
                  <c:v>11.5</c:v>
                </c:pt>
                <c:pt idx="5987">
                  <c:v>11.25</c:v>
                </c:pt>
                <c:pt idx="5988">
                  <c:v>10.349999999999994</c:v>
                </c:pt>
                <c:pt idx="5989">
                  <c:v>10.240000000000009</c:v>
                </c:pt>
                <c:pt idx="5990">
                  <c:v>6.2099999999999937</c:v>
                </c:pt>
                <c:pt idx="5991">
                  <c:v>3.5600000000000023</c:v>
                </c:pt>
                <c:pt idx="5992">
                  <c:v>3.1500000000000057</c:v>
                </c:pt>
                <c:pt idx="5993">
                  <c:v>2.2800000000000011</c:v>
                </c:pt>
                <c:pt idx="5994">
                  <c:v>0.26999999999999602</c:v>
                </c:pt>
                <c:pt idx="5995">
                  <c:v>0.67000000000000171</c:v>
                </c:pt>
                <c:pt idx="5996">
                  <c:v>1.5400000000000063</c:v>
                </c:pt>
                <c:pt idx="5997">
                  <c:v>2.460000000000008</c:v>
                </c:pt>
                <c:pt idx="5998">
                  <c:v>3.6899999999999977</c:v>
                </c:pt>
                <c:pt idx="5999">
                  <c:v>3.2000000000000028</c:v>
                </c:pt>
                <c:pt idx="6000">
                  <c:v>3.8299999999999983</c:v>
                </c:pt>
                <c:pt idx="6001">
                  <c:v>3.3900000000000006</c:v>
                </c:pt>
                <c:pt idx="6002">
                  <c:v>3.7800000000000011</c:v>
                </c:pt>
                <c:pt idx="6003">
                  <c:v>3.9300000000000068</c:v>
                </c:pt>
                <c:pt idx="6004">
                  <c:v>2.5099999999999909</c:v>
                </c:pt>
                <c:pt idx="6005">
                  <c:v>0.33000000000001251</c:v>
                </c:pt>
                <c:pt idx="6006">
                  <c:v>0.4100000000000108</c:v>
                </c:pt>
                <c:pt idx="6007">
                  <c:v>0.87000000000000455</c:v>
                </c:pt>
                <c:pt idx="6008">
                  <c:v>1.7800000000000011</c:v>
                </c:pt>
                <c:pt idx="6009">
                  <c:v>5.6099999999999994</c:v>
                </c:pt>
                <c:pt idx="6010">
                  <c:v>5.9099999999999966</c:v>
                </c:pt>
                <c:pt idx="6011">
                  <c:v>2.0800000000000125</c:v>
                </c:pt>
                <c:pt idx="6012">
                  <c:v>0.67000000000000171</c:v>
                </c:pt>
                <c:pt idx="6013">
                  <c:v>0.32000000000000739</c:v>
                </c:pt>
                <c:pt idx="6014">
                  <c:v>1.25</c:v>
                </c:pt>
                <c:pt idx="6015">
                  <c:v>2.2599999999999909</c:v>
                </c:pt>
                <c:pt idx="6016">
                  <c:v>2.6700000000000017</c:v>
                </c:pt>
                <c:pt idx="6017">
                  <c:v>2.5100000000000051</c:v>
                </c:pt>
                <c:pt idx="6018">
                  <c:v>2.1600000000000108</c:v>
                </c:pt>
                <c:pt idx="6019">
                  <c:v>3.1299999999999955</c:v>
                </c:pt>
                <c:pt idx="6020">
                  <c:v>4.3299999999999983</c:v>
                </c:pt>
                <c:pt idx="6021">
                  <c:v>5.3099999999999881</c:v>
                </c:pt>
                <c:pt idx="6022">
                  <c:v>5.5099999999999909</c:v>
                </c:pt>
                <c:pt idx="6023">
                  <c:v>5.3099999999999881</c:v>
                </c:pt>
                <c:pt idx="6024">
                  <c:v>6.3499999999999943</c:v>
                </c:pt>
                <c:pt idx="6025">
                  <c:v>7.9200000000000017</c:v>
                </c:pt>
                <c:pt idx="6026">
                  <c:v>8.210000000000008</c:v>
                </c:pt>
                <c:pt idx="6027">
                  <c:v>10.030000000000001</c:v>
                </c:pt>
                <c:pt idx="6028">
                  <c:v>9.5899999999999892</c:v>
                </c:pt>
                <c:pt idx="6029">
                  <c:v>10.209999999999994</c:v>
                </c:pt>
                <c:pt idx="6030">
                  <c:v>9.9699999999999989</c:v>
                </c:pt>
                <c:pt idx="6031">
                  <c:v>11.13000000000001</c:v>
                </c:pt>
                <c:pt idx="6032">
                  <c:v>11.290000000000006</c:v>
                </c:pt>
                <c:pt idx="6033">
                  <c:v>11.079999999999998</c:v>
                </c:pt>
                <c:pt idx="6034">
                  <c:v>11.099999999999994</c:v>
                </c:pt>
                <c:pt idx="6035">
                  <c:v>10.850000000000009</c:v>
                </c:pt>
                <c:pt idx="6036">
                  <c:v>11</c:v>
                </c:pt>
                <c:pt idx="6037">
                  <c:v>10.289999999999992</c:v>
                </c:pt>
                <c:pt idx="6038">
                  <c:v>10.779999999999987</c:v>
                </c:pt>
                <c:pt idx="6039">
                  <c:v>11.019999999999996</c:v>
                </c:pt>
                <c:pt idx="6040">
                  <c:v>10.649999999999991</c:v>
                </c:pt>
                <c:pt idx="6041">
                  <c:v>10.700000000000003</c:v>
                </c:pt>
                <c:pt idx="6042">
                  <c:v>11.089999999999989</c:v>
                </c:pt>
                <c:pt idx="6043">
                  <c:v>10.88000000000001</c:v>
                </c:pt>
                <c:pt idx="6044">
                  <c:v>10.810000000000002</c:v>
                </c:pt>
                <c:pt idx="6045">
                  <c:v>10.670000000000002</c:v>
                </c:pt>
                <c:pt idx="6046">
                  <c:v>10.75</c:v>
                </c:pt>
                <c:pt idx="6047">
                  <c:v>10.560000000000002</c:v>
                </c:pt>
                <c:pt idx="6048">
                  <c:v>10.86</c:v>
                </c:pt>
                <c:pt idx="6049">
                  <c:v>10.820000000000007</c:v>
                </c:pt>
                <c:pt idx="6050">
                  <c:v>10.579999999999998</c:v>
                </c:pt>
                <c:pt idx="6051">
                  <c:v>10.769999999999996</c:v>
                </c:pt>
                <c:pt idx="6052">
                  <c:v>10.89</c:v>
                </c:pt>
                <c:pt idx="6053">
                  <c:v>11.030000000000001</c:v>
                </c:pt>
                <c:pt idx="6054">
                  <c:v>10.920000000000002</c:v>
                </c:pt>
                <c:pt idx="6055">
                  <c:v>10.849999999999994</c:v>
                </c:pt>
                <c:pt idx="6056">
                  <c:v>11.13000000000001</c:v>
                </c:pt>
                <c:pt idx="6057">
                  <c:v>11.219999999999999</c:v>
                </c:pt>
                <c:pt idx="6058">
                  <c:v>10.819999999999993</c:v>
                </c:pt>
                <c:pt idx="6059">
                  <c:v>11.150000000000006</c:v>
                </c:pt>
                <c:pt idx="6060">
                  <c:v>11.219999999999999</c:v>
                </c:pt>
                <c:pt idx="6061">
                  <c:v>11.039999999999992</c:v>
                </c:pt>
                <c:pt idx="6062">
                  <c:v>11.090000000000003</c:v>
                </c:pt>
                <c:pt idx="6063">
                  <c:v>11.019999999999996</c:v>
                </c:pt>
                <c:pt idx="6064">
                  <c:v>10.899999999999991</c:v>
                </c:pt>
                <c:pt idx="6065">
                  <c:v>10.980000000000004</c:v>
                </c:pt>
                <c:pt idx="6066">
                  <c:v>10.560000000000002</c:v>
                </c:pt>
                <c:pt idx="6067">
                  <c:v>10.939999999999998</c:v>
                </c:pt>
                <c:pt idx="6068">
                  <c:v>10.879999999999995</c:v>
                </c:pt>
                <c:pt idx="6069">
                  <c:v>10.899999999999991</c:v>
                </c:pt>
                <c:pt idx="6070">
                  <c:v>10.550000000000011</c:v>
                </c:pt>
                <c:pt idx="6071">
                  <c:v>10.299999999999997</c:v>
                </c:pt>
                <c:pt idx="6072">
                  <c:v>10.600000000000009</c:v>
                </c:pt>
                <c:pt idx="6073">
                  <c:v>10.670000000000002</c:v>
                </c:pt>
                <c:pt idx="6074">
                  <c:v>10.760000000000005</c:v>
                </c:pt>
                <c:pt idx="6075">
                  <c:v>10.899999999999991</c:v>
                </c:pt>
                <c:pt idx="6076">
                  <c:v>11.13000000000001</c:v>
                </c:pt>
                <c:pt idx="6077">
                  <c:v>11.260000000000005</c:v>
                </c:pt>
                <c:pt idx="6078">
                  <c:v>10.72999999999999</c:v>
                </c:pt>
                <c:pt idx="6079">
                  <c:v>10.569999999999993</c:v>
                </c:pt>
                <c:pt idx="6080">
                  <c:v>10.5</c:v>
                </c:pt>
                <c:pt idx="6081">
                  <c:v>10.930000000000007</c:v>
                </c:pt>
                <c:pt idx="6082">
                  <c:v>10.899999999999991</c:v>
                </c:pt>
                <c:pt idx="6083">
                  <c:v>11.409999999999997</c:v>
                </c:pt>
                <c:pt idx="6084">
                  <c:v>11.099999999999994</c:v>
                </c:pt>
                <c:pt idx="6085">
                  <c:v>10.989999999999995</c:v>
                </c:pt>
                <c:pt idx="6086">
                  <c:v>10.930000000000007</c:v>
                </c:pt>
                <c:pt idx="6087">
                  <c:v>10.809999999999988</c:v>
                </c:pt>
                <c:pt idx="6088">
                  <c:v>10.810000000000002</c:v>
                </c:pt>
                <c:pt idx="6089">
                  <c:v>10.929999999999993</c:v>
                </c:pt>
                <c:pt idx="6090">
                  <c:v>11.010000000000005</c:v>
                </c:pt>
                <c:pt idx="6091">
                  <c:v>11.11</c:v>
                </c:pt>
                <c:pt idx="6092">
                  <c:v>11.350000000000009</c:v>
                </c:pt>
                <c:pt idx="6093">
                  <c:v>11.030000000000001</c:v>
                </c:pt>
                <c:pt idx="6094">
                  <c:v>10.870000000000005</c:v>
                </c:pt>
                <c:pt idx="6095">
                  <c:v>10.320000000000007</c:v>
                </c:pt>
                <c:pt idx="6096">
                  <c:v>9.8399999999999892</c:v>
                </c:pt>
                <c:pt idx="6097">
                  <c:v>10.100000000000009</c:v>
                </c:pt>
                <c:pt idx="6098">
                  <c:v>9.9499999999999886</c:v>
                </c:pt>
                <c:pt idx="6099">
                  <c:v>9.9200000000000017</c:v>
                </c:pt>
                <c:pt idx="6100">
                  <c:v>10.540000000000006</c:v>
                </c:pt>
                <c:pt idx="6101">
                  <c:v>11.210000000000008</c:v>
                </c:pt>
                <c:pt idx="6102">
                  <c:v>11.25</c:v>
                </c:pt>
                <c:pt idx="6103">
                  <c:v>11.780000000000001</c:v>
                </c:pt>
                <c:pt idx="6104">
                  <c:v>11.64</c:v>
                </c:pt>
                <c:pt idx="6105">
                  <c:v>11.909999999999997</c:v>
                </c:pt>
                <c:pt idx="6106">
                  <c:v>11.720000000000013</c:v>
                </c:pt>
                <c:pt idx="6107">
                  <c:v>11.939999999999998</c:v>
                </c:pt>
                <c:pt idx="6108">
                  <c:v>11.549999999999997</c:v>
                </c:pt>
                <c:pt idx="6109">
                  <c:v>11.870000000000005</c:v>
                </c:pt>
                <c:pt idx="6110">
                  <c:v>10.870000000000005</c:v>
                </c:pt>
                <c:pt idx="6111">
                  <c:v>10.75</c:v>
                </c:pt>
                <c:pt idx="6112">
                  <c:v>11.040000000000006</c:v>
                </c:pt>
                <c:pt idx="6113">
                  <c:v>10.910000000000011</c:v>
                </c:pt>
                <c:pt idx="6114">
                  <c:v>10.810000000000002</c:v>
                </c:pt>
                <c:pt idx="6115">
                  <c:v>11.850000000000009</c:v>
                </c:pt>
                <c:pt idx="6116">
                  <c:v>11.289999999999992</c:v>
                </c:pt>
                <c:pt idx="6117">
                  <c:v>9.36</c:v>
                </c:pt>
                <c:pt idx="6118">
                  <c:v>9.7800000000000011</c:v>
                </c:pt>
                <c:pt idx="6119">
                  <c:v>9.5600000000000023</c:v>
                </c:pt>
                <c:pt idx="6120">
                  <c:v>9.4200000000000017</c:v>
                </c:pt>
                <c:pt idx="6121">
                  <c:v>10.02000000000001</c:v>
                </c:pt>
                <c:pt idx="6122">
                  <c:v>10.100000000000009</c:v>
                </c:pt>
                <c:pt idx="6123">
                  <c:v>10.72999999999999</c:v>
                </c:pt>
                <c:pt idx="6124">
                  <c:v>10.97999999999999</c:v>
                </c:pt>
                <c:pt idx="6125">
                  <c:v>11.5</c:v>
                </c:pt>
                <c:pt idx="6126">
                  <c:v>11.52000000000001</c:v>
                </c:pt>
                <c:pt idx="6127">
                  <c:v>11.219999999999999</c:v>
                </c:pt>
                <c:pt idx="6128">
                  <c:v>11.620000000000005</c:v>
                </c:pt>
                <c:pt idx="6129">
                  <c:v>11.820000000000007</c:v>
                </c:pt>
                <c:pt idx="6130">
                  <c:v>6.6700000000000017</c:v>
                </c:pt>
                <c:pt idx="6131">
                  <c:v>5.0599999999999881</c:v>
                </c:pt>
                <c:pt idx="6132">
                  <c:v>5.9000000000000057</c:v>
                </c:pt>
                <c:pt idx="6133">
                  <c:v>7.460000000000008</c:v>
                </c:pt>
                <c:pt idx="6134">
                  <c:v>6.8900000000000006</c:v>
                </c:pt>
                <c:pt idx="6135">
                  <c:v>6.1500000000000057</c:v>
                </c:pt>
                <c:pt idx="6136">
                  <c:v>6.1099999999999994</c:v>
                </c:pt>
                <c:pt idx="6137">
                  <c:v>8.6500000000000057</c:v>
                </c:pt>
                <c:pt idx="6138">
                  <c:v>8.6499999999999915</c:v>
                </c:pt>
                <c:pt idx="6139">
                  <c:v>6.769999999999996</c:v>
                </c:pt>
                <c:pt idx="6140">
                  <c:v>5.7999999999999972</c:v>
                </c:pt>
                <c:pt idx="6141">
                  <c:v>5.6500000000000057</c:v>
                </c:pt>
                <c:pt idx="6142">
                  <c:v>5.3399999999999892</c:v>
                </c:pt>
                <c:pt idx="6143">
                  <c:v>3.7600000000000051</c:v>
                </c:pt>
                <c:pt idx="6144">
                  <c:v>4.2299999999999898</c:v>
                </c:pt>
                <c:pt idx="6145">
                  <c:v>1.6100000000000136</c:v>
                </c:pt>
                <c:pt idx="6146">
                  <c:v>2.2800000000000011</c:v>
                </c:pt>
                <c:pt idx="6147">
                  <c:v>1.4700000000000131</c:v>
                </c:pt>
                <c:pt idx="6148">
                  <c:v>0.6600000000000108</c:v>
                </c:pt>
                <c:pt idx="6149">
                  <c:v>2.1899999999999977</c:v>
                </c:pt>
                <c:pt idx="6150">
                  <c:v>2.6700000000000017</c:v>
                </c:pt>
                <c:pt idx="6151">
                  <c:v>1.6299999999999955</c:v>
                </c:pt>
                <c:pt idx="6152">
                  <c:v>3.019999999999996</c:v>
                </c:pt>
                <c:pt idx="6153">
                  <c:v>4.9000000000000057</c:v>
                </c:pt>
                <c:pt idx="6154">
                  <c:v>3.2800000000000011</c:v>
                </c:pt>
                <c:pt idx="6155">
                  <c:v>1.8799999999999955</c:v>
                </c:pt>
                <c:pt idx="6156">
                  <c:v>0.10999999999999943</c:v>
                </c:pt>
                <c:pt idx="6157">
                  <c:v>0.15000000000000568</c:v>
                </c:pt>
                <c:pt idx="6158">
                  <c:v>0.25</c:v>
                </c:pt>
                <c:pt idx="6159">
                  <c:v>0.56000000000000227</c:v>
                </c:pt>
                <c:pt idx="6160">
                  <c:v>0.59000000000000341</c:v>
                </c:pt>
                <c:pt idx="6161">
                  <c:v>0.59000000000000341</c:v>
                </c:pt>
                <c:pt idx="6162">
                  <c:v>1.1600000000000108</c:v>
                </c:pt>
                <c:pt idx="6163">
                  <c:v>1.2200000000000131</c:v>
                </c:pt>
                <c:pt idx="6164">
                  <c:v>2.5</c:v>
                </c:pt>
                <c:pt idx="6165">
                  <c:v>7.960000000000008</c:v>
                </c:pt>
                <c:pt idx="6166">
                  <c:v>10.189999999999998</c:v>
                </c:pt>
                <c:pt idx="6167">
                  <c:v>10.530000000000001</c:v>
                </c:pt>
                <c:pt idx="6168">
                  <c:v>10.11999999999999</c:v>
                </c:pt>
                <c:pt idx="6169">
                  <c:v>9.9099999999999966</c:v>
                </c:pt>
                <c:pt idx="6170">
                  <c:v>8.7900000000000063</c:v>
                </c:pt>
                <c:pt idx="6171">
                  <c:v>4.8299999999999983</c:v>
                </c:pt>
                <c:pt idx="6172">
                  <c:v>1.2000000000000028</c:v>
                </c:pt>
                <c:pt idx="6173">
                  <c:v>0.74000000000000909</c:v>
                </c:pt>
                <c:pt idx="6174">
                  <c:v>0.86000000000001364</c:v>
                </c:pt>
                <c:pt idx="6175">
                  <c:v>3.0600000000000023</c:v>
                </c:pt>
                <c:pt idx="6176">
                  <c:v>3.0799999999999983</c:v>
                </c:pt>
                <c:pt idx="6177">
                  <c:v>3.3500000000000085</c:v>
                </c:pt>
                <c:pt idx="6178">
                  <c:v>5.6099999999999994</c:v>
                </c:pt>
                <c:pt idx="6179">
                  <c:v>8.5599999999999881</c:v>
                </c:pt>
                <c:pt idx="6180">
                  <c:v>9.2700000000000102</c:v>
                </c:pt>
                <c:pt idx="6181">
                  <c:v>9.9700000000000131</c:v>
                </c:pt>
                <c:pt idx="6182">
                  <c:v>10.019999999999996</c:v>
                </c:pt>
                <c:pt idx="6183">
                  <c:v>10.090000000000003</c:v>
                </c:pt>
                <c:pt idx="6184">
                  <c:v>10.590000000000003</c:v>
                </c:pt>
                <c:pt idx="6185">
                  <c:v>10.220000000000013</c:v>
                </c:pt>
                <c:pt idx="6186">
                  <c:v>10.780000000000001</c:v>
                </c:pt>
                <c:pt idx="6187">
                  <c:v>10.239999999999995</c:v>
                </c:pt>
                <c:pt idx="6188">
                  <c:v>9.730000000000004</c:v>
                </c:pt>
                <c:pt idx="6189">
                  <c:v>9.36</c:v>
                </c:pt>
                <c:pt idx="6190">
                  <c:v>10.079999999999998</c:v>
                </c:pt>
                <c:pt idx="6191">
                  <c:v>8.4300000000000068</c:v>
                </c:pt>
                <c:pt idx="6192">
                  <c:v>9.2400000000000091</c:v>
                </c:pt>
                <c:pt idx="6193">
                  <c:v>9.269999999999996</c:v>
                </c:pt>
                <c:pt idx="6194">
                  <c:v>8.4499999999999886</c:v>
                </c:pt>
                <c:pt idx="6195">
                  <c:v>9.2999999999999972</c:v>
                </c:pt>
                <c:pt idx="6196">
                  <c:v>8.1700000000000017</c:v>
                </c:pt>
                <c:pt idx="6197">
                  <c:v>9.3799999999999955</c:v>
                </c:pt>
                <c:pt idx="6198">
                  <c:v>9.4899999999999949</c:v>
                </c:pt>
                <c:pt idx="6199">
                  <c:v>8.2399999999999949</c:v>
                </c:pt>
                <c:pt idx="6200">
                  <c:v>10.289999999999992</c:v>
                </c:pt>
                <c:pt idx="6201">
                  <c:v>10.579999999999998</c:v>
                </c:pt>
                <c:pt idx="6202">
                  <c:v>10.25</c:v>
                </c:pt>
                <c:pt idx="6203">
                  <c:v>8.6599999999999966</c:v>
                </c:pt>
                <c:pt idx="6204">
                  <c:v>4.8199999999999932</c:v>
                </c:pt>
                <c:pt idx="6205">
                  <c:v>2.8100000000000023</c:v>
                </c:pt>
                <c:pt idx="6206">
                  <c:v>5.7399999999999949</c:v>
                </c:pt>
                <c:pt idx="6207">
                  <c:v>9.0499999999999972</c:v>
                </c:pt>
                <c:pt idx="6208">
                  <c:v>6.019999999999996</c:v>
                </c:pt>
                <c:pt idx="6209">
                  <c:v>4.6000000000000085</c:v>
                </c:pt>
                <c:pt idx="6210">
                  <c:v>3.3700000000000045</c:v>
                </c:pt>
              </c:numCache>
            </c:numRef>
          </c:val>
          <c:extLst xmlns:c16r2="http://schemas.microsoft.com/office/drawing/2015/06/chart">
            <c:ext xmlns:c16="http://schemas.microsoft.com/office/drawing/2014/chart" uri="{C3380CC4-5D6E-409C-BE32-E72D297353CC}">
              <c16:uniqueId val="{00000000-CBEE-4C9E-A213-68E23C60E408}"/>
            </c:ext>
          </c:extLst>
        </c:ser>
        <c:dLbls>
          <c:showLegendKey val="0"/>
          <c:showVal val="0"/>
          <c:showCatName val="0"/>
          <c:showSerName val="0"/>
          <c:showPercent val="0"/>
          <c:showBubbleSize val="0"/>
        </c:dLbls>
        <c:gapWidth val="150"/>
        <c:axId val="450090496"/>
        <c:axId val="162401664"/>
      </c:barChart>
      <c:lineChart>
        <c:grouping val="standard"/>
        <c:varyColors val="0"/>
        <c:ser>
          <c:idx val="1"/>
          <c:order val="1"/>
          <c:spPr>
            <a:ln w="19050" cap="rnd">
              <a:solidFill>
                <a:schemeClr val="accent2"/>
              </a:solidFill>
              <a:round/>
            </a:ln>
            <a:effectLst/>
          </c:spPr>
          <c:marker>
            <c:symbol val="none"/>
          </c:marker>
          <c:cat>
            <c:numRef>
              <c:f>'Quincey - Tout'!$D$2:$D$6212</c:f>
              <c:numCache>
                <c:formatCode>m/d/yyyy\ h:mm</c:formatCode>
                <c:ptCount val="6211"/>
                <c:pt idx="0">
                  <c:v>45202.583333333336</c:v>
                </c:pt>
                <c:pt idx="1">
                  <c:v>45202.541666666664</c:v>
                </c:pt>
                <c:pt idx="2">
                  <c:v>45202.5</c:v>
                </c:pt>
                <c:pt idx="3">
                  <c:v>45202.458333333336</c:v>
                </c:pt>
                <c:pt idx="4">
                  <c:v>45202.416666666664</c:v>
                </c:pt>
                <c:pt idx="5">
                  <c:v>45202.375</c:v>
                </c:pt>
                <c:pt idx="6">
                  <c:v>45202.333333333336</c:v>
                </c:pt>
                <c:pt idx="7">
                  <c:v>45202.291666666664</c:v>
                </c:pt>
                <c:pt idx="8">
                  <c:v>45202.25</c:v>
                </c:pt>
                <c:pt idx="9">
                  <c:v>45202.208333333336</c:v>
                </c:pt>
                <c:pt idx="10">
                  <c:v>45202.166666666664</c:v>
                </c:pt>
                <c:pt idx="11">
                  <c:v>45202.125</c:v>
                </c:pt>
                <c:pt idx="12">
                  <c:v>45202.083333333336</c:v>
                </c:pt>
                <c:pt idx="13">
                  <c:v>45202.041666666664</c:v>
                </c:pt>
                <c:pt idx="14">
                  <c:v>45202</c:v>
                </c:pt>
                <c:pt idx="15">
                  <c:v>45201.958333333336</c:v>
                </c:pt>
                <c:pt idx="16">
                  <c:v>45201.916666666664</c:v>
                </c:pt>
                <c:pt idx="17">
                  <c:v>45201.875</c:v>
                </c:pt>
                <c:pt idx="18">
                  <c:v>45201.833333333336</c:v>
                </c:pt>
                <c:pt idx="19">
                  <c:v>45201.791666666664</c:v>
                </c:pt>
                <c:pt idx="20">
                  <c:v>45201.75</c:v>
                </c:pt>
                <c:pt idx="21">
                  <c:v>45201.708333333336</c:v>
                </c:pt>
                <c:pt idx="22">
                  <c:v>45201.666666666664</c:v>
                </c:pt>
                <c:pt idx="23">
                  <c:v>45201.625</c:v>
                </c:pt>
                <c:pt idx="24">
                  <c:v>45201.583333333336</c:v>
                </c:pt>
                <c:pt idx="25">
                  <c:v>45201.541666666664</c:v>
                </c:pt>
                <c:pt idx="26">
                  <c:v>45201.5</c:v>
                </c:pt>
                <c:pt idx="27">
                  <c:v>45201.458333333336</c:v>
                </c:pt>
                <c:pt idx="28">
                  <c:v>45201.416666666664</c:v>
                </c:pt>
                <c:pt idx="29">
                  <c:v>45201.375</c:v>
                </c:pt>
                <c:pt idx="30">
                  <c:v>45201.333333333336</c:v>
                </c:pt>
                <c:pt idx="31">
                  <c:v>45201.291666666664</c:v>
                </c:pt>
                <c:pt idx="32">
                  <c:v>45201.25</c:v>
                </c:pt>
                <c:pt idx="33">
                  <c:v>45201.208333333336</c:v>
                </c:pt>
                <c:pt idx="34">
                  <c:v>45201.166666666664</c:v>
                </c:pt>
                <c:pt idx="35">
                  <c:v>45201.125</c:v>
                </c:pt>
                <c:pt idx="36">
                  <c:v>45201.083333333336</c:v>
                </c:pt>
                <c:pt idx="37">
                  <c:v>45201.041666666664</c:v>
                </c:pt>
                <c:pt idx="38">
                  <c:v>45201</c:v>
                </c:pt>
                <c:pt idx="39">
                  <c:v>45200.958333333336</c:v>
                </c:pt>
                <c:pt idx="40">
                  <c:v>45200.916666666664</c:v>
                </c:pt>
                <c:pt idx="41">
                  <c:v>45200.875</c:v>
                </c:pt>
                <c:pt idx="42">
                  <c:v>45200.833333333336</c:v>
                </c:pt>
                <c:pt idx="43">
                  <c:v>45200.791666666664</c:v>
                </c:pt>
                <c:pt idx="44">
                  <c:v>45200.75</c:v>
                </c:pt>
                <c:pt idx="45">
                  <c:v>45200.708333333336</c:v>
                </c:pt>
                <c:pt idx="46">
                  <c:v>45200.666666666664</c:v>
                </c:pt>
                <c:pt idx="47">
                  <c:v>45200.625</c:v>
                </c:pt>
                <c:pt idx="48">
                  <c:v>45200.583333333336</c:v>
                </c:pt>
                <c:pt idx="49">
                  <c:v>45200.541666666664</c:v>
                </c:pt>
                <c:pt idx="50">
                  <c:v>45200.5</c:v>
                </c:pt>
                <c:pt idx="51">
                  <c:v>45200.458333333336</c:v>
                </c:pt>
                <c:pt idx="52">
                  <c:v>45200.416666666664</c:v>
                </c:pt>
                <c:pt idx="53">
                  <c:v>45200.375</c:v>
                </c:pt>
                <c:pt idx="54">
                  <c:v>45200.333333333336</c:v>
                </c:pt>
                <c:pt idx="55">
                  <c:v>45200.291666666664</c:v>
                </c:pt>
                <c:pt idx="56">
                  <c:v>45200.25</c:v>
                </c:pt>
                <c:pt idx="57">
                  <c:v>45200.208333333336</c:v>
                </c:pt>
                <c:pt idx="58">
                  <c:v>45200.166666666664</c:v>
                </c:pt>
                <c:pt idx="59">
                  <c:v>45200.125</c:v>
                </c:pt>
                <c:pt idx="60">
                  <c:v>45200.083333333336</c:v>
                </c:pt>
                <c:pt idx="61">
                  <c:v>45200.041666666664</c:v>
                </c:pt>
                <c:pt idx="62">
                  <c:v>45200</c:v>
                </c:pt>
                <c:pt idx="63">
                  <c:v>45199.958333333336</c:v>
                </c:pt>
                <c:pt idx="64">
                  <c:v>45199.916666666664</c:v>
                </c:pt>
                <c:pt idx="65">
                  <c:v>45199.875</c:v>
                </c:pt>
                <c:pt idx="66">
                  <c:v>45199.833333333336</c:v>
                </c:pt>
                <c:pt idx="67">
                  <c:v>45199.791666666664</c:v>
                </c:pt>
                <c:pt idx="68">
                  <c:v>45199.75</c:v>
                </c:pt>
                <c:pt idx="69">
                  <c:v>45199.708333333336</c:v>
                </c:pt>
                <c:pt idx="70">
                  <c:v>45199.666666666664</c:v>
                </c:pt>
                <c:pt idx="71">
                  <c:v>45199.625</c:v>
                </c:pt>
                <c:pt idx="72">
                  <c:v>45199.583333333336</c:v>
                </c:pt>
                <c:pt idx="73">
                  <c:v>45199.541666666664</c:v>
                </c:pt>
                <c:pt idx="74">
                  <c:v>45199.5</c:v>
                </c:pt>
                <c:pt idx="75">
                  <c:v>45199.458333333336</c:v>
                </c:pt>
                <c:pt idx="76">
                  <c:v>45199.416666666664</c:v>
                </c:pt>
                <c:pt idx="77">
                  <c:v>45199.375</c:v>
                </c:pt>
                <c:pt idx="78">
                  <c:v>45199.333333333336</c:v>
                </c:pt>
                <c:pt idx="79">
                  <c:v>45199.291666666664</c:v>
                </c:pt>
                <c:pt idx="80">
                  <c:v>45199.25</c:v>
                </c:pt>
                <c:pt idx="81">
                  <c:v>45199.208333333336</c:v>
                </c:pt>
                <c:pt idx="82">
                  <c:v>45199.166666666664</c:v>
                </c:pt>
                <c:pt idx="83">
                  <c:v>45199.125</c:v>
                </c:pt>
                <c:pt idx="84">
                  <c:v>45199.083333333336</c:v>
                </c:pt>
                <c:pt idx="85">
                  <c:v>45199.041666666664</c:v>
                </c:pt>
                <c:pt idx="86">
                  <c:v>45199</c:v>
                </c:pt>
                <c:pt idx="87">
                  <c:v>45198.958333333336</c:v>
                </c:pt>
                <c:pt idx="88">
                  <c:v>45198.916666666664</c:v>
                </c:pt>
                <c:pt idx="89">
                  <c:v>45198.875</c:v>
                </c:pt>
                <c:pt idx="90">
                  <c:v>45198.833333333336</c:v>
                </c:pt>
                <c:pt idx="91">
                  <c:v>45198.791666666664</c:v>
                </c:pt>
                <c:pt idx="92">
                  <c:v>45198.75</c:v>
                </c:pt>
                <c:pt idx="93">
                  <c:v>45198.708333333336</c:v>
                </c:pt>
                <c:pt idx="94">
                  <c:v>45198.666666666664</c:v>
                </c:pt>
                <c:pt idx="95">
                  <c:v>45198.625</c:v>
                </c:pt>
                <c:pt idx="96">
                  <c:v>45198.583333333336</c:v>
                </c:pt>
                <c:pt idx="97">
                  <c:v>45198.541666666664</c:v>
                </c:pt>
                <c:pt idx="98">
                  <c:v>45198.5</c:v>
                </c:pt>
                <c:pt idx="99">
                  <c:v>45198.458333333336</c:v>
                </c:pt>
                <c:pt idx="100">
                  <c:v>45198.416666666664</c:v>
                </c:pt>
                <c:pt idx="101">
                  <c:v>45198.375</c:v>
                </c:pt>
                <c:pt idx="102">
                  <c:v>45198.333333333336</c:v>
                </c:pt>
                <c:pt idx="103">
                  <c:v>45198.291666666664</c:v>
                </c:pt>
                <c:pt idx="104">
                  <c:v>45198.25</c:v>
                </c:pt>
                <c:pt idx="105">
                  <c:v>45198.208333333336</c:v>
                </c:pt>
                <c:pt idx="106">
                  <c:v>45198.166666666664</c:v>
                </c:pt>
                <c:pt idx="107">
                  <c:v>45198.125</c:v>
                </c:pt>
                <c:pt idx="108">
                  <c:v>45198.083333333336</c:v>
                </c:pt>
                <c:pt idx="109">
                  <c:v>45198.041666666664</c:v>
                </c:pt>
                <c:pt idx="110">
                  <c:v>45198</c:v>
                </c:pt>
                <c:pt idx="111">
                  <c:v>45197.958333333336</c:v>
                </c:pt>
                <c:pt idx="112">
                  <c:v>45197.916666666664</c:v>
                </c:pt>
                <c:pt idx="113">
                  <c:v>45197.875</c:v>
                </c:pt>
                <c:pt idx="114">
                  <c:v>45197.833333333336</c:v>
                </c:pt>
                <c:pt idx="115">
                  <c:v>45197.791666666664</c:v>
                </c:pt>
                <c:pt idx="116">
                  <c:v>45197.75</c:v>
                </c:pt>
                <c:pt idx="117">
                  <c:v>45197.708333333336</c:v>
                </c:pt>
                <c:pt idx="118">
                  <c:v>45197.666666666664</c:v>
                </c:pt>
                <c:pt idx="119">
                  <c:v>45197.625</c:v>
                </c:pt>
                <c:pt idx="120">
                  <c:v>45197.583333333336</c:v>
                </c:pt>
                <c:pt idx="121">
                  <c:v>45197.541666666664</c:v>
                </c:pt>
                <c:pt idx="122">
                  <c:v>45197.5</c:v>
                </c:pt>
                <c:pt idx="123">
                  <c:v>45197.458333333336</c:v>
                </c:pt>
                <c:pt idx="124">
                  <c:v>45197.416666666664</c:v>
                </c:pt>
                <c:pt idx="125">
                  <c:v>45197.375</c:v>
                </c:pt>
                <c:pt idx="126">
                  <c:v>45197.333333333336</c:v>
                </c:pt>
                <c:pt idx="127">
                  <c:v>45197.291666666664</c:v>
                </c:pt>
                <c:pt idx="128">
                  <c:v>45197.25</c:v>
                </c:pt>
                <c:pt idx="129">
                  <c:v>45197.208333333336</c:v>
                </c:pt>
                <c:pt idx="130">
                  <c:v>45197.166666666664</c:v>
                </c:pt>
                <c:pt idx="131">
                  <c:v>45197.125</c:v>
                </c:pt>
                <c:pt idx="132">
                  <c:v>45197.083333333336</c:v>
                </c:pt>
                <c:pt idx="133">
                  <c:v>45197.041666666664</c:v>
                </c:pt>
                <c:pt idx="134">
                  <c:v>45197</c:v>
                </c:pt>
                <c:pt idx="135">
                  <c:v>45196.958333333336</c:v>
                </c:pt>
                <c:pt idx="136">
                  <c:v>45196.916666666664</c:v>
                </c:pt>
                <c:pt idx="137">
                  <c:v>45196.875</c:v>
                </c:pt>
                <c:pt idx="138">
                  <c:v>45196.833333333336</c:v>
                </c:pt>
                <c:pt idx="139">
                  <c:v>45196.791666666664</c:v>
                </c:pt>
                <c:pt idx="140">
                  <c:v>45196.75</c:v>
                </c:pt>
                <c:pt idx="141">
                  <c:v>45196.708333333336</c:v>
                </c:pt>
                <c:pt idx="142">
                  <c:v>45196.666666666664</c:v>
                </c:pt>
                <c:pt idx="143">
                  <c:v>45196.625</c:v>
                </c:pt>
                <c:pt idx="144">
                  <c:v>45196.583333333336</c:v>
                </c:pt>
                <c:pt idx="145">
                  <c:v>45196.541666666664</c:v>
                </c:pt>
                <c:pt idx="146">
                  <c:v>45196.5</c:v>
                </c:pt>
                <c:pt idx="147">
                  <c:v>45196.458333333336</c:v>
                </c:pt>
                <c:pt idx="148">
                  <c:v>45196.416666666664</c:v>
                </c:pt>
                <c:pt idx="149">
                  <c:v>45196.375</c:v>
                </c:pt>
                <c:pt idx="150">
                  <c:v>45196.333333333336</c:v>
                </c:pt>
                <c:pt idx="151">
                  <c:v>45196.291666666664</c:v>
                </c:pt>
                <c:pt idx="152">
                  <c:v>45196.25</c:v>
                </c:pt>
                <c:pt idx="153">
                  <c:v>45196.208333333336</c:v>
                </c:pt>
                <c:pt idx="154">
                  <c:v>45196.166666666664</c:v>
                </c:pt>
                <c:pt idx="155">
                  <c:v>45196.125</c:v>
                </c:pt>
                <c:pt idx="156">
                  <c:v>45196.083333333336</c:v>
                </c:pt>
                <c:pt idx="157">
                  <c:v>45196.041666666664</c:v>
                </c:pt>
                <c:pt idx="158">
                  <c:v>45196</c:v>
                </c:pt>
                <c:pt idx="159">
                  <c:v>45195.958333333336</c:v>
                </c:pt>
                <c:pt idx="160">
                  <c:v>45195.916666666664</c:v>
                </c:pt>
                <c:pt idx="161">
                  <c:v>45195.875</c:v>
                </c:pt>
                <c:pt idx="162">
                  <c:v>45195.833333333336</c:v>
                </c:pt>
                <c:pt idx="163">
                  <c:v>45195.791666666664</c:v>
                </c:pt>
                <c:pt idx="164">
                  <c:v>45195.75</c:v>
                </c:pt>
                <c:pt idx="165">
                  <c:v>45195.708333333336</c:v>
                </c:pt>
                <c:pt idx="166">
                  <c:v>45195.666666666664</c:v>
                </c:pt>
                <c:pt idx="167">
                  <c:v>45195.625</c:v>
                </c:pt>
                <c:pt idx="168">
                  <c:v>45195.583333333336</c:v>
                </c:pt>
                <c:pt idx="169">
                  <c:v>45195.541666666664</c:v>
                </c:pt>
                <c:pt idx="170">
                  <c:v>45195.5</c:v>
                </c:pt>
                <c:pt idx="171">
                  <c:v>45195.458333333336</c:v>
                </c:pt>
                <c:pt idx="172">
                  <c:v>45195.416666666664</c:v>
                </c:pt>
                <c:pt idx="173">
                  <c:v>45195.375</c:v>
                </c:pt>
                <c:pt idx="174">
                  <c:v>45195.333333333336</c:v>
                </c:pt>
                <c:pt idx="175">
                  <c:v>45195.291666666664</c:v>
                </c:pt>
                <c:pt idx="176">
                  <c:v>45195.25</c:v>
                </c:pt>
                <c:pt idx="177">
                  <c:v>45195.208333333336</c:v>
                </c:pt>
                <c:pt idx="178">
                  <c:v>45195.166666666664</c:v>
                </c:pt>
                <c:pt idx="179">
                  <c:v>45195.125</c:v>
                </c:pt>
                <c:pt idx="180">
                  <c:v>45195.083333333336</c:v>
                </c:pt>
                <c:pt idx="181">
                  <c:v>45195.041666666664</c:v>
                </c:pt>
                <c:pt idx="182">
                  <c:v>45195</c:v>
                </c:pt>
                <c:pt idx="183">
                  <c:v>45194.958333333336</c:v>
                </c:pt>
                <c:pt idx="184">
                  <c:v>45194.916666666664</c:v>
                </c:pt>
                <c:pt idx="185">
                  <c:v>45194.875</c:v>
                </c:pt>
                <c:pt idx="186">
                  <c:v>45194.833333333336</c:v>
                </c:pt>
                <c:pt idx="187">
                  <c:v>45194.791666666664</c:v>
                </c:pt>
                <c:pt idx="188">
                  <c:v>45194.75</c:v>
                </c:pt>
                <c:pt idx="189">
                  <c:v>45194.708333333336</c:v>
                </c:pt>
                <c:pt idx="190">
                  <c:v>45194.666666666664</c:v>
                </c:pt>
                <c:pt idx="191">
                  <c:v>45194.625</c:v>
                </c:pt>
                <c:pt idx="192">
                  <c:v>45194.583333333336</c:v>
                </c:pt>
                <c:pt idx="193">
                  <c:v>45194.541666666664</c:v>
                </c:pt>
                <c:pt idx="194">
                  <c:v>45194.5</c:v>
                </c:pt>
                <c:pt idx="195">
                  <c:v>45194.458333333336</c:v>
                </c:pt>
                <c:pt idx="196">
                  <c:v>45194.416666666664</c:v>
                </c:pt>
                <c:pt idx="197">
                  <c:v>45194.375</c:v>
                </c:pt>
                <c:pt idx="198">
                  <c:v>45194.333333333336</c:v>
                </c:pt>
                <c:pt idx="199">
                  <c:v>45194.291666666664</c:v>
                </c:pt>
                <c:pt idx="200">
                  <c:v>45194.25</c:v>
                </c:pt>
                <c:pt idx="201">
                  <c:v>45194.208333333336</c:v>
                </c:pt>
                <c:pt idx="202">
                  <c:v>45194.166666666664</c:v>
                </c:pt>
                <c:pt idx="203">
                  <c:v>45194.125</c:v>
                </c:pt>
                <c:pt idx="204">
                  <c:v>45194.083333333336</c:v>
                </c:pt>
                <c:pt idx="205">
                  <c:v>45194.041666666664</c:v>
                </c:pt>
                <c:pt idx="206">
                  <c:v>45194</c:v>
                </c:pt>
                <c:pt idx="207">
                  <c:v>45193.958333333336</c:v>
                </c:pt>
                <c:pt idx="208">
                  <c:v>45193.916666666664</c:v>
                </c:pt>
                <c:pt idx="209">
                  <c:v>45193.875</c:v>
                </c:pt>
                <c:pt idx="210">
                  <c:v>45193.833333333336</c:v>
                </c:pt>
                <c:pt idx="211">
                  <c:v>45193.791666666664</c:v>
                </c:pt>
                <c:pt idx="212">
                  <c:v>45193.75</c:v>
                </c:pt>
                <c:pt idx="213">
                  <c:v>45193.708333333336</c:v>
                </c:pt>
                <c:pt idx="214">
                  <c:v>45193.666666666664</c:v>
                </c:pt>
                <c:pt idx="215">
                  <c:v>45193.625</c:v>
                </c:pt>
                <c:pt idx="216">
                  <c:v>45193.583333333336</c:v>
                </c:pt>
                <c:pt idx="217">
                  <c:v>45193.541666666664</c:v>
                </c:pt>
                <c:pt idx="218">
                  <c:v>45193.5</c:v>
                </c:pt>
                <c:pt idx="219">
                  <c:v>45193.458333333336</c:v>
                </c:pt>
                <c:pt idx="220">
                  <c:v>45193.416666666664</c:v>
                </c:pt>
                <c:pt idx="221">
                  <c:v>45193.375</c:v>
                </c:pt>
                <c:pt idx="222">
                  <c:v>45193.333333333336</c:v>
                </c:pt>
                <c:pt idx="223">
                  <c:v>45193.291666666664</c:v>
                </c:pt>
                <c:pt idx="224">
                  <c:v>45193.25</c:v>
                </c:pt>
                <c:pt idx="225">
                  <c:v>45193.208333333336</c:v>
                </c:pt>
                <c:pt idx="226">
                  <c:v>45193.166666666664</c:v>
                </c:pt>
                <c:pt idx="227">
                  <c:v>45193.125</c:v>
                </c:pt>
                <c:pt idx="228">
                  <c:v>45193.083333333336</c:v>
                </c:pt>
                <c:pt idx="229">
                  <c:v>45193.041666666664</c:v>
                </c:pt>
                <c:pt idx="230">
                  <c:v>45193</c:v>
                </c:pt>
                <c:pt idx="231">
                  <c:v>45192.958333333336</c:v>
                </c:pt>
                <c:pt idx="232">
                  <c:v>45192.916666666664</c:v>
                </c:pt>
                <c:pt idx="233">
                  <c:v>45192.875</c:v>
                </c:pt>
                <c:pt idx="234">
                  <c:v>45192.833333333336</c:v>
                </c:pt>
                <c:pt idx="235">
                  <c:v>45192.791666666664</c:v>
                </c:pt>
                <c:pt idx="236">
                  <c:v>45192.75</c:v>
                </c:pt>
                <c:pt idx="237">
                  <c:v>45192.708333333336</c:v>
                </c:pt>
                <c:pt idx="238">
                  <c:v>45192.666666666664</c:v>
                </c:pt>
                <c:pt idx="239">
                  <c:v>45192.625</c:v>
                </c:pt>
                <c:pt idx="240">
                  <c:v>45192.583333333336</c:v>
                </c:pt>
                <c:pt idx="241">
                  <c:v>45192.541666666664</c:v>
                </c:pt>
                <c:pt idx="242">
                  <c:v>45192.5</c:v>
                </c:pt>
                <c:pt idx="243">
                  <c:v>45192.458333333336</c:v>
                </c:pt>
                <c:pt idx="244">
                  <c:v>45192.416666666664</c:v>
                </c:pt>
                <c:pt idx="245">
                  <c:v>45192.375</c:v>
                </c:pt>
                <c:pt idx="246">
                  <c:v>45192.333333333336</c:v>
                </c:pt>
                <c:pt idx="247">
                  <c:v>45192.291666666664</c:v>
                </c:pt>
                <c:pt idx="248">
                  <c:v>45192.25</c:v>
                </c:pt>
                <c:pt idx="249">
                  <c:v>45192.208333333336</c:v>
                </c:pt>
                <c:pt idx="250">
                  <c:v>45192.166666666664</c:v>
                </c:pt>
                <c:pt idx="251">
                  <c:v>45192.125</c:v>
                </c:pt>
                <c:pt idx="252">
                  <c:v>45192.083333333336</c:v>
                </c:pt>
                <c:pt idx="253">
                  <c:v>45192.041666666664</c:v>
                </c:pt>
                <c:pt idx="254">
                  <c:v>45192</c:v>
                </c:pt>
                <c:pt idx="255">
                  <c:v>45191.958333333336</c:v>
                </c:pt>
                <c:pt idx="256">
                  <c:v>45191.916666666664</c:v>
                </c:pt>
                <c:pt idx="257">
                  <c:v>45191.875</c:v>
                </c:pt>
                <c:pt idx="258">
                  <c:v>45191.833333333336</c:v>
                </c:pt>
                <c:pt idx="259">
                  <c:v>45191.791666666664</c:v>
                </c:pt>
                <c:pt idx="260">
                  <c:v>45191.75</c:v>
                </c:pt>
                <c:pt idx="261">
                  <c:v>45191.708333333336</c:v>
                </c:pt>
                <c:pt idx="262">
                  <c:v>45191.666666666664</c:v>
                </c:pt>
                <c:pt idx="263">
                  <c:v>45191.625</c:v>
                </c:pt>
                <c:pt idx="264">
                  <c:v>45191.583333333336</c:v>
                </c:pt>
                <c:pt idx="265">
                  <c:v>45191.541666666664</c:v>
                </c:pt>
                <c:pt idx="266">
                  <c:v>45191.5</c:v>
                </c:pt>
                <c:pt idx="267">
                  <c:v>45191.458333333336</c:v>
                </c:pt>
                <c:pt idx="268">
                  <c:v>45191.416666666664</c:v>
                </c:pt>
                <c:pt idx="269">
                  <c:v>45191.375</c:v>
                </c:pt>
                <c:pt idx="270">
                  <c:v>45191.333333333336</c:v>
                </c:pt>
                <c:pt idx="271">
                  <c:v>45191.291666666664</c:v>
                </c:pt>
                <c:pt idx="272">
                  <c:v>45191.25</c:v>
                </c:pt>
                <c:pt idx="273">
                  <c:v>45191.208333333336</c:v>
                </c:pt>
                <c:pt idx="274">
                  <c:v>45191.166666666664</c:v>
                </c:pt>
                <c:pt idx="275">
                  <c:v>45191.125</c:v>
                </c:pt>
                <c:pt idx="276">
                  <c:v>45191.083333333336</c:v>
                </c:pt>
                <c:pt idx="277">
                  <c:v>45191.041666666664</c:v>
                </c:pt>
                <c:pt idx="278">
                  <c:v>45191</c:v>
                </c:pt>
                <c:pt idx="279">
                  <c:v>45190.958333333336</c:v>
                </c:pt>
                <c:pt idx="280">
                  <c:v>45190.916666666664</c:v>
                </c:pt>
                <c:pt idx="281">
                  <c:v>45190.875</c:v>
                </c:pt>
                <c:pt idx="282">
                  <c:v>45190.833333333336</c:v>
                </c:pt>
                <c:pt idx="283">
                  <c:v>45190.791666666664</c:v>
                </c:pt>
                <c:pt idx="284">
                  <c:v>45190.75</c:v>
                </c:pt>
                <c:pt idx="285">
                  <c:v>45190.708333333336</c:v>
                </c:pt>
                <c:pt idx="286">
                  <c:v>45190.666666666664</c:v>
                </c:pt>
                <c:pt idx="287">
                  <c:v>45190.625</c:v>
                </c:pt>
                <c:pt idx="288">
                  <c:v>45190.583333333336</c:v>
                </c:pt>
                <c:pt idx="289">
                  <c:v>45190.541666666664</c:v>
                </c:pt>
                <c:pt idx="290">
                  <c:v>45190.5</c:v>
                </c:pt>
                <c:pt idx="291">
                  <c:v>45190.458333333336</c:v>
                </c:pt>
                <c:pt idx="292">
                  <c:v>45190.416666666664</c:v>
                </c:pt>
                <c:pt idx="293">
                  <c:v>45190.375</c:v>
                </c:pt>
                <c:pt idx="294">
                  <c:v>45190.333333333336</c:v>
                </c:pt>
                <c:pt idx="295">
                  <c:v>45190.291666666664</c:v>
                </c:pt>
                <c:pt idx="296">
                  <c:v>45190.25</c:v>
                </c:pt>
                <c:pt idx="297">
                  <c:v>45190.208333333336</c:v>
                </c:pt>
                <c:pt idx="298">
                  <c:v>45190.166666666664</c:v>
                </c:pt>
                <c:pt idx="299">
                  <c:v>45190.125</c:v>
                </c:pt>
                <c:pt idx="300">
                  <c:v>45190.083333333336</c:v>
                </c:pt>
                <c:pt idx="301">
                  <c:v>45190.041666666664</c:v>
                </c:pt>
                <c:pt idx="302">
                  <c:v>45190</c:v>
                </c:pt>
                <c:pt idx="303">
                  <c:v>45189.958333333336</c:v>
                </c:pt>
                <c:pt idx="304">
                  <c:v>45189.916666666664</c:v>
                </c:pt>
                <c:pt idx="305">
                  <c:v>45189.875</c:v>
                </c:pt>
                <c:pt idx="306">
                  <c:v>45189.833333333336</c:v>
                </c:pt>
                <c:pt idx="307">
                  <c:v>45189.791666666664</c:v>
                </c:pt>
                <c:pt idx="308">
                  <c:v>45189.75</c:v>
                </c:pt>
                <c:pt idx="309">
                  <c:v>45189.708333333336</c:v>
                </c:pt>
                <c:pt idx="310">
                  <c:v>45189.666666666664</c:v>
                </c:pt>
                <c:pt idx="311">
                  <c:v>45189.625</c:v>
                </c:pt>
                <c:pt idx="312">
                  <c:v>45189.583333333336</c:v>
                </c:pt>
                <c:pt idx="313">
                  <c:v>45189.541666666664</c:v>
                </c:pt>
                <c:pt idx="314">
                  <c:v>45189.5</c:v>
                </c:pt>
                <c:pt idx="315">
                  <c:v>45189.458333333336</c:v>
                </c:pt>
                <c:pt idx="316">
                  <c:v>45189.416666666664</c:v>
                </c:pt>
                <c:pt idx="317">
                  <c:v>45189.375</c:v>
                </c:pt>
                <c:pt idx="318">
                  <c:v>45189.333333333336</c:v>
                </c:pt>
                <c:pt idx="319">
                  <c:v>45189.291666666664</c:v>
                </c:pt>
                <c:pt idx="320">
                  <c:v>45189.25</c:v>
                </c:pt>
                <c:pt idx="321">
                  <c:v>45189.208333333336</c:v>
                </c:pt>
                <c:pt idx="322">
                  <c:v>45189.166666666664</c:v>
                </c:pt>
                <c:pt idx="323">
                  <c:v>45189.125</c:v>
                </c:pt>
                <c:pt idx="324">
                  <c:v>45189.083333333336</c:v>
                </c:pt>
                <c:pt idx="325">
                  <c:v>45189.041666666664</c:v>
                </c:pt>
                <c:pt idx="326">
                  <c:v>45189</c:v>
                </c:pt>
                <c:pt idx="327">
                  <c:v>45188.958333333336</c:v>
                </c:pt>
                <c:pt idx="328">
                  <c:v>45188.916666666664</c:v>
                </c:pt>
                <c:pt idx="329">
                  <c:v>45188.875</c:v>
                </c:pt>
                <c:pt idx="330">
                  <c:v>45188.833333333336</c:v>
                </c:pt>
                <c:pt idx="331">
                  <c:v>45188.791666666664</c:v>
                </c:pt>
                <c:pt idx="332">
                  <c:v>45188.75</c:v>
                </c:pt>
                <c:pt idx="333">
                  <c:v>45188.708333333336</c:v>
                </c:pt>
                <c:pt idx="334">
                  <c:v>45188.666666666664</c:v>
                </c:pt>
                <c:pt idx="335">
                  <c:v>45188.625</c:v>
                </c:pt>
                <c:pt idx="336">
                  <c:v>45188.583333333336</c:v>
                </c:pt>
                <c:pt idx="337">
                  <c:v>45188.541666666664</c:v>
                </c:pt>
                <c:pt idx="338">
                  <c:v>45188.5</c:v>
                </c:pt>
                <c:pt idx="339">
                  <c:v>45188.458333333336</c:v>
                </c:pt>
                <c:pt idx="340">
                  <c:v>45188.416666666664</c:v>
                </c:pt>
                <c:pt idx="341">
                  <c:v>45188.375</c:v>
                </c:pt>
                <c:pt idx="342">
                  <c:v>45188.333333333336</c:v>
                </c:pt>
                <c:pt idx="343">
                  <c:v>45188.291666666664</c:v>
                </c:pt>
                <c:pt idx="344">
                  <c:v>45188.25</c:v>
                </c:pt>
                <c:pt idx="345">
                  <c:v>45188.208333333336</c:v>
                </c:pt>
                <c:pt idx="346">
                  <c:v>45188.166666666664</c:v>
                </c:pt>
                <c:pt idx="347">
                  <c:v>45188.125</c:v>
                </c:pt>
                <c:pt idx="348">
                  <c:v>45188.083333333336</c:v>
                </c:pt>
                <c:pt idx="349">
                  <c:v>45188.041666666664</c:v>
                </c:pt>
                <c:pt idx="350">
                  <c:v>45188</c:v>
                </c:pt>
                <c:pt idx="351">
                  <c:v>45187.958333333336</c:v>
                </c:pt>
                <c:pt idx="352">
                  <c:v>45187.916666666664</c:v>
                </c:pt>
                <c:pt idx="353">
                  <c:v>45187.875</c:v>
                </c:pt>
                <c:pt idx="354">
                  <c:v>45187.833333333336</c:v>
                </c:pt>
                <c:pt idx="355">
                  <c:v>45187.791666666664</c:v>
                </c:pt>
                <c:pt idx="356">
                  <c:v>45187.75</c:v>
                </c:pt>
                <c:pt idx="357">
                  <c:v>45187.708333333336</c:v>
                </c:pt>
                <c:pt idx="358">
                  <c:v>45187.666666666664</c:v>
                </c:pt>
                <c:pt idx="359">
                  <c:v>45187.625</c:v>
                </c:pt>
                <c:pt idx="360">
                  <c:v>45187.583333333336</c:v>
                </c:pt>
                <c:pt idx="361">
                  <c:v>45187.541666666664</c:v>
                </c:pt>
                <c:pt idx="362">
                  <c:v>45187.5</c:v>
                </c:pt>
                <c:pt idx="363">
                  <c:v>45187.458333333336</c:v>
                </c:pt>
                <c:pt idx="364">
                  <c:v>45187.416666666664</c:v>
                </c:pt>
                <c:pt idx="365">
                  <c:v>45187.375</c:v>
                </c:pt>
                <c:pt idx="366">
                  <c:v>45187.333333333336</c:v>
                </c:pt>
                <c:pt idx="367">
                  <c:v>45187.291666666664</c:v>
                </c:pt>
                <c:pt idx="368">
                  <c:v>45187.25</c:v>
                </c:pt>
                <c:pt idx="369">
                  <c:v>45187.208333333336</c:v>
                </c:pt>
                <c:pt idx="370">
                  <c:v>45187.166666666664</c:v>
                </c:pt>
                <c:pt idx="371">
                  <c:v>45187.125</c:v>
                </c:pt>
                <c:pt idx="372">
                  <c:v>45187.083333333336</c:v>
                </c:pt>
                <c:pt idx="373">
                  <c:v>45187.041666666664</c:v>
                </c:pt>
                <c:pt idx="374">
                  <c:v>45187</c:v>
                </c:pt>
                <c:pt idx="375">
                  <c:v>45186.958333333336</c:v>
                </c:pt>
                <c:pt idx="376">
                  <c:v>45186.916666666664</c:v>
                </c:pt>
                <c:pt idx="377">
                  <c:v>45186.875</c:v>
                </c:pt>
                <c:pt idx="378">
                  <c:v>45186.833333333336</c:v>
                </c:pt>
                <c:pt idx="379">
                  <c:v>45186.791666666664</c:v>
                </c:pt>
                <c:pt idx="380">
                  <c:v>45186.75</c:v>
                </c:pt>
                <c:pt idx="381">
                  <c:v>45186.708333333336</c:v>
                </c:pt>
                <c:pt idx="382">
                  <c:v>45186.666666666664</c:v>
                </c:pt>
                <c:pt idx="383">
                  <c:v>45186.625</c:v>
                </c:pt>
                <c:pt idx="384">
                  <c:v>45186.583333333336</c:v>
                </c:pt>
                <c:pt idx="385">
                  <c:v>45186.541666666664</c:v>
                </c:pt>
                <c:pt idx="386">
                  <c:v>45186.5</c:v>
                </c:pt>
                <c:pt idx="387">
                  <c:v>45186.458333333336</c:v>
                </c:pt>
                <c:pt idx="388">
                  <c:v>45186.416666666664</c:v>
                </c:pt>
                <c:pt idx="389">
                  <c:v>45186.375</c:v>
                </c:pt>
                <c:pt idx="390">
                  <c:v>45186.333333333336</c:v>
                </c:pt>
                <c:pt idx="391">
                  <c:v>45186.291666666664</c:v>
                </c:pt>
                <c:pt idx="392">
                  <c:v>45186.25</c:v>
                </c:pt>
                <c:pt idx="393">
                  <c:v>45186.208333333336</c:v>
                </c:pt>
                <c:pt idx="394">
                  <c:v>45186.166666666664</c:v>
                </c:pt>
                <c:pt idx="395">
                  <c:v>45186.125</c:v>
                </c:pt>
                <c:pt idx="396">
                  <c:v>45186.083333333336</c:v>
                </c:pt>
                <c:pt idx="397">
                  <c:v>45186.041666666664</c:v>
                </c:pt>
                <c:pt idx="398">
                  <c:v>45186</c:v>
                </c:pt>
                <c:pt idx="399">
                  <c:v>45185.958333333336</c:v>
                </c:pt>
                <c:pt idx="400">
                  <c:v>45185.916666666664</c:v>
                </c:pt>
                <c:pt idx="401">
                  <c:v>45185.875</c:v>
                </c:pt>
                <c:pt idx="402">
                  <c:v>45185.833333333336</c:v>
                </c:pt>
                <c:pt idx="403">
                  <c:v>45185.791666666664</c:v>
                </c:pt>
                <c:pt idx="404">
                  <c:v>45185.75</c:v>
                </c:pt>
                <c:pt idx="405">
                  <c:v>45185.708333333336</c:v>
                </c:pt>
                <c:pt idx="406">
                  <c:v>45185.666666666664</c:v>
                </c:pt>
                <c:pt idx="407">
                  <c:v>45185.625</c:v>
                </c:pt>
                <c:pt idx="408">
                  <c:v>45185.583333333336</c:v>
                </c:pt>
                <c:pt idx="409">
                  <c:v>45185.541666666664</c:v>
                </c:pt>
                <c:pt idx="410">
                  <c:v>45185.5</c:v>
                </c:pt>
                <c:pt idx="411">
                  <c:v>45185.458333333336</c:v>
                </c:pt>
                <c:pt idx="412">
                  <c:v>45185.416666666664</c:v>
                </c:pt>
                <c:pt idx="413">
                  <c:v>45185.375</c:v>
                </c:pt>
                <c:pt idx="414">
                  <c:v>45185.333333333336</c:v>
                </c:pt>
                <c:pt idx="415">
                  <c:v>45185.291666666664</c:v>
                </c:pt>
                <c:pt idx="416">
                  <c:v>45185.25</c:v>
                </c:pt>
                <c:pt idx="417">
                  <c:v>45185.208333333336</c:v>
                </c:pt>
                <c:pt idx="418">
                  <c:v>45185.166666666664</c:v>
                </c:pt>
                <c:pt idx="419">
                  <c:v>45185.125</c:v>
                </c:pt>
                <c:pt idx="420">
                  <c:v>45185.083333333336</c:v>
                </c:pt>
                <c:pt idx="421">
                  <c:v>45185.041666666664</c:v>
                </c:pt>
                <c:pt idx="422">
                  <c:v>45185</c:v>
                </c:pt>
                <c:pt idx="423">
                  <c:v>45184.958333333336</c:v>
                </c:pt>
                <c:pt idx="424">
                  <c:v>45184.916666666664</c:v>
                </c:pt>
                <c:pt idx="425">
                  <c:v>45184.875</c:v>
                </c:pt>
                <c:pt idx="426">
                  <c:v>45184.833333333336</c:v>
                </c:pt>
                <c:pt idx="427">
                  <c:v>45184.791666666664</c:v>
                </c:pt>
                <c:pt idx="428">
                  <c:v>45184.75</c:v>
                </c:pt>
                <c:pt idx="429">
                  <c:v>45184.708333333336</c:v>
                </c:pt>
                <c:pt idx="430">
                  <c:v>45184.666666666664</c:v>
                </c:pt>
                <c:pt idx="431">
                  <c:v>45184.625</c:v>
                </c:pt>
                <c:pt idx="432">
                  <c:v>45184.583333333336</c:v>
                </c:pt>
                <c:pt idx="433">
                  <c:v>45184.541666666664</c:v>
                </c:pt>
                <c:pt idx="434">
                  <c:v>45184.5</c:v>
                </c:pt>
                <c:pt idx="435">
                  <c:v>45184.458333333336</c:v>
                </c:pt>
                <c:pt idx="436">
                  <c:v>45184.416666666664</c:v>
                </c:pt>
                <c:pt idx="437">
                  <c:v>45184.375</c:v>
                </c:pt>
                <c:pt idx="438">
                  <c:v>45184.333333333336</c:v>
                </c:pt>
                <c:pt idx="439">
                  <c:v>45184.291666666664</c:v>
                </c:pt>
                <c:pt idx="440">
                  <c:v>45184.25</c:v>
                </c:pt>
                <c:pt idx="441">
                  <c:v>45184.208333333336</c:v>
                </c:pt>
                <c:pt idx="442">
                  <c:v>45184.166666666664</c:v>
                </c:pt>
                <c:pt idx="443">
                  <c:v>45184.125</c:v>
                </c:pt>
                <c:pt idx="444">
                  <c:v>45184.083333333336</c:v>
                </c:pt>
                <c:pt idx="445">
                  <c:v>45184.041666666664</c:v>
                </c:pt>
                <c:pt idx="446">
                  <c:v>45184</c:v>
                </c:pt>
                <c:pt idx="447">
                  <c:v>45183.958333333336</c:v>
                </c:pt>
                <c:pt idx="448">
                  <c:v>45183.916666666664</c:v>
                </c:pt>
                <c:pt idx="449">
                  <c:v>45183.875</c:v>
                </c:pt>
                <c:pt idx="450">
                  <c:v>45183.833333333336</c:v>
                </c:pt>
                <c:pt idx="451">
                  <c:v>45183.791666666664</c:v>
                </c:pt>
                <c:pt idx="452">
                  <c:v>45183.75</c:v>
                </c:pt>
                <c:pt idx="453">
                  <c:v>45183.708333333336</c:v>
                </c:pt>
                <c:pt idx="454">
                  <c:v>45183.666666666664</c:v>
                </c:pt>
                <c:pt idx="455">
                  <c:v>45183.625</c:v>
                </c:pt>
                <c:pt idx="456">
                  <c:v>45183.583333333336</c:v>
                </c:pt>
                <c:pt idx="457">
                  <c:v>45183.541666666664</c:v>
                </c:pt>
                <c:pt idx="458">
                  <c:v>45183.5</c:v>
                </c:pt>
                <c:pt idx="459">
                  <c:v>45183.458333333336</c:v>
                </c:pt>
                <c:pt idx="460">
                  <c:v>45183.416666666664</c:v>
                </c:pt>
                <c:pt idx="461">
                  <c:v>45183.375</c:v>
                </c:pt>
                <c:pt idx="462">
                  <c:v>45183.333333333336</c:v>
                </c:pt>
                <c:pt idx="463">
                  <c:v>45183.291666666664</c:v>
                </c:pt>
                <c:pt idx="464">
                  <c:v>45183.25</c:v>
                </c:pt>
                <c:pt idx="465">
                  <c:v>45183.208333333336</c:v>
                </c:pt>
                <c:pt idx="466">
                  <c:v>45183.166666666664</c:v>
                </c:pt>
                <c:pt idx="467">
                  <c:v>45183.125</c:v>
                </c:pt>
                <c:pt idx="468">
                  <c:v>45183.083333333336</c:v>
                </c:pt>
                <c:pt idx="469">
                  <c:v>45183.041666666664</c:v>
                </c:pt>
                <c:pt idx="470">
                  <c:v>45183</c:v>
                </c:pt>
                <c:pt idx="471">
                  <c:v>45182.958333333336</c:v>
                </c:pt>
                <c:pt idx="472">
                  <c:v>45182.916666666664</c:v>
                </c:pt>
                <c:pt idx="473">
                  <c:v>45182.875</c:v>
                </c:pt>
                <c:pt idx="474">
                  <c:v>45182.833333333336</c:v>
                </c:pt>
                <c:pt idx="475">
                  <c:v>45182.791666666664</c:v>
                </c:pt>
                <c:pt idx="476">
                  <c:v>45182.75</c:v>
                </c:pt>
                <c:pt idx="477">
                  <c:v>45182.708333333336</c:v>
                </c:pt>
                <c:pt idx="478">
                  <c:v>45182.666666666664</c:v>
                </c:pt>
                <c:pt idx="479">
                  <c:v>45182.625</c:v>
                </c:pt>
                <c:pt idx="480">
                  <c:v>45182.583333333336</c:v>
                </c:pt>
                <c:pt idx="481">
                  <c:v>45182.541666666664</c:v>
                </c:pt>
                <c:pt idx="482">
                  <c:v>45182.5</c:v>
                </c:pt>
                <c:pt idx="483">
                  <c:v>45182.458333333336</c:v>
                </c:pt>
                <c:pt idx="484">
                  <c:v>45182.416666666664</c:v>
                </c:pt>
                <c:pt idx="485">
                  <c:v>45182.375</c:v>
                </c:pt>
                <c:pt idx="486">
                  <c:v>45182.333333333336</c:v>
                </c:pt>
                <c:pt idx="487">
                  <c:v>45182.291666666664</c:v>
                </c:pt>
                <c:pt idx="488">
                  <c:v>45182.25</c:v>
                </c:pt>
                <c:pt idx="489">
                  <c:v>45182.208333333336</c:v>
                </c:pt>
                <c:pt idx="490">
                  <c:v>45182.166666666664</c:v>
                </c:pt>
                <c:pt idx="491">
                  <c:v>45182.125</c:v>
                </c:pt>
                <c:pt idx="492">
                  <c:v>45182.083333333336</c:v>
                </c:pt>
                <c:pt idx="493">
                  <c:v>45182.041666666664</c:v>
                </c:pt>
                <c:pt idx="494">
                  <c:v>45182</c:v>
                </c:pt>
                <c:pt idx="495">
                  <c:v>45181.958333333336</c:v>
                </c:pt>
                <c:pt idx="496">
                  <c:v>45181.916666666664</c:v>
                </c:pt>
                <c:pt idx="497">
                  <c:v>45181.875</c:v>
                </c:pt>
                <c:pt idx="498">
                  <c:v>45181.833333333336</c:v>
                </c:pt>
                <c:pt idx="499">
                  <c:v>45181.791666666664</c:v>
                </c:pt>
                <c:pt idx="500">
                  <c:v>45181.75</c:v>
                </c:pt>
                <c:pt idx="501">
                  <c:v>45181.708333333336</c:v>
                </c:pt>
                <c:pt idx="502">
                  <c:v>45181.666666666664</c:v>
                </c:pt>
                <c:pt idx="503">
                  <c:v>45181.625</c:v>
                </c:pt>
                <c:pt idx="504">
                  <c:v>45181.583333333336</c:v>
                </c:pt>
                <c:pt idx="505">
                  <c:v>45181.541666666664</c:v>
                </c:pt>
                <c:pt idx="506">
                  <c:v>45181.5</c:v>
                </c:pt>
                <c:pt idx="507">
                  <c:v>45181.458333333336</c:v>
                </c:pt>
                <c:pt idx="508">
                  <c:v>45181.416666666664</c:v>
                </c:pt>
                <c:pt idx="509">
                  <c:v>45181.375</c:v>
                </c:pt>
                <c:pt idx="510">
                  <c:v>45181.333333333336</c:v>
                </c:pt>
                <c:pt idx="511">
                  <c:v>45181.291666666664</c:v>
                </c:pt>
                <c:pt idx="512">
                  <c:v>45181.25</c:v>
                </c:pt>
                <c:pt idx="513">
                  <c:v>45181.208333333336</c:v>
                </c:pt>
                <c:pt idx="514">
                  <c:v>45181.166666666664</c:v>
                </c:pt>
                <c:pt idx="515">
                  <c:v>45181.125</c:v>
                </c:pt>
                <c:pt idx="516">
                  <c:v>45181.083333333336</c:v>
                </c:pt>
                <c:pt idx="517">
                  <c:v>45181.041666666664</c:v>
                </c:pt>
                <c:pt idx="518">
                  <c:v>45181</c:v>
                </c:pt>
                <c:pt idx="519">
                  <c:v>45180.958333333336</c:v>
                </c:pt>
                <c:pt idx="520">
                  <c:v>45180.916666666664</c:v>
                </c:pt>
                <c:pt idx="521">
                  <c:v>45180.875</c:v>
                </c:pt>
                <c:pt idx="522">
                  <c:v>45180.833333333336</c:v>
                </c:pt>
                <c:pt idx="523">
                  <c:v>45180.791666666664</c:v>
                </c:pt>
                <c:pt idx="524">
                  <c:v>45180.75</c:v>
                </c:pt>
                <c:pt idx="525">
                  <c:v>45180.708333333336</c:v>
                </c:pt>
                <c:pt idx="526">
                  <c:v>45180.666666666664</c:v>
                </c:pt>
                <c:pt idx="527">
                  <c:v>45180.625</c:v>
                </c:pt>
                <c:pt idx="528">
                  <c:v>45180.583333333336</c:v>
                </c:pt>
                <c:pt idx="529">
                  <c:v>45180.541666666664</c:v>
                </c:pt>
                <c:pt idx="530">
                  <c:v>45180.5</c:v>
                </c:pt>
                <c:pt idx="531">
                  <c:v>45180.458333333336</c:v>
                </c:pt>
                <c:pt idx="532">
                  <c:v>45180.416666666664</c:v>
                </c:pt>
                <c:pt idx="533">
                  <c:v>45180.375</c:v>
                </c:pt>
                <c:pt idx="534">
                  <c:v>45180.333333333336</c:v>
                </c:pt>
                <c:pt idx="535">
                  <c:v>45180.291666666664</c:v>
                </c:pt>
                <c:pt idx="536">
                  <c:v>45180.25</c:v>
                </c:pt>
                <c:pt idx="537">
                  <c:v>45180.208333333336</c:v>
                </c:pt>
                <c:pt idx="538">
                  <c:v>45180.166666666664</c:v>
                </c:pt>
                <c:pt idx="539">
                  <c:v>45180.125</c:v>
                </c:pt>
                <c:pt idx="540">
                  <c:v>45180.083333333336</c:v>
                </c:pt>
                <c:pt idx="541">
                  <c:v>45180.041666666664</c:v>
                </c:pt>
                <c:pt idx="542">
                  <c:v>45180</c:v>
                </c:pt>
                <c:pt idx="543">
                  <c:v>45179.958333333336</c:v>
                </c:pt>
                <c:pt idx="544">
                  <c:v>45179.916666666664</c:v>
                </c:pt>
                <c:pt idx="545">
                  <c:v>45179.875</c:v>
                </c:pt>
                <c:pt idx="546">
                  <c:v>45179.833333333336</c:v>
                </c:pt>
                <c:pt idx="547">
                  <c:v>45179.791666666664</c:v>
                </c:pt>
                <c:pt idx="548">
                  <c:v>45179.75</c:v>
                </c:pt>
                <c:pt idx="549">
                  <c:v>45179.708333333336</c:v>
                </c:pt>
                <c:pt idx="550">
                  <c:v>45179.666666666664</c:v>
                </c:pt>
                <c:pt idx="551">
                  <c:v>45179.625</c:v>
                </c:pt>
                <c:pt idx="552">
                  <c:v>45179.583333333336</c:v>
                </c:pt>
                <c:pt idx="553">
                  <c:v>45179.541666666664</c:v>
                </c:pt>
                <c:pt idx="554">
                  <c:v>45179.5</c:v>
                </c:pt>
                <c:pt idx="555">
                  <c:v>45179.458333333336</c:v>
                </c:pt>
                <c:pt idx="556">
                  <c:v>45179.416666666664</c:v>
                </c:pt>
                <c:pt idx="557">
                  <c:v>45179.375</c:v>
                </c:pt>
                <c:pt idx="558">
                  <c:v>45179.333333333336</c:v>
                </c:pt>
                <c:pt idx="559">
                  <c:v>45179.291666666664</c:v>
                </c:pt>
                <c:pt idx="560">
                  <c:v>45179.25</c:v>
                </c:pt>
                <c:pt idx="561">
                  <c:v>45179.208333333336</c:v>
                </c:pt>
                <c:pt idx="562">
                  <c:v>45179.166666666664</c:v>
                </c:pt>
                <c:pt idx="563">
                  <c:v>45179.125</c:v>
                </c:pt>
                <c:pt idx="564">
                  <c:v>45179.083333333336</c:v>
                </c:pt>
                <c:pt idx="565">
                  <c:v>45179.041666666664</c:v>
                </c:pt>
                <c:pt idx="566">
                  <c:v>45179</c:v>
                </c:pt>
                <c:pt idx="567">
                  <c:v>45178.958333333336</c:v>
                </c:pt>
                <c:pt idx="568">
                  <c:v>45178.916666666664</c:v>
                </c:pt>
                <c:pt idx="569">
                  <c:v>45178.875</c:v>
                </c:pt>
                <c:pt idx="570">
                  <c:v>45178.833333333336</c:v>
                </c:pt>
                <c:pt idx="571">
                  <c:v>45178.791666666664</c:v>
                </c:pt>
                <c:pt idx="572">
                  <c:v>45178.75</c:v>
                </c:pt>
                <c:pt idx="573">
                  <c:v>45178.708333333336</c:v>
                </c:pt>
                <c:pt idx="574">
                  <c:v>45178.666666666664</c:v>
                </c:pt>
                <c:pt idx="575">
                  <c:v>45178.625</c:v>
                </c:pt>
                <c:pt idx="576">
                  <c:v>45178.583333333336</c:v>
                </c:pt>
                <c:pt idx="577">
                  <c:v>45178.541666666664</c:v>
                </c:pt>
                <c:pt idx="578">
                  <c:v>45178.5</c:v>
                </c:pt>
                <c:pt idx="579">
                  <c:v>45178.458333333336</c:v>
                </c:pt>
                <c:pt idx="580">
                  <c:v>45178.416666666664</c:v>
                </c:pt>
                <c:pt idx="581">
                  <c:v>45178.375</c:v>
                </c:pt>
                <c:pt idx="582">
                  <c:v>45178.333333333336</c:v>
                </c:pt>
                <c:pt idx="583">
                  <c:v>45178.291666666664</c:v>
                </c:pt>
                <c:pt idx="584">
                  <c:v>45178.25</c:v>
                </c:pt>
                <c:pt idx="585">
                  <c:v>45178.208333333336</c:v>
                </c:pt>
                <c:pt idx="586">
                  <c:v>45178.166666666664</c:v>
                </c:pt>
                <c:pt idx="587">
                  <c:v>45178.125</c:v>
                </c:pt>
                <c:pt idx="588">
                  <c:v>45178.083333333336</c:v>
                </c:pt>
                <c:pt idx="589">
                  <c:v>45178.041666666664</c:v>
                </c:pt>
                <c:pt idx="590">
                  <c:v>45178</c:v>
                </c:pt>
                <c:pt idx="591">
                  <c:v>45177.958333333336</c:v>
                </c:pt>
                <c:pt idx="592">
                  <c:v>45177.916666666664</c:v>
                </c:pt>
                <c:pt idx="593">
                  <c:v>45177.875</c:v>
                </c:pt>
                <c:pt idx="594">
                  <c:v>45177.833333333336</c:v>
                </c:pt>
                <c:pt idx="595">
                  <c:v>45177.791666666664</c:v>
                </c:pt>
                <c:pt idx="596">
                  <c:v>45177.75</c:v>
                </c:pt>
                <c:pt idx="597">
                  <c:v>45177.708333333336</c:v>
                </c:pt>
                <c:pt idx="598">
                  <c:v>45177.666666666664</c:v>
                </c:pt>
                <c:pt idx="599">
                  <c:v>45177.625</c:v>
                </c:pt>
                <c:pt idx="600">
                  <c:v>45177.583333333336</c:v>
                </c:pt>
                <c:pt idx="601">
                  <c:v>45177.541666666664</c:v>
                </c:pt>
                <c:pt idx="602">
                  <c:v>45177.5</c:v>
                </c:pt>
                <c:pt idx="603">
                  <c:v>45177.458333333336</c:v>
                </c:pt>
                <c:pt idx="604">
                  <c:v>45177.416666666664</c:v>
                </c:pt>
                <c:pt idx="605">
                  <c:v>45177.375</c:v>
                </c:pt>
                <c:pt idx="606">
                  <c:v>45177.333333333336</c:v>
                </c:pt>
                <c:pt idx="607">
                  <c:v>45177.291666666664</c:v>
                </c:pt>
                <c:pt idx="608">
                  <c:v>45177.25</c:v>
                </c:pt>
                <c:pt idx="609">
                  <c:v>45177.208333333336</c:v>
                </c:pt>
                <c:pt idx="610">
                  <c:v>45177.166666666664</c:v>
                </c:pt>
                <c:pt idx="611">
                  <c:v>45177.125</c:v>
                </c:pt>
                <c:pt idx="612">
                  <c:v>45177.083333333336</c:v>
                </c:pt>
                <c:pt idx="613">
                  <c:v>45177.041666666664</c:v>
                </c:pt>
                <c:pt idx="614">
                  <c:v>45177</c:v>
                </c:pt>
                <c:pt idx="615">
                  <c:v>45176.958333333336</c:v>
                </c:pt>
                <c:pt idx="616">
                  <c:v>45176.916666666664</c:v>
                </c:pt>
                <c:pt idx="617">
                  <c:v>45176.875</c:v>
                </c:pt>
                <c:pt idx="618">
                  <c:v>45176.833333333336</c:v>
                </c:pt>
                <c:pt idx="619">
                  <c:v>45176.791666666664</c:v>
                </c:pt>
                <c:pt idx="620">
                  <c:v>45176.75</c:v>
                </c:pt>
                <c:pt idx="621">
                  <c:v>45176.708333333336</c:v>
                </c:pt>
                <c:pt idx="622">
                  <c:v>45176.666666666664</c:v>
                </c:pt>
                <c:pt idx="623">
                  <c:v>45176.625</c:v>
                </c:pt>
                <c:pt idx="624">
                  <c:v>45176.583333333336</c:v>
                </c:pt>
                <c:pt idx="625">
                  <c:v>45176.541666666664</c:v>
                </c:pt>
                <c:pt idx="626">
                  <c:v>45176.5</c:v>
                </c:pt>
                <c:pt idx="627">
                  <c:v>45176.458333333336</c:v>
                </c:pt>
                <c:pt idx="628">
                  <c:v>45176.416666666664</c:v>
                </c:pt>
                <c:pt idx="629">
                  <c:v>45176.375</c:v>
                </c:pt>
                <c:pt idx="630">
                  <c:v>45176.333333333336</c:v>
                </c:pt>
                <c:pt idx="631">
                  <c:v>45176.291666666664</c:v>
                </c:pt>
                <c:pt idx="632">
                  <c:v>45176.25</c:v>
                </c:pt>
                <c:pt idx="633">
                  <c:v>45176.208333333336</c:v>
                </c:pt>
                <c:pt idx="634">
                  <c:v>45176.166666666664</c:v>
                </c:pt>
                <c:pt idx="635">
                  <c:v>45176.125</c:v>
                </c:pt>
                <c:pt idx="636">
                  <c:v>45176.083333333336</c:v>
                </c:pt>
                <c:pt idx="637">
                  <c:v>45176.041666666664</c:v>
                </c:pt>
                <c:pt idx="638">
                  <c:v>45176</c:v>
                </c:pt>
                <c:pt idx="639">
                  <c:v>45175.958333333336</c:v>
                </c:pt>
                <c:pt idx="640">
                  <c:v>45175.916666666664</c:v>
                </c:pt>
                <c:pt idx="641">
                  <c:v>45175.875</c:v>
                </c:pt>
                <c:pt idx="642">
                  <c:v>45175.833333333336</c:v>
                </c:pt>
                <c:pt idx="643">
                  <c:v>45175.791666666664</c:v>
                </c:pt>
                <c:pt idx="644">
                  <c:v>45175.75</c:v>
                </c:pt>
                <c:pt idx="645">
                  <c:v>45175.708333333336</c:v>
                </c:pt>
                <c:pt idx="646">
                  <c:v>45175.666666666664</c:v>
                </c:pt>
                <c:pt idx="647">
                  <c:v>45175.625</c:v>
                </c:pt>
                <c:pt idx="648">
                  <c:v>45175.583333333336</c:v>
                </c:pt>
                <c:pt idx="649">
                  <c:v>45175.541666666664</c:v>
                </c:pt>
                <c:pt idx="650">
                  <c:v>45175.5</c:v>
                </c:pt>
                <c:pt idx="651">
                  <c:v>45175.458333333336</c:v>
                </c:pt>
                <c:pt idx="652">
                  <c:v>45175.416666666664</c:v>
                </c:pt>
                <c:pt idx="653">
                  <c:v>45175.375</c:v>
                </c:pt>
                <c:pt idx="654">
                  <c:v>45175.333333333336</c:v>
                </c:pt>
                <c:pt idx="655">
                  <c:v>45175.291666666664</c:v>
                </c:pt>
                <c:pt idx="656">
                  <c:v>45175.25</c:v>
                </c:pt>
                <c:pt idx="657">
                  <c:v>45175.208333333336</c:v>
                </c:pt>
                <c:pt idx="658">
                  <c:v>45175.166666666664</c:v>
                </c:pt>
                <c:pt idx="659">
                  <c:v>45175.125</c:v>
                </c:pt>
                <c:pt idx="660">
                  <c:v>45175.083333333336</c:v>
                </c:pt>
                <c:pt idx="661">
                  <c:v>45175.041666666664</c:v>
                </c:pt>
                <c:pt idx="662">
                  <c:v>45175</c:v>
                </c:pt>
                <c:pt idx="663">
                  <c:v>45174.958333333336</c:v>
                </c:pt>
                <c:pt idx="664">
                  <c:v>45174.916666666664</c:v>
                </c:pt>
                <c:pt idx="665">
                  <c:v>45174.875</c:v>
                </c:pt>
                <c:pt idx="666">
                  <c:v>45174.833333333336</c:v>
                </c:pt>
                <c:pt idx="667">
                  <c:v>45174.791666666664</c:v>
                </c:pt>
                <c:pt idx="668">
                  <c:v>45174.75</c:v>
                </c:pt>
                <c:pt idx="669">
                  <c:v>45174.708333333336</c:v>
                </c:pt>
                <c:pt idx="670">
                  <c:v>45174.666666666664</c:v>
                </c:pt>
                <c:pt idx="671">
                  <c:v>45174.625</c:v>
                </c:pt>
                <c:pt idx="672">
                  <c:v>45174.583333333336</c:v>
                </c:pt>
                <c:pt idx="673">
                  <c:v>45174.541666666664</c:v>
                </c:pt>
                <c:pt idx="674">
                  <c:v>45174.5</c:v>
                </c:pt>
                <c:pt idx="675">
                  <c:v>45174.458333333336</c:v>
                </c:pt>
                <c:pt idx="676">
                  <c:v>45174.416666666664</c:v>
                </c:pt>
                <c:pt idx="677">
                  <c:v>45174.375</c:v>
                </c:pt>
                <c:pt idx="678">
                  <c:v>45174.333333333336</c:v>
                </c:pt>
                <c:pt idx="679">
                  <c:v>45174.291666666664</c:v>
                </c:pt>
                <c:pt idx="680">
                  <c:v>45174.25</c:v>
                </c:pt>
                <c:pt idx="681">
                  <c:v>45174.208333333336</c:v>
                </c:pt>
                <c:pt idx="682">
                  <c:v>45174.166666666664</c:v>
                </c:pt>
                <c:pt idx="683">
                  <c:v>45174.125</c:v>
                </c:pt>
                <c:pt idx="684">
                  <c:v>45174.083333333336</c:v>
                </c:pt>
                <c:pt idx="685">
                  <c:v>45174.041666666664</c:v>
                </c:pt>
                <c:pt idx="686">
                  <c:v>45174</c:v>
                </c:pt>
                <c:pt idx="687">
                  <c:v>45173.958333333336</c:v>
                </c:pt>
                <c:pt idx="688">
                  <c:v>45173.916666666664</c:v>
                </c:pt>
                <c:pt idx="689">
                  <c:v>45173.875</c:v>
                </c:pt>
                <c:pt idx="690">
                  <c:v>45173.833333333336</c:v>
                </c:pt>
                <c:pt idx="691">
                  <c:v>45173.791666666664</c:v>
                </c:pt>
                <c:pt idx="692">
                  <c:v>45173.75</c:v>
                </c:pt>
                <c:pt idx="693">
                  <c:v>45173.708333333336</c:v>
                </c:pt>
                <c:pt idx="694">
                  <c:v>45173.666666666664</c:v>
                </c:pt>
                <c:pt idx="695">
                  <c:v>45173.625</c:v>
                </c:pt>
                <c:pt idx="696">
                  <c:v>45173.583333333336</c:v>
                </c:pt>
                <c:pt idx="697">
                  <c:v>45173.541666666664</c:v>
                </c:pt>
                <c:pt idx="698">
                  <c:v>45173.5</c:v>
                </c:pt>
                <c:pt idx="699">
                  <c:v>45173.458333333336</c:v>
                </c:pt>
                <c:pt idx="700">
                  <c:v>45173.416666666664</c:v>
                </c:pt>
                <c:pt idx="701">
                  <c:v>45173.375</c:v>
                </c:pt>
                <c:pt idx="702">
                  <c:v>45173.333333333336</c:v>
                </c:pt>
                <c:pt idx="703">
                  <c:v>45173.291666666664</c:v>
                </c:pt>
                <c:pt idx="704">
                  <c:v>45173.25</c:v>
                </c:pt>
                <c:pt idx="705">
                  <c:v>45173.208333333336</c:v>
                </c:pt>
                <c:pt idx="706">
                  <c:v>45173.166666666664</c:v>
                </c:pt>
                <c:pt idx="707">
                  <c:v>45173.125</c:v>
                </c:pt>
                <c:pt idx="708">
                  <c:v>45173.083333333336</c:v>
                </c:pt>
                <c:pt idx="709">
                  <c:v>45173.041666666664</c:v>
                </c:pt>
                <c:pt idx="710">
                  <c:v>45173</c:v>
                </c:pt>
                <c:pt idx="711">
                  <c:v>45172.958333333336</c:v>
                </c:pt>
                <c:pt idx="712">
                  <c:v>45172.916666666664</c:v>
                </c:pt>
                <c:pt idx="713">
                  <c:v>45172.875</c:v>
                </c:pt>
                <c:pt idx="714">
                  <c:v>45172.833333333336</c:v>
                </c:pt>
                <c:pt idx="715">
                  <c:v>45172.791666666664</c:v>
                </c:pt>
                <c:pt idx="716">
                  <c:v>45172.75</c:v>
                </c:pt>
                <c:pt idx="717">
                  <c:v>45172.708333333336</c:v>
                </c:pt>
                <c:pt idx="718">
                  <c:v>45172.666666666664</c:v>
                </c:pt>
                <c:pt idx="719">
                  <c:v>45172.625</c:v>
                </c:pt>
                <c:pt idx="720">
                  <c:v>45172.583333333336</c:v>
                </c:pt>
                <c:pt idx="721">
                  <c:v>45172.541666666664</c:v>
                </c:pt>
                <c:pt idx="722">
                  <c:v>45172.5</c:v>
                </c:pt>
                <c:pt idx="723">
                  <c:v>45172.458333333336</c:v>
                </c:pt>
                <c:pt idx="724">
                  <c:v>45172.416666666664</c:v>
                </c:pt>
                <c:pt idx="725">
                  <c:v>45172.375</c:v>
                </c:pt>
                <c:pt idx="726">
                  <c:v>45172.333333333336</c:v>
                </c:pt>
                <c:pt idx="727">
                  <c:v>45172.291666666664</c:v>
                </c:pt>
                <c:pt idx="728">
                  <c:v>45172.25</c:v>
                </c:pt>
                <c:pt idx="729">
                  <c:v>45172.208333333336</c:v>
                </c:pt>
                <c:pt idx="730">
                  <c:v>45172.166666666664</c:v>
                </c:pt>
                <c:pt idx="731">
                  <c:v>45172.125</c:v>
                </c:pt>
                <c:pt idx="732">
                  <c:v>45172.083333333336</c:v>
                </c:pt>
                <c:pt idx="733">
                  <c:v>45172.041666666664</c:v>
                </c:pt>
                <c:pt idx="734">
                  <c:v>45172</c:v>
                </c:pt>
                <c:pt idx="735">
                  <c:v>45171.958333333336</c:v>
                </c:pt>
                <c:pt idx="736">
                  <c:v>45171.916666666664</c:v>
                </c:pt>
                <c:pt idx="737">
                  <c:v>45171.875</c:v>
                </c:pt>
                <c:pt idx="738">
                  <c:v>45171.833333333336</c:v>
                </c:pt>
                <c:pt idx="739">
                  <c:v>45171.791666666664</c:v>
                </c:pt>
                <c:pt idx="740">
                  <c:v>45171.75</c:v>
                </c:pt>
                <c:pt idx="741">
                  <c:v>45171.708333333336</c:v>
                </c:pt>
                <c:pt idx="742">
                  <c:v>45171.666666666664</c:v>
                </c:pt>
                <c:pt idx="743">
                  <c:v>45171.625</c:v>
                </c:pt>
                <c:pt idx="744">
                  <c:v>45171.583333333336</c:v>
                </c:pt>
                <c:pt idx="745">
                  <c:v>45171.541666666664</c:v>
                </c:pt>
                <c:pt idx="746">
                  <c:v>45171.5</c:v>
                </c:pt>
                <c:pt idx="747">
                  <c:v>45171.458333333336</c:v>
                </c:pt>
                <c:pt idx="748">
                  <c:v>45171.416666666664</c:v>
                </c:pt>
                <c:pt idx="749">
                  <c:v>45171.375</c:v>
                </c:pt>
                <c:pt idx="750">
                  <c:v>45171.333333333336</c:v>
                </c:pt>
                <c:pt idx="751">
                  <c:v>45171.291666666664</c:v>
                </c:pt>
                <c:pt idx="752">
                  <c:v>45171.25</c:v>
                </c:pt>
                <c:pt idx="753">
                  <c:v>45171.208333333336</c:v>
                </c:pt>
                <c:pt idx="754">
                  <c:v>45171.166666666664</c:v>
                </c:pt>
                <c:pt idx="755">
                  <c:v>45171.125</c:v>
                </c:pt>
                <c:pt idx="756">
                  <c:v>45171.083333333336</c:v>
                </c:pt>
                <c:pt idx="757">
                  <c:v>45171.041666666664</c:v>
                </c:pt>
                <c:pt idx="758">
                  <c:v>45171</c:v>
                </c:pt>
                <c:pt idx="759">
                  <c:v>45170.958333333336</c:v>
                </c:pt>
                <c:pt idx="760">
                  <c:v>45170.916666666664</c:v>
                </c:pt>
                <c:pt idx="761">
                  <c:v>45170.875</c:v>
                </c:pt>
                <c:pt idx="762">
                  <c:v>45170.833333333336</c:v>
                </c:pt>
                <c:pt idx="763">
                  <c:v>45170.791666666664</c:v>
                </c:pt>
                <c:pt idx="764">
                  <c:v>45170.75</c:v>
                </c:pt>
                <c:pt idx="765">
                  <c:v>45170.708333333336</c:v>
                </c:pt>
                <c:pt idx="766">
                  <c:v>45170.666666666664</c:v>
                </c:pt>
                <c:pt idx="767">
                  <c:v>45170.625</c:v>
                </c:pt>
                <c:pt idx="768">
                  <c:v>45170.583333333336</c:v>
                </c:pt>
                <c:pt idx="769">
                  <c:v>45170.541666666664</c:v>
                </c:pt>
                <c:pt idx="770">
                  <c:v>45170.5</c:v>
                </c:pt>
                <c:pt idx="771">
                  <c:v>45170.458333333336</c:v>
                </c:pt>
                <c:pt idx="772">
                  <c:v>45170.416666666664</c:v>
                </c:pt>
                <c:pt idx="773">
                  <c:v>45170.375</c:v>
                </c:pt>
                <c:pt idx="774">
                  <c:v>45170.333333333336</c:v>
                </c:pt>
                <c:pt idx="775">
                  <c:v>45170.291666666664</c:v>
                </c:pt>
                <c:pt idx="776">
                  <c:v>45170.25</c:v>
                </c:pt>
                <c:pt idx="777">
                  <c:v>45170.208333333336</c:v>
                </c:pt>
                <c:pt idx="778">
                  <c:v>45170.166666666664</c:v>
                </c:pt>
                <c:pt idx="779">
                  <c:v>45170.125</c:v>
                </c:pt>
                <c:pt idx="780">
                  <c:v>45170.083333333336</c:v>
                </c:pt>
                <c:pt idx="781">
                  <c:v>45170.041666666664</c:v>
                </c:pt>
                <c:pt idx="782">
                  <c:v>45170</c:v>
                </c:pt>
                <c:pt idx="783">
                  <c:v>45169.958333333336</c:v>
                </c:pt>
                <c:pt idx="784">
                  <c:v>45169.916666666664</c:v>
                </c:pt>
                <c:pt idx="785">
                  <c:v>45169.875</c:v>
                </c:pt>
                <c:pt idx="786">
                  <c:v>45169.833333333336</c:v>
                </c:pt>
                <c:pt idx="787">
                  <c:v>45169.791666666664</c:v>
                </c:pt>
                <c:pt idx="788">
                  <c:v>45169.75</c:v>
                </c:pt>
                <c:pt idx="789">
                  <c:v>45169.708333333336</c:v>
                </c:pt>
                <c:pt idx="790">
                  <c:v>45169.666666666664</c:v>
                </c:pt>
                <c:pt idx="791">
                  <c:v>45169.625</c:v>
                </c:pt>
                <c:pt idx="792">
                  <c:v>45169.583333333336</c:v>
                </c:pt>
                <c:pt idx="793">
                  <c:v>45169.541666666664</c:v>
                </c:pt>
                <c:pt idx="794">
                  <c:v>45169.5</c:v>
                </c:pt>
                <c:pt idx="795">
                  <c:v>45169.458333333336</c:v>
                </c:pt>
                <c:pt idx="796">
                  <c:v>45169.416666666664</c:v>
                </c:pt>
                <c:pt idx="797">
                  <c:v>45169.375</c:v>
                </c:pt>
                <c:pt idx="798">
                  <c:v>45169.333333333336</c:v>
                </c:pt>
                <c:pt idx="799">
                  <c:v>45169.291666666664</c:v>
                </c:pt>
                <c:pt idx="800">
                  <c:v>45169.25</c:v>
                </c:pt>
                <c:pt idx="801">
                  <c:v>45169.208333333336</c:v>
                </c:pt>
                <c:pt idx="802">
                  <c:v>45169.166666666664</c:v>
                </c:pt>
                <c:pt idx="803">
                  <c:v>45169.125</c:v>
                </c:pt>
                <c:pt idx="804">
                  <c:v>45169.083333333336</c:v>
                </c:pt>
                <c:pt idx="805">
                  <c:v>45169.041666666664</c:v>
                </c:pt>
                <c:pt idx="806">
                  <c:v>45169</c:v>
                </c:pt>
                <c:pt idx="807">
                  <c:v>45168.958333333336</c:v>
                </c:pt>
                <c:pt idx="808">
                  <c:v>45168.916666666664</c:v>
                </c:pt>
                <c:pt idx="809">
                  <c:v>45168.875</c:v>
                </c:pt>
                <c:pt idx="810">
                  <c:v>45168.833333333336</c:v>
                </c:pt>
                <c:pt idx="811">
                  <c:v>45168.791666666664</c:v>
                </c:pt>
                <c:pt idx="812">
                  <c:v>45168.75</c:v>
                </c:pt>
                <c:pt idx="813">
                  <c:v>45168.708333333336</c:v>
                </c:pt>
                <c:pt idx="814">
                  <c:v>45168.666666666664</c:v>
                </c:pt>
                <c:pt idx="815">
                  <c:v>45168.625</c:v>
                </c:pt>
                <c:pt idx="816">
                  <c:v>45168.583333333336</c:v>
                </c:pt>
                <c:pt idx="817">
                  <c:v>45168.541666666664</c:v>
                </c:pt>
                <c:pt idx="818">
                  <c:v>45168.5</c:v>
                </c:pt>
                <c:pt idx="819">
                  <c:v>45168.458333333336</c:v>
                </c:pt>
                <c:pt idx="820">
                  <c:v>45168.416666666664</c:v>
                </c:pt>
                <c:pt idx="821">
                  <c:v>45168.375</c:v>
                </c:pt>
                <c:pt idx="822">
                  <c:v>45168.333333333336</c:v>
                </c:pt>
                <c:pt idx="823">
                  <c:v>45168.291666666664</c:v>
                </c:pt>
                <c:pt idx="824">
                  <c:v>45168.25</c:v>
                </c:pt>
                <c:pt idx="825">
                  <c:v>45168.208333333336</c:v>
                </c:pt>
                <c:pt idx="826">
                  <c:v>45168.166666666664</c:v>
                </c:pt>
                <c:pt idx="827">
                  <c:v>45168.125</c:v>
                </c:pt>
                <c:pt idx="828">
                  <c:v>45168.083333333336</c:v>
                </c:pt>
                <c:pt idx="829">
                  <c:v>45168.041666666664</c:v>
                </c:pt>
                <c:pt idx="830">
                  <c:v>45168</c:v>
                </c:pt>
                <c:pt idx="831">
                  <c:v>45167.958333333336</c:v>
                </c:pt>
                <c:pt idx="832">
                  <c:v>45167.916666666664</c:v>
                </c:pt>
                <c:pt idx="833">
                  <c:v>45167.875</c:v>
                </c:pt>
                <c:pt idx="834">
                  <c:v>45167.833333333336</c:v>
                </c:pt>
                <c:pt idx="835">
                  <c:v>45167.791666666664</c:v>
                </c:pt>
                <c:pt idx="836">
                  <c:v>45167.75</c:v>
                </c:pt>
                <c:pt idx="837">
                  <c:v>45167.708333333336</c:v>
                </c:pt>
                <c:pt idx="838">
                  <c:v>45167.666666666664</c:v>
                </c:pt>
                <c:pt idx="839">
                  <c:v>45167.625</c:v>
                </c:pt>
                <c:pt idx="840">
                  <c:v>45167.583333333336</c:v>
                </c:pt>
                <c:pt idx="841">
                  <c:v>45167.541666666664</c:v>
                </c:pt>
                <c:pt idx="842">
                  <c:v>45167.5</c:v>
                </c:pt>
                <c:pt idx="843">
                  <c:v>45167.458333333336</c:v>
                </c:pt>
                <c:pt idx="844">
                  <c:v>45167.416666666664</c:v>
                </c:pt>
                <c:pt idx="845">
                  <c:v>45167.375</c:v>
                </c:pt>
                <c:pt idx="846">
                  <c:v>45167.333333333336</c:v>
                </c:pt>
                <c:pt idx="847">
                  <c:v>45167.291666666664</c:v>
                </c:pt>
                <c:pt idx="848">
                  <c:v>45167.25</c:v>
                </c:pt>
                <c:pt idx="849">
                  <c:v>45167.208333333336</c:v>
                </c:pt>
                <c:pt idx="850">
                  <c:v>45167.166666666664</c:v>
                </c:pt>
                <c:pt idx="851">
                  <c:v>45167.125</c:v>
                </c:pt>
                <c:pt idx="852">
                  <c:v>45167.083333333336</c:v>
                </c:pt>
                <c:pt idx="853">
                  <c:v>45167.041666666664</c:v>
                </c:pt>
                <c:pt idx="854">
                  <c:v>45167</c:v>
                </c:pt>
                <c:pt idx="855">
                  <c:v>45166.958333333336</c:v>
                </c:pt>
                <c:pt idx="856">
                  <c:v>45166.916666666664</c:v>
                </c:pt>
                <c:pt idx="857">
                  <c:v>45166.875</c:v>
                </c:pt>
                <c:pt idx="858">
                  <c:v>45166.833333333336</c:v>
                </c:pt>
                <c:pt idx="859">
                  <c:v>45166.791666666664</c:v>
                </c:pt>
                <c:pt idx="860">
                  <c:v>45166.75</c:v>
                </c:pt>
                <c:pt idx="861">
                  <c:v>45166.708333333336</c:v>
                </c:pt>
                <c:pt idx="862">
                  <c:v>45166.666666666664</c:v>
                </c:pt>
                <c:pt idx="863">
                  <c:v>45166.625</c:v>
                </c:pt>
                <c:pt idx="864">
                  <c:v>45166.583333333336</c:v>
                </c:pt>
                <c:pt idx="865">
                  <c:v>45166.541666666664</c:v>
                </c:pt>
                <c:pt idx="866">
                  <c:v>45166.5</c:v>
                </c:pt>
                <c:pt idx="867">
                  <c:v>45166.458333333336</c:v>
                </c:pt>
                <c:pt idx="868">
                  <c:v>45166.416666666664</c:v>
                </c:pt>
                <c:pt idx="869">
                  <c:v>45166.375</c:v>
                </c:pt>
                <c:pt idx="870">
                  <c:v>45166.333333333336</c:v>
                </c:pt>
                <c:pt idx="871">
                  <c:v>45166.291666666664</c:v>
                </c:pt>
                <c:pt idx="872">
                  <c:v>45166.25</c:v>
                </c:pt>
                <c:pt idx="873">
                  <c:v>45166.208333333336</c:v>
                </c:pt>
                <c:pt idx="874">
                  <c:v>45166.166666666664</c:v>
                </c:pt>
                <c:pt idx="875">
                  <c:v>45166.125</c:v>
                </c:pt>
                <c:pt idx="876">
                  <c:v>45166.083333333336</c:v>
                </c:pt>
                <c:pt idx="877">
                  <c:v>45166.041666666664</c:v>
                </c:pt>
                <c:pt idx="878">
                  <c:v>45166</c:v>
                </c:pt>
                <c:pt idx="879">
                  <c:v>45165.958333333336</c:v>
                </c:pt>
                <c:pt idx="880">
                  <c:v>45165.916666666664</c:v>
                </c:pt>
                <c:pt idx="881">
                  <c:v>45165.875</c:v>
                </c:pt>
                <c:pt idx="882">
                  <c:v>45165.833333333336</c:v>
                </c:pt>
                <c:pt idx="883">
                  <c:v>45165.791666666664</c:v>
                </c:pt>
                <c:pt idx="884">
                  <c:v>45165.75</c:v>
                </c:pt>
                <c:pt idx="885">
                  <c:v>45165.708333333336</c:v>
                </c:pt>
                <c:pt idx="886">
                  <c:v>45165.666666666664</c:v>
                </c:pt>
                <c:pt idx="887">
                  <c:v>45165.625</c:v>
                </c:pt>
                <c:pt idx="888">
                  <c:v>45165.583333333336</c:v>
                </c:pt>
                <c:pt idx="889">
                  <c:v>45165.541666666664</c:v>
                </c:pt>
                <c:pt idx="890">
                  <c:v>45165.5</c:v>
                </c:pt>
                <c:pt idx="891">
                  <c:v>45165.458333333336</c:v>
                </c:pt>
                <c:pt idx="892">
                  <c:v>45165.416666666664</c:v>
                </c:pt>
                <c:pt idx="893">
                  <c:v>45165.375</c:v>
                </c:pt>
                <c:pt idx="894">
                  <c:v>45165.333333333336</c:v>
                </c:pt>
                <c:pt idx="895">
                  <c:v>45165.291666666664</c:v>
                </c:pt>
                <c:pt idx="896">
                  <c:v>45165.25</c:v>
                </c:pt>
                <c:pt idx="897">
                  <c:v>45165.208333333336</c:v>
                </c:pt>
                <c:pt idx="898">
                  <c:v>45165.166666666664</c:v>
                </c:pt>
                <c:pt idx="899">
                  <c:v>45165.125</c:v>
                </c:pt>
                <c:pt idx="900">
                  <c:v>45165.083333333336</c:v>
                </c:pt>
                <c:pt idx="901">
                  <c:v>45165.041666666664</c:v>
                </c:pt>
                <c:pt idx="902">
                  <c:v>45165</c:v>
                </c:pt>
                <c:pt idx="903">
                  <c:v>45164.958333333336</c:v>
                </c:pt>
                <c:pt idx="904">
                  <c:v>45164.916666666664</c:v>
                </c:pt>
                <c:pt idx="905">
                  <c:v>45164.875</c:v>
                </c:pt>
                <c:pt idx="906">
                  <c:v>45164.833333333336</c:v>
                </c:pt>
                <c:pt idx="907">
                  <c:v>45164.791666666664</c:v>
                </c:pt>
                <c:pt idx="908">
                  <c:v>45164.75</c:v>
                </c:pt>
                <c:pt idx="909">
                  <c:v>45164.708333333336</c:v>
                </c:pt>
                <c:pt idx="910">
                  <c:v>45164.666666666664</c:v>
                </c:pt>
                <c:pt idx="911">
                  <c:v>45164.625</c:v>
                </c:pt>
                <c:pt idx="912">
                  <c:v>45164.583333333336</c:v>
                </c:pt>
                <c:pt idx="913">
                  <c:v>45164.541666666664</c:v>
                </c:pt>
                <c:pt idx="914">
                  <c:v>45164.5</c:v>
                </c:pt>
                <c:pt idx="915">
                  <c:v>45164.458333333336</c:v>
                </c:pt>
                <c:pt idx="916">
                  <c:v>45164.416666666664</c:v>
                </c:pt>
                <c:pt idx="917">
                  <c:v>45164.375</c:v>
                </c:pt>
                <c:pt idx="918">
                  <c:v>45164.333333333336</c:v>
                </c:pt>
                <c:pt idx="919">
                  <c:v>45164.291666666664</c:v>
                </c:pt>
                <c:pt idx="920">
                  <c:v>45164.25</c:v>
                </c:pt>
                <c:pt idx="921">
                  <c:v>45164.208333333336</c:v>
                </c:pt>
                <c:pt idx="922">
                  <c:v>45164.166666666664</c:v>
                </c:pt>
                <c:pt idx="923">
                  <c:v>45164.125</c:v>
                </c:pt>
                <c:pt idx="924">
                  <c:v>45164.083333333336</c:v>
                </c:pt>
                <c:pt idx="925">
                  <c:v>45164.041666666664</c:v>
                </c:pt>
                <c:pt idx="926">
                  <c:v>45164</c:v>
                </c:pt>
                <c:pt idx="927">
                  <c:v>45163.958333333336</c:v>
                </c:pt>
                <c:pt idx="928">
                  <c:v>45163.916666666664</c:v>
                </c:pt>
                <c:pt idx="929">
                  <c:v>45163.875</c:v>
                </c:pt>
                <c:pt idx="930">
                  <c:v>45163.833333333336</c:v>
                </c:pt>
                <c:pt idx="931">
                  <c:v>45163.791666666664</c:v>
                </c:pt>
                <c:pt idx="932">
                  <c:v>45163.75</c:v>
                </c:pt>
                <c:pt idx="933">
                  <c:v>45163.708333333336</c:v>
                </c:pt>
                <c:pt idx="934">
                  <c:v>45163.666666666664</c:v>
                </c:pt>
                <c:pt idx="935">
                  <c:v>45163.625</c:v>
                </c:pt>
                <c:pt idx="936">
                  <c:v>45163.583333333336</c:v>
                </c:pt>
                <c:pt idx="937">
                  <c:v>45163.541666666664</c:v>
                </c:pt>
                <c:pt idx="938">
                  <c:v>45163.5</c:v>
                </c:pt>
                <c:pt idx="939">
                  <c:v>45163.458333333336</c:v>
                </c:pt>
                <c:pt idx="940">
                  <c:v>45163.416666666664</c:v>
                </c:pt>
                <c:pt idx="941">
                  <c:v>45163.375</c:v>
                </c:pt>
                <c:pt idx="942">
                  <c:v>45163.333333333336</c:v>
                </c:pt>
                <c:pt idx="943">
                  <c:v>45163.291666666664</c:v>
                </c:pt>
                <c:pt idx="944">
                  <c:v>45163.25</c:v>
                </c:pt>
                <c:pt idx="945">
                  <c:v>45163.208333333336</c:v>
                </c:pt>
                <c:pt idx="946">
                  <c:v>45163.166666666664</c:v>
                </c:pt>
                <c:pt idx="947">
                  <c:v>45163.125</c:v>
                </c:pt>
                <c:pt idx="948">
                  <c:v>45163.083333333336</c:v>
                </c:pt>
                <c:pt idx="949">
                  <c:v>45163.041666666664</c:v>
                </c:pt>
                <c:pt idx="950">
                  <c:v>45163</c:v>
                </c:pt>
                <c:pt idx="951">
                  <c:v>45162.958333333336</c:v>
                </c:pt>
                <c:pt idx="952">
                  <c:v>45162.916666666664</c:v>
                </c:pt>
                <c:pt idx="953">
                  <c:v>45162.875</c:v>
                </c:pt>
                <c:pt idx="954">
                  <c:v>45162.833333333336</c:v>
                </c:pt>
                <c:pt idx="955">
                  <c:v>45162.791666666664</c:v>
                </c:pt>
                <c:pt idx="956">
                  <c:v>45162.75</c:v>
                </c:pt>
                <c:pt idx="957">
                  <c:v>45162.708333333336</c:v>
                </c:pt>
                <c:pt idx="958">
                  <c:v>45162.666666666664</c:v>
                </c:pt>
                <c:pt idx="959">
                  <c:v>45162.625</c:v>
                </c:pt>
                <c:pt idx="960">
                  <c:v>45162.583333333336</c:v>
                </c:pt>
                <c:pt idx="961">
                  <c:v>45162.541666666664</c:v>
                </c:pt>
                <c:pt idx="962">
                  <c:v>45162.5</c:v>
                </c:pt>
                <c:pt idx="963">
                  <c:v>45162.458333333336</c:v>
                </c:pt>
                <c:pt idx="964">
                  <c:v>45162.416666666664</c:v>
                </c:pt>
                <c:pt idx="965">
                  <c:v>45162.375</c:v>
                </c:pt>
                <c:pt idx="966">
                  <c:v>45162.333333333336</c:v>
                </c:pt>
                <c:pt idx="967">
                  <c:v>45162.291666666664</c:v>
                </c:pt>
                <c:pt idx="968">
                  <c:v>45162.25</c:v>
                </c:pt>
                <c:pt idx="969">
                  <c:v>45162.208333333336</c:v>
                </c:pt>
                <c:pt idx="970">
                  <c:v>45162.166666666664</c:v>
                </c:pt>
                <c:pt idx="971">
                  <c:v>45162.125</c:v>
                </c:pt>
                <c:pt idx="972">
                  <c:v>45162.083333333336</c:v>
                </c:pt>
                <c:pt idx="973">
                  <c:v>45162.041666666664</c:v>
                </c:pt>
                <c:pt idx="974">
                  <c:v>45162</c:v>
                </c:pt>
                <c:pt idx="975">
                  <c:v>45161.958333333336</c:v>
                </c:pt>
                <c:pt idx="976">
                  <c:v>45161.916666666664</c:v>
                </c:pt>
                <c:pt idx="977">
                  <c:v>45161.875</c:v>
                </c:pt>
                <c:pt idx="978">
                  <c:v>45161.833333333336</c:v>
                </c:pt>
                <c:pt idx="979">
                  <c:v>45161.791666666664</c:v>
                </c:pt>
                <c:pt idx="980">
                  <c:v>45161.75</c:v>
                </c:pt>
                <c:pt idx="981">
                  <c:v>45161.708333333336</c:v>
                </c:pt>
                <c:pt idx="982">
                  <c:v>45161.666666666664</c:v>
                </c:pt>
                <c:pt idx="983">
                  <c:v>45161.625</c:v>
                </c:pt>
                <c:pt idx="984">
                  <c:v>45161.583333333336</c:v>
                </c:pt>
                <c:pt idx="985">
                  <c:v>45161.541666666664</c:v>
                </c:pt>
                <c:pt idx="986">
                  <c:v>45161.5</c:v>
                </c:pt>
                <c:pt idx="987">
                  <c:v>45161.458333333336</c:v>
                </c:pt>
                <c:pt idx="988">
                  <c:v>45161.416666666664</c:v>
                </c:pt>
                <c:pt idx="989">
                  <c:v>45161.375</c:v>
                </c:pt>
                <c:pt idx="990">
                  <c:v>45161.333333333336</c:v>
                </c:pt>
                <c:pt idx="991">
                  <c:v>45161.291666666664</c:v>
                </c:pt>
                <c:pt idx="992">
                  <c:v>45161.25</c:v>
                </c:pt>
                <c:pt idx="993">
                  <c:v>45161.208333333336</c:v>
                </c:pt>
                <c:pt idx="994">
                  <c:v>45161.166666666664</c:v>
                </c:pt>
                <c:pt idx="995">
                  <c:v>45161.125</c:v>
                </c:pt>
                <c:pt idx="996">
                  <c:v>45161.083333333336</c:v>
                </c:pt>
                <c:pt idx="997">
                  <c:v>45161.041666666664</c:v>
                </c:pt>
                <c:pt idx="998">
                  <c:v>45161</c:v>
                </c:pt>
                <c:pt idx="999">
                  <c:v>45160.958333333336</c:v>
                </c:pt>
                <c:pt idx="1000">
                  <c:v>45160.916666666664</c:v>
                </c:pt>
                <c:pt idx="1001">
                  <c:v>45160.875</c:v>
                </c:pt>
                <c:pt idx="1002">
                  <c:v>45160.833333333336</c:v>
                </c:pt>
                <c:pt idx="1003">
                  <c:v>45160.791666666664</c:v>
                </c:pt>
                <c:pt idx="1004">
                  <c:v>45160.75</c:v>
                </c:pt>
                <c:pt idx="1005">
                  <c:v>45160.708333333336</c:v>
                </c:pt>
                <c:pt idx="1006">
                  <c:v>45160.666666666664</c:v>
                </c:pt>
                <c:pt idx="1007">
                  <c:v>45160.625</c:v>
                </c:pt>
                <c:pt idx="1008">
                  <c:v>45160.583333333336</c:v>
                </c:pt>
                <c:pt idx="1009">
                  <c:v>45160.541666666664</c:v>
                </c:pt>
                <c:pt idx="1010">
                  <c:v>45160.5</c:v>
                </c:pt>
                <c:pt idx="1011">
                  <c:v>45160.458333333336</c:v>
                </c:pt>
                <c:pt idx="1012">
                  <c:v>45160.416666666664</c:v>
                </c:pt>
                <c:pt idx="1013">
                  <c:v>45160.375</c:v>
                </c:pt>
                <c:pt idx="1014">
                  <c:v>45160.333333333336</c:v>
                </c:pt>
                <c:pt idx="1015">
                  <c:v>45160.291666666664</c:v>
                </c:pt>
                <c:pt idx="1016">
                  <c:v>45160.25</c:v>
                </c:pt>
                <c:pt idx="1017">
                  <c:v>45160.208333333336</c:v>
                </c:pt>
                <c:pt idx="1018">
                  <c:v>45160.166666666664</c:v>
                </c:pt>
                <c:pt idx="1019">
                  <c:v>45160.125</c:v>
                </c:pt>
                <c:pt idx="1020">
                  <c:v>45160.083333333336</c:v>
                </c:pt>
                <c:pt idx="1021">
                  <c:v>45160.041666666664</c:v>
                </c:pt>
                <c:pt idx="1022">
                  <c:v>45160</c:v>
                </c:pt>
                <c:pt idx="1023">
                  <c:v>45159.958333333336</c:v>
                </c:pt>
                <c:pt idx="1024">
                  <c:v>45159.916666666664</c:v>
                </c:pt>
                <c:pt idx="1025">
                  <c:v>45159.875</c:v>
                </c:pt>
                <c:pt idx="1026">
                  <c:v>45159.833333333336</c:v>
                </c:pt>
                <c:pt idx="1027">
                  <c:v>45159.791666666664</c:v>
                </c:pt>
                <c:pt idx="1028">
                  <c:v>45159.75</c:v>
                </c:pt>
                <c:pt idx="1029">
                  <c:v>45159.708333333336</c:v>
                </c:pt>
                <c:pt idx="1030">
                  <c:v>45159.666666666664</c:v>
                </c:pt>
                <c:pt idx="1031">
                  <c:v>45159.625</c:v>
                </c:pt>
                <c:pt idx="1032">
                  <c:v>45159.583333333336</c:v>
                </c:pt>
                <c:pt idx="1033">
                  <c:v>45159.541666666664</c:v>
                </c:pt>
                <c:pt idx="1034">
                  <c:v>45159.5</c:v>
                </c:pt>
                <c:pt idx="1035">
                  <c:v>45159.458333333336</c:v>
                </c:pt>
                <c:pt idx="1036">
                  <c:v>45159.416666666664</c:v>
                </c:pt>
                <c:pt idx="1037">
                  <c:v>45159.375</c:v>
                </c:pt>
                <c:pt idx="1038">
                  <c:v>45159.333333333336</c:v>
                </c:pt>
                <c:pt idx="1039">
                  <c:v>45159.291666666664</c:v>
                </c:pt>
                <c:pt idx="1040">
                  <c:v>45159.25</c:v>
                </c:pt>
                <c:pt idx="1041">
                  <c:v>45159.208333333336</c:v>
                </c:pt>
                <c:pt idx="1042">
                  <c:v>45159.166666666664</c:v>
                </c:pt>
                <c:pt idx="1043">
                  <c:v>45159.125</c:v>
                </c:pt>
                <c:pt idx="1044">
                  <c:v>45159.083333333336</c:v>
                </c:pt>
                <c:pt idx="1045">
                  <c:v>45159.041666666664</c:v>
                </c:pt>
                <c:pt idx="1046">
                  <c:v>45159</c:v>
                </c:pt>
                <c:pt idx="1047">
                  <c:v>45158.958333333336</c:v>
                </c:pt>
                <c:pt idx="1048">
                  <c:v>45158.916666666664</c:v>
                </c:pt>
                <c:pt idx="1049">
                  <c:v>45158.875</c:v>
                </c:pt>
                <c:pt idx="1050">
                  <c:v>45158.833333333336</c:v>
                </c:pt>
                <c:pt idx="1051">
                  <c:v>45158.791666666664</c:v>
                </c:pt>
                <c:pt idx="1052">
                  <c:v>45158.75</c:v>
                </c:pt>
                <c:pt idx="1053">
                  <c:v>45158.708333333336</c:v>
                </c:pt>
                <c:pt idx="1054">
                  <c:v>45158.666666666664</c:v>
                </c:pt>
                <c:pt idx="1055">
                  <c:v>45158.625</c:v>
                </c:pt>
                <c:pt idx="1056">
                  <c:v>45158.583333333336</c:v>
                </c:pt>
                <c:pt idx="1057">
                  <c:v>45158.541666666664</c:v>
                </c:pt>
                <c:pt idx="1058">
                  <c:v>45158.5</c:v>
                </c:pt>
                <c:pt idx="1059">
                  <c:v>45158.458333333336</c:v>
                </c:pt>
                <c:pt idx="1060">
                  <c:v>45158.416666666664</c:v>
                </c:pt>
                <c:pt idx="1061">
                  <c:v>45158.375</c:v>
                </c:pt>
                <c:pt idx="1062">
                  <c:v>45158.333333333336</c:v>
                </c:pt>
                <c:pt idx="1063">
                  <c:v>45158.291666666664</c:v>
                </c:pt>
                <c:pt idx="1064">
                  <c:v>45158.25</c:v>
                </c:pt>
                <c:pt idx="1065">
                  <c:v>45158.208333333336</c:v>
                </c:pt>
                <c:pt idx="1066">
                  <c:v>45158.166666666664</c:v>
                </c:pt>
                <c:pt idx="1067">
                  <c:v>45158.125</c:v>
                </c:pt>
                <c:pt idx="1068">
                  <c:v>45158.083333333336</c:v>
                </c:pt>
                <c:pt idx="1069">
                  <c:v>45158.041666666664</c:v>
                </c:pt>
                <c:pt idx="1070">
                  <c:v>45158</c:v>
                </c:pt>
                <c:pt idx="1071">
                  <c:v>45157.958333333336</c:v>
                </c:pt>
                <c:pt idx="1072">
                  <c:v>45157.916666666664</c:v>
                </c:pt>
                <c:pt idx="1073">
                  <c:v>45157.875</c:v>
                </c:pt>
                <c:pt idx="1074">
                  <c:v>45157.833333333336</c:v>
                </c:pt>
                <c:pt idx="1075">
                  <c:v>45157.791666666664</c:v>
                </c:pt>
                <c:pt idx="1076">
                  <c:v>45157.75</c:v>
                </c:pt>
                <c:pt idx="1077">
                  <c:v>45157.708333333336</c:v>
                </c:pt>
                <c:pt idx="1078">
                  <c:v>45157.666666666664</c:v>
                </c:pt>
                <c:pt idx="1079">
                  <c:v>45157.625</c:v>
                </c:pt>
                <c:pt idx="1080">
                  <c:v>45157.583333333336</c:v>
                </c:pt>
                <c:pt idx="1081">
                  <c:v>45157.541666666664</c:v>
                </c:pt>
                <c:pt idx="1082">
                  <c:v>45157.5</c:v>
                </c:pt>
                <c:pt idx="1083">
                  <c:v>45157.458333333336</c:v>
                </c:pt>
                <c:pt idx="1084">
                  <c:v>45157.416666666664</c:v>
                </c:pt>
                <c:pt idx="1085">
                  <c:v>45157.375</c:v>
                </c:pt>
                <c:pt idx="1086">
                  <c:v>45157.333333333336</c:v>
                </c:pt>
                <c:pt idx="1087">
                  <c:v>45157.291666666664</c:v>
                </c:pt>
                <c:pt idx="1088">
                  <c:v>45157.25</c:v>
                </c:pt>
                <c:pt idx="1089">
                  <c:v>45157.208333333336</c:v>
                </c:pt>
                <c:pt idx="1090">
                  <c:v>45157.166666666664</c:v>
                </c:pt>
                <c:pt idx="1091">
                  <c:v>45157.125</c:v>
                </c:pt>
                <c:pt idx="1092">
                  <c:v>45157.083333333336</c:v>
                </c:pt>
                <c:pt idx="1093">
                  <c:v>45157.041666666664</c:v>
                </c:pt>
                <c:pt idx="1094">
                  <c:v>45157</c:v>
                </c:pt>
                <c:pt idx="1095">
                  <c:v>45156.958333333336</c:v>
                </c:pt>
                <c:pt idx="1096">
                  <c:v>45156.916666666664</c:v>
                </c:pt>
                <c:pt idx="1097">
                  <c:v>45156.875</c:v>
                </c:pt>
                <c:pt idx="1098">
                  <c:v>45156.833333333336</c:v>
                </c:pt>
                <c:pt idx="1099">
                  <c:v>45156.791666666664</c:v>
                </c:pt>
                <c:pt idx="1100">
                  <c:v>45156.75</c:v>
                </c:pt>
                <c:pt idx="1101">
                  <c:v>45156.708333333336</c:v>
                </c:pt>
                <c:pt idx="1102">
                  <c:v>45156.666666666664</c:v>
                </c:pt>
                <c:pt idx="1103">
                  <c:v>45156.625</c:v>
                </c:pt>
                <c:pt idx="1104">
                  <c:v>45156.583333333336</c:v>
                </c:pt>
                <c:pt idx="1105">
                  <c:v>45156.541666666664</c:v>
                </c:pt>
                <c:pt idx="1106">
                  <c:v>45156.5</c:v>
                </c:pt>
                <c:pt idx="1107">
                  <c:v>45156.458333333336</c:v>
                </c:pt>
                <c:pt idx="1108">
                  <c:v>45156.416666666664</c:v>
                </c:pt>
                <c:pt idx="1109">
                  <c:v>45156.375</c:v>
                </c:pt>
                <c:pt idx="1110">
                  <c:v>45156.333333333336</c:v>
                </c:pt>
                <c:pt idx="1111">
                  <c:v>45156.291666666664</c:v>
                </c:pt>
                <c:pt idx="1112">
                  <c:v>45156.25</c:v>
                </c:pt>
                <c:pt idx="1113">
                  <c:v>45156.208333333336</c:v>
                </c:pt>
                <c:pt idx="1114">
                  <c:v>45156.166666666664</c:v>
                </c:pt>
                <c:pt idx="1115">
                  <c:v>45156.125</c:v>
                </c:pt>
                <c:pt idx="1116">
                  <c:v>45156.083333333336</c:v>
                </c:pt>
                <c:pt idx="1117">
                  <c:v>45156.041666666664</c:v>
                </c:pt>
                <c:pt idx="1118">
                  <c:v>45156</c:v>
                </c:pt>
                <c:pt idx="1119">
                  <c:v>45155.958333333336</c:v>
                </c:pt>
                <c:pt idx="1120">
                  <c:v>45155.916666666664</c:v>
                </c:pt>
                <c:pt idx="1121">
                  <c:v>45155.875</c:v>
                </c:pt>
                <c:pt idx="1122">
                  <c:v>45155.833333333336</c:v>
                </c:pt>
                <c:pt idx="1123">
                  <c:v>45155.791666666664</c:v>
                </c:pt>
                <c:pt idx="1124">
                  <c:v>45155.75</c:v>
                </c:pt>
                <c:pt idx="1125">
                  <c:v>45155.708333333336</c:v>
                </c:pt>
                <c:pt idx="1126">
                  <c:v>45155.666666666664</c:v>
                </c:pt>
                <c:pt idx="1127">
                  <c:v>45155.625</c:v>
                </c:pt>
                <c:pt idx="1128">
                  <c:v>45155.583333333336</c:v>
                </c:pt>
                <c:pt idx="1129">
                  <c:v>45155.541666666664</c:v>
                </c:pt>
                <c:pt idx="1130">
                  <c:v>45155.5</c:v>
                </c:pt>
                <c:pt idx="1131">
                  <c:v>45155.458333333336</c:v>
                </c:pt>
                <c:pt idx="1132">
                  <c:v>45155.416666666664</c:v>
                </c:pt>
                <c:pt idx="1133">
                  <c:v>45155.375</c:v>
                </c:pt>
                <c:pt idx="1134">
                  <c:v>45155.333333333336</c:v>
                </c:pt>
                <c:pt idx="1135">
                  <c:v>45155.291666666664</c:v>
                </c:pt>
                <c:pt idx="1136">
                  <c:v>45155.25</c:v>
                </c:pt>
                <c:pt idx="1137">
                  <c:v>45155.208333333336</c:v>
                </c:pt>
                <c:pt idx="1138">
                  <c:v>45155.166666666664</c:v>
                </c:pt>
                <c:pt idx="1139">
                  <c:v>45155.125</c:v>
                </c:pt>
                <c:pt idx="1140">
                  <c:v>45155.083333333336</c:v>
                </c:pt>
                <c:pt idx="1141">
                  <c:v>45155.041666666664</c:v>
                </c:pt>
                <c:pt idx="1142">
                  <c:v>45155</c:v>
                </c:pt>
                <c:pt idx="1143">
                  <c:v>45154.958333333336</c:v>
                </c:pt>
                <c:pt idx="1144">
                  <c:v>45154.916666666664</c:v>
                </c:pt>
                <c:pt idx="1145">
                  <c:v>45154.875</c:v>
                </c:pt>
                <c:pt idx="1146">
                  <c:v>45154.833333333336</c:v>
                </c:pt>
                <c:pt idx="1147">
                  <c:v>45154.791666666664</c:v>
                </c:pt>
                <c:pt idx="1148">
                  <c:v>45154.75</c:v>
                </c:pt>
                <c:pt idx="1149">
                  <c:v>45154.708333333336</c:v>
                </c:pt>
                <c:pt idx="1150">
                  <c:v>45154.666666666664</c:v>
                </c:pt>
                <c:pt idx="1151">
                  <c:v>45154.625</c:v>
                </c:pt>
                <c:pt idx="1152">
                  <c:v>45154.583333333336</c:v>
                </c:pt>
                <c:pt idx="1153">
                  <c:v>45154.541666666664</c:v>
                </c:pt>
                <c:pt idx="1154">
                  <c:v>45154.5</c:v>
                </c:pt>
                <c:pt idx="1155">
                  <c:v>45154.458333333336</c:v>
                </c:pt>
                <c:pt idx="1156">
                  <c:v>45154.416666666664</c:v>
                </c:pt>
                <c:pt idx="1157">
                  <c:v>45154.375</c:v>
                </c:pt>
                <c:pt idx="1158">
                  <c:v>45154.333333333336</c:v>
                </c:pt>
                <c:pt idx="1159">
                  <c:v>45154.291666666664</c:v>
                </c:pt>
                <c:pt idx="1160">
                  <c:v>45154.25</c:v>
                </c:pt>
                <c:pt idx="1161">
                  <c:v>45154.208333333336</c:v>
                </c:pt>
                <c:pt idx="1162">
                  <c:v>45154.166666666664</c:v>
                </c:pt>
                <c:pt idx="1163">
                  <c:v>45154.125</c:v>
                </c:pt>
                <c:pt idx="1164">
                  <c:v>45154.083333333336</c:v>
                </c:pt>
                <c:pt idx="1165">
                  <c:v>45154.041666666664</c:v>
                </c:pt>
                <c:pt idx="1166">
                  <c:v>45154</c:v>
                </c:pt>
                <c:pt idx="1167">
                  <c:v>45153.958333333336</c:v>
                </c:pt>
                <c:pt idx="1168">
                  <c:v>45153.916666666664</c:v>
                </c:pt>
                <c:pt idx="1169">
                  <c:v>45153.875</c:v>
                </c:pt>
                <c:pt idx="1170">
                  <c:v>45153.833333333336</c:v>
                </c:pt>
                <c:pt idx="1171">
                  <c:v>45153.791666666664</c:v>
                </c:pt>
                <c:pt idx="1172">
                  <c:v>45153.75</c:v>
                </c:pt>
                <c:pt idx="1173">
                  <c:v>45153.708333333336</c:v>
                </c:pt>
                <c:pt idx="1174">
                  <c:v>45153.666666666664</c:v>
                </c:pt>
                <c:pt idx="1175">
                  <c:v>45153.625</c:v>
                </c:pt>
                <c:pt idx="1176">
                  <c:v>45153.583333333336</c:v>
                </c:pt>
                <c:pt idx="1177">
                  <c:v>45153.541666666664</c:v>
                </c:pt>
                <c:pt idx="1178">
                  <c:v>45153.5</c:v>
                </c:pt>
                <c:pt idx="1179">
                  <c:v>45153.458333333336</c:v>
                </c:pt>
                <c:pt idx="1180">
                  <c:v>45153.416666666664</c:v>
                </c:pt>
                <c:pt idx="1181">
                  <c:v>45153.375</c:v>
                </c:pt>
                <c:pt idx="1182">
                  <c:v>45153.333333333336</c:v>
                </c:pt>
                <c:pt idx="1183">
                  <c:v>45153.291666666664</c:v>
                </c:pt>
                <c:pt idx="1184">
                  <c:v>45153.25</c:v>
                </c:pt>
                <c:pt idx="1185">
                  <c:v>45153.208333333336</c:v>
                </c:pt>
                <c:pt idx="1186">
                  <c:v>45153.166666666664</c:v>
                </c:pt>
                <c:pt idx="1187">
                  <c:v>45153.125</c:v>
                </c:pt>
                <c:pt idx="1188">
                  <c:v>45153.083333333336</c:v>
                </c:pt>
                <c:pt idx="1189">
                  <c:v>45153.041666666664</c:v>
                </c:pt>
                <c:pt idx="1190">
                  <c:v>45153</c:v>
                </c:pt>
                <c:pt idx="1191">
                  <c:v>45152.958333333336</c:v>
                </c:pt>
                <c:pt idx="1192">
                  <c:v>45152.916666666664</c:v>
                </c:pt>
                <c:pt idx="1193">
                  <c:v>45152.875</c:v>
                </c:pt>
                <c:pt idx="1194">
                  <c:v>45152.833333333336</c:v>
                </c:pt>
                <c:pt idx="1195">
                  <c:v>45152.791666666664</c:v>
                </c:pt>
                <c:pt idx="1196">
                  <c:v>45152.75</c:v>
                </c:pt>
                <c:pt idx="1197">
                  <c:v>45152.708333333336</c:v>
                </c:pt>
                <c:pt idx="1198">
                  <c:v>45152.666666666664</c:v>
                </c:pt>
                <c:pt idx="1199">
                  <c:v>45152.625</c:v>
                </c:pt>
                <c:pt idx="1200">
                  <c:v>45152.583333333336</c:v>
                </c:pt>
                <c:pt idx="1201">
                  <c:v>45152.541666666664</c:v>
                </c:pt>
                <c:pt idx="1202">
                  <c:v>45152.5</c:v>
                </c:pt>
                <c:pt idx="1203">
                  <c:v>45152.458333333336</c:v>
                </c:pt>
                <c:pt idx="1204">
                  <c:v>45152.416666666664</c:v>
                </c:pt>
                <c:pt idx="1205">
                  <c:v>45152.375</c:v>
                </c:pt>
                <c:pt idx="1206">
                  <c:v>45152.333333333336</c:v>
                </c:pt>
                <c:pt idx="1207">
                  <c:v>45152.291666666664</c:v>
                </c:pt>
                <c:pt idx="1208">
                  <c:v>45152.25</c:v>
                </c:pt>
                <c:pt idx="1209">
                  <c:v>45152.208333333336</c:v>
                </c:pt>
                <c:pt idx="1210">
                  <c:v>45152.166666666664</c:v>
                </c:pt>
                <c:pt idx="1211">
                  <c:v>45152.125</c:v>
                </c:pt>
                <c:pt idx="1212">
                  <c:v>45152.083333333336</c:v>
                </c:pt>
                <c:pt idx="1213">
                  <c:v>45152.041666666664</c:v>
                </c:pt>
                <c:pt idx="1214">
                  <c:v>45152</c:v>
                </c:pt>
                <c:pt idx="1215">
                  <c:v>45151.958333333336</c:v>
                </c:pt>
                <c:pt idx="1216">
                  <c:v>45151.916666666664</c:v>
                </c:pt>
                <c:pt idx="1217">
                  <c:v>45151.875</c:v>
                </c:pt>
                <c:pt idx="1218">
                  <c:v>45151.833333333336</c:v>
                </c:pt>
                <c:pt idx="1219">
                  <c:v>45151.791666666664</c:v>
                </c:pt>
                <c:pt idx="1220">
                  <c:v>45151.75</c:v>
                </c:pt>
                <c:pt idx="1221">
                  <c:v>45151.708333333336</c:v>
                </c:pt>
                <c:pt idx="1222">
                  <c:v>45151.666666666664</c:v>
                </c:pt>
                <c:pt idx="1223">
                  <c:v>45151.625</c:v>
                </c:pt>
                <c:pt idx="1224">
                  <c:v>45151.583333333336</c:v>
                </c:pt>
                <c:pt idx="1225">
                  <c:v>45151.541666666664</c:v>
                </c:pt>
                <c:pt idx="1226">
                  <c:v>45151.5</c:v>
                </c:pt>
                <c:pt idx="1227">
                  <c:v>45151.458333333336</c:v>
                </c:pt>
                <c:pt idx="1228">
                  <c:v>45151.416666666664</c:v>
                </c:pt>
                <c:pt idx="1229">
                  <c:v>45151.375</c:v>
                </c:pt>
                <c:pt idx="1230">
                  <c:v>45151.333333333336</c:v>
                </c:pt>
                <c:pt idx="1231">
                  <c:v>45151.291666666664</c:v>
                </c:pt>
                <c:pt idx="1232">
                  <c:v>45151.25</c:v>
                </c:pt>
                <c:pt idx="1233">
                  <c:v>45151.208333333336</c:v>
                </c:pt>
                <c:pt idx="1234">
                  <c:v>45151.166666666664</c:v>
                </c:pt>
                <c:pt idx="1235">
                  <c:v>45151.125</c:v>
                </c:pt>
                <c:pt idx="1236">
                  <c:v>45151.083333333336</c:v>
                </c:pt>
                <c:pt idx="1237">
                  <c:v>45151.041666666664</c:v>
                </c:pt>
                <c:pt idx="1238">
                  <c:v>45151</c:v>
                </c:pt>
                <c:pt idx="1239">
                  <c:v>45150.958333333336</c:v>
                </c:pt>
                <c:pt idx="1240">
                  <c:v>45150.916666666664</c:v>
                </c:pt>
                <c:pt idx="1241">
                  <c:v>45150.875</c:v>
                </c:pt>
                <c:pt idx="1242">
                  <c:v>45150.833333333336</c:v>
                </c:pt>
                <c:pt idx="1243">
                  <c:v>45150.791666666664</c:v>
                </c:pt>
                <c:pt idx="1244">
                  <c:v>45150.75</c:v>
                </c:pt>
                <c:pt idx="1245">
                  <c:v>45150.708333333336</c:v>
                </c:pt>
                <c:pt idx="1246">
                  <c:v>45150.666666666664</c:v>
                </c:pt>
                <c:pt idx="1247">
                  <c:v>45150.625</c:v>
                </c:pt>
                <c:pt idx="1248">
                  <c:v>45150.583333333336</c:v>
                </c:pt>
                <c:pt idx="1249">
                  <c:v>45150.541666666664</c:v>
                </c:pt>
                <c:pt idx="1250">
                  <c:v>45150.5</c:v>
                </c:pt>
                <c:pt idx="1251">
                  <c:v>45150.458333333336</c:v>
                </c:pt>
                <c:pt idx="1252">
                  <c:v>45150.416666666664</c:v>
                </c:pt>
                <c:pt idx="1253">
                  <c:v>45150.375</c:v>
                </c:pt>
                <c:pt idx="1254">
                  <c:v>45150.333333333336</c:v>
                </c:pt>
                <c:pt idx="1255">
                  <c:v>45150.291666666664</c:v>
                </c:pt>
                <c:pt idx="1256">
                  <c:v>45150.25</c:v>
                </c:pt>
                <c:pt idx="1257">
                  <c:v>45150.208333333336</c:v>
                </c:pt>
                <c:pt idx="1258">
                  <c:v>45150.166666666664</c:v>
                </c:pt>
                <c:pt idx="1259">
                  <c:v>45150.125</c:v>
                </c:pt>
                <c:pt idx="1260">
                  <c:v>45150.083333333336</c:v>
                </c:pt>
                <c:pt idx="1261">
                  <c:v>45150.041666666664</c:v>
                </c:pt>
                <c:pt idx="1262">
                  <c:v>45150</c:v>
                </c:pt>
                <c:pt idx="1263">
                  <c:v>45149.958333333336</c:v>
                </c:pt>
                <c:pt idx="1264">
                  <c:v>45149.916666666664</c:v>
                </c:pt>
                <c:pt idx="1265">
                  <c:v>45149.875</c:v>
                </c:pt>
                <c:pt idx="1266">
                  <c:v>45149.833333333336</c:v>
                </c:pt>
                <c:pt idx="1267">
                  <c:v>45149.791666666664</c:v>
                </c:pt>
                <c:pt idx="1268">
                  <c:v>45149.75</c:v>
                </c:pt>
                <c:pt idx="1269">
                  <c:v>45149.708333333336</c:v>
                </c:pt>
                <c:pt idx="1270">
                  <c:v>45149.666666666664</c:v>
                </c:pt>
                <c:pt idx="1271">
                  <c:v>45149.625</c:v>
                </c:pt>
                <c:pt idx="1272">
                  <c:v>45149.583333333336</c:v>
                </c:pt>
                <c:pt idx="1273">
                  <c:v>45149.541666666664</c:v>
                </c:pt>
                <c:pt idx="1274">
                  <c:v>45149.5</c:v>
                </c:pt>
                <c:pt idx="1275">
                  <c:v>45149.458333333336</c:v>
                </c:pt>
                <c:pt idx="1276">
                  <c:v>45149.416666666664</c:v>
                </c:pt>
                <c:pt idx="1277">
                  <c:v>45149.375</c:v>
                </c:pt>
                <c:pt idx="1278">
                  <c:v>45149.333333333336</c:v>
                </c:pt>
                <c:pt idx="1279">
                  <c:v>45149.291666666664</c:v>
                </c:pt>
                <c:pt idx="1280">
                  <c:v>45149.25</c:v>
                </c:pt>
                <c:pt idx="1281">
                  <c:v>45149.208333333336</c:v>
                </c:pt>
                <c:pt idx="1282">
                  <c:v>45149.166666666664</c:v>
                </c:pt>
                <c:pt idx="1283">
                  <c:v>45149.125</c:v>
                </c:pt>
                <c:pt idx="1284">
                  <c:v>45149.083333333336</c:v>
                </c:pt>
                <c:pt idx="1285">
                  <c:v>45149.041666666664</c:v>
                </c:pt>
                <c:pt idx="1286">
                  <c:v>45149</c:v>
                </c:pt>
                <c:pt idx="1287">
                  <c:v>45148.958333333336</c:v>
                </c:pt>
                <c:pt idx="1288">
                  <c:v>45148.916666666664</c:v>
                </c:pt>
                <c:pt idx="1289">
                  <c:v>45148.875</c:v>
                </c:pt>
                <c:pt idx="1290">
                  <c:v>45148.833333333336</c:v>
                </c:pt>
                <c:pt idx="1291">
                  <c:v>45148.791666666664</c:v>
                </c:pt>
                <c:pt idx="1292">
                  <c:v>45148.75</c:v>
                </c:pt>
                <c:pt idx="1293">
                  <c:v>45148.708333333336</c:v>
                </c:pt>
                <c:pt idx="1294">
                  <c:v>45148.666666666664</c:v>
                </c:pt>
                <c:pt idx="1295">
                  <c:v>45148.625</c:v>
                </c:pt>
                <c:pt idx="1296">
                  <c:v>45148.583333333336</c:v>
                </c:pt>
                <c:pt idx="1297">
                  <c:v>45148.541666666664</c:v>
                </c:pt>
                <c:pt idx="1298">
                  <c:v>45148.5</c:v>
                </c:pt>
                <c:pt idx="1299">
                  <c:v>45148.458333333336</c:v>
                </c:pt>
                <c:pt idx="1300">
                  <c:v>45148.416666666664</c:v>
                </c:pt>
                <c:pt idx="1301">
                  <c:v>45148.375</c:v>
                </c:pt>
                <c:pt idx="1302">
                  <c:v>45148.333333333336</c:v>
                </c:pt>
                <c:pt idx="1303">
                  <c:v>45148.291666666664</c:v>
                </c:pt>
                <c:pt idx="1304">
                  <c:v>45148.25</c:v>
                </c:pt>
                <c:pt idx="1305">
                  <c:v>45148.208333333336</c:v>
                </c:pt>
                <c:pt idx="1306">
                  <c:v>45148.166666666664</c:v>
                </c:pt>
                <c:pt idx="1307">
                  <c:v>45148.125</c:v>
                </c:pt>
                <c:pt idx="1308">
                  <c:v>45148.083333333336</c:v>
                </c:pt>
                <c:pt idx="1309">
                  <c:v>45148.041666666664</c:v>
                </c:pt>
                <c:pt idx="1310">
                  <c:v>45148</c:v>
                </c:pt>
                <c:pt idx="1311">
                  <c:v>45147.958333333336</c:v>
                </c:pt>
                <c:pt idx="1312">
                  <c:v>45147.916666666664</c:v>
                </c:pt>
                <c:pt idx="1313">
                  <c:v>45147.875</c:v>
                </c:pt>
                <c:pt idx="1314">
                  <c:v>45147.833333333336</c:v>
                </c:pt>
                <c:pt idx="1315">
                  <c:v>45147.791666666664</c:v>
                </c:pt>
                <c:pt idx="1316">
                  <c:v>45147.75</c:v>
                </c:pt>
                <c:pt idx="1317">
                  <c:v>45147.708333333336</c:v>
                </c:pt>
                <c:pt idx="1318">
                  <c:v>45147.666666666664</c:v>
                </c:pt>
                <c:pt idx="1319">
                  <c:v>45147.625</c:v>
                </c:pt>
                <c:pt idx="1320">
                  <c:v>45147.583333333336</c:v>
                </c:pt>
                <c:pt idx="1321">
                  <c:v>45147.541666666664</c:v>
                </c:pt>
                <c:pt idx="1322">
                  <c:v>45147.5</c:v>
                </c:pt>
                <c:pt idx="1323">
                  <c:v>45147.458333333336</c:v>
                </c:pt>
                <c:pt idx="1324">
                  <c:v>45147.416666666664</c:v>
                </c:pt>
                <c:pt idx="1325">
                  <c:v>45147.375</c:v>
                </c:pt>
                <c:pt idx="1326">
                  <c:v>45147.333333333336</c:v>
                </c:pt>
                <c:pt idx="1327">
                  <c:v>45147.291666666664</c:v>
                </c:pt>
                <c:pt idx="1328">
                  <c:v>45147.25</c:v>
                </c:pt>
                <c:pt idx="1329">
                  <c:v>45147.208333333336</c:v>
                </c:pt>
                <c:pt idx="1330">
                  <c:v>45147.166666666664</c:v>
                </c:pt>
                <c:pt idx="1331">
                  <c:v>45147.125</c:v>
                </c:pt>
                <c:pt idx="1332">
                  <c:v>45147.083333333336</c:v>
                </c:pt>
                <c:pt idx="1333">
                  <c:v>45147.041666666664</c:v>
                </c:pt>
                <c:pt idx="1334">
                  <c:v>45147</c:v>
                </c:pt>
                <c:pt idx="1335">
                  <c:v>45146.958333333336</c:v>
                </c:pt>
                <c:pt idx="1336">
                  <c:v>45146.916666666664</c:v>
                </c:pt>
                <c:pt idx="1337">
                  <c:v>45146.875</c:v>
                </c:pt>
                <c:pt idx="1338">
                  <c:v>45146.833333333336</c:v>
                </c:pt>
                <c:pt idx="1339">
                  <c:v>45146.791666666664</c:v>
                </c:pt>
                <c:pt idx="1340">
                  <c:v>45146.75</c:v>
                </c:pt>
                <c:pt idx="1341">
                  <c:v>45146.708333333336</c:v>
                </c:pt>
                <c:pt idx="1342">
                  <c:v>45146.666666666664</c:v>
                </c:pt>
                <c:pt idx="1343">
                  <c:v>45146.625</c:v>
                </c:pt>
                <c:pt idx="1344">
                  <c:v>45146.583333333336</c:v>
                </c:pt>
                <c:pt idx="1345">
                  <c:v>45146.541666666664</c:v>
                </c:pt>
                <c:pt idx="1346">
                  <c:v>45146.5</c:v>
                </c:pt>
                <c:pt idx="1347">
                  <c:v>45146.458333333336</c:v>
                </c:pt>
                <c:pt idx="1348">
                  <c:v>45146.416666666664</c:v>
                </c:pt>
                <c:pt idx="1349">
                  <c:v>45146.375</c:v>
                </c:pt>
                <c:pt idx="1350">
                  <c:v>45146.333333333336</c:v>
                </c:pt>
                <c:pt idx="1351">
                  <c:v>45146.291666666664</c:v>
                </c:pt>
                <c:pt idx="1352">
                  <c:v>45146.25</c:v>
                </c:pt>
                <c:pt idx="1353">
                  <c:v>45146.208333333336</c:v>
                </c:pt>
                <c:pt idx="1354">
                  <c:v>45146.166666666664</c:v>
                </c:pt>
                <c:pt idx="1355">
                  <c:v>45146.125</c:v>
                </c:pt>
                <c:pt idx="1356">
                  <c:v>45146.083333333336</c:v>
                </c:pt>
                <c:pt idx="1357">
                  <c:v>45146.041666666664</c:v>
                </c:pt>
                <c:pt idx="1358">
                  <c:v>45146</c:v>
                </c:pt>
                <c:pt idx="1359">
                  <c:v>45145.958333333336</c:v>
                </c:pt>
                <c:pt idx="1360">
                  <c:v>45145.916666666664</c:v>
                </c:pt>
                <c:pt idx="1361">
                  <c:v>45145.875</c:v>
                </c:pt>
                <c:pt idx="1362">
                  <c:v>45145.833333333336</c:v>
                </c:pt>
                <c:pt idx="1363">
                  <c:v>45145.791666666664</c:v>
                </c:pt>
                <c:pt idx="1364">
                  <c:v>45145.75</c:v>
                </c:pt>
                <c:pt idx="1365">
                  <c:v>45145.708333333336</c:v>
                </c:pt>
                <c:pt idx="1366">
                  <c:v>45145.666666666664</c:v>
                </c:pt>
                <c:pt idx="1367">
                  <c:v>45145.625</c:v>
                </c:pt>
                <c:pt idx="1368">
                  <c:v>45145.583333333336</c:v>
                </c:pt>
                <c:pt idx="1369">
                  <c:v>45145.541666666664</c:v>
                </c:pt>
                <c:pt idx="1370">
                  <c:v>45145.5</c:v>
                </c:pt>
                <c:pt idx="1371">
                  <c:v>45145.458333333336</c:v>
                </c:pt>
                <c:pt idx="1372">
                  <c:v>45145.416666666664</c:v>
                </c:pt>
                <c:pt idx="1373">
                  <c:v>45145.375</c:v>
                </c:pt>
                <c:pt idx="1374">
                  <c:v>45145.333333333336</c:v>
                </c:pt>
                <c:pt idx="1375">
                  <c:v>45145.291666666664</c:v>
                </c:pt>
                <c:pt idx="1376">
                  <c:v>45145.25</c:v>
                </c:pt>
                <c:pt idx="1377">
                  <c:v>45145.208333333336</c:v>
                </c:pt>
                <c:pt idx="1378">
                  <c:v>45145.166666666664</c:v>
                </c:pt>
                <c:pt idx="1379">
                  <c:v>45145.125</c:v>
                </c:pt>
                <c:pt idx="1380">
                  <c:v>45145.083333333336</c:v>
                </c:pt>
                <c:pt idx="1381">
                  <c:v>45145.041666666664</c:v>
                </c:pt>
                <c:pt idx="1382">
                  <c:v>45145</c:v>
                </c:pt>
                <c:pt idx="1383">
                  <c:v>45144.958333333336</c:v>
                </c:pt>
                <c:pt idx="1384">
                  <c:v>45144.916666666664</c:v>
                </c:pt>
                <c:pt idx="1385">
                  <c:v>45144.875</c:v>
                </c:pt>
                <c:pt idx="1386">
                  <c:v>45144.833333333336</c:v>
                </c:pt>
                <c:pt idx="1387">
                  <c:v>45144.791666666664</c:v>
                </c:pt>
                <c:pt idx="1388">
                  <c:v>45144.75</c:v>
                </c:pt>
                <c:pt idx="1389">
                  <c:v>45144.708333333336</c:v>
                </c:pt>
                <c:pt idx="1390">
                  <c:v>45144.666666666664</c:v>
                </c:pt>
                <c:pt idx="1391">
                  <c:v>45144.625</c:v>
                </c:pt>
                <c:pt idx="1392">
                  <c:v>45144.583333333336</c:v>
                </c:pt>
                <c:pt idx="1393">
                  <c:v>45144.541666666664</c:v>
                </c:pt>
                <c:pt idx="1394">
                  <c:v>45144.5</c:v>
                </c:pt>
                <c:pt idx="1395">
                  <c:v>45144.458333333336</c:v>
                </c:pt>
                <c:pt idx="1396">
                  <c:v>45144.416666666664</c:v>
                </c:pt>
                <c:pt idx="1397">
                  <c:v>45144.375</c:v>
                </c:pt>
                <c:pt idx="1398">
                  <c:v>45144.333333333336</c:v>
                </c:pt>
                <c:pt idx="1399">
                  <c:v>45144.291666666664</c:v>
                </c:pt>
                <c:pt idx="1400">
                  <c:v>45144.25</c:v>
                </c:pt>
                <c:pt idx="1401">
                  <c:v>45144.208333333336</c:v>
                </c:pt>
                <c:pt idx="1402">
                  <c:v>45144.166666666664</c:v>
                </c:pt>
                <c:pt idx="1403">
                  <c:v>45144.125</c:v>
                </c:pt>
                <c:pt idx="1404">
                  <c:v>45144.083333333336</c:v>
                </c:pt>
                <c:pt idx="1405">
                  <c:v>45144.041666666664</c:v>
                </c:pt>
                <c:pt idx="1406">
                  <c:v>45144</c:v>
                </c:pt>
                <c:pt idx="1407">
                  <c:v>45143.958333333336</c:v>
                </c:pt>
                <c:pt idx="1408">
                  <c:v>45143.916666666664</c:v>
                </c:pt>
                <c:pt idx="1409">
                  <c:v>45143.875</c:v>
                </c:pt>
                <c:pt idx="1410">
                  <c:v>45143.833333333336</c:v>
                </c:pt>
                <c:pt idx="1411">
                  <c:v>45143.791666666664</c:v>
                </c:pt>
                <c:pt idx="1412">
                  <c:v>45143.75</c:v>
                </c:pt>
                <c:pt idx="1413">
                  <c:v>45143.708333333336</c:v>
                </c:pt>
                <c:pt idx="1414">
                  <c:v>45143.666666666664</c:v>
                </c:pt>
                <c:pt idx="1415">
                  <c:v>45143.625</c:v>
                </c:pt>
                <c:pt idx="1416">
                  <c:v>45143.583333333336</c:v>
                </c:pt>
                <c:pt idx="1417">
                  <c:v>45143.541666666664</c:v>
                </c:pt>
                <c:pt idx="1418">
                  <c:v>45143.5</c:v>
                </c:pt>
                <c:pt idx="1419">
                  <c:v>45143.458333333336</c:v>
                </c:pt>
                <c:pt idx="1420">
                  <c:v>45143.416666666664</c:v>
                </c:pt>
                <c:pt idx="1421">
                  <c:v>45143.375</c:v>
                </c:pt>
                <c:pt idx="1422">
                  <c:v>45143.333333333336</c:v>
                </c:pt>
                <c:pt idx="1423">
                  <c:v>45143.291666666664</c:v>
                </c:pt>
                <c:pt idx="1424">
                  <c:v>45143.25</c:v>
                </c:pt>
                <c:pt idx="1425">
                  <c:v>45143.208333333336</c:v>
                </c:pt>
                <c:pt idx="1426">
                  <c:v>45143.166666666664</c:v>
                </c:pt>
                <c:pt idx="1427">
                  <c:v>45143.125</c:v>
                </c:pt>
                <c:pt idx="1428">
                  <c:v>45143.083333333336</c:v>
                </c:pt>
                <c:pt idx="1429">
                  <c:v>45143.041666666664</c:v>
                </c:pt>
                <c:pt idx="1430">
                  <c:v>45143</c:v>
                </c:pt>
                <c:pt idx="1431">
                  <c:v>45142.958333333336</c:v>
                </c:pt>
                <c:pt idx="1432">
                  <c:v>45142.916666666664</c:v>
                </c:pt>
                <c:pt idx="1433">
                  <c:v>45142.875</c:v>
                </c:pt>
                <c:pt idx="1434">
                  <c:v>45142.833333333336</c:v>
                </c:pt>
                <c:pt idx="1435">
                  <c:v>45142.791666666664</c:v>
                </c:pt>
                <c:pt idx="1436">
                  <c:v>45142.75</c:v>
                </c:pt>
                <c:pt idx="1437">
                  <c:v>45142.708333333336</c:v>
                </c:pt>
                <c:pt idx="1438">
                  <c:v>45142.666666666664</c:v>
                </c:pt>
                <c:pt idx="1439">
                  <c:v>45142.625</c:v>
                </c:pt>
                <c:pt idx="1440">
                  <c:v>45142.583333333336</c:v>
                </c:pt>
                <c:pt idx="1441">
                  <c:v>45142.541666666664</c:v>
                </c:pt>
                <c:pt idx="1442">
                  <c:v>45142.5</c:v>
                </c:pt>
                <c:pt idx="1443">
                  <c:v>45142.458333333336</c:v>
                </c:pt>
                <c:pt idx="1444">
                  <c:v>45142.416666666664</c:v>
                </c:pt>
                <c:pt idx="1445">
                  <c:v>45142.375</c:v>
                </c:pt>
                <c:pt idx="1446">
                  <c:v>45142.333333333336</c:v>
                </c:pt>
                <c:pt idx="1447">
                  <c:v>45142.291666666664</c:v>
                </c:pt>
                <c:pt idx="1448">
                  <c:v>45142.25</c:v>
                </c:pt>
                <c:pt idx="1449">
                  <c:v>45142.208333333336</c:v>
                </c:pt>
                <c:pt idx="1450">
                  <c:v>45142.166666666664</c:v>
                </c:pt>
                <c:pt idx="1451">
                  <c:v>45142.125</c:v>
                </c:pt>
                <c:pt idx="1452">
                  <c:v>45142.083333333336</c:v>
                </c:pt>
                <c:pt idx="1453">
                  <c:v>45142.041666666664</c:v>
                </c:pt>
                <c:pt idx="1454">
                  <c:v>45142</c:v>
                </c:pt>
                <c:pt idx="1455">
                  <c:v>45141.958333333336</c:v>
                </c:pt>
                <c:pt idx="1456">
                  <c:v>45141.916666666664</c:v>
                </c:pt>
                <c:pt idx="1457">
                  <c:v>45141.875</c:v>
                </c:pt>
                <c:pt idx="1458">
                  <c:v>45141.833333333336</c:v>
                </c:pt>
                <c:pt idx="1459">
                  <c:v>45141.791666666664</c:v>
                </c:pt>
                <c:pt idx="1460">
                  <c:v>45141.75</c:v>
                </c:pt>
                <c:pt idx="1461">
                  <c:v>45141.708333333336</c:v>
                </c:pt>
                <c:pt idx="1462">
                  <c:v>45141.666666666664</c:v>
                </c:pt>
                <c:pt idx="1463">
                  <c:v>45141.625</c:v>
                </c:pt>
                <c:pt idx="1464">
                  <c:v>45141.583333333336</c:v>
                </c:pt>
                <c:pt idx="1465">
                  <c:v>45141.541666666664</c:v>
                </c:pt>
                <c:pt idx="1466">
                  <c:v>45141.5</c:v>
                </c:pt>
                <c:pt idx="1467">
                  <c:v>45141.458333333336</c:v>
                </c:pt>
                <c:pt idx="1468">
                  <c:v>45141.416666666664</c:v>
                </c:pt>
                <c:pt idx="1469">
                  <c:v>45141.375</c:v>
                </c:pt>
                <c:pt idx="1470">
                  <c:v>45141.333333333336</c:v>
                </c:pt>
                <c:pt idx="1471">
                  <c:v>45141.291666666664</c:v>
                </c:pt>
                <c:pt idx="1472">
                  <c:v>45141.25</c:v>
                </c:pt>
                <c:pt idx="1473">
                  <c:v>45141.208333333336</c:v>
                </c:pt>
                <c:pt idx="1474">
                  <c:v>45141.166666666664</c:v>
                </c:pt>
                <c:pt idx="1475">
                  <c:v>45141.125</c:v>
                </c:pt>
                <c:pt idx="1476">
                  <c:v>45141.083333333336</c:v>
                </c:pt>
                <c:pt idx="1477">
                  <c:v>45141.041666666664</c:v>
                </c:pt>
                <c:pt idx="1478">
                  <c:v>45141</c:v>
                </c:pt>
                <c:pt idx="1479">
                  <c:v>45140.958333333336</c:v>
                </c:pt>
                <c:pt idx="1480">
                  <c:v>45140.916666666664</c:v>
                </c:pt>
                <c:pt idx="1481">
                  <c:v>45140.875</c:v>
                </c:pt>
                <c:pt idx="1482">
                  <c:v>45140.833333333336</c:v>
                </c:pt>
                <c:pt idx="1483">
                  <c:v>45140.791666666664</c:v>
                </c:pt>
                <c:pt idx="1484">
                  <c:v>45140.75</c:v>
                </c:pt>
                <c:pt idx="1485">
                  <c:v>45140.708333333336</c:v>
                </c:pt>
                <c:pt idx="1486">
                  <c:v>45140.666666666664</c:v>
                </c:pt>
                <c:pt idx="1487">
                  <c:v>45140.625</c:v>
                </c:pt>
                <c:pt idx="1488">
                  <c:v>45140.583333333336</c:v>
                </c:pt>
                <c:pt idx="1489">
                  <c:v>45140.541666666664</c:v>
                </c:pt>
                <c:pt idx="1490">
                  <c:v>45140.5</c:v>
                </c:pt>
                <c:pt idx="1491">
                  <c:v>45140.458333333336</c:v>
                </c:pt>
                <c:pt idx="1492">
                  <c:v>45140.416666666664</c:v>
                </c:pt>
                <c:pt idx="1493">
                  <c:v>45140.375</c:v>
                </c:pt>
                <c:pt idx="1494">
                  <c:v>45140.333333333336</c:v>
                </c:pt>
                <c:pt idx="1495">
                  <c:v>45140.291666666664</c:v>
                </c:pt>
                <c:pt idx="1496">
                  <c:v>45140.25</c:v>
                </c:pt>
                <c:pt idx="1497">
                  <c:v>45140.208333333336</c:v>
                </c:pt>
                <c:pt idx="1498">
                  <c:v>45140.166666666664</c:v>
                </c:pt>
                <c:pt idx="1499">
                  <c:v>45140.125</c:v>
                </c:pt>
                <c:pt idx="1500">
                  <c:v>45140.083333333336</c:v>
                </c:pt>
                <c:pt idx="1501">
                  <c:v>45140.041666666664</c:v>
                </c:pt>
                <c:pt idx="1502">
                  <c:v>45140</c:v>
                </c:pt>
                <c:pt idx="1503">
                  <c:v>45139.958333333336</c:v>
                </c:pt>
                <c:pt idx="1504">
                  <c:v>45139.916666666664</c:v>
                </c:pt>
                <c:pt idx="1505">
                  <c:v>45139.875</c:v>
                </c:pt>
                <c:pt idx="1506">
                  <c:v>45139.833333333336</c:v>
                </c:pt>
                <c:pt idx="1507">
                  <c:v>45139.791666666664</c:v>
                </c:pt>
                <c:pt idx="1508">
                  <c:v>45139.75</c:v>
                </c:pt>
                <c:pt idx="1509">
                  <c:v>45139.708333333336</c:v>
                </c:pt>
                <c:pt idx="1510">
                  <c:v>45139.666666666664</c:v>
                </c:pt>
                <c:pt idx="1511">
                  <c:v>45139.625</c:v>
                </c:pt>
                <c:pt idx="1512">
                  <c:v>45139.583333333336</c:v>
                </c:pt>
                <c:pt idx="1513">
                  <c:v>45139.541666666664</c:v>
                </c:pt>
                <c:pt idx="1514">
                  <c:v>45139.5</c:v>
                </c:pt>
                <c:pt idx="1515">
                  <c:v>45139.458333333336</c:v>
                </c:pt>
                <c:pt idx="1516">
                  <c:v>45139.416666666664</c:v>
                </c:pt>
                <c:pt idx="1517">
                  <c:v>45139.375</c:v>
                </c:pt>
                <c:pt idx="1518">
                  <c:v>45139.333333333336</c:v>
                </c:pt>
                <c:pt idx="1519">
                  <c:v>45139.291666666664</c:v>
                </c:pt>
                <c:pt idx="1520">
                  <c:v>45139.25</c:v>
                </c:pt>
                <c:pt idx="1521">
                  <c:v>45139.208333333336</c:v>
                </c:pt>
                <c:pt idx="1522">
                  <c:v>45139.166666666664</c:v>
                </c:pt>
                <c:pt idx="1523">
                  <c:v>45139.125</c:v>
                </c:pt>
                <c:pt idx="1524">
                  <c:v>45139.083333333336</c:v>
                </c:pt>
                <c:pt idx="1525">
                  <c:v>45139.041666666664</c:v>
                </c:pt>
                <c:pt idx="1526">
                  <c:v>45139</c:v>
                </c:pt>
                <c:pt idx="1527">
                  <c:v>45138.958333333336</c:v>
                </c:pt>
                <c:pt idx="1528">
                  <c:v>45138.916666666664</c:v>
                </c:pt>
                <c:pt idx="1529">
                  <c:v>45138.875</c:v>
                </c:pt>
                <c:pt idx="1530">
                  <c:v>45138.833333333336</c:v>
                </c:pt>
                <c:pt idx="1531">
                  <c:v>45138.791666666664</c:v>
                </c:pt>
                <c:pt idx="1532">
                  <c:v>45138.75</c:v>
                </c:pt>
                <c:pt idx="1533">
                  <c:v>45138.708333333336</c:v>
                </c:pt>
                <c:pt idx="1534">
                  <c:v>45138.666666666664</c:v>
                </c:pt>
                <c:pt idx="1535">
                  <c:v>45138.625</c:v>
                </c:pt>
                <c:pt idx="1536">
                  <c:v>45138.583333333336</c:v>
                </c:pt>
                <c:pt idx="1537">
                  <c:v>45138.541666666664</c:v>
                </c:pt>
                <c:pt idx="1538">
                  <c:v>45138.5</c:v>
                </c:pt>
                <c:pt idx="1539">
                  <c:v>45138.458333333336</c:v>
                </c:pt>
                <c:pt idx="1540">
                  <c:v>45138.416666666664</c:v>
                </c:pt>
                <c:pt idx="1541">
                  <c:v>45138.375</c:v>
                </c:pt>
                <c:pt idx="1542">
                  <c:v>45138.333333333336</c:v>
                </c:pt>
                <c:pt idx="1543">
                  <c:v>45138.291666666664</c:v>
                </c:pt>
                <c:pt idx="1544">
                  <c:v>45138.25</c:v>
                </c:pt>
                <c:pt idx="1545">
                  <c:v>45138.208333333336</c:v>
                </c:pt>
                <c:pt idx="1546">
                  <c:v>45138.166666666664</c:v>
                </c:pt>
                <c:pt idx="1547">
                  <c:v>45138.125</c:v>
                </c:pt>
                <c:pt idx="1548">
                  <c:v>45138.083333333336</c:v>
                </c:pt>
                <c:pt idx="1549">
                  <c:v>45138.041666666664</c:v>
                </c:pt>
                <c:pt idx="1550">
                  <c:v>45138</c:v>
                </c:pt>
                <c:pt idx="1551">
                  <c:v>45137.958333333336</c:v>
                </c:pt>
                <c:pt idx="1552">
                  <c:v>45137.916666666664</c:v>
                </c:pt>
                <c:pt idx="1553">
                  <c:v>45137.875</c:v>
                </c:pt>
                <c:pt idx="1554">
                  <c:v>45137.833333333336</c:v>
                </c:pt>
                <c:pt idx="1555">
                  <c:v>45137.791666666664</c:v>
                </c:pt>
                <c:pt idx="1556">
                  <c:v>45137.75</c:v>
                </c:pt>
                <c:pt idx="1557">
                  <c:v>45137.708333333336</c:v>
                </c:pt>
                <c:pt idx="1558">
                  <c:v>45137.666666666664</c:v>
                </c:pt>
                <c:pt idx="1559">
                  <c:v>45137.625</c:v>
                </c:pt>
                <c:pt idx="1560">
                  <c:v>45137.583333333336</c:v>
                </c:pt>
                <c:pt idx="1561">
                  <c:v>45137.541666666664</c:v>
                </c:pt>
                <c:pt idx="1562">
                  <c:v>45137.5</c:v>
                </c:pt>
                <c:pt idx="1563">
                  <c:v>45137.458333333336</c:v>
                </c:pt>
                <c:pt idx="1564">
                  <c:v>45137.416666666664</c:v>
                </c:pt>
                <c:pt idx="1565">
                  <c:v>45137.375</c:v>
                </c:pt>
                <c:pt idx="1566">
                  <c:v>45137.333333333336</c:v>
                </c:pt>
                <c:pt idx="1567">
                  <c:v>45137.291666666664</c:v>
                </c:pt>
                <c:pt idx="1568">
                  <c:v>45137.25</c:v>
                </c:pt>
                <c:pt idx="1569">
                  <c:v>45137.208333333336</c:v>
                </c:pt>
                <c:pt idx="1570">
                  <c:v>45137.166666666664</c:v>
                </c:pt>
                <c:pt idx="1571">
                  <c:v>45137.125</c:v>
                </c:pt>
                <c:pt idx="1572">
                  <c:v>45137.083333333336</c:v>
                </c:pt>
                <c:pt idx="1573">
                  <c:v>45137.041666666664</c:v>
                </c:pt>
                <c:pt idx="1574">
                  <c:v>45137</c:v>
                </c:pt>
                <c:pt idx="1575">
                  <c:v>45136.958333333336</c:v>
                </c:pt>
                <c:pt idx="1576">
                  <c:v>45136.916666666664</c:v>
                </c:pt>
                <c:pt idx="1577">
                  <c:v>45136.875</c:v>
                </c:pt>
                <c:pt idx="1578">
                  <c:v>45136.833333333336</c:v>
                </c:pt>
                <c:pt idx="1579">
                  <c:v>45136.791666666664</c:v>
                </c:pt>
                <c:pt idx="1580">
                  <c:v>45136.75</c:v>
                </c:pt>
                <c:pt idx="1581">
                  <c:v>45136.708333333336</c:v>
                </c:pt>
                <c:pt idx="1582">
                  <c:v>45136.666666666664</c:v>
                </c:pt>
                <c:pt idx="1583">
                  <c:v>45136.625</c:v>
                </c:pt>
                <c:pt idx="1584">
                  <c:v>45136.583333333336</c:v>
                </c:pt>
                <c:pt idx="1585">
                  <c:v>45136.541666666664</c:v>
                </c:pt>
                <c:pt idx="1586">
                  <c:v>45136.5</c:v>
                </c:pt>
                <c:pt idx="1587">
                  <c:v>45136.458333333336</c:v>
                </c:pt>
                <c:pt idx="1588">
                  <c:v>45136.416666666664</c:v>
                </c:pt>
                <c:pt idx="1589">
                  <c:v>45136.375</c:v>
                </c:pt>
                <c:pt idx="1590">
                  <c:v>45136.333333333336</c:v>
                </c:pt>
                <c:pt idx="1591">
                  <c:v>45136.291666666664</c:v>
                </c:pt>
                <c:pt idx="1592">
                  <c:v>45136.25</c:v>
                </c:pt>
                <c:pt idx="1593">
                  <c:v>45136.208333333336</c:v>
                </c:pt>
                <c:pt idx="1594">
                  <c:v>45136.166666666664</c:v>
                </c:pt>
                <c:pt idx="1595">
                  <c:v>45136.125</c:v>
                </c:pt>
                <c:pt idx="1596">
                  <c:v>45136.083333333336</c:v>
                </c:pt>
                <c:pt idx="1597">
                  <c:v>45136.041666666664</c:v>
                </c:pt>
                <c:pt idx="1598">
                  <c:v>45136</c:v>
                </c:pt>
                <c:pt idx="1599">
                  <c:v>45135.958333333336</c:v>
                </c:pt>
                <c:pt idx="1600">
                  <c:v>45135.916666666664</c:v>
                </c:pt>
                <c:pt idx="1601">
                  <c:v>45135.875</c:v>
                </c:pt>
                <c:pt idx="1602">
                  <c:v>45135.833333333336</c:v>
                </c:pt>
                <c:pt idx="1603">
                  <c:v>45135.791666666664</c:v>
                </c:pt>
                <c:pt idx="1604">
                  <c:v>45135.75</c:v>
                </c:pt>
                <c:pt idx="1605">
                  <c:v>45135.708333333336</c:v>
                </c:pt>
                <c:pt idx="1606">
                  <c:v>45135.666666666664</c:v>
                </c:pt>
                <c:pt idx="1607">
                  <c:v>45135.625</c:v>
                </c:pt>
                <c:pt idx="1608">
                  <c:v>45135.583333333336</c:v>
                </c:pt>
                <c:pt idx="1609">
                  <c:v>45135.541666666664</c:v>
                </c:pt>
                <c:pt idx="1610">
                  <c:v>45135.5</c:v>
                </c:pt>
                <c:pt idx="1611">
                  <c:v>45135.458333333336</c:v>
                </c:pt>
                <c:pt idx="1612">
                  <c:v>45135.416666666664</c:v>
                </c:pt>
                <c:pt idx="1613">
                  <c:v>45135.375</c:v>
                </c:pt>
                <c:pt idx="1614">
                  <c:v>45135.333333333336</c:v>
                </c:pt>
                <c:pt idx="1615">
                  <c:v>45135.291666666664</c:v>
                </c:pt>
                <c:pt idx="1616">
                  <c:v>45135.25</c:v>
                </c:pt>
                <c:pt idx="1617">
                  <c:v>45135.208333333336</c:v>
                </c:pt>
                <c:pt idx="1618">
                  <c:v>45135.166666666664</c:v>
                </c:pt>
                <c:pt idx="1619">
                  <c:v>45135.125</c:v>
                </c:pt>
                <c:pt idx="1620">
                  <c:v>45135.083333333336</c:v>
                </c:pt>
                <c:pt idx="1621">
                  <c:v>45135.041666666664</c:v>
                </c:pt>
                <c:pt idx="1622">
                  <c:v>45135</c:v>
                </c:pt>
                <c:pt idx="1623">
                  <c:v>45134.958333333336</c:v>
                </c:pt>
                <c:pt idx="1624">
                  <c:v>45134.916666666664</c:v>
                </c:pt>
                <c:pt idx="1625">
                  <c:v>45134.875</c:v>
                </c:pt>
                <c:pt idx="1626">
                  <c:v>45134.833333333336</c:v>
                </c:pt>
                <c:pt idx="1627">
                  <c:v>45134.791666666664</c:v>
                </c:pt>
                <c:pt idx="1628">
                  <c:v>45134.75</c:v>
                </c:pt>
                <c:pt idx="1629">
                  <c:v>45134.708333333336</c:v>
                </c:pt>
                <c:pt idx="1630">
                  <c:v>45134.666666666664</c:v>
                </c:pt>
                <c:pt idx="1631">
                  <c:v>45134.625</c:v>
                </c:pt>
                <c:pt idx="1632">
                  <c:v>45134.583333333336</c:v>
                </c:pt>
                <c:pt idx="1633">
                  <c:v>45134.541666666664</c:v>
                </c:pt>
                <c:pt idx="1634">
                  <c:v>45134.5</c:v>
                </c:pt>
                <c:pt idx="1635">
                  <c:v>45134.458333333336</c:v>
                </c:pt>
                <c:pt idx="1636">
                  <c:v>45134.416666666664</c:v>
                </c:pt>
                <c:pt idx="1637">
                  <c:v>45134.375</c:v>
                </c:pt>
                <c:pt idx="1638">
                  <c:v>45134.333333333336</c:v>
                </c:pt>
                <c:pt idx="1639">
                  <c:v>45134.291666666664</c:v>
                </c:pt>
                <c:pt idx="1640">
                  <c:v>45134.25</c:v>
                </c:pt>
                <c:pt idx="1641">
                  <c:v>45134.208333333336</c:v>
                </c:pt>
                <c:pt idx="1642">
                  <c:v>45134.166666666664</c:v>
                </c:pt>
                <c:pt idx="1643">
                  <c:v>45134.125</c:v>
                </c:pt>
                <c:pt idx="1644">
                  <c:v>45134.083333333336</c:v>
                </c:pt>
                <c:pt idx="1645">
                  <c:v>45134.041666666664</c:v>
                </c:pt>
                <c:pt idx="1646">
                  <c:v>45134</c:v>
                </c:pt>
                <c:pt idx="1647">
                  <c:v>45133.958333333336</c:v>
                </c:pt>
                <c:pt idx="1648">
                  <c:v>45133.916666666664</c:v>
                </c:pt>
                <c:pt idx="1649">
                  <c:v>45133.875</c:v>
                </c:pt>
                <c:pt idx="1650">
                  <c:v>45133.833333333336</c:v>
                </c:pt>
                <c:pt idx="1651">
                  <c:v>45133.791666666664</c:v>
                </c:pt>
                <c:pt idx="1652">
                  <c:v>45133.75</c:v>
                </c:pt>
                <c:pt idx="1653">
                  <c:v>45133.708333333336</c:v>
                </c:pt>
                <c:pt idx="1654">
                  <c:v>45133.666666666664</c:v>
                </c:pt>
                <c:pt idx="1655">
                  <c:v>45133.625</c:v>
                </c:pt>
                <c:pt idx="1656">
                  <c:v>45133.583333333336</c:v>
                </c:pt>
                <c:pt idx="1657">
                  <c:v>45133.541666666664</c:v>
                </c:pt>
                <c:pt idx="1658">
                  <c:v>45133.5</c:v>
                </c:pt>
                <c:pt idx="1659">
                  <c:v>45133.458333333336</c:v>
                </c:pt>
                <c:pt idx="1660">
                  <c:v>45133.416666666664</c:v>
                </c:pt>
                <c:pt idx="1661">
                  <c:v>45133.375</c:v>
                </c:pt>
                <c:pt idx="1662">
                  <c:v>45133.333333333336</c:v>
                </c:pt>
                <c:pt idx="1663">
                  <c:v>45133.291666666664</c:v>
                </c:pt>
                <c:pt idx="1664">
                  <c:v>45133.25</c:v>
                </c:pt>
                <c:pt idx="1665">
                  <c:v>45133.208333333336</c:v>
                </c:pt>
                <c:pt idx="1666">
                  <c:v>45133.166666666664</c:v>
                </c:pt>
                <c:pt idx="1667">
                  <c:v>45133.125</c:v>
                </c:pt>
                <c:pt idx="1668">
                  <c:v>45133.083333333336</c:v>
                </c:pt>
                <c:pt idx="1669">
                  <c:v>45133.041666666664</c:v>
                </c:pt>
                <c:pt idx="1670">
                  <c:v>45133</c:v>
                </c:pt>
                <c:pt idx="1671">
                  <c:v>45132.958333333336</c:v>
                </c:pt>
                <c:pt idx="1672">
                  <c:v>45132.916666666664</c:v>
                </c:pt>
                <c:pt idx="1673">
                  <c:v>45132.875</c:v>
                </c:pt>
                <c:pt idx="1674">
                  <c:v>45132.833333333336</c:v>
                </c:pt>
                <c:pt idx="1675">
                  <c:v>45132.791666666664</c:v>
                </c:pt>
                <c:pt idx="1676">
                  <c:v>45132.75</c:v>
                </c:pt>
                <c:pt idx="1677">
                  <c:v>45132.708333333336</c:v>
                </c:pt>
                <c:pt idx="1678">
                  <c:v>45132.666666666664</c:v>
                </c:pt>
                <c:pt idx="1679">
                  <c:v>45132.625</c:v>
                </c:pt>
                <c:pt idx="1680">
                  <c:v>45132.583333333336</c:v>
                </c:pt>
                <c:pt idx="1681">
                  <c:v>45132.541666666664</c:v>
                </c:pt>
                <c:pt idx="1682">
                  <c:v>45132.5</c:v>
                </c:pt>
                <c:pt idx="1683">
                  <c:v>45132.458333333336</c:v>
                </c:pt>
                <c:pt idx="1684">
                  <c:v>45132.416666666664</c:v>
                </c:pt>
                <c:pt idx="1685">
                  <c:v>45132.375</c:v>
                </c:pt>
                <c:pt idx="1686">
                  <c:v>45132.333333333336</c:v>
                </c:pt>
                <c:pt idx="1687">
                  <c:v>45132.291666666664</c:v>
                </c:pt>
                <c:pt idx="1688">
                  <c:v>45132.25</c:v>
                </c:pt>
                <c:pt idx="1689">
                  <c:v>45132.208333333336</c:v>
                </c:pt>
                <c:pt idx="1690">
                  <c:v>45132.166666666664</c:v>
                </c:pt>
                <c:pt idx="1691">
                  <c:v>45132.125</c:v>
                </c:pt>
                <c:pt idx="1692">
                  <c:v>45132.083333333336</c:v>
                </c:pt>
                <c:pt idx="1693">
                  <c:v>45132.041666666664</c:v>
                </c:pt>
                <c:pt idx="1694">
                  <c:v>45132</c:v>
                </c:pt>
                <c:pt idx="1695">
                  <c:v>45131.958333333336</c:v>
                </c:pt>
                <c:pt idx="1696">
                  <c:v>45131.916666666664</c:v>
                </c:pt>
                <c:pt idx="1697">
                  <c:v>45131.875</c:v>
                </c:pt>
                <c:pt idx="1698">
                  <c:v>45131.833333333336</c:v>
                </c:pt>
                <c:pt idx="1699">
                  <c:v>45131.791666666664</c:v>
                </c:pt>
                <c:pt idx="1700">
                  <c:v>45131.75</c:v>
                </c:pt>
                <c:pt idx="1701">
                  <c:v>45131.708333333336</c:v>
                </c:pt>
                <c:pt idx="1702">
                  <c:v>45131.666666666664</c:v>
                </c:pt>
                <c:pt idx="1703">
                  <c:v>45131.625</c:v>
                </c:pt>
                <c:pt idx="1704">
                  <c:v>45131.583333333336</c:v>
                </c:pt>
                <c:pt idx="1705">
                  <c:v>45131.541666666664</c:v>
                </c:pt>
                <c:pt idx="1706">
                  <c:v>45131.5</c:v>
                </c:pt>
                <c:pt idx="1707">
                  <c:v>45131.458333333336</c:v>
                </c:pt>
                <c:pt idx="1708">
                  <c:v>45131.416666666664</c:v>
                </c:pt>
                <c:pt idx="1709">
                  <c:v>45131.375</c:v>
                </c:pt>
                <c:pt idx="1710">
                  <c:v>45131.333333333336</c:v>
                </c:pt>
                <c:pt idx="1711">
                  <c:v>45131.291666666664</c:v>
                </c:pt>
                <c:pt idx="1712">
                  <c:v>45131.25</c:v>
                </c:pt>
                <c:pt idx="1713">
                  <c:v>45131.208333333336</c:v>
                </c:pt>
                <c:pt idx="1714">
                  <c:v>45131.166666666664</c:v>
                </c:pt>
                <c:pt idx="1715">
                  <c:v>45131.125</c:v>
                </c:pt>
                <c:pt idx="1716">
                  <c:v>45131.083333333336</c:v>
                </c:pt>
                <c:pt idx="1717">
                  <c:v>45131.041666666664</c:v>
                </c:pt>
                <c:pt idx="1718">
                  <c:v>45131</c:v>
                </c:pt>
                <c:pt idx="1719">
                  <c:v>45130.958333333336</c:v>
                </c:pt>
                <c:pt idx="1720">
                  <c:v>45130.916666666664</c:v>
                </c:pt>
                <c:pt idx="1721">
                  <c:v>45130.875</c:v>
                </c:pt>
                <c:pt idx="1722">
                  <c:v>45130.833333333336</c:v>
                </c:pt>
                <c:pt idx="1723">
                  <c:v>45130.791666666664</c:v>
                </c:pt>
                <c:pt idx="1724">
                  <c:v>45130.75</c:v>
                </c:pt>
                <c:pt idx="1725">
                  <c:v>45130.708333333336</c:v>
                </c:pt>
                <c:pt idx="1726">
                  <c:v>45130.666666666664</c:v>
                </c:pt>
                <c:pt idx="1727">
                  <c:v>45130.625</c:v>
                </c:pt>
                <c:pt idx="1728">
                  <c:v>45130.583333333336</c:v>
                </c:pt>
                <c:pt idx="1729">
                  <c:v>45130.541666666664</c:v>
                </c:pt>
                <c:pt idx="1730">
                  <c:v>45130.5</c:v>
                </c:pt>
                <c:pt idx="1731">
                  <c:v>45130.458333333336</c:v>
                </c:pt>
                <c:pt idx="1732">
                  <c:v>45130.416666666664</c:v>
                </c:pt>
                <c:pt idx="1733">
                  <c:v>45130.375</c:v>
                </c:pt>
                <c:pt idx="1734">
                  <c:v>45130.333333333336</c:v>
                </c:pt>
                <c:pt idx="1735">
                  <c:v>45130.291666666664</c:v>
                </c:pt>
                <c:pt idx="1736">
                  <c:v>45130.25</c:v>
                </c:pt>
                <c:pt idx="1737">
                  <c:v>45130.208333333336</c:v>
                </c:pt>
                <c:pt idx="1738">
                  <c:v>45130.166666666664</c:v>
                </c:pt>
                <c:pt idx="1739">
                  <c:v>45130.125</c:v>
                </c:pt>
                <c:pt idx="1740">
                  <c:v>45130.083333333336</c:v>
                </c:pt>
                <c:pt idx="1741">
                  <c:v>45130.041666666664</c:v>
                </c:pt>
                <c:pt idx="1742">
                  <c:v>45130</c:v>
                </c:pt>
                <c:pt idx="1743">
                  <c:v>45129.958333333336</c:v>
                </c:pt>
                <c:pt idx="1744">
                  <c:v>45129.916666666664</c:v>
                </c:pt>
                <c:pt idx="1745">
                  <c:v>45129.875</c:v>
                </c:pt>
                <c:pt idx="1746">
                  <c:v>45129.833333333336</c:v>
                </c:pt>
                <c:pt idx="1747">
                  <c:v>45129.791666666664</c:v>
                </c:pt>
                <c:pt idx="1748">
                  <c:v>45129.75</c:v>
                </c:pt>
                <c:pt idx="1749">
                  <c:v>45129.708333333336</c:v>
                </c:pt>
                <c:pt idx="1750">
                  <c:v>45129.666666666664</c:v>
                </c:pt>
                <c:pt idx="1751">
                  <c:v>45129.625</c:v>
                </c:pt>
                <c:pt idx="1752">
                  <c:v>45129.583333333336</c:v>
                </c:pt>
                <c:pt idx="1753">
                  <c:v>45129.541666666664</c:v>
                </c:pt>
                <c:pt idx="1754">
                  <c:v>45129.5</c:v>
                </c:pt>
                <c:pt idx="1755">
                  <c:v>45129.458333333336</c:v>
                </c:pt>
                <c:pt idx="1756">
                  <c:v>45129.416666666664</c:v>
                </c:pt>
                <c:pt idx="1757">
                  <c:v>45129.375</c:v>
                </c:pt>
                <c:pt idx="1758">
                  <c:v>45129.333333333336</c:v>
                </c:pt>
                <c:pt idx="1759">
                  <c:v>45129.291666666664</c:v>
                </c:pt>
                <c:pt idx="1760">
                  <c:v>45129.25</c:v>
                </c:pt>
                <c:pt idx="1761">
                  <c:v>45129.208333333336</c:v>
                </c:pt>
                <c:pt idx="1762">
                  <c:v>45129.166666666664</c:v>
                </c:pt>
                <c:pt idx="1763">
                  <c:v>45129.125</c:v>
                </c:pt>
                <c:pt idx="1764">
                  <c:v>45129.083333333336</c:v>
                </c:pt>
                <c:pt idx="1765">
                  <c:v>45129.041666666664</c:v>
                </c:pt>
                <c:pt idx="1766">
                  <c:v>45129</c:v>
                </c:pt>
                <c:pt idx="1767">
                  <c:v>45128.958333333336</c:v>
                </c:pt>
                <c:pt idx="1768">
                  <c:v>45128.916666666664</c:v>
                </c:pt>
                <c:pt idx="1769">
                  <c:v>45128.875</c:v>
                </c:pt>
                <c:pt idx="1770">
                  <c:v>45128.833333333336</c:v>
                </c:pt>
                <c:pt idx="1771">
                  <c:v>45128.791666666664</c:v>
                </c:pt>
                <c:pt idx="1772">
                  <c:v>45128.75</c:v>
                </c:pt>
                <c:pt idx="1773">
                  <c:v>45128.708333333336</c:v>
                </c:pt>
                <c:pt idx="1774">
                  <c:v>45128.666666666664</c:v>
                </c:pt>
                <c:pt idx="1775">
                  <c:v>45128.625</c:v>
                </c:pt>
                <c:pt idx="1776">
                  <c:v>45128.583333333336</c:v>
                </c:pt>
                <c:pt idx="1777">
                  <c:v>45128.541666666664</c:v>
                </c:pt>
                <c:pt idx="1778">
                  <c:v>45128.5</c:v>
                </c:pt>
                <c:pt idx="1779">
                  <c:v>45128.458333333336</c:v>
                </c:pt>
                <c:pt idx="1780">
                  <c:v>45128.416666666664</c:v>
                </c:pt>
                <c:pt idx="1781">
                  <c:v>45128.375</c:v>
                </c:pt>
                <c:pt idx="1782">
                  <c:v>45128.333333333336</c:v>
                </c:pt>
                <c:pt idx="1783">
                  <c:v>45128.291666666664</c:v>
                </c:pt>
                <c:pt idx="1784">
                  <c:v>45128.25</c:v>
                </c:pt>
                <c:pt idx="1785">
                  <c:v>45128.208333333336</c:v>
                </c:pt>
                <c:pt idx="1786">
                  <c:v>45128.166666666664</c:v>
                </c:pt>
                <c:pt idx="1787">
                  <c:v>45128.125</c:v>
                </c:pt>
                <c:pt idx="1788">
                  <c:v>45128.083333333336</c:v>
                </c:pt>
                <c:pt idx="1789">
                  <c:v>45128.041666666664</c:v>
                </c:pt>
                <c:pt idx="1790">
                  <c:v>45128</c:v>
                </c:pt>
                <c:pt idx="1791">
                  <c:v>45127.958333333336</c:v>
                </c:pt>
                <c:pt idx="1792">
                  <c:v>45127.916666666664</c:v>
                </c:pt>
                <c:pt idx="1793">
                  <c:v>45127.875</c:v>
                </c:pt>
                <c:pt idx="1794">
                  <c:v>45127.833333333336</c:v>
                </c:pt>
                <c:pt idx="1795">
                  <c:v>45127.791666666664</c:v>
                </c:pt>
                <c:pt idx="1796">
                  <c:v>45127.75</c:v>
                </c:pt>
                <c:pt idx="1797">
                  <c:v>45127.708333333336</c:v>
                </c:pt>
                <c:pt idx="1798">
                  <c:v>45127.666666666664</c:v>
                </c:pt>
                <c:pt idx="1799">
                  <c:v>45127.625</c:v>
                </c:pt>
                <c:pt idx="1800">
                  <c:v>45127.583333333336</c:v>
                </c:pt>
                <c:pt idx="1801">
                  <c:v>45127.541666666664</c:v>
                </c:pt>
                <c:pt idx="1802">
                  <c:v>45127.5</c:v>
                </c:pt>
                <c:pt idx="1803">
                  <c:v>45127.458333333336</c:v>
                </c:pt>
                <c:pt idx="1804">
                  <c:v>45127.416666666664</c:v>
                </c:pt>
                <c:pt idx="1805">
                  <c:v>45127.375</c:v>
                </c:pt>
                <c:pt idx="1806">
                  <c:v>45127.333333333336</c:v>
                </c:pt>
                <c:pt idx="1807">
                  <c:v>45127.291666666664</c:v>
                </c:pt>
                <c:pt idx="1808">
                  <c:v>45127.25</c:v>
                </c:pt>
                <c:pt idx="1809">
                  <c:v>45127.208333333336</c:v>
                </c:pt>
                <c:pt idx="1810">
                  <c:v>45127.166666666664</c:v>
                </c:pt>
                <c:pt idx="1811">
                  <c:v>45127.125</c:v>
                </c:pt>
                <c:pt idx="1812">
                  <c:v>45127.083333333336</c:v>
                </c:pt>
                <c:pt idx="1813">
                  <c:v>45127.041666666664</c:v>
                </c:pt>
                <c:pt idx="1814">
                  <c:v>45127</c:v>
                </c:pt>
                <c:pt idx="1815">
                  <c:v>45126.958333333336</c:v>
                </c:pt>
                <c:pt idx="1816">
                  <c:v>45126.916666666664</c:v>
                </c:pt>
                <c:pt idx="1817">
                  <c:v>45126.875</c:v>
                </c:pt>
                <c:pt idx="1818">
                  <c:v>45126.833333333336</c:v>
                </c:pt>
                <c:pt idx="1819">
                  <c:v>45126.791666666664</c:v>
                </c:pt>
                <c:pt idx="1820">
                  <c:v>45126.75</c:v>
                </c:pt>
                <c:pt idx="1821">
                  <c:v>45126.708333333336</c:v>
                </c:pt>
                <c:pt idx="1822">
                  <c:v>45126.666666666664</c:v>
                </c:pt>
                <c:pt idx="1823">
                  <c:v>45126.625</c:v>
                </c:pt>
                <c:pt idx="1824">
                  <c:v>45126.583333333336</c:v>
                </c:pt>
                <c:pt idx="1825">
                  <c:v>45126.541666666664</c:v>
                </c:pt>
                <c:pt idx="1826">
                  <c:v>45126.5</c:v>
                </c:pt>
                <c:pt idx="1827">
                  <c:v>45126.458333333336</c:v>
                </c:pt>
                <c:pt idx="1828">
                  <c:v>45126.416666666664</c:v>
                </c:pt>
                <c:pt idx="1829">
                  <c:v>45126.375</c:v>
                </c:pt>
                <c:pt idx="1830">
                  <c:v>45126.333333333336</c:v>
                </c:pt>
                <c:pt idx="1831">
                  <c:v>45126.291666666664</c:v>
                </c:pt>
                <c:pt idx="1832">
                  <c:v>45126.25</c:v>
                </c:pt>
                <c:pt idx="1833">
                  <c:v>45126.208333333336</c:v>
                </c:pt>
                <c:pt idx="1834">
                  <c:v>45126.166666666664</c:v>
                </c:pt>
                <c:pt idx="1835">
                  <c:v>45126.125</c:v>
                </c:pt>
                <c:pt idx="1836">
                  <c:v>45126.083333333336</c:v>
                </c:pt>
                <c:pt idx="1837">
                  <c:v>45126.041666666664</c:v>
                </c:pt>
                <c:pt idx="1838">
                  <c:v>45126</c:v>
                </c:pt>
                <c:pt idx="1839">
                  <c:v>45125.958333333336</c:v>
                </c:pt>
                <c:pt idx="1840">
                  <c:v>45125.916666666664</c:v>
                </c:pt>
                <c:pt idx="1841">
                  <c:v>45125.875</c:v>
                </c:pt>
                <c:pt idx="1842">
                  <c:v>45125.833333333336</c:v>
                </c:pt>
                <c:pt idx="1843">
                  <c:v>45125.791666666664</c:v>
                </c:pt>
                <c:pt idx="1844">
                  <c:v>45125.75</c:v>
                </c:pt>
                <c:pt idx="1845">
                  <c:v>45125.708333333336</c:v>
                </c:pt>
                <c:pt idx="1846">
                  <c:v>45125.666666666664</c:v>
                </c:pt>
                <c:pt idx="1847">
                  <c:v>45125.625</c:v>
                </c:pt>
                <c:pt idx="1848">
                  <c:v>45125.583333333336</c:v>
                </c:pt>
                <c:pt idx="1849">
                  <c:v>45125.541666666664</c:v>
                </c:pt>
                <c:pt idx="1850">
                  <c:v>45125.5</c:v>
                </c:pt>
                <c:pt idx="1851">
                  <c:v>45125.458333333336</c:v>
                </c:pt>
                <c:pt idx="1852">
                  <c:v>45125.416666666664</c:v>
                </c:pt>
                <c:pt idx="1853">
                  <c:v>45125.375</c:v>
                </c:pt>
                <c:pt idx="1854">
                  <c:v>45125.333333333336</c:v>
                </c:pt>
                <c:pt idx="1855">
                  <c:v>45125.291666666664</c:v>
                </c:pt>
                <c:pt idx="1856">
                  <c:v>45125.25</c:v>
                </c:pt>
                <c:pt idx="1857">
                  <c:v>45125.208333333336</c:v>
                </c:pt>
                <c:pt idx="1858">
                  <c:v>45125.166666666664</c:v>
                </c:pt>
                <c:pt idx="1859">
                  <c:v>45125.125</c:v>
                </c:pt>
                <c:pt idx="1860">
                  <c:v>45125.083333333336</c:v>
                </c:pt>
                <c:pt idx="1861">
                  <c:v>45125.041666666664</c:v>
                </c:pt>
                <c:pt idx="1862">
                  <c:v>45125</c:v>
                </c:pt>
                <c:pt idx="1863">
                  <c:v>45124.958333333336</c:v>
                </c:pt>
                <c:pt idx="1864">
                  <c:v>45124.916666666664</c:v>
                </c:pt>
                <c:pt idx="1865">
                  <c:v>45124.875</c:v>
                </c:pt>
                <c:pt idx="1866">
                  <c:v>45124.833333333336</c:v>
                </c:pt>
                <c:pt idx="1867">
                  <c:v>45124.791666666664</c:v>
                </c:pt>
                <c:pt idx="1868">
                  <c:v>45124.75</c:v>
                </c:pt>
                <c:pt idx="1869">
                  <c:v>45124.708333333336</c:v>
                </c:pt>
                <c:pt idx="1870">
                  <c:v>45124.666666666664</c:v>
                </c:pt>
                <c:pt idx="1871">
                  <c:v>45124.625</c:v>
                </c:pt>
                <c:pt idx="1872">
                  <c:v>45124.583333333336</c:v>
                </c:pt>
                <c:pt idx="1873">
                  <c:v>45124.541666666664</c:v>
                </c:pt>
                <c:pt idx="1874">
                  <c:v>45124.5</c:v>
                </c:pt>
                <c:pt idx="1875">
                  <c:v>45124.458333333336</c:v>
                </c:pt>
                <c:pt idx="1876">
                  <c:v>45124.416666666664</c:v>
                </c:pt>
                <c:pt idx="1877">
                  <c:v>45124.375</c:v>
                </c:pt>
                <c:pt idx="1878">
                  <c:v>45124.333333333336</c:v>
                </c:pt>
                <c:pt idx="1879">
                  <c:v>45124.291666666664</c:v>
                </c:pt>
                <c:pt idx="1880">
                  <c:v>45124.25</c:v>
                </c:pt>
                <c:pt idx="1881">
                  <c:v>45124.208333333336</c:v>
                </c:pt>
                <c:pt idx="1882">
                  <c:v>45124.166666666664</c:v>
                </c:pt>
                <c:pt idx="1883">
                  <c:v>45124.125</c:v>
                </c:pt>
                <c:pt idx="1884">
                  <c:v>45124.083333333336</c:v>
                </c:pt>
                <c:pt idx="1885">
                  <c:v>45124.041666666664</c:v>
                </c:pt>
                <c:pt idx="1886">
                  <c:v>45124</c:v>
                </c:pt>
                <c:pt idx="1887">
                  <c:v>45123.958333333336</c:v>
                </c:pt>
                <c:pt idx="1888">
                  <c:v>45123.916666666664</c:v>
                </c:pt>
                <c:pt idx="1889">
                  <c:v>45123.875</c:v>
                </c:pt>
                <c:pt idx="1890">
                  <c:v>45123.833333333336</c:v>
                </c:pt>
                <c:pt idx="1891">
                  <c:v>45123.791666666664</c:v>
                </c:pt>
                <c:pt idx="1892">
                  <c:v>45123.75</c:v>
                </c:pt>
                <c:pt idx="1893">
                  <c:v>45123.708333333336</c:v>
                </c:pt>
                <c:pt idx="1894">
                  <c:v>45123.666666666664</c:v>
                </c:pt>
                <c:pt idx="1895">
                  <c:v>45123.625</c:v>
                </c:pt>
                <c:pt idx="1896">
                  <c:v>45123.583333333336</c:v>
                </c:pt>
                <c:pt idx="1897">
                  <c:v>45123.541666666664</c:v>
                </c:pt>
                <c:pt idx="1898">
                  <c:v>45123.5</c:v>
                </c:pt>
                <c:pt idx="1899">
                  <c:v>45123.458333333336</c:v>
                </c:pt>
                <c:pt idx="1900">
                  <c:v>45123.416666666664</c:v>
                </c:pt>
                <c:pt idx="1901">
                  <c:v>45123.375</c:v>
                </c:pt>
                <c:pt idx="1902">
                  <c:v>45123.333333333336</c:v>
                </c:pt>
                <c:pt idx="1903">
                  <c:v>45123.291666666664</c:v>
                </c:pt>
                <c:pt idx="1904">
                  <c:v>45123.25</c:v>
                </c:pt>
                <c:pt idx="1905">
                  <c:v>45123.208333333336</c:v>
                </c:pt>
                <c:pt idx="1906">
                  <c:v>45123.166666666664</c:v>
                </c:pt>
                <c:pt idx="1907">
                  <c:v>45123.125</c:v>
                </c:pt>
                <c:pt idx="1908">
                  <c:v>45123.083333333336</c:v>
                </c:pt>
                <c:pt idx="1909">
                  <c:v>45123.041666666664</c:v>
                </c:pt>
                <c:pt idx="1910">
                  <c:v>45123</c:v>
                </c:pt>
                <c:pt idx="1911">
                  <c:v>45122.958333333336</c:v>
                </c:pt>
                <c:pt idx="1912">
                  <c:v>45122.916666666664</c:v>
                </c:pt>
                <c:pt idx="1913">
                  <c:v>45122.875</c:v>
                </c:pt>
                <c:pt idx="1914">
                  <c:v>45122.833333333336</c:v>
                </c:pt>
                <c:pt idx="1915">
                  <c:v>45122.791666666664</c:v>
                </c:pt>
                <c:pt idx="1916">
                  <c:v>45122.75</c:v>
                </c:pt>
                <c:pt idx="1917">
                  <c:v>45122.708333333336</c:v>
                </c:pt>
                <c:pt idx="1918">
                  <c:v>45122.666666666664</c:v>
                </c:pt>
                <c:pt idx="1919">
                  <c:v>45122.625</c:v>
                </c:pt>
                <c:pt idx="1920">
                  <c:v>45122.583333333336</c:v>
                </c:pt>
                <c:pt idx="1921">
                  <c:v>45122.541666666664</c:v>
                </c:pt>
                <c:pt idx="1922">
                  <c:v>45122.5</c:v>
                </c:pt>
                <c:pt idx="1923">
                  <c:v>45122.458333333336</c:v>
                </c:pt>
                <c:pt idx="1924">
                  <c:v>45122.416666666664</c:v>
                </c:pt>
                <c:pt idx="1925">
                  <c:v>45122.375</c:v>
                </c:pt>
                <c:pt idx="1926">
                  <c:v>45122.333333333336</c:v>
                </c:pt>
                <c:pt idx="1927">
                  <c:v>45122.291666666664</c:v>
                </c:pt>
                <c:pt idx="1928">
                  <c:v>45122.25</c:v>
                </c:pt>
                <c:pt idx="1929">
                  <c:v>45122.208333333336</c:v>
                </c:pt>
                <c:pt idx="1930">
                  <c:v>45122.166666666664</c:v>
                </c:pt>
                <c:pt idx="1931">
                  <c:v>45122.125</c:v>
                </c:pt>
                <c:pt idx="1932">
                  <c:v>45122.083333333336</c:v>
                </c:pt>
                <c:pt idx="1933">
                  <c:v>45122.041666666664</c:v>
                </c:pt>
                <c:pt idx="1934">
                  <c:v>45122</c:v>
                </c:pt>
                <c:pt idx="1935">
                  <c:v>45121.958333333336</c:v>
                </c:pt>
                <c:pt idx="1936">
                  <c:v>45121.916666666664</c:v>
                </c:pt>
                <c:pt idx="1937">
                  <c:v>45121.875</c:v>
                </c:pt>
                <c:pt idx="1938">
                  <c:v>45121.833333333336</c:v>
                </c:pt>
                <c:pt idx="1939">
                  <c:v>45121.791666666664</c:v>
                </c:pt>
                <c:pt idx="1940">
                  <c:v>45121.75</c:v>
                </c:pt>
                <c:pt idx="1941">
                  <c:v>45121.708333333336</c:v>
                </c:pt>
                <c:pt idx="1942">
                  <c:v>45121.666666666664</c:v>
                </c:pt>
                <c:pt idx="1943">
                  <c:v>45121.625</c:v>
                </c:pt>
                <c:pt idx="1944">
                  <c:v>45121.583333333336</c:v>
                </c:pt>
                <c:pt idx="1945">
                  <c:v>45121.541666666664</c:v>
                </c:pt>
                <c:pt idx="1946">
                  <c:v>45121.5</c:v>
                </c:pt>
                <c:pt idx="1947">
                  <c:v>45121.458333333336</c:v>
                </c:pt>
                <c:pt idx="1948">
                  <c:v>45121.416666666664</c:v>
                </c:pt>
                <c:pt idx="1949">
                  <c:v>45121.375</c:v>
                </c:pt>
                <c:pt idx="1950">
                  <c:v>45121.333333333336</c:v>
                </c:pt>
                <c:pt idx="1951">
                  <c:v>45121.291666666664</c:v>
                </c:pt>
                <c:pt idx="1952">
                  <c:v>45121.25</c:v>
                </c:pt>
                <c:pt idx="1953">
                  <c:v>45121.208333333336</c:v>
                </c:pt>
                <c:pt idx="1954">
                  <c:v>45121.166666666664</c:v>
                </c:pt>
                <c:pt idx="1955">
                  <c:v>45121.125</c:v>
                </c:pt>
                <c:pt idx="1956">
                  <c:v>45121.083333333336</c:v>
                </c:pt>
                <c:pt idx="1957">
                  <c:v>45121.041666666664</c:v>
                </c:pt>
                <c:pt idx="1958">
                  <c:v>45121</c:v>
                </c:pt>
                <c:pt idx="1959">
                  <c:v>45120.958333333336</c:v>
                </c:pt>
                <c:pt idx="1960">
                  <c:v>45120.916666666664</c:v>
                </c:pt>
                <c:pt idx="1961">
                  <c:v>45120.875</c:v>
                </c:pt>
                <c:pt idx="1962">
                  <c:v>45120.833333333336</c:v>
                </c:pt>
                <c:pt idx="1963">
                  <c:v>45120.791666666664</c:v>
                </c:pt>
                <c:pt idx="1964">
                  <c:v>45120.75</c:v>
                </c:pt>
                <c:pt idx="1965">
                  <c:v>45120.708333333336</c:v>
                </c:pt>
                <c:pt idx="1966">
                  <c:v>45120.666666666664</c:v>
                </c:pt>
                <c:pt idx="1967">
                  <c:v>45120.625</c:v>
                </c:pt>
                <c:pt idx="1968">
                  <c:v>45120.583333333336</c:v>
                </c:pt>
                <c:pt idx="1969">
                  <c:v>45120.541666666664</c:v>
                </c:pt>
                <c:pt idx="1970">
                  <c:v>45120.5</c:v>
                </c:pt>
                <c:pt idx="1971">
                  <c:v>45120.458333333336</c:v>
                </c:pt>
                <c:pt idx="1972">
                  <c:v>45120.416666666664</c:v>
                </c:pt>
                <c:pt idx="1973">
                  <c:v>45120.375</c:v>
                </c:pt>
                <c:pt idx="1974">
                  <c:v>45120.333333333336</c:v>
                </c:pt>
                <c:pt idx="1975">
                  <c:v>45120.291666666664</c:v>
                </c:pt>
                <c:pt idx="1976">
                  <c:v>45120.25</c:v>
                </c:pt>
                <c:pt idx="1977">
                  <c:v>45120.208333333336</c:v>
                </c:pt>
                <c:pt idx="1978">
                  <c:v>45120.166666666664</c:v>
                </c:pt>
                <c:pt idx="1979">
                  <c:v>45120.125</c:v>
                </c:pt>
                <c:pt idx="1980">
                  <c:v>45120.083333333336</c:v>
                </c:pt>
                <c:pt idx="1981">
                  <c:v>45120.041666666664</c:v>
                </c:pt>
                <c:pt idx="1982">
                  <c:v>45120</c:v>
                </c:pt>
                <c:pt idx="1983">
                  <c:v>45119.958333333336</c:v>
                </c:pt>
                <c:pt idx="1984">
                  <c:v>45119.916666666664</c:v>
                </c:pt>
                <c:pt idx="1985">
                  <c:v>45119.875</c:v>
                </c:pt>
                <c:pt idx="1986">
                  <c:v>45119.833333333336</c:v>
                </c:pt>
                <c:pt idx="1987">
                  <c:v>45119.791666666664</c:v>
                </c:pt>
                <c:pt idx="1988">
                  <c:v>45119.75</c:v>
                </c:pt>
                <c:pt idx="1989">
                  <c:v>45119.708333333336</c:v>
                </c:pt>
                <c:pt idx="1990">
                  <c:v>45119.666666666664</c:v>
                </c:pt>
                <c:pt idx="1991">
                  <c:v>45119.625</c:v>
                </c:pt>
                <c:pt idx="1992">
                  <c:v>45119.583333333336</c:v>
                </c:pt>
                <c:pt idx="1993">
                  <c:v>45119.541666666664</c:v>
                </c:pt>
                <c:pt idx="1994">
                  <c:v>45119.5</c:v>
                </c:pt>
                <c:pt idx="1995">
                  <c:v>45119.458333333336</c:v>
                </c:pt>
                <c:pt idx="1996">
                  <c:v>45119.416666666664</c:v>
                </c:pt>
                <c:pt idx="1997">
                  <c:v>45119.375</c:v>
                </c:pt>
                <c:pt idx="1998">
                  <c:v>45119.333333333336</c:v>
                </c:pt>
                <c:pt idx="1999">
                  <c:v>45119.291666666664</c:v>
                </c:pt>
                <c:pt idx="2000">
                  <c:v>45119.25</c:v>
                </c:pt>
                <c:pt idx="2001">
                  <c:v>45119.208333333336</c:v>
                </c:pt>
                <c:pt idx="2002">
                  <c:v>45119.166666666664</c:v>
                </c:pt>
                <c:pt idx="2003">
                  <c:v>45119.125</c:v>
                </c:pt>
                <c:pt idx="2004">
                  <c:v>45119.083333333336</c:v>
                </c:pt>
                <c:pt idx="2005">
                  <c:v>45119.041666666664</c:v>
                </c:pt>
                <c:pt idx="2006">
                  <c:v>45119</c:v>
                </c:pt>
                <c:pt idx="2007">
                  <c:v>45118.958333333336</c:v>
                </c:pt>
                <c:pt idx="2008">
                  <c:v>45118.916666666664</c:v>
                </c:pt>
                <c:pt idx="2009">
                  <c:v>45118.875</c:v>
                </c:pt>
                <c:pt idx="2010">
                  <c:v>45118.833333333336</c:v>
                </c:pt>
                <c:pt idx="2011">
                  <c:v>45118.791666666664</c:v>
                </c:pt>
                <c:pt idx="2012">
                  <c:v>45118.75</c:v>
                </c:pt>
                <c:pt idx="2013">
                  <c:v>45118.708333333336</c:v>
                </c:pt>
                <c:pt idx="2014">
                  <c:v>45118.666666666664</c:v>
                </c:pt>
                <c:pt idx="2015">
                  <c:v>45118.625</c:v>
                </c:pt>
                <c:pt idx="2016">
                  <c:v>45118.583333333336</c:v>
                </c:pt>
                <c:pt idx="2017">
                  <c:v>45118.541666666664</c:v>
                </c:pt>
                <c:pt idx="2018">
                  <c:v>45118.5</c:v>
                </c:pt>
                <c:pt idx="2019">
                  <c:v>45118.458333333336</c:v>
                </c:pt>
                <c:pt idx="2020">
                  <c:v>45118.416666666664</c:v>
                </c:pt>
                <c:pt idx="2021">
                  <c:v>45118.375</c:v>
                </c:pt>
                <c:pt idx="2022">
                  <c:v>45118.333333333336</c:v>
                </c:pt>
                <c:pt idx="2023">
                  <c:v>45118.291666666664</c:v>
                </c:pt>
                <c:pt idx="2024">
                  <c:v>45118.25</c:v>
                </c:pt>
                <c:pt idx="2025">
                  <c:v>45118.208333333336</c:v>
                </c:pt>
                <c:pt idx="2026">
                  <c:v>45118.166666666664</c:v>
                </c:pt>
                <c:pt idx="2027">
                  <c:v>45118.125</c:v>
                </c:pt>
                <c:pt idx="2028">
                  <c:v>45118.083333333336</c:v>
                </c:pt>
                <c:pt idx="2029">
                  <c:v>45118.041666666664</c:v>
                </c:pt>
                <c:pt idx="2030">
                  <c:v>45118</c:v>
                </c:pt>
                <c:pt idx="2031">
                  <c:v>45117.958333333336</c:v>
                </c:pt>
                <c:pt idx="2032">
                  <c:v>45117.916666666664</c:v>
                </c:pt>
                <c:pt idx="2033">
                  <c:v>45117.875</c:v>
                </c:pt>
                <c:pt idx="2034">
                  <c:v>45117.833333333336</c:v>
                </c:pt>
                <c:pt idx="2035">
                  <c:v>45117.791666666664</c:v>
                </c:pt>
                <c:pt idx="2036">
                  <c:v>45117.75</c:v>
                </c:pt>
                <c:pt idx="2037">
                  <c:v>45117.708333333336</c:v>
                </c:pt>
                <c:pt idx="2038">
                  <c:v>45117.666666666664</c:v>
                </c:pt>
                <c:pt idx="2039">
                  <c:v>45117.625</c:v>
                </c:pt>
                <c:pt idx="2040">
                  <c:v>45117.583333333336</c:v>
                </c:pt>
                <c:pt idx="2041">
                  <c:v>45117.541666666664</c:v>
                </c:pt>
                <c:pt idx="2042">
                  <c:v>45117.5</c:v>
                </c:pt>
                <c:pt idx="2043">
                  <c:v>45117.458333333336</c:v>
                </c:pt>
                <c:pt idx="2044">
                  <c:v>45117.416666666664</c:v>
                </c:pt>
                <c:pt idx="2045">
                  <c:v>45117.375</c:v>
                </c:pt>
                <c:pt idx="2046">
                  <c:v>45117.333333333336</c:v>
                </c:pt>
                <c:pt idx="2047">
                  <c:v>45117.291666666664</c:v>
                </c:pt>
                <c:pt idx="2048">
                  <c:v>45117.25</c:v>
                </c:pt>
                <c:pt idx="2049">
                  <c:v>45117.208333333336</c:v>
                </c:pt>
                <c:pt idx="2050">
                  <c:v>45117.166666666664</c:v>
                </c:pt>
                <c:pt idx="2051">
                  <c:v>45117.125</c:v>
                </c:pt>
                <c:pt idx="2052">
                  <c:v>45117.083333333336</c:v>
                </c:pt>
                <c:pt idx="2053">
                  <c:v>45117.041666666664</c:v>
                </c:pt>
                <c:pt idx="2054">
                  <c:v>45117</c:v>
                </c:pt>
                <c:pt idx="2055">
                  <c:v>45116.958333333336</c:v>
                </c:pt>
                <c:pt idx="2056">
                  <c:v>45116.916666666664</c:v>
                </c:pt>
                <c:pt idx="2057">
                  <c:v>45116.875</c:v>
                </c:pt>
                <c:pt idx="2058">
                  <c:v>45116.833333333336</c:v>
                </c:pt>
                <c:pt idx="2059">
                  <c:v>45116.791666666664</c:v>
                </c:pt>
                <c:pt idx="2060">
                  <c:v>45116.75</c:v>
                </c:pt>
                <c:pt idx="2061">
                  <c:v>45116.708333333336</c:v>
                </c:pt>
                <c:pt idx="2062">
                  <c:v>45116.666666666664</c:v>
                </c:pt>
                <c:pt idx="2063">
                  <c:v>45116.625</c:v>
                </c:pt>
                <c:pt idx="2064">
                  <c:v>45116.583333333336</c:v>
                </c:pt>
                <c:pt idx="2065">
                  <c:v>45116.541666666664</c:v>
                </c:pt>
                <c:pt idx="2066">
                  <c:v>45116.5</c:v>
                </c:pt>
                <c:pt idx="2067">
                  <c:v>45116.458333333336</c:v>
                </c:pt>
                <c:pt idx="2068">
                  <c:v>45116.416666666664</c:v>
                </c:pt>
                <c:pt idx="2069">
                  <c:v>45116.375</c:v>
                </c:pt>
                <c:pt idx="2070">
                  <c:v>45116.333333333336</c:v>
                </c:pt>
                <c:pt idx="2071">
                  <c:v>45116.291666666664</c:v>
                </c:pt>
                <c:pt idx="2072">
                  <c:v>45116.25</c:v>
                </c:pt>
                <c:pt idx="2073">
                  <c:v>45116.208333333336</c:v>
                </c:pt>
                <c:pt idx="2074">
                  <c:v>45116.166666666664</c:v>
                </c:pt>
                <c:pt idx="2075">
                  <c:v>45116.125</c:v>
                </c:pt>
                <c:pt idx="2076">
                  <c:v>45116.083333333336</c:v>
                </c:pt>
                <c:pt idx="2077">
                  <c:v>45116.041666666664</c:v>
                </c:pt>
                <c:pt idx="2078">
                  <c:v>45116</c:v>
                </c:pt>
                <c:pt idx="2079">
                  <c:v>45115.958333333336</c:v>
                </c:pt>
                <c:pt idx="2080">
                  <c:v>45115.916666666664</c:v>
                </c:pt>
                <c:pt idx="2081">
                  <c:v>45115.875</c:v>
                </c:pt>
                <c:pt idx="2082">
                  <c:v>45115.833333333336</c:v>
                </c:pt>
                <c:pt idx="2083">
                  <c:v>45115.791666666664</c:v>
                </c:pt>
                <c:pt idx="2084">
                  <c:v>45115.75</c:v>
                </c:pt>
                <c:pt idx="2085">
                  <c:v>45115.708333333336</c:v>
                </c:pt>
                <c:pt idx="2086">
                  <c:v>45115.666666666664</c:v>
                </c:pt>
                <c:pt idx="2087">
                  <c:v>45115.625</c:v>
                </c:pt>
                <c:pt idx="2088">
                  <c:v>45115.583333333336</c:v>
                </c:pt>
                <c:pt idx="2089">
                  <c:v>45115.541666666664</c:v>
                </c:pt>
                <c:pt idx="2090">
                  <c:v>45115.5</c:v>
                </c:pt>
                <c:pt idx="2091">
                  <c:v>45115.458333333336</c:v>
                </c:pt>
                <c:pt idx="2092">
                  <c:v>45115.416666666664</c:v>
                </c:pt>
                <c:pt idx="2093">
                  <c:v>45115.375</c:v>
                </c:pt>
                <c:pt idx="2094">
                  <c:v>45115.333333333336</c:v>
                </c:pt>
                <c:pt idx="2095">
                  <c:v>45115.291666666664</c:v>
                </c:pt>
                <c:pt idx="2096">
                  <c:v>45115.25</c:v>
                </c:pt>
                <c:pt idx="2097">
                  <c:v>45115.208333333336</c:v>
                </c:pt>
                <c:pt idx="2098">
                  <c:v>45115.166666666664</c:v>
                </c:pt>
                <c:pt idx="2099">
                  <c:v>45115.125</c:v>
                </c:pt>
                <c:pt idx="2100">
                  <c:v>45115.083333333336</c:v>
                </c:pt>
                <c:pt idx="2101">
                  <c:v>45115.041666666664</c:v>
                </c:pt>
                <c:pt idx="2102">
                  <c:v>45115</c:v>
                </c:pt>
                <c:pt idx="2103">
                  <c:v>45114.958333333336</c:v>
                </c:pt>
                <c:pt idx="2104">
                  <c:v>45114.916666666664</c:v>
                </c:pt>
                <c:pt idx="2105">
                  <c:v>45114.875</c:v>
                </c:pt>
                <c:pt idx="2106">
                  <c:v>45114.833333333336</c:v>
                </c:pt>
                <c:pt idx="2107">
                  <c:v>45114.791666666664</c:v>
                </c:pt>
                <c:pt idx="2108">
                  <c:v>45114.75</c:v>
                </c:pt>
                <c:pt idx="2109">
                  <c:v>45114.708333333336</c:v>
                </c:pt>
                <c:pt idx="2110">
                  <c:v>45114.666666666664</c:v>
                </c:pt>
                <c:pt idx="2111">
                  <c:v>45114.625</c:v>
                </c:pt>
                <c:pt idx="2112">
                  <c:v>45114.583333333336</c:v>
                </c:pt>
                <c:pt idx="2113">
                  <c:v>45114.541666666664</c:v>
                </c:pt>
                <c:pt idx="2114">
                  <c:v>45114.5</c:v>
                </c:pt>
                <c:pt idx="2115">
                  <c:v>45114.458333333336</c:v>
                </c:pt>
                <c:pt idx="2116">
                  <c:v>45114.416666666664</c:v>
                </c:pt>
                <c:pt idx="2117">
                  <c:v>45114.375</c:v>
                </c:pt>
                <c:pt idx="2118">
                  <c:v>45114.333333333336</c:v>
                </c:pt>
                <c:pt idx="2119">
                  <c:v>45114.291666666664</c:v>
                </c:pt>
                <c:pt idx="2120">
                  <c:v>45114.25</c:v>
                </c:pt>
                <c:pt idx="2121">
                  <c:v>45114.208333333336</c:v>
                </c:pt>
                <c:pt idx="2122">
                  <c:v>45114.166666666664</c:v>
                </c:pt>
                <c:pt idx="2123">
                  <c:v>45114.125</c:v>
                </c:pt>
                <c:pt idx="2124">
                  <c:v>45114.083333333336</c:v>
                </c:pt>
                <c:pt idx="2125">
                  <c:v>45114.041666666664</c:v>
                </c:pt>
                <c:pt idx="2126">
                  <c:v>45114</c:v>
                </c:pt>
                <c:pt idx="2127">
                  <c:v>45113.958333333336</c:v>
                </c:pt>
                <c:pt idx="2128">
                  <c:v>45113.916666666664</c:v>
                </c:pt>
                <c:pt idx="2129">
                  <c:v>45113.875</c:v>
                </c:pt>
                <c:pt idx="2130">
                  <c:v>45113.833333333336</c:v>
                </c:pt>
                <c:pt idx="2131">
                  <c:v>45113.791666666664</c:v>
                </c:pt>
                <c:pt idx="2132">
                  <c:v>45113.75</c:v>
                </c:pt>
                <c:pt idx="2133">
                  <c:v>45113.708333333336</c:v>
                </c:pt>
                <c:pt idx="2134">
                  <c:v>45113.666666666664</c:v>
                </c:pt>
                <c:pt idx="2135">
                  <c:v>45113.625</c:v>
                </c:pt>
                <c:pt idx="2136">
                  <c:v>45113.583333333336</c:v>
                </c:pt>
                <c:pt idx="2137">
                  <c:v>45113.541666666664</c:v>
                </c:pt>
                <c:pt idx="2138">
                  <c:v>45113.5</c:v>
                </c:pt>
                <c:pt idx="2139">
                  <c:v>45113.458333333336</c:v>
                </c:pt>
                <c:pt idx="2140">
                  <c:v>45113.416666666664</c:v>
                </c:pt>
                <c:pt idx="2141">
                  <c:v>45113.375</c:v>
                </c:pt>
                <c:pt idx="2142">
                  <c:v>45113.333333333336</c:v>
                </c:pt>
                <c:pt idx="2143">
                  <c:v>45113.291666666664</c:v>
                </c:pt>
                <c:pt idx="2144">
                  <c:v>45113.25</c:v>
                </c:pt>
                <c:pt idx="2145">
                  <c:v>45113.208333333336</c:v>
                </c:pt>
                <c:pt idx="2146">
                  <c:v>45113.166666666664</c:v>
                </c:pt>
                <c:pt idx="2147">
                  <c:v>45113.125</c:v>
                </c:pt>
                <c:pt idx="2148">
                  <c:v>45113.083333333336</c:v>
                </c:pt>
                <c:pt idx="2149">
                  <c:v>45113.041666666664</c:v>
                </c:pt>
                <c:pt idx="2150">
                  <c:v>45113</c:v>
                </c:pt>
                <c:pt idx="2151">
                  <c:v>45112.958333333336</c:v>
                </c:pt>
                <c:pt idx="2152">
                  <c:v>45112.916666666664</c:v>
                </c:pt>
                <c:pt idx="2153">
                  <c:v>45112.875</c:v>
                </c:pt>
                <c:pt idx="2154">
                  <c:v>45112.833333333336</c:v>
                </c:pt>
                <c:pt idx="2155">
                  <c:v>45112.791666666664</c:v>
                </c:pt>
                <c:pt idx="2156">
                  <c:v>45112.75</c:v>
                </c:pt>
                <c:pt idx="2157">
                  <c:v>45112.708333333336</c:v>
                </c:pt>
                <c:pt idx="2158">
                  <c:v>45112.666666666664</c:v>
                </c:pt>
                <c:pt idx="2159">
                  <c:v>45112.625</c:v>
                </c:pt>
                <c:pt idx="2160">
                  <c:v>45112.583333333336</c:v>
                </c:pt>
                <c:pt idx="2161">
                  <c:v>45112.541666666664</c:v>
                </c:pt>
                <c:pt idx="2162">
                  <c:v>45112.5</c:v>
                </c:pt>
                <c:pt idx="2163">
                  <c:v>45112.458333333336</c:v>
                </c:pt>
                <c:pt idx="2164">
                  <c:v>45112.416666666664</c:v>
                </c:pt>
                <c:pt idx="2165">
                  <c:v>45112.375</c:v>
                </c:pt>
                <c:pt idx="2166">
                  <c:v>45112.333333333336</c:v>
                </c:pt>
                <c:pt idx="2167">
                  <c:v>45112.291666666664</c:v>
                </c:pt>
                <c:pt idx="2168">
                  <c:v>45112.25</c:v>
                </c:pt>
                <c:pt idx="2169">
                  <c:v>45112.208333333336</c:v>
                </c:pt>
                <c:pt idx="2170">
                  <c:v>45112.166666666664</c:v>
                </c:pt>
                <c:pt idx="2171">
                  <c:v>45112.125</c:v>
                </c:pt>
                <c:pt idx="2172">
                  <c:v>45112.083333333336</c:v>
                </c:pt>
                <c:pt idx="2173">
                  <c:v>45112.041666666664</c:v>
                </c:pt>
                <c:pt idx="2174">
                  <c:v>45112</c:v>
                </c:pt>
                <c:pt idx="2175">
                  <c:v>45111.958333333336</c:v>
                </c:pt>
                <c:pt idx="2176">
                  <c:v>45111.916666666664</c:v>
                </c:pt>
                <c:pt idx="2177">
                  <c:v>45111.875</c:v>
                </c:pt>
                <c:pt idx="2178">
                  <c:v>45111.833333333336</c:v>
                </c:pt>
                <c:pt idx="2179">
                  <c:v>45111.791666666664</c:v>
                </c:pt>
                <c:pt idx="2180">
                  <c:v>45111.75</c:v>
                </c:pt>
                <c:pt idx="2181">
                  <c:v>45111.708333333336</c:v>
                </c:pt>
                <c:pt idx="2182">
                  <c:v>45111.666666666664</c:v>
                </c:pt>
                <c:pt idx="2183">
                  <c:v>45111.625</c:v>
                </c:pt>
                <c:pt idx="2184">
                  <c:v>45111.583333333336</c:v>
                </c:pt>
                <c:pt idx="2185">
                  <c:v>45111.541666666664</c:v>
                </c:pt>
                <c:pt idx="2186">
                  <c:v>45111.5</c:v>
                </c:pt>
                <c:pt idx="2187">
                  <c:v>45111.458333333336</c:v>
                </c:pt>
                <c:pt idx="2188">
                  <c:v>45111.416666666664</c:v>
                </c:pt>
                <c:pt idx="2189">
                  <c:v>45111.375</c:v>
                </c:pt>
                <c:pt idx="2190">
                  <c:v>45111.333333333336</c:v>
                </c:pt>
                <c:pt idx="2191">
                  <c:v>45111.291666666664</c:v>
                </c:pt>
                <c:pt idx="2192">
                  <c:v>45111.25</c:v>
                </c:pt>
                <c:pt idx="2193">
                  <c:v>45111.208333333336</c:v>
                </c:pt>
                <c:pt idx="2194">
                  <c:v>45111.166666666664</c:v>
                </c:pt>
                <c:pt idx="2195">
                  <c:v>45111.125</c:v>
                </c:pt>
                <c:pt idx="2196">
                  <c:v>45111.083333333336</c:v>
                </c:pt>
                <c:pt idx="2197">
                  <c:v>45111.041666666664</c:v>
                </c:pt>
                <c:pt idx="2198">
                  <c:v>45111</c:v>
                </c:pt>
                <c:pt idx="2199">
                  <c:v>45110.958333333336</c:v>
                </c:pt>
                <c:pt idx="2200">
                  <c:v>45110.916666666664</c:v>
                </c:pt>
                <c:pt idx="2201">
                  <c:v>45110.875</c:v>
                </c:pt>
                <c:pt idx="2202">
                  <c:v>45110.833333333336</c:v>
                </c:pt>
                <c:pt idx="2203">
                  <c:v>45110.791666666664</c:v>
                </c:pt>
                <c:pt idx="2204">
                  <c:v>45110.75</c:v>
                </c:pt>
                <c:pt idx="2205">
                  <c:v>45110.708333333336</c:v>
                </c:pt>
                <c:pt idx="2206">
                  <c:v>45110.666666666664</c:v>
                </c:pt>
                <c:pt idx="2207">
                  <c:v>45110.625</c:v>
                </c:pt>
                <c:pt idx="2208">
                  <c:v>45110.583333333336</c:v>
                </c:pt>
                <c:pt idx="2209">
                  <c:v>45110.541666666664</c:v>
                </c:pt>
                <c:pt idx="2210">
                  <c:v>45110.5</c:v>
                </c:pt>
                <c:pt idx="2211">
                  <c:v>45110.458333333336</c:v>
                </c:pt>
                <c:pt idx="2212" formatCode="d/m/yy\ h:mm;@">
                  <c:v>45110.416666666664</c:v>
                </c:pt>
                <c:pt idx="2213" formatCode="d/m/yy\ h:mm;@">
                  <c:v>45110.375</c:v>
                </c:pt>
                <c:pt idx="2214" formatCode="d/m/yy\ h:mm;@">
                  <c:v>45110.333333391201</c:v>
                </c:pt>
                <c:pt idx="2215" formatCode="d/m/yy\ h:mm;@">
                  <c:v>45110.29166678241</c:v>
                </c:pt>
                <c:pt idx="2216" formatCode="d/m/yy\ h:mm;@">
                  <c:v>45110.250000173612</c:v>
                </c:pt>
                <c:pt idx="2217" formatCode="d/m/yy\ h:mm;@">
                  <c:v>45110.208333564813</c:v>
                </c:pt>
                <c:pt idx="2218" formatCode="d/m/yy\ h:mm;@">
                  <c:v>45110.166666956022</c:v>
                </c:pt>
                <c:pt idx="2219" formatCode="d/m/yy\ h:mm;@">
                  <c:v>45110.125000347223</c:v>
                </c:pt>
                <c:pt idx="2220" formatCode="d/m/yy\ h:mm;@">
                  <c:v>45110.083333738425</c:v>
                </c:pt>
                <c:pt idx="2221" formatCode="d/m/yy\ h:mm;@">
                  <c:v>45110.041667129626</c:v>
                </c:pt>
                <c:pt idx="2222" formatCode="d/m/yy\ h:mm;@">
                  <c:v>45110.000000520835</c:v>
                </c:pt>
                <c:pt idx="2223" formatCode="d/m/yy\ h:mm;@">
                  <c:v>45109.958333912036</c:v>
                </c:pt>
                <c:pt idx="2224" formatCode="d/m/yy\ h:mm;@">
                  <c:v>45109.916667303238</c:v>
                </c:pt>
                <c:pt idx="2225" formatCode="d/m/yy\ h:mm;@">
                  <c:v>45109.875000694446</c:v>
                </c:pt>
                <c:pt idx="2226" formatCode="d/m/yy\ h:mm;@">
                  <c:v>45109.833334085648</c:v>
                </c:pt>
                <c:pt idx="2227" formatCode="d/m/yy\ h:mm;@">
                  <c:v>45109.791667476849</c:v>
                </c:pt>
                <c:pt idx="2228" formatCode="d/m/yy\ h:mm;@">
                  <c:v>45109.750000868058</c:v>
                </c:pt>
                <c:pt idx="2229" formatCode="d/m/yy\ h:mm;@">
                  <c:v>45109.70833425926</c:v>
                </c:pt>
                <c:pt idx="2230" formatCode="d/m/yy\ h:mm;@">
                  <c:v>45109.666667650461</c:v>
                </c:pt>
                <c:pt idx="2231" formatCode="d/m/yy\ h:mm;@">
                  <c:v>45109.62500104167</c:v>
                </c:pt>
                <c:pt idx="2232" formatCode="d/m/yy\ h:mm;@">
                  <c:v>45109.583334432871</c:v>
                </c:pt>
                <c:pt idx="2233" formatCode="d/m/yy\ h:mm;@">
                  <c:v>45109.541667824073</c:v>
                </c:pt>
                <c:pt idx="2234" formatCode="d/m/yy\ h:mm;@">
                  <c:v>45109.500001215281</c:v>
                </c:pt>
                <c:pt idx="2235" formatCode="d/m/yy\ h:mm;@">
                  <c:v>45109.458334606483</c:v>
                </c:pt>
                <c:pt idx="2236" formatCode="d/m/yy\ h:mm;@">
                  <c:v>45109.416667997684</c:v>
                </c:pt>
                <c:pt idx="2237" formatCode="d/m/yy\ h:mm;@">
                  <c:v>45109.375001388886</c:v>
                </c:pt>
                <c:pt idx="2238" formatCode="d/m/yy\ h:mm;@">
                  <c:v>45109.333334780094</c:v>
                </c:pt>
                <c:pt idx="2239" formatCode="d/m/yy\ h:mm;@">
                  <c:v>45109.291668171296</c:v>
                </c:pt>
                <c:pt idx="2240" formatCode="d/m/yy\ h:mm;@">
                  <c:v>45109.250001562497</c:v>
                </c:pt>
                <c:pt idx="2241" formatCode="d/m/yy\ h:mm;@">
                  <c:v>45109.208334953706</c:v>
                </c:pt>
                <c:pt idx="2242" formatCode="d/m/yy\ h:mm;@">
                  <c:v>45109.166668344908</c:v>
                </c:pt>
                <c:pt idx="2243" formatCode="d/m/yy\ h:mm;@">
                  <c:v>45109.125001736109</c:v>
                </c:pt>
                <c:pt idx="2244" formatCode="d/m/yy\ h:mm;@">
                  <c:v>45109.083335127318</c:v>
                </c:pt>
                <c:pt idx="2245" formatCode="d/m/yy\ h:mm;@">
                  <c:v>45109.041668518519</c:v>
                </c:pt>
                <c:pt idx="2246" formatCode="d/m/yy\ h:mm;@">
                  <c:v>45109.000001909721</c:v>
                </c:pt>
                <c:pt idx="2247" formatCode="d/m/yy\ h:mm;@">
                  <c:v>45108.958335300929</c:v>
                </c:pt>
                <c:pt idx="2248" formatCode="d/m/yy\ h:mm;@">
                  <c:v>45108.916668692131</c:v>
                </c:pt>
                <c:pt idx="2249" formatCode="d/m/yy\ h:mm;@">
                  <c:v>45108.875002083332</c:v>
                </c:pt>
                <c:pt idx="2250" formatCode="d/m/yy\ h:mm;@">
                  <c:v>45108.833335474534</c:v>
                </c:pt>
                <c:pt idx="2251" formatCode="d/m/yy\ h:mm;@">
                  <c:v>45108.791668865742</c:v>
                </c:pt>
                <c:pt idx="2252" formatCode="d/m/yy\ h:mm;@">
                  <c:v>45108.750002256944</c:v>
                </c:pt>
                <c:pt idx="2253" formatCode="d/m/yy\ h:mm;@">
                  <c:v>45108.708335648145</c:v>
                </c:pt>
                <c:pt idx="2254" formatCode="d/m/yy\ h:mm;@">
                  <c:v>45108.666669039354</c:v>
                </c:pt>
                <c:pt idx="2255" formatCode="d/m/yy\ h:mm;@">
                  <c:v>45108.625002430555</c:v>
                </c:pt>
                <c:pt idx="2256" formatCode="d/m/yy\ h:mm;@">
                  <c:v>45108.583335821757</c:v>
                </c:pt>
                <c:pt idx="2257" formatCode="d/m/yy\ h:mm;@">
                  <c:v>45108.541669212966</c:v>
                </c:pt>
                <c:pt idx="2258" formatCode="d/m/yy\ h:mm;@">
                  <c:v>45108.500002604167</c:v>
                </c:pt>
                <c:pt idx="2259" formatCode="d/m/yy\ h:mm;@">
                  <c:v>45108.458336111114</c:v>
                </c:pt>
                <c:pt idx="2260" formatCode="d/m/yy\ h:mm;@">
                  <c:v>45108.416669560182</c:v>
                </c:pt>
                <c:pt idx="2261" formatCode="d/m/yy\ h:mm;@">
                  <c:v>45108.375003009256</c:v>
                </c:pt>
                <c:pt idx="2262" formatCode="d/m/yy\ h:mm;@">
                  <c:v>45108.33333645833</c:v>
                </c:pt>
                <c:pt idx="2263" formatCode="d/m/yy\ h:mm;@">
                  <c:v>45108.291669907405</c:v>
                </c:pt>
                <c:pt idx="2264" formatCode="d/m/yy\ h:mm;@">
                  <c:v>45108.250003356479</c:v>
                </c:pt>
                <c:pt idx="2265" formatCode="d/m/yy\ h:mm;@">
                  <c:v>45108.208336805554</c:v>
                </c:pt>
                <c:pt idx="2266" formatCode="d/m/yy\ h:mm;@">
                  <c:v>45108.166670254628</c:v>
                </c:pt>
                <c:pt idx="2267" formatCode="d/m/yy\ h:mm;@">
                  <c:v>45108.125003703703</c:v>
                </c:pt>
                <c:pt idx="2268" formatCode="d/m/yy\ h:mm;@">
                  <c:v>45108.083337152777</c:v>
                </c:pt>
                <c:pt idx="2269" formatCode="d/m/yy\ h:mm;@">
                  <c:v>45108.041670601851</c:v>
                </c:pt>
                <c:pt idx="2270" formatCode="d/m/yy\ h:mm;@">
                  <c:v>45108.000004050926</c:v>
                </c:pt>
                <c:pt idx="2271" formatCode="d/m/yy\ h:mm;@">
                  <c:v>45107.9583375</c:v>
                </c:pt>
                <c:pt idx="2272" formatCode="d/m/yy\ h:mm;@">
                  <c:v>45107.916670949075</c:v>
                </c:pt>
                <c:pt idx="2273" formatCode="d/m/yy\ h:mm;@">
                  <c:v>45107.875004398149</c:v>
                </c:pt>
                <c:pt idx="2274" formatCode="d/m/yy\ h:mm;@">
                  <c:v>45107.833337847223</c:v>
                </c:pt>
                <c:pt idx="2275" formatCode="d/m/yy\ h:mm;@">
                  <c:v>45107.791671296298</c:v>
                </c:pt>
                <c:pt idx="2276" formatCode="d/m/yy\ h:mm;@">
                  <c:v>45107.750004745372</c:v>
                </c:pt>
                <c:pt idx="2277" formatCode="d/m/yy\ h:mm;@">
                  <c:v>45107.708338194447</c:v>
                </c:pt>
                <c:pt idx="2278" formatCode="d/m/yy\ h:mm;@">
                  <c:v>45107.666671643521</c:v>
                </c:pt>
                <c:pt idx="2279" formatCode="d/m/yy\ h:mm;@">
                  <c:v>45107.625005092596</c:v>
                </c:pt>
                <c:pt idx="2280" formatCode="d/m/yy\ h:mm;@">
                  <c:v>45107.58333854167</c:v>
                </c:pt>
                <c:pt idx="2281" formatCode="d/m/yy\ h:mm;@">
                  <c:v>45107.541671990744</c:v>
                </c:pt>
                <c:pt idx="2282" formatCode="d/m/yy\ h:mm;@">
                  <c:v>45107.500005439812</c:v>
                </c:pt>
                <c:pt idx="2283" formatCode="d/m/yy\ h:mm;@">
                  <c:v>45107.458338888886</c:v>
                </c:pt>
                <c:pt idx="2284" formatCode="d/m/yy\ h:mm;@">
                  <c:v>45107.41667233796</c:v>
                </c:pt>
                <c:pt idx="2285" formatCode="d/m/yy\ h:mm;@">
                  <c:v>45107.375005787035</c:v>
                </c:pt>
                <c:pt idx="2286" formatCode="d/m/yy\ h:mm;@">
                  <c:v>45107.333339236109</c:v>
                </c:pt>
                <c:pt idx="2287" formatCode="d/m/yy\ h:mm;@">
                  <c:v>45107.291672685184</c:v>
                </c:pt>
                <c:pt idx="2288" formatCode="d/m/yy\ h:mm;@">
                  <c:v>45107.250006134258</c:v>
                </c:pt>
                <c:pt idx="2289" formatCode="d/m/yy\ h:mm;@">
                  <c:v>45107.208339583332</c:v>
                </c:pt>
                <c:pt idx="2290" formatCode="d/m/yy\ h:mm;@">
                  <c:v>45107.166673032407</c:v>
                </c:pt>
                <c:pt idx="2291" formatCode="d/m/yy\ h:mm;@">
                  <c:v>45107.125006481481</c:v>
                </c:pt>
                <c:pt idx="2292" formatCode="d/m/yy\ h:mm;@">
                  <c:v>45107.083339930556</c:v>
                </c:pt>
                <c:pt idx="2293" formatCode="d/m/yy\ h:mm;@">
                  <c:v>45107.04167337963</c:v>
                </c:pt>
                <c:pt idx="2294" formatCode="d/m/yy\ h:mm;@">
                  <c:v>45107.000006828704</c:v>
                </c:pt>
                <c:pt idx="2295" formatCode="d/m/yy\ h:mm;@">
                  <c:v>45106.958340277779</c:v>
                </c:pt>
                <c:pt idx="2296" formatCode="d/m/yy\ h:mm;@">
                  <c:v>45106.916673726853</c:v>
                </c:pt>
                <c:pt idx="2297" formatCode="d/m/yy\ h:mm;@">
                  <c:v>45106.875007175928</c:v>
                </c:pt>
                <c:pt idx="2298" formatCode="d/m/yy\ h:mm;@">
                  <c:v>45106.833340625002</c:v>
                </c:pt>
                <c:pt idx="2299" formatCode="d/m/yy\ h:mm;@">
                  <c:v>45106.791674074077</c:v>
                </c:pt>
                <c:pt idx="2300" formatCode="d/m/yy\ h:mm;@">
                  <c:v>45106.750007523151</c:v>
                </c:pt>
                <c:pt idx="2301" formatCode="d/m/yy\ h:mm;@">
                  <c:v>45106.708340972225</c:v>
                </c:pt>
                <c:pt idx="2302" formatCode="d/m/yy\ h:mm;@">
                  <c:v>45106.6666744213</c:v>
                </c:pt>
                <c:pt idx="2303" formatCode="d/m/yy\ h:mm;@">
                  <c:v>45106.625007870367</c:v>
                </c:pt>
                <c:pt idx="2304" formatCode="d/m/yy\ h:mm;@">
                  <c:v>45106.583341319441</c:v>
                </c:pt>
                <c:pt idx="2305" formatCode="d/m/yy\ h:mm;@">
                  <c:v>45106.541674768516</c:v>
                </c:pt>
                <c:pt idx="2306" formatCode="d/m/yy\ h:mm;@">
                  <c:v>45106.50000821759</c:v>
                </c:pt>
                <c:pt idx="2307" formatCode="d/m/yy\ h:mm;@">
                  <c:v>45106.458341666665</c:v>
                </c:pt>
                <c:pt idx="2308" formatCode="d/m/yy\ h:mm;@">
                  <c:v>45106.416675115739</c:v>
                </c:pt>
                <c:pt idx="2309" formatCode="d/m/yy\ h:mm;@">
                  <c:v>45106.375008564813</c:v>
                </c:pt>
                <c:pt idx="2310" formatCode="d/m/yy\ h:mm;@">
                  <c:v>45106.333342013888</c:v>
                </c:pt>
                <c:pt idx="2311" formatCode="d/m/yy\ h:mm;@">
                  <c:v>45106.291675462962</c:v>
                </c:pt>
                <c:pt idx="2312" formatCode="d/m/yy\ h:mm;@">
                  <c:v>45106.250008912037</c:v>
                </c:pt>
                <c:pt idx="2313" formatCode="d/m/yy\ h:mm;@">
                  <c:v>45106.208342361111</c:v>
                </c:pt>
                <c:pt idx="2314" formatCode="d/m/yy\ h:mm;@">
                  <c:v>45106.166675810186</c:v>
                </c:pt>
                <c:pt idx="2315" formatCode="d/m/yy\ h:mm;@">
                  <c:v>45106.12500925926</c:v>
                </c:pt>
                <c:pt idx="2316" formatCode="d/m/yy\ h:mm;@">
                  <c:v>45106.083342708334</c:v>
                </c:pt>
                <c:pt idx="2317" formatCode="d/m/yy\ h:mm;@">
                  <c:v>45106.041676157409</c:v>
                </c:pt>
                <c:pt idx="2318" formatCode="d/m/yy\ h:mm;@">
                  <c:v>45106.000009606483</c:v>
                </c:pt>
                <c:pt idx="2319" formatCode="d/m/yy\ h:mm;@">
                  <c:v>45105.958343055558</c:v>
                </c:pt>
                <c:pt idx="2320" formatCode="d/m/yy\ h:mm;@">
                  <c:v>45105.916676504632</c:v>
                </c:pt>
                <c:pt idx="2321" formatCode="d/m/yy\ h:mm;@">
                  <c:v>45105.875009953706</c:v>
                </c:pt>
                <c:pt idx="2322" formatCode="d/m/yy\ h:mm;@">
                  <c:v>45105.833343402781</c:v>
                </c:pt>
                <c:pt idx="2323" formatCode="d/m/yy\ h:mm;@">
                  <c:v>45105.791676851855</c:v>
                </c:pt>
                <c:pt idx="2324" formatCode="d/m/yy\ h:mm;@">
                  <c:v>45105.750010300922</c:v>
                </c:pt>
                <c:pt idx="2325" formatCode="d/m/yy\ h:mm;@">
                  <c:v>45105.708343749997</c:v>
                </c:pt>
                <c:pt idx="2326" formatCode="d/m/yy\ h:mm;@">
                  <c:v>45105.666677199071</c:v>
                </c:pt>
                <c:pt idx="2327" formatCode="d/m/yy\ h:mm;@">
                  <c:v>45105.625010648146</c:v>
                </c:pt>
                <c:pt idx="2328" formatCode="d/m/yy\ h:mm;@">
                  <c:v>45105.58334409722</c:v>
                </c:pt>
                <c:pt idx="2329" formatCode="d/m/yy\ h:mm;@">
                  <c:v>45105.541677546295</c:v>
                </c:pt>
                <c:pt idx="2330" formatCode="d/m/yy\ h:mm;@">
                  <c:v>45105.500010995369</c:v>
                </c:pt>
                <c:pt idx="2331" formatCode="d/m/yy\ h:mm;@">
                  <c:v>45105.458344444443</c:v>
                </c:pt>
                <c:pt idx="2332" formatCode="d/m/yy\ h:mm;@">
                  <c:v>45105.416677893518</c:v>
                </c:pt>
                <c:pt idx="2333" formatCode="d/m/yy\ h:mm;@">
                  <c:v>45105.375011342592</c:v>
                </c:pt>
                <c:pt idx="2334" formatCode="d/m/yy\ h:mm;@">
                  <c:v>45105.333344791667</c:v>
                </c:pt>
                <c:pt idx="2335" formatCode="d/m/yy\ h:mm;@">
                  <c:v>45105.291678240741</c:v>
                </c:pt>
                <c:pt idx="2336" formatCode="d/m/yy\ h:mm;@">
                  <c:v>45105.250011689815</c:v>
                </c:pt>
                <c:pt idx="2337" formatCode="d/m/yy\ h:mm;@">
                  <c:v>45105.20834513889</c:v>
                </c:pt>
                <c:pt idx="2338" formatCode="d/m/yy\ h:mm;@">
                  <c:v>45105.166678587964</c:v>
                </c:pt>
                <c:pt idx="2339" formatCode="d/m/yy\ h:mm;@">
                  <c:v>45105.125012037039</c:v>
                </c:pt>
                <c:pt idx="2340" formatCode="d/m/yy\ h:mm;@">
                  <c:v>45105.083345486113</c:v>
                </c:pt>
                <c:pt idx="2341" formatCode="d/m/yy\ h:mm;@">
                  <c:v>45105.041678935188</c:v>
                </c:pt>
                <c:pt idx="2342" formatCode="d/m/yy\ h:mm;@">
                  <c:v>45105.000012384262</c:v>
                </c:pt>
                <c:pt idx="2343" formatCode="d/m/yy\ h:mm;@">
                  <c:v>45104.958345833336</c:v>
                </c:pt>
                <c:pt idx="2344" formatCode="d/m/yy\ h:mm;@">
                  <c:v>45104.916679282411</c:v>
                </c:pt>
                <c:pt idx="2345" formatCode="d/m/yy\ h:mm;@">
                  <c:v>45104.875012731478</c:v>
                </c:pt>
                <c:pt idx="2346" formatCode="d/m/yy\ h:mm;@">
                  <c:v>45104.833346180552</c:v>
                </c:pt>
                <c:pt idx="2347" formatCode="d/m/yy\ h:mm;@">
                  <c:v>45104.791679629627</c:v>
                </c:pt>
                <c:pt idx="2348" formatCode="d/m/yy\ h:mm;@">
                  <c:v>45104.750013078701</c:v>
                </c:pt>
                <c:pt idx="2349" formatCode="d/m/yy\ h:mm;@">
                  <c:v>45104.708346527776</c:v>
                </c:pt>
                <c:pt idx="2350" formatCode="d/m/yy\ h:mm;@">
                  <c:v>45104.66667997685</c:v>
                </c:pt>
                <c:pt idx="2351" formatCode="d/m/yy\ h:mm;@">
                  <c:v>45104.625013425924</c:v>
                </c:pt>
                <c:pt idx="2352" formatCode="d/m/yy\ h:mm;@">
                  <c:v>45104.583346874999</c:v>
                </c:pt>
                <c:pt idx="2353" formatCode="d/m/yy\ h:mm;@">
                  <c:v>45104.541680324073</c:v>
                </c:pt>
                <c:pt idx="2354" formatCode="d/m/yy\ h:mm;@">
                  <c:v>45104.500013773148</c:v>
                </c:pt>
                <c:pt idx="2355" formatCode="d/m/yy\ h:mm;@">
                  <c:v>45104.458347222222</c:v>
                </c:pt>
                <c:pt idx="2356" formatCode="d/m/yy\ h:mm;@">
                  <c:v>45104.416680671296</c:v>
                </c:pt>
                <c:pt idx="2357" formatCode="d/m/yy\ h:mm;@">
                  <c:v>45104.375014120371</c:v>
                </c:pt>
                <c:pt idx="2358" formatCode="d/m/yy\ h:mm;@">
                  <c:v>45104.333347569445</c:v>
                </c:pt>
                <c:pt idx="2359" formatCode="d/m/yy\ h:mm;@">
                  <c:v>45104.29168101852</c:v>
                </c:pt>
                <c:pt idx="2360" formatCode="d/m/yy\ h:mm;@">
                  <c:v>45104.250014467594</c:v>
                </c:pt>
                <c:pt idx="2361" formatCode="d/m/yy\ h:mm;@">
                  <c:v>45104.208347916669</c:v>
                </c:pt>
                <c:pt idx="2362" formatCode="d/m/yy\ h:mm;@">
                  <c:v>45104.166681365743</c:v>
                </c:pt>
                <c:pt idx="2363" formatCode="d/m/yy\ h:mm;@">
                  <c:v>45104.125014814817</c:v>
                </c:pt>
                <c:pt idx="2364" formatCode="d/m/yy\ h:mm;@">
                  <c:v>45104.083348263892</c:v>
                </c:pt>
                <c:pt idx="2365" formatCode="d/m/yy\ h:mm;@">
                  <c:v>45104.041681712966</c:v>
                </c:pt>
                <c:pt idx="2366" formatCode="d/m/yy\ h:mm;@">
                  <c:v>45104.000015162041</c:v>
                </c:pt>
                <c:pt idx="2367" formatCode="d/m/yy\ h:mm;@">
                  <c:v>45103.958348611108</c:v>
                </c:pt>
                <c:pt idx="2368" formatCode="d/m/yy\ h:mm;@">
                  <c:v>45103.916682060182</c:v>
                </c:pt>
                <c:pt idx="2369" formatCode="d/m/yy\ h:mm;@">
                  <c:v>45103.875015509257</c:v>
                </c:pt>
                <c:pt idx="2370" formatCode="d/m/yy\ h:mm;@">
                  <c:v>45103.833348958331</c:v>
                </c:pt>
                <c:pt idx="2371" formatCode="d/m/yy\ h:mm;@">
                  <c:v>45103.791682407405</c:v>
                </c:pt>
                <c:pt idx="2372" formatCode="d/m/yy\ h:mm;@">
                  <c:v>45103.75001585648</c:v>
                </c:pt>
                <c:pt idx="2373" formatCode="d/m/yy\ h:mm;@">
                  <c:v>45103.708349305554</c:v>
                </c:pt>
                <c:pt idx="2374" formatCode="d/m/yy\ h:mm;@">
                  <c:v>45103.666682754629</c:v>
                </c:pt>
                <c:pt idx="2375" formatCode="d/m/yy\ h:mm;@">
                  <c:v>45103.625016203703</c:v>
                </c:pt>
                <c:pt idx="2376" formatCode="d/m/yy\ h:mm;@">
                  <c:v>45103.583349652778</c:v>
                </c:pt>
                <c:pt idx="2377" formatCode="d/m/yy\ h:mm;@">
                  <c:v>45103.541683101852</c:v>
                </c:pt>
                <c:pt idx="2378" formatCode="d/m/yy\ h:mm;@">
                  <c:v>45103.500016550926</c:v>
                </c:pt>
                <c:pt idx="2379" formatCode="d/m/yy\ h:mm;@">
                  <c:v>45103.458350000001</c:v>
                </c:pt>
                <c:pt idx="2380" formatCode="d/m/yy\ h:mm;@">
                  <c:v>45103.416683449075</c:v>
                </c:pt>
                <c:pt idx="2381" formatCode="d/m/yy\ h:mm;@">
                  <c:v>45103.37501689815</c:v>
                </c:pt>
                <c:pt idx="2382" formatCode="d/m/yy\ h:mm;@">
                  <c:v>45103.333350347224</c:v>
                </c:pt>
                <c:pt idx="2383" formatCode="d/m/yy\ h:mm;@">
                  <c:v>45103.291683796298</c:v>
                </c:pt>
                <c:pt idx="2384" formatCode="d/m/yy\ h:mm;@">
                  <c:v>45103.250017245373</c:v>
                </c:pt>
                <c:pt idx="2385" formatCode="d/m/yy\ h:mm;@">
                  <c:v>45103.208350694447</c:v>
                </c:pt>
                <c:pt idx="2386" formatCode="d/m/yy\ h:mm;@">
                  <c:v>45103.166684143522</c:v>
                </c:pt>
                <c:pt idx="2387" formatCode="d/m/yy\ h:mm;@">
                  <c:v>45103.125017592596</c:v>
                </c:pt>
                <c:pt idx="2388" formatCode="d/m/yy\ h:mm;@">
                  <c:v>45103.083351041663</c:v>
                </c:pt>
                <c:pt idx="2389" formatCode="d/m/yy\ h:mm;@">
                  <c:v>45103.041684490738</c:v>
                </c:pt>
                <c:pt idx="2390" formatCode="d/m/yy\ h:mm;@">
                  <c:v>45103.000017939812</c:v>
                </c:pt>
                <c:pt idx="2391" formatCode="d/m/yy\ h:mm;@">
                  <c:v>45102.958351388887</c:v>
                </c:pt>
                <c:pt idx="2392" formatCode="d/m/yy\ h:mm;@">
                  <c:v>45102.916684837961</c:v>
                </c:pt>
                <c:pt idx="2393" formatCode="d/m/yy\ h:mm;@">
                  <c:v>45102.875018287035</c:v>
                </c:pt>
                <c:pt idx="2394" formatCode="d/m/yy\ h:mm;@">
                  <c:v>45102.83335173611</c:v>
                </c:pt>
                <c:pt idx="2395" formatCode="d/m/yy\ h:mm;@">
                  <c:v>45102.791685185184</c:v>
                </c:pt>
                <c:pt idx="2396" formatCode="d/m/yy\ h:mm;@">
                  <c:v>45102.750018634259</c:v>
                </c:pt>
                <c:pt idx="2397" formatCode="d/m/yy\ h:mm;@">
                  <c:v>45102.708352083333</c:v>
                </c:pt>
                <c:pt idx="2398" formatCode="d/m/yy\ h:mm;@">
                  <c:v>45102.666685532407</c:v>
                </c:pt>
                <c:pt idx="2399" formatCode="d/m/yy\ h:mm;@">
                  <c:v>45102.625018981482</c:v>
                </c:pt>
                <c:pt idx="2400" formatCode="d/m/yy\ h:mm;@">
                  <c:v>45102.583352430556</c:v>
                </c:pt>
                <c:pt idx="2401" formatCode="d/m/yy\ h:mm;@">
                  <c:v>45102.541685879631</c:v>
                </c:pt>
                <c:pt idx="2402" formatCode="d/m/yy\ h:mm;@">
                  <c:v>45102.500019328705</c:v>
                </c:pt>
                <c:pt idx="2403" formatCode="d/m/yy\ h:mm;@">
                  <c:v>45102.45835277778</c:v>
                </c:pt>
                <c:pt idx="2404" formatCode="d/m/yy\ h:mm;@">
                  <c:v>45102.416686226854</c:v>
                </c:pt>
                <c:pt idx="2405" formatCode="d/m/yy\ h:mm;@">
                  <c:v>45102.375019675928</c:v>
                </c:pt>
                <c:pt idx="2406" formatCode="d/m/yy\ h:mm;@">
                  <c:v>45102.333353125003</c:v>
                </c:pt>
                <c:pt idx="2407" formatCode="d/m/yy\ h:mm;@">
                  <c:v>45102.291686574077</c:v>
                </c:pt>
                <c:pt idx="2408" formatCode="d/m/yy\ h:mm;@">
                  <c:v>45102.250020023152</c:v>
                </c:pt>
                <c:pt idx="2409" formatCode="d/m/yy\ h:mm;@">
                  <c:v>45102.208353472219</c:v>
                </c:pt>
                <c:pt idx="2410" formatCode="d/m/yy\ h:mm;@">
                  <c:v>45102.166686921293</c:v>
                </c:pt>
                <c:pt idx="2411" formatCode="d/m/yy\ h:mm;@">
                  <c:v>45102.125020370368</c:v>
                </c:pt>
                <c:pt idx="2412" formatCode="d/m/yy\ h:mm;@">
                  <c:v>45102.083353819442</c:v>
                </c:pt>
                <c:pt idx="2413" formatCode="d/m/yy\ h:mm;@">
                  <c:v>45102.041687268516</c:v>
                </c:pt>
                <c:pt idx="2414" formatCode="d/m/yy\ h:mm;@">
                  <c:v>45102.000020717591</c:v>
                </c:pt>
                <c:pt idx="2415" formatCode="d/m/yy\ h:mm;@">
                  <c:v>45101.958354166665</c:v>
                </c:pt>
                <c:pt idx="2416" formatCode="d/m/yy\ h:mm;@">
                  <c:v>45101.91668761574</c:v>
                </c:pt>
                <c:pt idx="2417" formatCode="d/m/yy\ h:mm;@">
                  <c:v>45101.875021064814</c:v>
                </c:pt>
                <c:pt idx="2418" formatCode="d/m/yy\ h:mm;@">
                  <c:v>45101.833354513888</c:v>
                </c:pt>
                <c:pt idx="2419" formatCode="d/m/yy\ h:mm;@">
                  <c:v>45101.791687962963</c:v>
                </c:pt>
                <c:pt idx="2420" formatCode="d/m/yy\ h:mm;@">
                  <c:v>45101.750021412037</c:v>
                </c:pt>
                <c:pt idx="2421" formatCode="d/m/yy\ h:mm;@">
                  <c:v>45101.708354861112</c:v>
                </c:pt>
                <c:pt idx="2422" formatCode="d/m/yy\ h:mm;@">
                  <c:v>45101.666688310186</c:v>
                </c:pt>
                <c:pt idx="2423" formatCode="d/m/yy\ h:mm;@">
                  <c:v>45101.625021759261</c:v>
                </c:pt>
                <c:pt idx="2424" formatCode="d/m/yy\ h:mm;@">
                  <c:v>45101.583355208335</c:v>
                </c:pt>
                <c:pt idx="2425" formatCode="d/m/yy\ h:mm;@">
                  <c:v>45101.541688657409</c:v>
                </c:pt>
                <c:pt idx="2426" formatCode="d/m/yy\ h:mm;@">
                  <c:v>45101.500022106484</c:v>
                </c:pt>
                <c:pt idx="2427" formatCode="d/m/yy\ h:mm;@">
                  <c:v>45101.458355555558</c:v>
                </c:pt>
                <c:pt idx="2428" formatCode="d/m/yy\ h:mm;@">
                  <c:v>45101.416689004633</c:v>
                </c:pt>
                <c:pt idx="2429" formatCode="d/m/yy\ h:mm;@">
                  <c:v>45101.375022453707</c:v>
                </c:pt>
                <c:pt idx="2430" formatCode="d/m/yy\ h:mm;@">
                  <c:v>45101.333355902774</c:v>
                </c:pt>
                <c:pt idx="2431" formatCode="d/m/yy\ h:mm;@">
                  <c:v>45101.291689351849</c:v>
                </c:pt>
                <c:pt idx="2432" formatCode="d/m/yy\ h:mm;@">
                  <c:v>45101.250022800923</c:v>
                </c:pt>
                <c:pt idx="2433" formatCode="d/m/yy\ h:mm;@">
                  <c:v>45101.208356249997</c:v>
                </c:pt>
                <c:pt idx="2434" formatCode="d/m/yy\ h:mm;@">
                  <c:v>45101.166689699072</c:v>
                </c:pt>
                <c:pt idx="2435" formatCode="d/m/yy\ h:mm;@">
                  <c:v>45101.125023148146</c:v>
                </c:pt>
                <c:pt idx="2436" formatCode="d/m/yy\ h:mm;@">
                  <c:v>45101.083356597221</c:v>
                </c:pt>
                <c:pt idx="2437" formatCode="d/m/yy\ h:mm;@">
                  <c:v>45101.041690046295</c:v>
                </c:pt>
                <c:pt idx="2438" formatCode="d/m/yy\ h:mm;@">
                  <c:v>45101.00002349537</c:v>
                </c:pt>
                <c:pt idx="2439" formatCode="d/m/yy\ h:mm;@">
                  <c:v>45100.958356944444</c:v>
                </c:pt>
                <c:pt idx="2440" formatCode="d/m/yy\ h:mm;@">
                  <c:v>45100.916690393518</c:v>
                </c:pt>
                <c:pt idx="2441" formatCode="d/m/yy\ h:mm;@">
                  <c:v>45100.875023842593</c:v>
                </c:pt>
                <c:pt idx="2442" formatCode="d/m/yy\ h:mm;@">
                  <c:v>45100.833357291667</c:v>
                </c:pt>
                <c:pt idx="2443" formatCode="d/m/yy\ h:mm;@">
                  <c:v>45100.791690740742</c:v>
                </c:pt>
                <c:pt idx="2444" formatCode="d/m/yy\ h:mm;@">
                  <c:v>45100.750024189816</c:v>
                </c:pt>
                <c:pt idx="2445" formatCode="d/m/yy\ h:mm;@">
                  <c:v>45100.70835763889</c:v>
                </c:pt>
                <c:pt idx="2446" formatCode="d/m/yy\ h:mm;@">
                  <c:v>45100.666691087965</c:v>
                </c:pt>
                <c:pt idx="2447" formatCode="d/m/yy\ h:mm;@">
                  <c:v>45100.625024537039</c:v>
                </c:pt>
                <c:pt idx="2448" formatCode="d/m/yy\ h:mm;@">
                  <c:v>45100.583357986114</c:v>
                </c:pt>
                <c:pt idx="2449" formatCode="d/m/yy\ h:mm;@">
                  <c:v>45100.541691435188</c:v>
                </c:pt>
                <c:pt idx="2450" formatCode="d/m/yy\ h:mm;@">
                  <c:v>45100.500024884263</c:v>
                </c:pt>
                <c:pt idx="2451" formatCode="d/m/yy\ h:mm;@">
                  <c:v>45100.458358333337</c:v>
                </c:pt>
                <c:pt idx="2452" formatCode="d/m/yy\ h:mm;@">
                  <c:v>45100.416691782404</c:v>
                </c:pt>
                <c:pt idx="2453" formatCode="d/m/yy\ h:mm;@">
                  <c:v>45100.375025231479</c:v>
                </c:pt>
                <c:pt idx="2454" formatCode="d/m/yy\ h:mm;@">
                  <c:v>45100.333358680553</c:v>
                </c:pt>
                <c:pt idx="2455" formatCode="d/m/yy\ h:mm;@">
                  <c:v>45100.291692129627</c:v>
                </c:pt>
                <c:pt idx="2456" formatCode="d/m/yy\ h:mm;@">
                  <c:v>45100.250025578702</c:v>
                </c:pt>
                <c:pt idx="2457" formatCode="d/m/yy\ h:mm;@">
                  <c:v>45100.208359027776</c:v>
                </c:pt>
                <c:pt idx="2458" formatCode="d/m/yy\ h:mm;@">
                  <c:v>45100.166692476851</c:v>
                </c:pt>
                <c:pt idx="2459" formatCode="d/m/yy\ h:mm;@">
                  <c:v>45100.125025925925</c:v>
                </c:pt>
                <c:pt idx="2460" formatCode="d/m/yy\ h:mm;@">
                  <c:v>45100.083359374999</c:v>
                </c:pt>
                <c:pt idx="2461" formatCode="d/m/yy\ h:mm;@">
                  <c:v>45100.041692824074</c:v>
                </c:pt>
                <c:pt idx="2462" formatCode="d/m/yy\ h:mm;@">
                  <c:v>45100.000026273148</c:v>
                </c:pt>
                <c:pt idx="2463" formatCode="d/m/yy\ h:mm;@">
                  <c:v>45099.958359722223</c:v>
                </c:pt>
                <c:pt idx="2464" formatCode="d/m/yy\ h:mm;@">
                  <c:v>45099.916693171297</c:v>
                </c:pt>
                <c:pt idx="2465" formatCode="d/m/yy\ h:mm;@">
                  <c:v>45099.875026620372</c:v>
                </c:pt>
                <c:pt idx="2466" formatCode="d/m/yy\ h:mm;@">
                  <c:v>45099.833360069446</c:v>
                </c:pt>
                <c:pt idx="2467" formatCode="d/m/yy\ h:mm;@">
                  <c:v>45099.79169351852</c:v>
                </c:pt>
                <c:pt idx="2468" formatCode="d/m/yy\ h:mm;@">
                  <c:v>45099.750026967595</c:v>
                </c:pt>
                <c:pt idx="2469" formatCode="d/m/yy\ h:mm;@">
                  <c:v>45099.708360416669</c:v>
                </c:pt>
                <c:pt idx="2470" formatCode="d/m/yy\ h:mm;@">
                  <c:v>45099.666693865744</c:v>
                </c:pt>
                <c:pt idx="2471" formatCode="d/m/yy\ h:mm;@">
                  <c:v>45099.625027314818</c:v>
                </c:pt>
                <c:pt idx="2472" formatCode="d/m/yy\ h:mm;@">
                  <c:v>45099.583360763892</c:v>
                </c:pt>
                <c:pt idx="2473" formatCode="d/m/yy\ h:mm;@">
                  <c:v>45099.54169421296</c:v>
                </c:pt>
                <c:pt idx="2474" formatCode="d/m/yy\ h:mm;@">
                  <c:v>45099.500027662034</c:v>
                </c:pt>
                <c:pt idx="2475" formatCode="d/m/yy\ h:mm;@">
                  <c:v>45099.458361111108</c:v>
                </c:pt>
                <c:pt idx="2476" formatCode="d/m/yy\ h:mm;@">
                  <c:v>45099.416694560183</c:v>
                </c:pt>
                <c:pt idx="2477" formatCode="d/m/yy\ h:mm;@">
                  <c:v>45099.375028009257</c:v>
                </c:pt>
                <c:pt idx="2478" formatCode="d/m/yy\ h:mm;@">
                  <c:v>45099.333361458332</c:v>
                </c:pt>
                <c:pt idx="2479" formatCode="d/m/yy\ h:mm;@">
                  <c:v>45099.291694907406</c:v>
                </c:pt>
                <c:pt idx="2480" formatCode="d/m/yy\ h:mm;@">
                  <c:v>45099.25002835648</c:v>
                </c:pt>
                <c:pt idx="2481" formatCode="d/m/yy\ h:mm;@">
                  <c:v>45099.208361805555</c:v>
                </c:pt>
                <c:pt idx="2482" formatCode="d/m/yy\ h:mm;@">
                  <c:v>45099.166695254629</c:v>
                </c:pt>
                <c:pt idx="2483" formatCode="d/m/yy\ h:mm;@">
                  <c:v>45099.125028703704</c:v>
                </c:pt>
                <c:pt idx="2484" formatCode="d/m/yy\ h:mm;@">
                  <c:v>45099.083362152778</c:v>
                </c:pt>
                <c:pt idx="2485" formatCode="d/m/yy\ h:mm;@">
                  <c:v>45099.041695601853</c:v>
                </c:pt>
                <c:pt idx="2486" formatCode="d/m/yy\ h:mm;@">
                  <c:v>45099.000029050927</c:v>
                </c:pt>
                <c:pt idx="2487" formatCode="d/m/yy\ h:mm;@">
                  <c:v>45098.958362500001</c:v>
                </c:pt>
                <c:pt idx="2488" formatCode="d/m/yy\ h:mm;@">
                  <c:v>45098.916695949076</c:v>
                </c:pt>
                <c:pt idx="2489" formatCode="d/m/yy\ h:mm;@">
                  <c:v>45098.87502939815</c:v>
                </c:pt>
                <c:pt idx="2490" formatCode="d/m/yy\ h:mm;@">
                  <c:v>45098.833362847225</c:v>
                </c:pt>
                <c:pt idx="2491" formatCode="d/m/yy\ h:mm;@">
                  <c:v>45098.791696296299</c:v>
                </c:pt>
                <c:pt idx="2492" formatCode="d/m/yy\ h:mm;@">
                  <c:v>45098.750029745373</c:v>
                </c:pt>
                <c:pt idx="2493" formatCode="d/m/yy\ h:mm;@">
                  <c:v>45098.708363194448</c:v>
                </c:pt>
                <c:pt idx="2494" formatCode="d/m/yy\ h:mm;@">
                  <c:v>45098.666696643515</c:v>
                </c:pt>
                <c:pt idx="2495" formatCode="d/m/yy\ h:mm;@">
                  <c:v>45098.625030092589</c:v>
                </c:pt>
                <c:pt idx="2496" formatCode="d/m/yy\ h:mm;@">
                  <c:v>45098.583363541664</c:v>
                </c:pt>
                <c:pt idx="2497" formatCode="d/m/yy\ h:mm;@">
                  <c:v>45098.541696990738</c:v>
                </c:pt>
                <c:pt idx="2498" formatCode="d/m/yy\ h:mm;@">
                  <c:v>45098.500030439813</c:v>
                </c:pt>
                <c:pt idx="2499" formatCode="d/m/yy\ h:mm;@">
                  <c:v>45098.458363888887</c:v>
                </c:pt>
                <c:pt idx="2500" formatCode="d/m/yy\ h:mm;@">
                  <c:v>45098.416697337962</c:v>
                </c:pt>
                <c:pt idx="2501" formatCode="d/m/yy\ h:mm;@">
                  <c:v>45098.375030787036</c:v>
                </c:pt>
                <c:pt idx="2502" formatCode="d/m/yy\ h:mm;@">
                  <c:v>45098.33336423611</c:v>
                </c:pt>
                <c:pt idx="2503" formatCode="d/m/yy\ h:mm;@">
                  <c:v>45098.291697685185</c:v>
                </c:pt>
                <c:pt idx="2504" formatCode="d/m/yy\ h:mm;@">
                  <c:v>45098.250031134259</c:v>
                </c:pt>
                <c:pt idx="2505" formatCode="d/m/yy\ h:mm;@">
                  <c:v>45098.208364583334</c:v>
                </c:pt>
                <c:pt idx="2506" formatCode="d/m/yy\ h:mm;@">
                  <c:v>45098.166698032408</c:v>
                </c:pt>
                <c:pt idx="2507" formatCode="d/m/yy\ h:mm;@">
                  <c:v>45098.125031481482</c:v>
                </c:pt>
                <c:pt idx="2508" formatCode="d/m/yy\ h:mm;@">
                  <c:v>45098.083364930557</c:v>
                </c:pt>
                <c:pt idx="2509" formatCode="d/m/yy\ h:mm;@">
                  <c:v>45098.041698379631</c:v>
                </c:pt>
                <c:pt idx="2510" formatCode="d/m/yy\ h:mm;@">
                  <c:v>45098.000031828706</c:v>
                </c:pt>
                <c:pt idx="2511" formatCode="d/m/yy\ h:mm;@">
                  <c:v>45097.95836527778</c:v>
                </c:pt>
                <c:pt idx="2512" formatCode="d/m/yy\ h:mm;@">
                  <c:v>45097.916698726855</c:v>
                </c:pt>
                <c:pt idx="2513" formatCode="d/m/yy\ h:mm;@">
                  <c:v>45097.875032175929</c:v>
                </c:pt>
                <c:pt idx="2514" formatCode="d/m/yy\ h:mm;@">
                  <c:v>45097.833365625003</c:v>
                </c:pt>
                <c:pt idx="2515" formatCode="d/m/yy\ h:mm;@">
                  <c:v>45097.79169907407</c:v>
                </c:pt>
                <c:pt idx="2516" formatCode="d/m/yy\ h:mm;@">
                  <c:v>45097.750032523145</c:v>
                </c:pt>
                <c:pt idx="2517" formatCode="d/m/yy\ h:mm;@">
                  <c:v>45097.708365972219</c:v>
                </c:pt>
                <c:pt idx="2518" formatCode="d/m/yy\ h:mm;@">
                  <c:v>45097.666699421294</c:v>
                </c:pt>
                <c:pt idx="2519" formatCode="d/m/yy\ h:mm;@">
                  <c:v>45097.625032870368</c:v>
                </c:pt>
                <c:pt idx="2520" formatCode="d/m/yy\ h:mm;@">
                  <c:v>45097.583366319443</c:v>
                </c:pt>
                <c:pt idx="2521" formatCode="d/m/yy\ h:mm;@">
                  <c:v>45097.541699768517</c:v>
                </c:pt>
                <c:pt idx="2522" formatCode="d/m/yy\ h:mm;@">
                  <c:v>45097.500033217591</c:v>
                </c:pt>
                <c:pt idx="2523" formatCode="d/m/yy\ h:mm;@">
                  <c:v>45097.458366666666</c:v>
                </c:pt>
                <c:pt idx="2524" formatCode="d/m/yy\ h:mm;@">
                  <c:v>45097.41670011574</c:v>
                </c:pt>
                <c:pt idx="2525" formatCode="d/m/yy\ h:mm;@">
                  <c:v>45097.375033564815</c:v>
                </c:pt>
                <c:pt idx="2526" formatCode="d/m/yy\ h:mm;@">
                  <c:v>45097.333367013889</c:v>
                </c:pt>
                <c:pt idx="2527" formatCode="d/m/yy\ h:mm;@">
                  <c:v>45097.291700462963</c:v>
                </c:pt>
                <c:pt idx="2528" formatCode="d/m/yy\ h:mm;@">
                  <c:v>45097.250033912038</c:v>
                </c:pt>
                <c:pt idx="2529" formatCode="d/m/yy\ h:mm;@">
                  <c:v>45097.208367361112</c:v>
                </c:pt>
                <c:pt idx="2530" formatCode="d/m/yy\ h:mm;@">
                  <c:v>45097.166700810187</c:v>
                </c:pt>
                <c:pt idx="2531" formatCode="d/m/yy\ h:mm;@">
                  <c:v>45097.125034259261</c:v>
                </c:pt>
                <c:pt idx="2532" formatCode="d/m/yy\ h:mm;@">
                  <c:v>45097.083367708336</c:v>
                </c:pt>
                <c:pt idx="2533" formatCode="d/m/yy\ h:mm;@">
                  <c:v>45097.04170115741</c:v>
                </c:pt>
                <c:pt idx="2534" formatCode="d/m/yy\ h:mm;@">
                  <c:v>45097.000034606484</c:v>
                </c:pt>
                <c:pt idx="2535" formatCode="d/m/yy\ h:mm;@">
                  <c:v>45096.958368055559</c:v>
                </c:pt>
                <c:pt idx="2536" formatCode="d/m/yy\ h:mm;@">
                  <c:v>45096.916701504633</c:v>
                </c:pt>
                <c:pt idx="2537" formatCode="d/m/yy\ h:mm;@">
                  <c:v>45096.8750349537</c:v>
                </c:pt>
                <c:pt idx="2538" formatCode="d/m/yy\ h:mm;@">
                  <c:v>45096.833368402775</c:v>
                </c:pt>
                <c:pt idx="2539" formatCode="d/m/yy\ h:mm;@">
                  <c:v>45096.791701851849</c:v>
                </c:pt>
                <c:pt idx="2540" formatCode="d/m/yy\ h:mm;@">
                  <c:v>45096.750035300924</c:v>
                </c:pt>
                <c:pt idx="2541" formatCode="d/m/yy\ h:mm;@">
                  <c:v>45096.708368749998</c:v>
                </c:pt>
                <c:pt idx="2542" formatCode="d/m/yy\ h:mm;@">
                  <c:v>45096.666702199072</c:v>
                </c:pt>
                <c:pt idx="2543" formatCode="d/m/yy\ h:mm;@">
                  <c:v>45096.625035648147</c:v>
                </c:pt>
                <c:pt idx="2544" formatCode="d/m/yy\ h:mm;@">
                  <c:v>45096.583369097221</c:v>
                </c:pt>
                <c:pt idx="2545" formatCode="d/m/yy\ h:mm;@">
                  <c:v>45096.541702546296</c:v>
                </c:pt>
                <c:pt idx="2546" formatCode="d/m/yy\ h:mm;@">
                  <c:v>45096.50003599537</c:v>
                </c:pt>
                <c:pt idx="2547" formatCode="d/m/yy\ h:mm;@">
                  <c:v>45096.458369444445</c:v>
                </c:pt>
                <c:pt idx="2548" formatCode="d/m/yy\ h:mm;@">
                  <c:v>45096.416702893519</c:v>
                </c:pt>
                <c:pt idx="2549" formatCode="d/m/yy\ h:mm;@">
                  <c:v>45096.375036342593</c:v>
                </c:pt>
                <c:pt idx="2550" formatCode="d/m/yy\ h:mm;@">
                  <c:v>45096.333369791668</c:v>
                </c:pt>
                <c:pt idx="2551" formatCode="d/m/yy\ h:mm;@">
                  <c:v>45096.291703240742</c:v>
                </c:pt>
                <c:pt idx="2552" formatCode="d/m/yy\ h:mm;@">
                  <c:v>45096.250036689817</c:v>
                </c:pt>
                <c:pt idx="2553" formatCode="d/m/yy\ h:mm;@">
                  <c:v>45096.208370138891</c:v>
                </c:pt>
                <c:pt idx="2554" formatCode="d/m/yy\ h:mm;@">
                  <c:v>45096.166703587965</c:v>
                </c:pt>
                <c:pt idx="2555" formatCode="d/m/yy\ h:mm;@">
                  <c:v>45096.12503703704</c:v>
                </c:pt>
                <c:pt idx="2556" formatCode="d/m/yy\ h:mm;@">
                  <c:v>45096.083370486114</c:v>
                </c:pt>
                <c:pt idx="2557" formatCode="d/m/yy\ h:mm;@">
                  <c:v>45096.041703935189</c:v>
                </c:pt>
                <c:pt idx="2558" formatCode="d/m/yy\ h:mm;@">
                  <c:v>45096.000037384256</c:v>
                </c:pt>
                <c:pt idx="2559" formatCode="d/m/yy\ h:mm;@">
                  <c:v>45095.95837083333</c:v>
                </c:pt>
                <c:pt idx="2560" formatCode="d/m/yy\ h:mm;@">
                  <c:v>45095.916704282405</c:v>
                </c:pt>
                <c:pt idx="2561" formatCode="d/m/yy\ h:mm;@">
                  <c:v>45095.875037731479</c:v>
                </c:pt>
                <c:pt idx="2562" formatCode="d/m/yy\ h:mm;@">
                  <c:v>45095.833371180554</c:v>
                </c:pt>
                <c:pt idx="2563" formatCode="d/m/yy\ h:mm;@">
                  <c:v>45095.791704629628</c:v>
                </c:pt>
                <c:pt idx="2564" formatCode="d/m/yy\ h:mm;@">
                  <c:v>45095.750038078702</c:v>
                </c:pt>
                <c:pt idx="2565" formatCode="d/m/yy\ h:mm;@">
                  <c:v>45095.708371527777</c:v>
                </c:pt>
                <c:pt idx="2566" formatCode="d/m/yy\ h:mm;@">
                  <c:v>45095.666704976851</c:v>
                </c:pt>
                <c:pt idx="2567" formatCode="d/m/yy\ h:mm;@">
                  <c:v>45095.625038425926</c:v>
                </c:pt>
                <c:pt idx="2568" formatCode="d/m/yy\ h:mm;@">
                  <c:v>45095.583371875</c:v>
                </c:pt>
                <c:pt idx="2569" formatCode="d/m/yy\ h:mm;@">
                  <c:v>45095.541705324074</c:v>
                </c:pt>
                <c:pt idx="2570" formatCode="d/m/yy\ h:mm;@">
                  <c:v>45095.500038773149</c:v>
                </c:pt>
                <c:pt idx="2571" formatCode="d/m/yy\ h:mm;@">
                  <c:v>45095.458372222223</c:v>
                </c:pt>
                <c:pt idx="2572" formatCode="d/m/yy\ h:mm;@">
                  <c:v>45095.416705671298</c:v>
                </c:pt>
                <c:pt idx="2573" formatCode="d/m/yy\ h:mm;@">
                  <c:v>45095.375039120372</c:v>
                </c:pt>
                <c:pt idx="2574" formatCode="d/m/yy\ h:mm;@">
                  <c:v>45095.333372569447</c:v>
                </c:pt>
                <c:pt idx="2575" formatCode="d/m/yy\ h:mm;@">
                  <c:v>45095.291706018521</c:v>
                </c:pt>
                <c:pt idx="2576" formatCode="d/m/yy\ h:mm;@">
                  <c:v>45095.250039467595</c:v>
                </c:pt>
                <c:pt idx="2577" formatCode="d/m/yy\ h:mm;@">
                  <c:v>45095.20837291667</c:v>
                </c:pt>
                <c:pt idx="2578" formatCode="d/m/yy\ h:mm;@">
                  <c:v>45095.166706365744</c:v>
                </c:pt>
                <c:pt idx="2579" formatCode="d/m/yy\ h:mm;@">
                  <c:v>45095.125039814811</c:v>
                </c:pt>
                <c:pt idx="2580" formatCode="d/m/yy\ h:mm;@">
                  <c:v>45095.083373263886</c:v>
                </c:pt>
                <c:pt idx="2581" formatCode="d/m/yy\ h:mm;@">
                  <c:v>45095.04170671296</c:v>
                </c:pt>
                <c:pt idx="2582" formatCode="d/m/yy\ h:mm;@">
                  <c:v>45095.000040162035</c:v>
                </c:pt>
                <c:pt idx="2583" formatCode="d/m/yy\ h:mm;@">
                  <c:v>45094.958373611109</c:v>
                </c:pt>
                <c:pt idx="2584" formatCode="d/m/yy\ h:mm;@">
                  <c:v>45094.916707060183</c:v>
                </c:pt>
                <c:pt idx="2585" formatCode="d/m/yy\ h:mm;@">
                  <c:v>45094.875040509258</c:v>
                </c:pt>
                <c:pt idx="2586" formatCode="d/m/yy\ h:mm;@">
                  <c:v>45094.833373958332</c:v>
                </c:pt>
                <c:pt idx="2587" formatCode="d/m/yy\ h:mm;@">
                  <c:v>45094.791707407407</c:v>
                </c:pt>
                <c:pt idx="2588" formatCode="d/m/yy\ h:mm;@">
                  <c:v>45094.750040856481</c:v>
                </c:pt>
                <c:pt idx="2589" formatCode="d/m/yy\ h:mm;@">
                  <c:v>45094.708374305555</c:v>
                </c:pt>
                <c:pt idx="2590" formatCode="d/m/yy\ h:mm;@">
                  <c:v>45094.66670775463</c:v>
                </c:pt>
                <c:pt idx="2591" formatCode="d/m/yy\ h:mm;@">
                  <c:v>45094.625041203704</c:v>
                </c:pt>
                <c:pt idx="2592" formatCode="d/m/yy\ h:mm;@">
                  <c:v>45094.583374652779</c:v>
                </c:pt>
                <c:pt idx="2593" formatCode="d/m/yy\ h:mm;@">
                  <c:v>45094.541708101853</c:v>
                </c:pt>
                <c:pt idx="2594" formatCode="d/m/yy\ h:mm;@">
                  <c:v>45094.500041550928</c:v>
                </c:pt>
                <c:pt idx="2595" formatCode="d/m/yy\ h:mm;@">
                  <c:v>45094.458375000002</c:v>
                </c:pt>
                <c:pt idx="2596" formatCode="d/m/yy\ h:mm;@">
                  <c:v>45094.416708449076</c:v>
                </c:pt>
                <c:pt idx="2597" formatCode="d/m/yy\ h:mm;@">
                  <c:v>45094.375041898151</c:v>
                </c:pt>
                <c:pt idx="2598" formatCode="d/m/yy\ h:mm;@">
                  <c:v>45094.333375347225</c:v>
                </c:pt>
                <c:pt idx="2599" formatCode="d/m/yy\ h:mm;@">
                  <c:v>45094.2917087963</c:v>
                </c:pt>
                <c:pt idx="2600" formatCode="d/m/yy\ h:mm;@">
                  <c:v>45094.250042245367</c:v>
                </c:pt>
                <c:pt idx="2601" formatCode="d/m/yy\ h:mm;@">
                  <c:v>45094.208375694441</c:v>
                </c:pt>
                <c:pt idx="2602" formatCode="d/m/yy\ h:mm;@">
                  <c:v>45094.166709143516</c:v>
                </c:pt>
                <c:pt idx="2603" formatCode="d/m/yy\ h:mm;@">
                  <c:v>45094.12504259259</c:v>
                </c:pt>
                <c:pt idx="2604" formatCode="d/m/yy\ h:mm;@">
                  <c:v>45094.083376041664</c:v>
                </c:pt>
                <c:pt idx="2605" formatCode="d/m/yy\ h:mm;@">
                  <c:v>45094.041709490739</c:v>
                </c:pt>
                <c:pt idx="2606" formatCode="d/m/yy\ h:mm;@">
                  <c:v>45094.000042939813</c:v>
                </c:pt>
                <c:pt idx="2607" formatCode="d/m/yy\ h:mm;@">
                  <c:v>45093.958376388888</c:v>
                </c:pt>
                <c:pt idx="2608" formatCode="d/m/yy\ h:mm;@">
                  <c:v>45093.916709837962</c:v>
                </c:pt>
                <c:pt idx="2609" formatCode="d/m/yy\ h:mm;@">
                  <c:v>45093.875043287037</c:v>
                </c:pt>
                <c:pt idx="2610" formatCode="d/m/yy\ h:mm;@">
                  <c:v>45093.833376736111</c:v>
                </c:pt>
                <c:pt idx="2611" formatCode="d/m/yy\ h:mm;@">
                  <c:v>45093.791710185185</c:v>
                </c:pt>
                <c:pt idx="2612" formatCode="d/m/yy\ h:mm;@">
                  <c:v>45093.75004363426</c:v>
                </c:pt>
                <c:pt idx="2613" formatCode="d/m/yy\ h:mm;@">
                  <c:v>45093.708377083334</c:v>
                </c:pt>
                <c:pt idx="2614" formatCode="d/m/yy\ h:mm;@">
                  <c:v>45093.666710532409</c:v>
                </c:pt>
                <c:pt idx="2615" formatCode="d/m/yy\ h:mm;@">
                  <c:v>45093.625043981483</c:v>
                </c:pt>
                <c:pt idx="2616" formatCode="d/m/yy\ h:mm;@">
                  <c:v>45093.583377430557</c:v>
                </c:pt>
                <c:pt idx="2617" formatCode="d/m/yy\ h:mm;@">
                  <c:v>45093.541710879632</c:v>
                </c:pt>
                <c:pt idx="2618" formatCode="d/m/yy\ h:mm;@">
                  <c:v>45093.500044328706</c:v>
                </c:pt>
                <c:pt idx="2619" formatCode="d/m/yy\ h:mm;@">
                  <c:v>45093.458377777781</c:v>
                </c:pt>
                <c:pt idx="2620" formatCode="d/m/yy\ h:mm;@">
                  <c:v>45093.416711226855</c:v>
                </c:pt>
                <c:pt idx="2621" formatCode="d/m/yy\ h:mm;@">
                  <c:v>45093.37504467593</c:v>
                </c:pt>
                <c:pt idx="2622" formatCode="d/m/yy\ h:mm;@">
                  <c:v>45093.333378124997</c:v>
                </c:pt>
                <c:pt idx="2623" formatCode="d/m/yy\ h:mm;@">
                  <c:v>45093.291711574071</c:v>
                </c:pt>
                <c:pt idx="2624" formatCode="d/m/yy\ h:mm;@">
                  <c:v>45093.250045023146</c:v>
                </c:pt>
                <c:pt idx="2625" formatCode="d/m/yy\ h:mm;@">
                  <c:v>45093.20837847222</c:v>
                </c:pt>
                <c:pt idx="2626" formatCode="d/m/yy\ h:mm;@">
                  <c:v>45093.166711921294</c:v>
                </c:pt>
                <c:pt idx="2627" formatCode="d/m/yy\ h:mm;@">
                  <c:v>45093.125045370369</c:v>
                </c:pt>
                <c:pt idx="2628" formatCode="d/m/yy\ h:mm;@">
                  <c:v>45093.083378819443</c:v>
                </c:pt>
                <c:pt idx="2629" formatCode="d/m/yy\ h:mm;@">
                  <c:v>45093.041712268518</c:v>
                </c:pt>
                <c:pt idx="2630" formatCode="d/m/yy\ h:mm;@">
                  <c:v>45093.000045717592</c:v>
                </c:pt>
                <c:pt idx="2631" formatCode="d/m/yy\ h:mm;@">
                  <c:v>45092.958379166666</c:v>
                </c:pt>
                <c:pt idx="2632" formatCode="d/m/yy\ h:mm;@">
                  <c:v>45092.916712615741</c:v>
                </c:pt>
                <c:pt idx="2633" formatCode="d/m/yy\ h:mm;@">
                  <c:v>45092.875046064815</c:v>
                </c:pt>
                <c:pt idx="2634" formatCode="d/m/yy\ h:mm;@">
                  <c:v>45092.83337951389</c:v>
                </c:pt>
                <c:pt idx="2635" formatCode="d/m/yy\ h:mm;@">
                  <c:v>45092.791712962964</c:v>
                </c:pt>
                <c:pt idx="2636" formatCode="d/m/yy\ h:mm;@">
                  <c:v>45092.750046412039</c:v>
                </c:pt>
                <c:pt idx="2637" formatCode="d/m/yy\ h:mm;@">
                  <c:v>45092.708379861113</c:v>
                </c:pt>
                <c:pt idx="2638" formatCode="d/m/yy\ h:mm;@">
                  <c:v>45092.666713310187</c:v>
                </c:pt>
                <c:pt idx="2639" formatCode="d/m/yy\ h:mm;@">
                  <c:v>45092.625046759262</c:v>
                </c:pt>
                <c:pt idx="2640" formatCode="d/m/yy\ h:mm;@">
                  <c:v>45092.583380208336</c:v>
                </c:pt>
                <c:pt idx="2641" formatCode="d/m/yy\ h:mm;@">
                  <c:v>45092.541713657411</c:v>
                </c:pt>
                <c:pt idx="2642" formatCode="d/m/yy\ h:mm;@">
                  <c:v>45092.500047106485</c:v>
                </c:pt>
                <c:pt idx="2643" formatCode="d/m/yy\ h:mm;@">
                  <c:v>45092.458380555552</c:v>
                </c:pt>
                <c:pt idx="2644" formatCode="d/m/yy\ h:mm;@">
                  <c:v>45092.416714004627</c:v>
                </c:pt>
                <c:pt idx="2645" formatCode="d/m/yy\ h:mm;@">
                  <c:v>45092.375047453701</c:v>
                </c:pt>
                <c:pt idx="2646" formatCode="d/m/yy\ h:mm;@">
                  <c:v>45092.333380902775</c:v>
                </c:pt>
                <c:pt idx="2647" formatCode="d/m/yy\ h:mm;@">
                  <c:v>45092.29171435185</c:v>
                </c:pt>
                <c:pt idx="2648" formatCode="d/m/yy\ h:mm;@">
                  <c:v>45092.250047800924</c:v>
                </c:pt>
                <c:pt idx="2649" formatCode="d/m/yy\ h:mm;@">
                  <c:v>45092.208381249999</c:v>
                </c:pt>
                <c:pt idx="2650" formatCode="d/m/yy\ h:mm;@">
                  <c:v>45092.166714699073</c:v>
                </c:pt>
                <c:pt idx="2651" formatCode="d/m/yy\ h:mm;@">
                  <c:v>45092.125048148147</c:v>
                </c:pt>
                <c:pt idx="2652" formatCode="d/m/yy\ h:mm;@">
                  <c:v>45092.083381597222</c:v>
                </c:pt>
                <c:pt idx="2653" formatCode="d/m/yy\ h:mm;@">
                  <c:v>45092.041715046296</c:v>
                </c:pt>
                <c:pt idx="2654" formatCode="d/m/yy\ h:mm;@">
                  <c:v>45092.000048495371</c:v>
                </c:pt>
                <c:pt idx="2655" formatCode="d/m/yy\ h:mm;@">
                  <c:v>45091.958381944445</c:v>
                </c:pt>
                <c:pt idx="2656" formatCode="d/m/yy\ h:mm;@">
                  <c:v>45091.91671539352</c:v>
                </c:pt>
                <c:pt idx="2657" formatCode="d/m/yy\ h:mm;@">
                  <c:v>45091.875048842594</c:v>
                </c:pt>
                <c:pt idx="2658" formatCode="d/m/yy\ h:mm;@">
                  <c:v>45091.833382291668</c:v>
                </c:pt>
                <c:pt idx="2659" formatCode="d/m/yy\ h:mm;@">
                  <c:v>45091.791715740743</c:v>
                </c:pt>
                <c:pt idx="2660" formatCode="d/m/yy\ h:mm;@">
                  <c:v>45091.750049189817</c:v>
                </c:pt>
                <c:pt idx="2661" formatCode="d/m/yy\ h:mm;@">
                  <c:v>45091.708382638892</c:v>
                </c:pt>
                <c:pt idx="2662" formatCode="d/m/yy\ h:mm;@">
                  <c:v>45091.666716087966</c:v>
                </c:pt>
                <c:pt idx="2663" formatCode="d/m/yy\ h:mm;@">
                  <c:v>45091.62504953704</c:v>
                </c:pt>
                <c:pt idx="2664" formatCode="d/m/yy\ h:mm;@">
                  <c:v>45091.583382986108</c:v>
                </c:pt>
                <c:pt idx="2665" formatCode="d/m/yy\ h:mm;@">
                  <c:v>45091.541716435182</c:v>
                </c:pt>
                <c:pt idx="2666" formatCode="d/m/yy\ h:mm;@">
                  <c:v>45091.500049884256</c:v>
                </c:pt>
                <c:pt idx="2667" formatCode="d/m/yy\ h:mm;@">
                  <c:v>45091.458383333331</c:v>
                </c:pt>
                <c:pt idx="2668" formatCode="d/m/yy\ h:mm;@">
                  <c:v>45091.416716782405</c:v>
                </c:pt>
                <c:pt idx="2669" formatCode="d/m/yy\ h:mm;@">
                  <c:v>45091.37505023148</c:v>
                </c:pt>
                <c:pt idx="2670" formatCode="d/m/yy\ h:mm;@">
                  <c:v>45091.333383680554</c:v>
                </c:pt>
                <c:pt idx="2671" formatCode="d/m/yy\ h:mm;@">
                  <c:v>45091.291717129629</c:v>
                </c:pt>
                <c:pt idx="2672" formatCode="d/m/yy\ h:mm;@">
                  <c:v>45091.250050578703</c:v>
                </c:pt>
                <c:pt idx="2673" formatCode="d/m/yy\ h:mm;@">
                  <c:v>45091.208384027777</c:v>
                </c:pt>
                <c:pt idx="2674" formatCode="d/m/yy\ h:mm;@">
                  <c:v>45091.166717476852</c:v>
                </c:pt>
                <c:pt idx="2675" formatCode="d/m/yy\ h:mm;@">
                  <c:v>45091.125050925926</c:v>
                </c:pt>
                <c:pt idx="2676" formatCode="d/m/yy\ h:mm;@">
                  <c:v>45091.083384375001</c:v>
                </c:pt>
                <c:pt idx="2677" formatCode="d/m/yy\ h:mm;@">
                  <c:v>45091.041717824075</c:v>
                </c:pt>
                <c:pt idx="2678" formatCode="d/m/yy\ h:mm;@">
                  <c:v>45091.000051273149</c:v>
                </c:pt>
                <c:pt idx="2679" formatCode="d/m/yy\ h:mm;@">
                  <c:v>45090.958384722224</c:v>
                </c:pt>
                <c:pt idx="2680" formatCode="d/m/yy\ h:mm;@">
                  <c:v>45090.916718171298</c:v>
                </c:pt>
                <c:pt idx="2681" formatCode="d/m/yy\ h:mm;@">
                  <c:v>45090.875051620373</c:v>
                </c:pt>
                <c:pt idx="2682" formatCode="d/m/yy\ h:mm;@">
                  <c:v>45090.833385069447</c:v>
                </c:pt>
                <c:pt idx="2683" formatCode="d/m/yy\ h:mm;@">
                  <c:v>45090.791718518522</c:v>
                </c:pt>
                <c:pt idx="2684" formatCode="d/m/yy\ h:mm;@">
                  <c:v>45090.750051967596</c:v>
                </c:pt>
                <c:pt idx="2685" formatCode="d/m/yy\ h:mm;@">
                  <c:v>45090.708385416663</c:v>
                </c:pt>
                <c:pt idx="2686" formatCode="d/m/yy\ h:mm;@">
                  <c:v>45090.666718865737</c:v>
                </c:pt>
                <c:pt idx="2687" formatCode="d/m/yy\ h:mm;@">
                  <c:v>45090.625052314812</c:v>
                </c:pt>
                <c:pt idx="2688" formatCode="d/m/yy\ h:mm;@">
                  <c:v>45090.583385763886</c:v>
                </c:pt>
                <c:pt idx="2689" formatCode="d/m/yy\ h:mm;@">
                  <c:v>45090.541719212961</c:v>
                </c:pt>
                <c:pt idx="2690" formatCode="d/m/yy\ h:mm;@">
                  <c:v>45090.500052662035</c:v>
                </c:pt>
                <c:pt idx="2691" formatCode="d/m/yy\ h:mm;@">
                  <c:v>45090.45838611111</c:v>
                </c:pt>
                <c:pt idx="2692" formatCode="d/m/yy\ h:mm;@">
                  <c:v>45090.416719560184</c:v>
                </c:pt>
                <c:pt idx="2693" formatCode="d/m/yy\ h:mm;@">
                  <c:v>45090.375053009258</c:v>
                </c:pt>
                <c:pt idx="2694" formatCode="d/m/yy\ h:mm;@">
                  <c:v>45090.333386458333</c:v>
                </c:pt>
                <c:pt idx="2695" formatCode="d/m/yy\ h:mm;@">
                  <c:v>45090.291719907407</c:v>
                </c:pt>
                <c:pt idx="2696" formatCode="d/m/yy\ h:mm;@">
                  <c:v>45090.250053356482</c:v>
                </c:pt>
                <c:pt idx="2697" formatCode="d/m/yy\ h:mm;@">
                  <c:v>45090.208386805556</c:v>
                </c:pt>
                <c:pt idx="2698" formatCode="d/m/yy\ h:mm;@">
                  <c:v>45090.16672025463</c:v>
                </c:pt>
                <c:pt idx="2699" formatCode="d/m/yy\ h:mm;@">
                  <c:v>45090.125053703705</c:v>
                </c:pt>
                <c:pt idx="2700" formatCode="d/m/yy\ h:mm;@">
                  <c:v>45090.083387152779</c:v>
                </c:pt>
                <c:pt idx="2701" formatCode="d/m/yy\ h:mm;@">
                  <c:v>45090.041720601854</c:v>
                </c:pt>
                <c:pt idx="2702" formatCode="d/m/yy\ h:mm;@">
                  <c:v>45090.000054050928</c:v>
                </c:pt>
                <c:pt idx="2703" formatCode="d/m/yy\ h:mm;@">
                  <c:v>45089.958387500003</c:v>
                </c:pt>
                <c:pt idx="2704" formatCode="d/m/yy\ h:mm;@">
                  <c:v>45089.916720949077</c:v>
                </c:pt>
                <c:pt idx="2705" formatCode="d/m/yy\ h:mm;@">
                  <c:v>45089.875054398151</c:v>
                </c:pt>
                <c:pt idx="2706" formatCode="d/m/yy\ h:mm;@">
                  <c:v>45089.833387847226</c:v>
                </c:pt>
                <c:pt idx="2707" formatCode="d/m/yy\ h:mm;@">
                  <c:v>45089.791721296293</c:v>
                </c:pt>
                <c:pt idx="2708" formatCode="d/m/yy\ h:mm;@">
                  <c:v>45089.750054745367</c:v>
                </c:pt>
                <c:pt idx="2709" formatCode="d/m/yy\ h:mm;@">
                  <c:v>45089.708388194442</c:v>
                </c:pt>
                <c:pt idx="2710" formatCode="d/m/yy\ h:mm;@">
                  <c:v>45089.666721643516</c:v>
                </c:pt>
                <c:pt idx="2711" formatCode="d/m/yy\ h:mm;@">
                  <c:v>45089.625055092591</c:v>
                </c:pt>
                <c:pt idx="2712" formatCode="d/m/yy\ h:mm;@">
                  <c:v>45089.583388541665</c:v>
                </c:pt>
                <c:pt idx="2713" formatCode="d/m/yy\ h:mm;@">
                  <c:v>45089.541721990739</c:v>
                </c:pt>
                <c:pt idx="2714" formatCode="d/m/yy\ h:mm;@">
                  <c:v>45089.500055439814</c:v>
                </c:pt>
                <c:pt idx="2715" formatCode="d/m/yy\ h:mm;@">
                  <c:v>45089.458388888888</c:v>
                </c:pt>
                <c:pt idx="2716" formatCode="d/m/yy\ h:mm;@">
                  <c:v>45089.416722337963</c:v>
                </c:pt>
                <c:pt idx="2717" formatCode="d/m/yy\ h:mm;@">
                  <c:v>45089.375055787037</c:v>
                </c:pt>
                <c:pt idx="2718" formatCode="d/m/yy\ h:mm;@">
                  <c:v>45089.333389236112</c:v>
                </c:pt>
                <c:pt idx="2719" formatCode="d/m/yy\ h:mm;@">
                  <c:v>45089.291722685186</c:v>
                </c:pt>
                <c:pt idx="2720" formatCode="d/m/yy\ h:mm;@">
                  <c:v>45089.25005613426</c:v>
                </c:pt>
                <c:pt idx="2721" formatCode="d/m/yy\ h:mm;@">
                  <c:v>45089.208389583335</c:v>
                </c:pt>
                <c:pt idx="2722" formatCode="d/m/yy\ h:mm;@">
                  <c:v>45089.166723032409</c:v>
                </c:pt>
                <c:pt idx="2723" formatCode="d/m/yy\ h:mm;@">
                  <c:v>45089.125056481484</c:v>
                </c:pt>
                <c:pt idx="2724" formatCode="d/m/yy\ h:mm;@">
                  <c:v>45089.083389930558</c:v>
                </c:pt>
                <c:pt idx="2725" formatCode="d/m/yy\ h:mm;@">
                  <c:v>45089.041723379632</c:v>
                </c:pt>
                <c:pt idx="2726" formatCode="d/m/yy\ h:mm;@">
                  <c:v>45089.000056828707</c:v>
                </c:pt>
                <c:pt idx="2727" formatCode="d/m/yy\ h:mm;@">
                  <c:v>45088.958390277781</c:v>
                </c:pt>
                <c:pt idx="2728" formatCode="d/m/yy\ h:mm;@">
                  <c:v>45088.916723726848</c:v>
                </c:pt>
                <c:pt idx="2729" formatCode="d/m/yy\ h:mm;@">
                  <c:v>45088.875057175923</c:v>
                </c:pt>
                <c:pt idx="2730" formatCode="d/m/yy\ h:mm;@">
                  <c:v>45088.833390624997</c:v>
                </c:pt>
                <c:pt idx="2731" formatCode="d/m/yy\ h:mm;@">
                  <c:v>45088.791724074072</c:v>
                </c:pt>
                <c:pt idx="2732" formatCode="d/m/yy\ h:mm;@">
                  <c:v>45088.750057523146</c:v>
                </c:pt>
                <c:pt idx="2733" formatCode="d/m/yy\ h:mm;@">
                  <c:v>45088.708390972221</c:v>
                </c:pt>
                <c:pt idx="2734" formatCode="d/m/yy\ h:mm;@">
                  <c:v>45088.666724421295</c:v>
                </c:pt>
                <c:pt idx="2735" formatCode="d/m/yy\ h:mm;@">
                  <c:v>45088.625057870369</c:v>
                </c:pt>
                <c:pt idx="2736" formatCode="d/m/yy\ h:mm;@">
                  <c:v>45088.583391319444</c:v>
                </c:pt>
                <c:pt idx="2737" formatCode="d/m/yy\ h:mm;@">
                  <c:v>45088.541724768518</c:v>
                </c:pt>
                <c:pt idx="2738" formatCode="d/m/yy\ h:mm;@">
                  <c:v>45088.500058217593</c:v>
                </c:pt>
                <c:pt idx="2739" formatCode="d/m/yy\ h:mm;@">
                  <c:v>45088.458391666667</c:v>
                </c:pt>
                <c:pt idx="2740" formatCode="d/m/yy\ h:mm;@">
                  <c:v>45088.416725115741</c:v>
                </c:pt>
                <c:pt idx="2741" formatCode="d/m/yy\ h:mm;@">
                  <c:v>45088.375058564816</c:v>
                </c:pt>
                <c:pt idx="2742" formatCode="d/m/yy\ h:mm;@">
                  <c:v>45088.33339201389</c:v>
                </c:pt>
                <c:pt idx="2743" formatCode="d/m/yy\ h:mm;@">
                  <c:v>45088.291725462965</c:v>
                </c:pt>
                <c:pt idx="2744" formatCode="d/m/yy\ h:mm;@">
                  <c:v>45088.250058912039</c:v>
                </c:pt>
                <c:pt idx="2745" formatCode="d/m/yy\ h:mm;@">
                  <c:v>45088.208392361114</c:v>
                </c:pt>
                <c:pt idx="2746" formatCode="d/m/yy\ h:mm;@">
                  <c:v>45088.166725810188</c:v>
                </c:pt>
                <c:pt idx="2747" formatCode="d/m/yy\ h:mm;@">
                  <c:v>45088.125059259262</c:v>
                </c:pt>
                <c:pt idx="2748" formatCode="d/m/yy\ h:mm;@">
                  <c:v>45088.083392708337</c:v>
                </c:pt>
                <c:pt idx="2749" formatCode="d/m/yy\ h:mm;@">
                  <c:v>45088.041726157404</c:v>
                </c:pt>
                <c:pt idx="2750" formatCode="d/m/yy\ h:mm;@">
                  <c:v>45088.000059606478</c:v>
                </c:pt>
                <c:pt idx="2751" formatCode="d/m/yy\ h:mm;@">
                  <c:v>45087.958393055553</c:v>
                </c:pt>
                <c:pt idx="2752" formatCode="d/m/yy\ h:mm;@">
                  <c:v>45087.916726504627</c:v>
                </c:pt>
                <c:pt idx="2753" formatCode="d/m/yy\ h:mm;@">
                  <c:v>45087.875059953702</c:v>
                </c:pt>
                <c:pt idx="2754" formatCode="d/m/yy\ h:mm;@">
                  <c:v>45087.833393402776</c:v>
                </c:pt>
                <c:pt idx="2755" formatCode="d/m/yy\ h:mm;@">
                  <c:v>45087.79172685185</c:v>
                </c:pt>
                <c:pt idx="2756" formatCode="d/m/yy\ h:mm;@">
                  <c:v>45087.750060300925</c:v>
                </c:pt>
                <c:pt idx="2757" formatCode="d/m/yy\ h:mm;@">
                  <c:v>45087.708393749999</c:v>
                </c:pt>
                <c:pt idx="2758" formatCode="d/m/yy\ h:mm;@">
                  <c:v>45087.666727199074</c:v>
                </c:pt>
                <c:pt idx="2759" formatCode="d/m/yy\ h:mm;@">
                  <c:v>45087.625060648148</c:v>
                </c:pt>
                <c:pt idx="2760" formatCode="d/m/yy\ h:mm;@">
                  <c:v>45087.583394097222</c:v>
                </c:pt>
                <c:pt idx="2761" formatCode="d/m/yy\ h:mm;@">
                  <c:v>45087.541727546297</c:v>
                </c:pt>
                <c:pt idx="2762" formatCode="d/m/yy\ h:mm;@">
                  <c:v>45087.500060995371</c:v>
                </c:pt>
                <c:pt idx="2763" formatCode="d/m/yy\ h:mm;@">
                  <c:v>45087.458394444446</c:v>
                </c:pt>
                <c:pt idx="2764" formatCode="d/m/yy\ h:mm;@">
                  <c:v>45087.41672789352</c:v>
                </c:pt>
                <c:pt idx="2765" formatCode="d/m/yy\ h:mm;@">
                  <c:v>45087.375061342595</c:v>
                </c:pt>
                <c:pt idx="2766" formatCode="d/m/yy\ h:mm;@">
                  <c:v>45087.333394791669</c:v>
                </c:pt>
                <c:pt idx="2767" formatCode="d/m/yy\ h:mm;@">
                  <c:v>45087.291728240743</c:v>
                </c:pt>
                <c:pt idx="2768" formatCode="d/m/yy\ h:mm;@">
                  <c:v>45087.250061689818</c:v>
                </c:pt>
                <c:pt idx="2769" formatCode="d/m/yy\ h:mm;@">
                  <c:v>45087.208395138892</c:v>
                </c:pt>
                <c:pt idx="2770" formatCode="d/m/yy\ h:mm;@">
                  <c:v>45087.166728587959</c:v>
                </c:pt>
                <c:pt idx="2771" formatCode="d/m/yy\ h:mm;@">
                  <c:v>45087.125062037034</c:v>
                </c:pt>
                <c:pt idx="2772" formatCode="d/m/yy\ h:mm;@">
                  <c:v>45087.083395486108</c:v>
                </c:pt>
                <c:pt idx="2773" formatCode="d/m/yy\ h:mm;@">
                  <c:v>45087.041728935183</c:v>
                </c:pt>
                <c:pt idx="2774" formatCode="d/m/yy\ h:mm;@">
                  <c:v>45087.000062384257</c:v>
                </c:pt>
                <c:pt idx="2775" formatCode="d/m/yy\ h:mm;@">
                  <c:v>45086.958395833331</c:v>
                </c:pt>
                <c:pt idx="2776" formatCode="d/m/yy\ h:mm;@">
                  <c:v>45086.916729282406</c:v>
                </c:pt>
                <c:pt idx="2777" formatCode="d/m/yy\ h:mm;@">
                  <c:v>45086.87506273148</c:v>
                </c:pt>
                <c:pt idx="2778" formatCode="d/m/yy\ h:mm;@">
                  <c:v>45086.833396180555</c:v>
                </c:pt>
                <c:pt idx="2779" formatCode="d/m/yy\ h:mm;@">
                  <c:v>45086.791729629629</c:v>
                </c:pt>
                <c:pt idx="2780" formatCode="d/m/yy\ h:mm;@">
                  <c:v>45086.750063078704</c:v>
                </c:pt>
                <c:pt idx="2781" formatCode="d/m/yy\ h:mm;@">
                  <c:v>45086.708396527778</c:v>
                </c:pt>
                <c:pt idx="2782" formatCode="d/m/yy\ h:mm;@">
                  <c:v>45086.666729976852</c:v>
                </c:pt>
                <c:pt idx="2783" formatCode="d/m/yy\ h:mm;@">
                  <c:v>45086.625063425927</c:v>
                </c:pt>
                <c:pt idx="2784" formatCode="d/m/yy\ h:mm;@">
                  <c:v>45086.583396875001</c:v>
                </c:pt>
                <c:pt idx="2785" formatCode="d/m/yy\ h:mm;@">
                  <c:v>45086.541730324076</c:v>
                </c:pt>
                <c:pt idx="2786" formatCode="d/m/yy\ h:mm;@">
                  <c:v>45086.50006377315</c:v>
                </c:pt>
                <c:pt idx="2787" formatCode="d/m/yy\ h:mm;@">
                  <c:v>45086.458397222224</c:v>
                </c:pt>
                <c:pt idx="2788" formatCode="d/m/yy\ h:mm;@">
                  <c:v>45086.416730671299</c:v>
                </c:pt>
                <c:pt idx="2789" formatCode="d/m/yy\ h:mm;@">
                  <c:v>45086.375064120373</c:v>
                </c:pt>
                <c:pt idx="2790" formatCode="d/m/yy\ h:mm;@">
                  <c:v>45086.333397569448</c:v>
                </c:pt>
                <c:pt idx="2791" formatCode="d/m/yy\ h:mm;@">
                  <c:v>45086.291731018522</c:v>
                </c:pt>
                <c:pt idx="2792" formatCode="d/m/yy\ h:mm;@">
                  <c:v>45086.250064467589</c:v>
                </c:pt>
                <c:pt idx="2793" formatCode="d/m/yy\ h:mm;@">
                  <c:v>45086.208397916664</c:v>
                </c:pt>
                <c:pt idx="2794" formatCode="d/m/yy\ h:mm;@">
                  <c:v>45086.166731365738</c:v>
                </c:pt>
                <c:pt idx="2795" formatCode="d/m/yy\ h:mm;@">
                  <c:v>45086.125064814813</c:v>
                </c:pt>
                <c:pt idx="2796" formatCode="d/m/yy\ h:mm;@">
                  <c:v>45086.083398263887</c:v>
                </c:pt>
                <c:pt idx="2797" formatCode="d/m/yy\ h:mm;@">
                  <c:v>45086.041731712961</c:v>
                </c:pt>
                <c:pt idx="2798" formatCode="d/m/yy\ h:mm;@">
                  <c:v>45086.000065162036</c:v>
                </c:pt>
                <c:pt idx="2799" formatCode="d/m/yy\ h:mm;@">
                  <c:v>45085.95839861111</c:v>
                </c:pt>
                <c:pt idx="2800" formatCode="d/m/yy\ h:mm;@">
                  <c:v>45085.916732060185</c:v>
                </c:pt>
                <c:pt idx="2801" formatCode="d/m/yy\ h:mm;@">
                  <c:v>45085.875065509259</c:v>
                </c:pt>
                <c:pt idx="2802" formatCode="d/m/yy\ h:mm;@">
                  <c:v>45085.833398958333</c:v>
                </c:pt>
                <c:pt idx="2803" formatCode="d/m/yy\ h:mm;@">
                  <c:v>45085.791732407408</c:v>
                </c:pt>
                <c:pt idx="2804" formatCode="d/m/yy\ h:mm;@">
                  <c:v>45085.750065856482</c:v>
                </c:pt>
                <c:pt idx="2805" formatCode="d/m/yy\ h:mm;@">
                  <c:v>45085.708399305557</c:v>
                </c:pt>
                <c:pt idx="2806" formatCode="d/m/yy\ h:mm;@">
                  <c:v>45085.666732754631</c:v>
                </c:pt>
                <c:pt idx="2807" formatCode="d/m/yy\ h:mm;@">
                  <c:v>45085.625066203706</c:v>
                </c:pt>
                <c:pt idx="2808" formatCode="d/m/yy\ h:mm;@">
                  <c:v>45085.58339965278</c:v>
                </c:pt>
                <c:pt idx="2809" formatCode="d/m/yy\ h:mm;@">
                  <c:v>45085.541733101854</c:v>
                </c:pt>
                <c:pt idx="2810" formatCode="d/m/yy\ h:mm;@">
                  <c:v>45085.500066550929</c:v>
                </c:pt>
                <c:pt idx="2811" formatCode="d/m/yy\ h:mm;@">
                  <c:v>45085.458400000003</c:v>
                </c:pt>
                <c:pt idx="2812" formatCode="d/m/yy\ h:mm;@">
                  <c:v>45085.416733449078</c:v>
                </c:pt>
                <c:pt idx="2813" formatCode="d/m/yy\ h:mm;@">
                  <c:v>45085.375066898145</c:v>
                </c:pt>
                <c:pt idx="2814" formatCode="d/m/yy\ h:mm;@">
                  <c:v>45085.333400347219</c:v>
                </c:pt>
                <c:pt idx="2815" formatCode="d/m/yy\ h:mm;@">
                  <c:v>45085.291733796294</c:v>
                </c:pt>
                <c:pt idx="2816" formatCode="d/m/yy\ h:mm;@">
                  <c:v>45085.250067245368</c:v>
                </c:pt>
                <c:pt idx="2817" formatCode="d/m/yy\ h:mm;@">
                  <c:v>45085.208400694442</c:v>
                </c:pt>
                <c:pt idx="2818" formatCode="d/m/yy\ h:mm;@">
                  <c:v>45085.166734143517</c:v>
                </c:pt>
                <c:pt idx="2819" formatCode="d/m/yy\ h:mm;@">
                  <c:v>45085.125067592591</c:v>
                </c:pt>
                <c:pt idx="2820" formatCode="d/m/yy\ h:mm;@">
                  <c:v>45085.083401041666</c:v>
                </c:pt>
                <c:pt idx="2821" formatCode="d/m/yy\ h:mm;@">
                  <c:v>45085.04173449074</c:v>
                </c:pt>
                <c:pt idx="2822" formatCode="d/m/yy\ h:mm;@">
                  <c:v>45085.000067939814</c:v>
                </c:pt>
                <c:pt idx="2823" formatCode="d/m/yy\ h:mm;@">
                  <c:v>45084.958401388889</c:v>
                </c:pt>
                <c:pt idx="2824" formatCode="d/m/yy\ h:mm;@">
                  <c:v>45084.916734837963</c:v>
                </c:pt>
                <c:pt idx="2825" formatCode="d/m/yy\ h:mm;@">
                  <c:v>45084.875068287038</c:v>
                </c:pt>
                <c:pt idx="2826" formatCode="d/m/yy\ h:mm;@">
                  <c:v>45084.833401736112</c:v>
                </c:pt>
                <c:pt idx="2827" formatCode="d/m/yy\ h:mm;@">
                  <c:v>45084.791735185187</c:v>
                </c:pt>
                <c:pt idx="2828" formatCode="d/m/yy\ h:mm;@">
                  <c:v>45084.750068634261</c:v>
                </c:pt>
                <c:pt idx="2829" formatCode="d/m/yy\ h:mm;@">
                  <c:v>45084.708402083335</c:v>
                </c:pt>
                <c:pt idx="2830" formatCode="d/m/yy\ h:mm;@">
                  <c:v>45084.66673553241</c:v>
                </c:pt>
                <c:pt idx="2831" formatCode="d/m/yy\ h:mm;@">
                  <c:v>45084.625068981484</c:v>
                </c:pt>
                <c:pt idx="2832" formatCode="d/m/yy\ h:mm;@">
                  <c:v>45084.583402430559</c:v>
                </c:pt>
                <c:pt idx="2833" formatCode="d/m/yy\ h:mm;@">
                  <c:v>45084.541735879633</c:v>
                </c:pt>
                <c:pt idx="2834" formatCode="d/m/yy\ h:mm;@">
                  <c:v>45084.5000693287</c:v>
                </c:pt>
                <c:pt idx="2835" formatCode="d/m/yy\ h:mm;@">
                  <c:v>45084.458402777775</c:v>
                </c:pt>
                <c:pt idx="2836" formatCode="d/m/yy\ h:mm;@">
                  <c:v>45084.416736226849</c:v>
                </c:pt>
                <c:pt idx="2837" formatCode="d/m/yy\ h:mm;@">
                  <c:v>45084.375069675923</c:v>
                </c:pt>
                <c:pt idx="2838" formatCode="d/m/yy\ h:mm;@">
                  <c:v>45084.333403124998</c:v>
                </c:pt>
                <c:pt idx="2839" formatCode="d/m/yy\ h:mm;@">
                  <c:v>45084.291736574072</c:v>
                </c:pt>
                <c:pt idx="2840" formatCode="d/m/yy\ h:mm;@">
                  <c:v>45084.250070023147</c:v>
                </c:pt>
                <c:pt idx="2841" formatCode="d/m/yy\ h:mm;@">
                  <c:v>45084.208403472221</c:v>
                </c:pt>
                <c:pt idx="2842" formatCode="d/m/yy\ h:mm;@">
                  <c:v>45084.166736921296</c:v>
                </c:pt>
                <c:pt idx="2843" formatCode="d/m/yy\ h:mm;@">
                  <c:v>45084.12507037037</c:v>
                </c:pt>
                <c:pt idx="2844" formatCode="d/m/yy\ h:mm;@">
                  <c:v>45084.083403819444</c:v>
                </c:pt>
                <c:pt idx="2845" formatCode="d/m/yy\ h:mm;@">
                  <c:v>45084.041737268519</c:v>
                </c:pt>
                <c:pt idx="2846" formatCode="d/m/yy\ h:mm;@">
                  <c:v>45084.000070717593</c:v>
                </c:pt>
                <c:pt idx="2847" formatCode="d/m/yy\ h:mm;@">
                  <c:v>45083.958404166668</c:v>
                </c:pt>
                <c:pt idx="2848" formatCode="d/m/yy\ h:mm;@">
                  <c:v>45083.916737615742</c:v>
                </c:pt>
                <c:pt idx="2849" formatCode="d/m/yy\ h:mm;@">
                  <c:v>45083.875071064816</c:v>
                </c:pt>
                <c:pt idx="2850" formatCode="d/m/yy\ h:mm;@">
                  <c:v>45083.833404513891</c:v>
                </c:pt>
                <c:pt idx="2851" formatCode="d/m/yy\ h:mm;@">
                  <c:v>45083.791737962965</c:v>
                </c:pt>
                <c:pt idx="2852" formatCode="d/m/yy\ h:mm;@">
                  <c:v>45083.75007141204</c:v>
                </c:pt>
                <c:pt idx="2853" formatCode="d/m/yy\ h:mm;@">
                  <c:v>45083.708404861114</c:v>
                </c:pt>
                <c:pt idx="2854" formatCode="d/m/yy\ h:mm;@">
                  <c:v>45083.666738310189</c:v>
                </c:pt>
                <c:pt idx="2855" formatCode="d/m/yy\ h:mm;@">
                  <c:v>45083.625071759256</c:v>
                </c:pt>
                <c:pt idx="2856" formatCode="d/m/yy\ h:mm;@">
                  <c:v>45083.58340520833</c:v>
                </c:pt>
                <c:pt idx="2857" formatCode="d/m/yy\ h:mm;@">
                  <c:v>45083.541738657404</c:v>
                </c:pt>
                <c:pt idx="2858" formatCode="d/m/yy\ h:mm;@">
                  <c:v>45083.500072106479</c:v>
                </c:pt>
                <c:pt idx="2859" formatCode="d/m/yy\ h:mm;@">
                  <c:v>45083.458405555553</c:v>
                </c:pt>
                <c:pt idx="2860" formatCode="d/m/yy\ h:mm;@">
                  <c:v>45083.416739004628</c:v>
                </c:pt>
                <c:pt idx="2861" formatCode="d/m/yy\ h:mm;@">
                  <c:v>45083.375072453702</c:v>
                </c:pt>
                <c:pt idx="2862" formatCode="d/m/yy\ h:mm;@">
                  <c:v>45083.333405902777</c:v>
                </c:pt>
                <c:pt idx="2863" formatCode="d/m/yy\ h:mm;@">
                  <c:v>45083.291739351851</c:v>
                </c:pt>
                <c:pt idx="2864" formatCode="d/m/yy\ h:mm;@">
                  <c:v>45083.250072800925</c:v>
                </c:pt>
                <c:pt idx="2865" formatCode="d/m/yy\ h:mm;@">
                  <c:v>45083.20840625</c:v>
                </c:pt>
                <c:pt idx="2866" formatCode="d/m/yy\ h:mm;@">
                  <c:v>45083.166739699074</c:v>
                </c:pt>
                <c:pt idx="2867" formatCode="d/m/yy\ h:mm;@">
                  <c:v>45083.125073148149</c:v>
                </c:pt>
                <c:pt idx="2868" formatCode="d/m/yy\ h:mm;@">
                  <c:v>45083.083406597223</c:v>
                </c:pt>
                <c:pt idx="2869" formatCode="d/m/yy\ h:mm;@">
                  <c:v>45083.041740046297</c:v>
                </c:pt>
                <c:pt idx="2870" formatCode="d/m/yy\ h:mm;@">
                  <c:v>45083.000073495372</c:v>
                </c:pt>
                <c:pt idx="2871" formatCode="d/m/yy\ h:mm;@">
                  <c:v>45082.958406944446</c:v>
                </c:pt>
                <c:pt idx="2872" formatCode="d/m/yy\ h:mm;@">
                  <c:v>45082.916740393521</c:v>
                </c:pt>
                <c:pt idx="2873" formatCode="d/m/yy\ h:mm;@">
                  <c:v>45082.875073842595</c:v>
                </c:pt>
                <c:pt idx="2874" formatCode="d/m/yy\ h:mm;@">
                  <c:v>45082.83340729167</c:v>
                </c:pt>
                <c:pt idx="2875" formatCode="d/m/yy\ h:mm;@">
                  <c:v>45082.791740740744</c:v>
                </c:pt>
                <c:pt idx="2876" formatCode="d/m/yy\ h:mm;@">
                  <c:v>45082.750074189818</c:v>
                </c:pt>
                <c:pt idx="2877" formatCode="d/m/yy\ h:mm;@">
                  <c:v>45082.708407638886</c:v>
                </c:pt>
                <c:pt idx="2878" formatCode="d/m/yy\ h:mm;@">
                  <c:v>45082.66674108796</c:v>
                </c:pt>
                <c:pt idx="2879" formatCode="d/m/yy\ h:mm;@">
                  <c:v>45082.625074537034</c:v>
                </c:pt>
                <c:pt idx="2880" formatCode="d/m/yy\ h:mm;@">
                  <c:v>45082.583407986109</c:v>
                </c:pt>
                <c:pt idx="2881" formatCode="d/m/yy\ h:mm;@">
                  <c:v>45082.541741435183</c:v>
                </c:pt>
                <c:pt idx="2882" formatCode="d/m/yy\ h:mm;@">
                  <c:v>45082.500074884258</c:v>
                </c:pt>
                <c:pt idx="2883" formatCode="d/m/yy\ h:mm;@">
                  <c:v>45082.458408333332</c:v>
                </c:pt>
                <c:pt idx="2884" formatCode="d/m/yy\ h:mm;@">
                  <c:v>45082.416741782406</c:v>
                </c:pt>
                <c:pt idx="2885" formatCode="d/m/yy\ h:mm;@">
                  <c:v>45082.375075231481</c:v>
                </c:pt>
                <c:pt idx="2886" formatCode="d/m/yy\ h:mm;@">
                  <c:v>45082.333408680555</c:v>
                </c:pt>
                <c:pt idx="2887" formatCode="d/m/yy\ h:mm;@">
                  <c:v>45082.29174212963</c:v>
                </c:pt>
                <c:pt idx="2888" formatCode="d/m/yy\ h:mm;@">
                  <c:v>45082.250075578704</c:v>
                </c:pt>
                <c:pt idx="2889" formatCode="d/m/yy\ h:mm;@">
                  <c:v>45082.208409027779</c:v>
                </c:pt>
                <c:pt idx="2890" formatCode="d/m/yy\ h:mm;@">
                  <c:v>45082.166742476853</c:v>
                </c:pt>
                <c:pt idx="2891" formatCode="d/m/yy\ h:mm;@">
                  <c:v>45082.125075925927</c:v>
                </c:pt>
                <c:pt idx="2892" formatCode="d/m/yy\ h:mm;@">
                  <c:v>45082.083409375002</c:v>
                </c:pt>
                <c:pt idx="2893" formatCode="d/m/yy\ h:mm;@">
                  <c:v>45082.041742824076</c:v>
                </c:pt>
                <c:pt idx="2894" formatCode="d/m/yy\ h:mm;@">
                  <c:v>45082.000076273151</c:v>
                </c:pt>
                <c:pt idx="2895" formatCode="d/m/yy\ h:mm;@">
                  <c:v>45081.958409722225</c:v>
                </c:pt>
                <c:pt idx="2896" formatCode="d/m/yy\ h:mm;@">
                  <c:v>45081.916743171299</c:v>
                </c:pt>
                <c:pt idx="2897" formatCode="d/m/yy\ h:mm;@">
                  <c:v>45081.875076620374</c:v>
                </c:pt>
                <c:pt idx="2898" formatCode="d/m/yy\ h:mm;@">
                  <c:v>45081.833410069441</c:v>
                </c:pt>
                <c:pt idx="2899" formatCode="d/m/yy\ h:mm;@">
                  <c:v>45081.791743518515</c:v>
                </c:pt>
                <c:pt idx="2900" formatCode="d/m/yy\ h:mm;@">
                  <c:v>45081.75007696759</c:v>
                </c:pt>
                <c:pt idx="2901" formatCode="d/m/yy\ h:mm;@">
                  <c:v>45081.708410416664</c:v>
                </c:pt>
                <c:pt idx="2902" formatCode="d/m/yy\ h:mm;@">
                  <c:v>45081.666743865739</c:v>
                </c:pt>
                <c:pt idx="2903" formatCode="d/m/yy\ h:mm;@">
                  <c:v>45081.625077314813</c:v>
                </c:pt>
                <c:pt idx="2904" formatCode="d/m/yy\ h:mm;@">
                  <c:v>45081.583410763888</c:v>
                </c:pt>
                <c:pt idx="2905" formatCode="d/m/yy\ h:mm;@">
                  <c:v>45081.541744212962</c:v>
                </c:pt>
                <c:pt idx="2906" formatCode="d/m/yy\ h:mm;@">
                  <c:v>45081.500077662036</c:v>
                </c:pt>
                <c:pt idx="2907" formatCode="d/m/yy\ h:mm;@">
                  <c:v>45081.458411111111</c:v>
                </c:pt>
                <c:pt idx="2908" formatCode="d/m/yy\ h:mm;@">
                  <c:v>45081.416744560185</c:v>
                </c:pt>
                <c:pt idx="2909" formatCode="d/m/yy\ h:mm;@">
                  <c:v>45081.37507800926</c:v>
                </c:pt>
                <c:pt idx="2910" formatCode="d/m/yy\ h:mm;@">
                  <c:v>45081.333411458334</c:v>
                </c:pt>
                <c:pt idx="2911" formatCode="d/m/yy\ h:mm;@">
                  <c:v>45081.291744907408</c:v>
                </c:pt>
                <c:pt idx="2912" formatCode="d/m/yy\ h:mm;@">
                  <c:v>45081.250078356483</c:v>
                </c:pt>
                <c:pt idx="2913" formatCode="d/m/yy\ h:mm;@">
                  <c:v>45081.208411805557</c:v>
                </c:pt>
                <c:pt idx="2914" formatCode="d/m/yy\ h:mm;@">
                  <c:v>45081.166745254632</c:v>
                </c:pt>
                <c:pt idx="2915" formatCode="d/m/yy\ h:mm;@">
                  <c:v>45081.125078703706</c:v>
                </c:pt>
                <c:pt idx="2916" formatCode="d/m/yy\ h:mm;@">
                  <c:v>45081.083412152781</c:v>
                </c:pt>
                <c:pt idx="2917" formatCode="d/m/yy\ h:mm;@">
                  <c:v>45081.041745601855</c:v>
                </c:pt>
                <c:pt idx="2918" formatCode="d/m/yy\ h:mm;@">
                  <c:v>45081.000079050929</c:v>
                </c:pt>
                <c:pt idx="2919" formatCode="d/m/yy\ h:mm;@">
                  <c:v>45080.958412499996</c:v>
                </c:pt>
                <c:pt idx="2920" formatCode="d/m/yy\ h:mm;@">
                  <c:v>45080.916745949071</c:v>
                </c:pt>
                <c:pt idx="2921" formatCode="d/m/yy\ h:mm;@">
                  <c:v>45080.875079398145</c:v>
                </c:pt>
                <c:pt idx="2922" formatCode="d/m/yy\ h:mm;@">
                  <c:v>45080.83341284722</c:v>
                </c:pt>
                <c:pt idx="2923" formatCode="d/m/yy\ h:mm;@">
                  <c:v>45080.791746296294</c:v>
                </c:pt>
                <c:pt idx="2924" formatCode="d/m/yy\ h:mm;@">
                  <c:v>45080.750079745369</c:v>
                </c:pt>
                <c:pt idx="2925" formatCode="d/m/yy\ h:mm;@">
                  <c:v>45080.708413194443</c:v>
                </c:pt>
                <c:pt idx="2926" formatCode="d/m/yy\ h:mm;@">
                  <c:v>45080.666746643517</c:v>
                </c:pt>
                <c:pt idx="2927" formatCode="d/m/yy\ h:mm;@">
                  <c:v>45080.625080092592</c:v>
                </c:pt>
                <c:pt idx="2928" formatCode="d/m/yy\ h:mm;@">
                  <c:v>45080.583413541666</c:v>
                </c:pt>
                <c:pt idx="2929" formatCode="d/m/yy\ h:mm;@">
                  <c:v>45080.541746990741</c:v>
                </c:pt>
                <c:pt idx="2930" formatCode="d/m/yy\ h:mm;@">
                  <c:v>45080.500080439815</c:v>
                </c:pt>
                <c:pt idx="2931" formatCode="d/m/yy\ h:mm;@">
                  <c:v>45080.458413888889</c:v>
                </c:pt>
                <c:pt idx="2932" formatCode="d/m/yy\ h:mm;@">
                  <c:v>45080.416747337964</c:v>
                </c:pt>
                <c:pt idx="2933" formatCode="d/m/yy\ h:mm;@">
                  <c:v>45080.375080787038</c:v>
                </c:pt>
                <c:pt idx="2934" formatCode="d/m/yy\ h:mm;@">
                  <c:v>45080.333414236113</c:v>
                </c:pt>
                <c:pt idx="2935" formatCode="d/m/yy\ h:mm;@">
                  <c:v>45080.291747685187</c:v>
                </c:pt>
                <c:pt idx="2936" formatCode="d/m/yy\ h:mm;@">
                  <c:v>45080.250081134262</c:v>
                </c:pt>
                <c:pt idx="2937" formatCode="d/m/yy\ h:mm;@">
                  <c:v>45080.208414583336</c:v>
                </c:pt>
                <c:pt idx="2938" formatCode="d/m/yy\ h:mm;@">
                  <c:v>45080.16674803241</c:v>
                </c:pt>
                <c:pt idx="2939" formatCode="d/m/yy\ h:mm;@">
                  <c:v>45080.125081481485</c:v>
                </c:pt>
                <c:pt idx="2940" formatCode="d/m/yy\ h:mm;@">
                  <c:v>45080.083414930552</c:v>
                </c:pt>
                <c:pt idx="2941" formatCode="d/m/yy\ h:mm;@">
                  <c:v>45080.041748379626</c:v>
                </c:pt>
                <c:pt idx="2942" formatCode="d/m/yy\ h:mm;@">
                  <c:v>45080.000081828701</c:v>
                </c:pt>
                <c:pt idx="2943" formatCode="d/m/yy\ h:mm;@">
                  <c:v>45079.958415277775</c:v>
                </c:pt>
                <c:pt idx="2944" formatCode="d/m/yy\ h:mm;@">
                  <c:v>45079.91674872685</c:v>
                </c:pt>
                <c:pt idx="2945" formatCode="d/m/yy\ h:mm;@">
                  <c:v>45079.875082175924</c:v>
                </c:pt>
                <c:pt idx="2946" formatCode="d/m/yy\ h:mm;@">
                  <c:v>45079.833415624998</c:v>
                </c:pt>
                <c:pt idx="2947" formatCode="d/m/yy\ h:mm;@">
                  <c:v>45079.791749074073</c:v>
                </c:pt>
                <c:pt idx="2948" formatCode="d/m/yy\ h:mm;@">
                  <c:v>45079.750082523147</c:v>
                </c:pt>
                <c:pt idx="2949" formatCode="d/m/yy\ h:mm;@">
                  <c:v>45079.708415972222</c:v>
                </c:pt>
                <c:pt idx="2950" formatCode="d/m/yy\ h:mm;@">
                  <c:v>45079.666749421296</c:v>
                </c:pt>
                <c:pt idx="2951" formatCode="d/m/yy\ h:mm;@">
                  <c:v>45079.625082870371</c:v>
                </c:pt>
                <c:pt idx="2952" formatCode="d/m/yy\ h:mm;@">
                  <c:v>45079.583416319445</c:v>
                </c:pt>
                <c:pt idx="2953" formatCode="d/m/yy\ h:mm;@">
                  <c:v>45079.541749768519</c:v>
                </c:pt>
                <c:pt idx="2954" formatCode="d/m/yy\ h:mm;@">
                  <c:v>45079.500083217594</c:v>
                </c:pt>
                <c:pt idx="2955" formatCode="d/m/yy\ h:mm;@">
                  <c:v>45079.458416666668</c:v>
                </c:pt>
                <c:pt idx="2956" formatCode="d/m/yy\ h:mm;@">
                  <c:v>45079.416750115743</c:v>
                </c:pt>
                <c:pt idx="2957" formatCode="d/m/yy\ h:mm;@">
                  <c:v>45079.375083564817</c:v>
                </c:pt>
                <c:pt idx="2958" formatCode="d/m/yy\ h:mm;@">
                  <c:v>45079.333417013891</c:v>
                </c:pt>
                <c:pt idx="2959" formatCode="d/m/yy\ h:mm;@">
                  <c:v>45079.291750462966</c:v>
                </c:pt>
                <c:pt idx="2960" formatCode="d/m/yy\ h:mm;@">
                  <c:v>45079.25008391204</c:v>
                </c:pt>
                <c:pt idx="2961" formatCode="d/m/yy\ h:mm;@">
                  <c:v>45079.208417361115</c:v>
                </c:pt>
                <c:pt idx="2962" formatCode="d/m/yy\ h:mm;@">
                  <c:v>45079.166750810182</c:v>
                </c:pt>
                <c:pt idx="2963" formatCode="d/m/yy\ h:mm;@">
                  <c:v>45079.125084259256</c:v>
                </c:pt>
                <c:pt idx="2964" formatCode="d/m/yy\ h:mm;@">
                  <c:v>45079.083417708331</c:v>
                </c:pt>
                <c:pt idx="2965" formatCode="d/m/yy\ h:mm;@">
                  <c:v>45079.041751157405</c:v>
                </c:pt>
                <c:pt idx="2966" formatCode="d/m/yy\ h:mm;@">
                  <c:v>45079.00008460648</c:v>
                </c:pt>
                <c:pt idx="2967" formatCode="d/m/yy\ h:mm;@">
                  <c:v>45078.958418055554</c:v>
                </c:pt>
                <c:pt idx="2968" formatCode="d/m/yy\ h:mm;@">
                  <c:v>45078.916751504628</c:v>
                </c:pt>
                <c:pt idx="2969" formatCode="d/m/yy\ h:mm;@">
                  <c:v>45078.875084953703</c:v>
                </c:pt>
                <c:pt idx="2970" formatCode="d/m/yy\ h:mm;@">
                  <c:v>45078.833418402777</c:v>
                </c:pt>
                <c:pt idx="2971" formatCode="d/m/yy\ h:mm;@">
                  <c:v>45078.791751851852</c:v>
                </c:pt>
                <c:pt idx="2972" formatCode="d/m/yy\ h:mm;@">
                  <c:v>45078.750085300926</c:v>
                </c:pt>
                <c:pt idx="2973" formatCode="d/m/yy\ h:mm;@">
                  <c:v>45078.70841875</c:v>
                </c:pt>
                <c:pt idx="2974" formatCode="d/m/yy\ h:mm;@">
                  <c:v>45078.666752199075</c:v>
                </c:pt>
                <c:pt idx="2975" formatCode="d/m/yy\ h:mm;@">
                  <c:v>45078.625085648149</c:v>
                </c:pt>
                <c:pt idx="2976" formatCode="d/m/yy\ h:mm;@">
                  <c:v>45078.583419097224</c:v>
                </c:pt>
                <c:pt idx="2977" formatCode="d/m/yy\ h:mm;@">
                  <c:v>45078.541752546298</c:v>
                </c:pt>
                <c:pt idx="2978" formatCode="d/m/yy\ h:mm;@">
                  <c:v>45078.500085995373</c:v>
                </c:pt>
                <c:pt idx="2979" formatCode="d/m/yy\ h:mm;@">
                  <c:v>45078.458419444447</c:v>
                </c:pt>
                <c:pt idx="2980" formatCode="d/m/yy\ h:mm;@">
                  <c:v>45078.416752893521</c:v>
                </c:pt>
                <c:pt idx="2981" formatCode="d/m/yy\ h:mm;@">
                  <c:v>45078.375086342596</c:v>
                </c:pt>
                <c:pt idx="2982" formatCode="d/m/yy\ h:mm;@">
                  <c:v>45078.33341979167</c:v>
                </c:pt>
                <c:pt idx="2983" formatCode="d/m/yy\ h:mm;@">
                  <c:v>45078.291753240737</c:v>
                </c:pt>
                <c:pt idx="2984" formatCode="d/m/yy\ h:mm;@">
                  <c:v>45078.250086689812</c:v>
                </c:pt>
                <c:pt idx="2985" formatCode="d/m/yy\ h:mm;@">
                  <c:v>45078.208420138886</c:v>
                </c:pt>
                <c:pt idx="2986" formatCode="d/m/yy\ h:mm;@">
                  <c:v>45078.166753587961</c:v>
                </c:pt>
                <c:pt idx="2987" formatCode="d/m/yy\ h:mm;@">
                  <c:v>45078.125087037035</c:v>
                </c:pt>
                <c:pt idx="2988" formatCode="d/m/yy\ h:mm;@">
                  <c:v>45078.083420486109</c:v>
                </c:pt>
                <c:pt idx="2989" formatCode="d/m/yy\ h:mm;@">
                  <c:v>45078.041753935184</c:v>
                </c:pt>
                <c:pt idx="2990" formatCode="d/m/yy\ h:mm;@">
                  <c:v>45078.000087384258</c:v>
                </c:pt>
                <c:pt idx="2991" formatCode="d/m/yy\ h:mm;@">
                  <c:v>45077.958420833333</c:v>
                </c:pt>
                <c:pt idx="2992" formatCode="d/m/yy\ h:mm;@">
                  <c:v>45077.916754282407</c:v>
                </c:pt>
                <c:pt idx="2993" formatCode="d/m/yy\ h:mm;@">
                  <c:v>45077.875087731481</c:v>
                </c:pt>
                <c:pt idx="2994" formatCode="d/m/yy\ h:mm;@">
                  <c:v>45077.833421180556</c:v>
                </c:pt>
                <c:pt idx="2995" formatCode="d/m/yy\ h:mm;@">
                  <c:v>45077.79175462963</c:v>
                </c:pt>
                <c:pt idx="2996" formatCode="d/m/yy\ h:mm;@">
                  <c:v>45077.750088078705</c:v>
                </c:pt>
                <c:pt idx="2997" formatCode="d/m/yy\ h:mm;@">
                  <c:v>45077.708421527779</c:v>
                </c:pt>
                <c:pt idx="2998" formatCode="d/m/yy\ h:mm;@">
                  <c:v>45077.666754976854</c:v>
                </c:pt>
                <c:pt idx="2999" formatCode="d/m/yy\ h:mm;@">
                  <c:v>45077.625088425928</c:v>
                </c:pt>
                <c:pt idx="3000" formatCode="d/m/yy\ h:mm;@">
                  <c:v>45077.583421875002</c:v>
                </c:pt>
                <c:pt idx="3001" formatCode="d/m/yy\ h:mm;@">
                  <c:v>45077.541755324077</c:v>
                </c:pt>
                <c:pt idx="3002" formatCode="d/m/yy\ h:mm;@">
                  <c:v>45077.500088773151</c:v>
                </c:pt>
                <c:pt idx="3003" formatCode="d/m/yy\ h:mm;@">
                  <c:v>45077.458422222226</c:v>
                </c:pt>
                <c:pt idx="3004" formatCode="d/m/yy\ h:mm;@">
                  <c:v>45077.416755671293</c:v>
                </c:pt>
                <c:pt idx="3005" formatCode="d/m/yy\ h:mm;@">
                  <c:v>45077.375089120367</c:v>
                </c:pt>
                <c:pt idx="3006" formatCode="d/m/yy\ h:mm;@">
                  <c:v>45077.333422569442</c:v>
                </c:pt>
                <c:pt idx="3007" formatCode="d/m/yy\ h:mm;@">
                  <c:v>45077.291756018516</c:v>
                </c:pt>
                <c:pt idx="3008" formatCode="d/m/yy\ h:mm;@">
                  <c:v>45077.25008946759</c:v>
                </c:pt>
                <c:pt idx="3009" formatCode="d/m/yy\ h:mm;@">
                  <c:v>45077.208422916665</c:v>
                </c:pt>
                <c:pt idx="3010" formatCode="d/m/yy\ h:mm;@">
                  <c:v>45077.166756365739</c:v>
                </c:pt>
                <c:pt idx="3011" formatCode="d/m/yy\ h:mm;@">
                  <c:v>45077.125089814814</c:v>
                </c:pt>
                <c:pt idx="3012" formatCode="d/m/yy\ h:mm;@">
                  <c:v>45077.083423263888</c:v>
                </c:pt>
                <c:pt idx="3013" formatCode="d/m/yy\ h:mm;@">
                  <c:v>45077.041756712963</c:v>
                </c:pt>
                <c:pt idx="3014" formatCode="d/m/yy\ h:mm;@">
                  <c:v>45077.000090162037</c:v>
                </c:pt>
                <c:pt idx="3015" formatCode="d/m/yy\ h:mm;@">
                  <c:v>45076.958423611111</c:v>
                </c:pt>
                <c:pt idx="3016" formatCode="d/m/yy\ h:mm;@">
                  <c:v>45076.916757060186</c:v>
                </c:pt>
                <c:pt idx="3017" formatCode="d/m/yy\ h:mm;@">
                  <c:v>45076.87509050926</c:v>
                </c:pt>
                <c:pt idx="3018" formatCode="d/m/yy\ h:mm;@">
                  <c:v>45076.833423958335</c:v>
                </c:pt>
                <c:pt idx="3019" formatCode="d/m/yy\ h:mm;@">
                  <c:v>45076.791757407409</c:v>
                </c:pt>
                <c:pt idx="3020" formatCode="d/m/yy\ h:mm;@">
                  <c:v>45076.750090856483</c:v>
                </c:pt>
                <c:pt idx="3021" formatCode="d/m/yy\ h:mm;@">
                  <c:v>45076.708424305558</c:v>
                </c:pt>
                <c:pt idx="3022" formatCode="d/m/yy\ h:mm;@">
                  <c:v>45076.666757754632</c:v>
                </c:pt>
                <c:pt idx="3023" formatCode="d/m/yy\ h:mm;@">
                  <c:v>45076.625091203707</c:v>
                </c:pt>
                <c:pt idx="3024" formatCode="d/m/yy\ h:mm;@">
                  <c:v>45076.583424652781</c:v>
                </c:pt>
                <c:pt idx="3025" formatCode="d/m/yy\ h:mm;@">
                  <c:v>45076.541758101848</c:v>
                </c:pt>
                <c:pt idx="3026" formatCode="d/m/yy\ h:mm;@">
                  <c:v>45076.500091550923</c:v>
                </c:pt>
                <c:pt idx="3027" formatCode="d/m/yy\ h:mm;@">
                  <c:v>45076.458424999997</c:v>
                </c:pt>
                <c:pt idx="3028" formatCode="d/m/yy\ h:mm;@">
                  <c:v>45076.416758449071</c:v>
                </c:pt>
                <c:pt idx="3029" formatCode="d/m/yy\ h:mm;@">
                  <c:v>45076.375091898146</c:v>
                </c:pt>
                <c:pt idx="3030" formatCode="d/m/yy\ h:mm;@">
                  <c:v>45076.33342534722</c:v>
                </c:pt>
                <c:pt idx="3031" formatCode="d/m/yy\ h:mm;@">
                  <c:v>45076.291758796295</c:v>
                </c:pt>
                <c:pt idx="3032" formatCode="d/m/yy\ h:mm;@">
                  <c:v>45076.250092245369</c:v>
                </c:pt>
                <c:pt idx="3033" formatCode="d/m/yy\ h:mm;@">
                  <c:v>45076.208425694444</c:v>
                </c:pt>
                <c:pt idx="3034" formatCode="d/m/yy\ h:mm;@">
                  <c:v>45076.166759143518</c:v>
                </c:pt>
                <c:pt idx="3035" formatCode="d/m/yy\ h:mm;@">
                  <c:v>45076.125092592592</c:v>
                </c:pt>
                <c:pt idx="3036" formatCode="d/m/yy\ h:mm;@">
                  <c:v>45076.083426041667</c:v>
                </c:pt>
                <c:pt idx="3037" formatCode="d/m/yy\ h:mm;@">
                  <c:v>45076.041759490741</c:v>
                </c:pt>
                <c:pt idx="3038" formatCode="d/m/yy\ h:mm;@">
                  <c:v>45076.000092939816</c:v>
                </c:pt>
                <c:pt idx="3039" formatCode="d/m/yy\ h:mm;@">
                  <c:v>45075.95842638889</c:v>
                </c:pt>
                <c:pt idx="3040" formatCode="d/m/yy\ h:mm;@">
                  <c:v>45075.916759837964</c:v>
                </c:pt>
                <c:pt idx="3041" formatCode="d/m/yy\ h:mm;@">
                  <c:v>45075.875093287039</c:v>
                </c:pt>
                <c:pt idx="3042" formatCode="d/m/yy\ h:mm;@">
                  <c:v>45075.833426736113</c:v>
                </c:pt>
                <c:pt idx="3043" formatCode="d/m/yy\ h:mm;@">
                  <c:v>45075.791760185188</c:v>
                </c:pt>
                <c:pt idx="3044" formatCode="d/m/yy\ h:mm;@">
                  <c:v>45075.750093634262</c:v>
                </c:pt>
                <c:pt idx="3045" formatCode="d/m/yy\ h:mm;@">
                  <c:v>45075.708427083337</c:v>
                </c:pt>
                <c:pt idx="3046" formatCode="d/m/yy\ h:mm;@">
                  <c:v>45075.666760532411</c:v>
                </c:pt>
                <c:pt idx="3047" formatCode="d/m/yy\ h:mm;@">
                  <c:v>45075.625093981478</c:v>
                </c:pt>
                <c:pt idx="3048" formatCode="d/m/yy\ h:mm;@">
                  <c:v>45075.583427430553</c:v>
                </c:pt>
                <c:pt idx="3049" formatCode="d/m/yy\ h:mm;@">
                  <c:v>45075.541760879627</c:v>
                </c:pt>
                <c:pt idx="3050" formatCode="d/m/yy\ h:mm;@">
                  <c:v>45075.500094328701</c:v>
                </c:pt>
                <c:pt idx="3051" formatCode="d/m/yy\ h:mm;@">
                  <c:v>45075.458427777776</c:v>
                </c:pt>
                <c:pt idx="3052" formatCode="d/m/yy\ h:mm;@">
                  <c:v>45075.41676122685</c:v>
                </c:pt>
                <c:pt idx="3053" formatCode="d/m/yy\ h:mm;@">
                  <c:v>45075.375094675925</c:v>
                </c:pt>
                <c:pt idx="3054" formatCode="d/m/yy\ h:mm;@">
                  <c:v>45075.333428124999</c:v>
                </c:pt>
                <c:pt idx="3055" formatCode="d/m/yy\ h:mm;@">
                  <c:v>45075.291761574073</c:v>
                </c:pt>
                <c:pt idx="3056" formatCode="d/m/yy\ h:mm;@">
                  <c:v>45075.250095023148</c:v>
                </c:pt>
                <c:pt idx="3057" formatCode="d/m/yy\ h:mm;@">
                  <c:v>45075.208428472222</c:v>
                </c:pt>
                <c:pt idx="3058" formatCode="d/m/yy\ h:mm;@">
                  <c:v>45075.166761921297</c:v>
                </c:pt>
                <c:pt idx="3059" formatCode="d/m/yy\ h:mm;@">
                  <c:v>45075.125095370371</c:v>
                </c:pt>
                <c:pt idx="3060" formatCode="d/m/yy\ h:mm;@">
                  <c:v>45075.083428819446</c:v>
                </c:pt>
                <c:pt idx="3061" formatCode="d/m/yy\ h:mm;@">
                  <c:v>45075.04176226852</c:v>
                </c:pt>
                <c:pt idx="3062" formatCode="d/m/yy\ h:mm;@">
                  <c:v>45075.000095717594</c:v>
                </c:pt>
                <c:pt idx="3063" formatCode="d/m/yy\ h:mm;@">
                  <c:v>45074.958429166669</c:v>
                </c:pt>
                <c:pt idx="3064" formatCode="d/m/yy\ h:mm;@">
                  <c:v>45074.916762615743</c:v>
                </c:pt>
                <c:pt idx="3065" formatCode="d/m/yy\ h:mm;@">
                  <c:v>45074.875096064818</c:v>
                </c:pt>
                <c:pt idx="3066" formatCode="d/m/yy\ h:mm;@">
                  <c:v>45074.833429513892</c:v>
                </c:pt>
                <c:pt idx="3067" formatCode="d/m/yy\ h:mm;@">
                  <c:v>45074.791762962966</c:v>
                </c:pt>
                <c:pt idx="3068" formatCode="d/m/yy\ h:mm;@">
                  <c:v>45074.750096412034</c:v>
                </c:pt>
                <c:pt idx="3069" formatCode="d/m/yy\ h:mm;@">
                  <c:v>45074.708429861108</c:v>
                </c:pt>
                <c:pt idx="3070" formatCode="d/m/yy\ h:mm;@">
                  <c:v>45074.666763310182</c:v>
                </c:pt>
                <c:pt idx="3071" formatCode="d/m/yy\ h:mm;@">
                  <c:v>45074.625096759257</c:v>
                </c:pt>
                <c:pt idx="3072" formatCode="d/m/yy\ h:mm;@">
                  <c:v>45074.583430208331</c:v>
                </c:pt>
                <c:pt idx="3073" formatCode="d/m/yy\ h:mm;@">
                  <c:v>45074.541763657406</c:v>
                </c:pt>
                <c:pt idx="3074" formatCode="d/m/yy\ h:mm;@">
                  <c:v>45074.50009710648</c:v>
                </c:pt>
                <c:pt idx="3075" formatCode="d/m/yy\ h:mm;@">
                  <c:v>45074.458430555555</c:v>
                </c:pt>
                <c:pt idx="3076" formatCode="d/m/yy\ h:mm;@">
                  <c:v>45074.416764004629</c:v>
                </c:pt>
                <c:pt idx="3077" formatCode="d/m/yy\ h:mm;@">
                  <c:v>45074.375097453703</c:v>
                </c:pt>
                <c:pt idx="3078" formatCode="d/m/yy\ h:mm;@">
                  <c:v>45074.333430902778</c:v>
                </c:pt>
                <c:pt idx="3079" formatCode="d/m/yy\ h:mm;@">
                  <c:v>45074.291764351852</c:v>
                </c:pt>
                <c:pt idx="3080" formatCode="d/m/yy\ h:mm;@">
                  <c:v>45074.250097800927</c:v>
                </c:pt>
                <c:pt idx="3081" formatCode="d/m/yy\ h:mm;@">
                  <c:v>45074.208431250001</c:v>
                </c:pt>
                <c:pt idx="3082" formatCode="d/m/yy\ h:mm;@">
                  <c:v>45074.166764699075</c:v>
                </c:pt>
                <c:pt idx="3083" formatCode="d/m/yy\ h:mm;@">
                  <c:v>45074.12509814815</c:v>
                </c:pt>
                <c:pt idx="3084" formatCode="d/m/yy\ h:mm;@">
                  <c:v>45074.083431597224</c:v>
                </c:pt>
                <c:pt idx="3085" formatCode="d/m/yy\ h:mm;@">
                  <c:v>45074.041765046299</c:v>
                </c:pt>
                <c:pt idx="3086" formatCode="d/m/yy\ h:mm;@">
                  <c:v>45074.000098495373</c:v>
                </c:pt>
                <c:pt idx="3087" formatCode="d/m/yy\ h:mm;@">
                  <c:v>45073.958431944448</c:v>
                </c:pt>
                <c:pt idx="3088" formatCode="d/m/yy\ h:mm;@">
                  <c:v>45073.916765393522</c:v>
                </c:pt>
                <c:pt idx="3089" formatCode="d/m/yy\ h:mm;@">
                  <c:v>45073.875098842589</c:v>
                </c:pt>
                <c:pt idx="3090" formatCode="d/m/yy\ h:mm;@">
                  <c:v>45073.833432291663</c:v>
                </c:pt>
                <c:pt idx="3091" formatCode="d/m/yy\ h:mm;@">
                  <c:v>45073.791765740738</c:v>
                </c:pt>
                <c:pt idx="3092" formatCode="d/m/yy\ h:mm;@">
                  <c:v>45073.750099189812</c:v>
                </c:pt>
                <c:pt idx="3093" formatCode="d/m/yy\ h:mm;@">
                  <c:v>45073.708432638887</c:v>
                </c:pt>
                <c:pt idx="3094" formatCode="d/m/yy\ h:mm;@">
                  <c:v>45073.666766087961</c:v>
                </c:pt>
                <c:pt idx="3095" formatCode="d/m/yy\ h:mm;@">
                  <c:v>45073.625099537036</c:v>
                </c:pt>
                <c:pt idx="3096" formatCode="d/m/yy\ h:mm;@">
                  <c:v>45073.58343298611</c:v>
                </c:pt>
                <c:pt idx="3097" formatCode="d/m/yy\ h:mm;@">
                  <c:v>45073.541766435184</c:v>
                </c:pt>
                <c:pt idx="3098" formatCode="d/m/yy\ h:mm;@">
                  <c:v>45073.500099884259</c:v>
                </c:pt>
                <c:pt idx="3099" formatCode="d/m/yy\ h:mm;@">
                  <c:v>45073.458433333333</c:v>
                </c:pt>
                <c:pt idx="3100" formatCode="d/m/yy\ h:mm;@">
                  <c:v>45073.416766782408</c:v>
                </c:pt>
                <c:pt idx="3101" formatCode="d/m/yy\ h:mm;@">
                  <c:v>45073.375100231482</c:v>
                </c:pt>
                <c:pt idx="3102" formatCode="d/m/yy\ h:mm;@">
                  <c:v>45073.333433680556</c:v>
                </c:pt>
                <c:pt idx="3103" formatCode="d/m/yy\ h:mm;@">
                  <c:v>45073.291767129631</c:v>
                </c:pt>
                <c:pt idx="3104" formatCode="d/m/yy\ h:mm;@">
                  <c:v>45073.250100578705</c:v>
                </c:pt>
                <c:pt idx="3105" formatCode="d/m/yy\ h:mm;@">
                  <c:v>45073.20843402778</c:v>
                </c:pt>
                <c:pt idx="3106" formatCode="d/m/yy\ h:mm;@">
                  <c:v>45073.166767476854</c:v>
                </c:pt>
                <c:pt idx="3107" formatCode="d/m/yy\ h:mm;@">
                  <c:v>45073.125100925929</c:v>
                </c:pt>
                <c:pt idx="3108" formatCode="d/m/yy\ h:mm;@">
                  <c:v>45073.083434375003</c:v>
                </c:pt>
                <c:pt idx="3109" formatCode="d/m/yy\ h:mm;@">
                  <c:v>45073.041767824077</c:v>
                </c:pt>
                <c:pt idx="3110" formatCode="d/m/yy\ h:mm;@">
                  <c:v>45073.000101273145</c:v>
                </c:pt>
                <c:pt idx="3111" formatCode="d/m/yy\ h:mm;@">
                  <c:v>45072.958434722219</c:v>
                </c:pt>
                <c:pt idx="3112" formatCode="d/m/yy\ h:mm;@">
                  <c:v>45072.916768171293</c:v>
                </c:pt>
                <c:pt idx="3113" formatCode="d/m/yy\ h:mm;@">
                  <c:v>45072.875101620368</c:v>
                </c:pt>
                <c:pt idx="3114" formatCode="d/m/yy\ h:mm;@">
                  <c:v>45072.833435069442</c:v>
                </c:pt>
                <c:pt idx="3115" formatCode="d/m/yy\ h:mm;@">
                  <c:v>45072.791768518517</c:v>
                </c:pt>
                <c:pt idx="3116" formatCode="d/m/yy\ h:mm;@">
                  <c:v>45072.750101967591</c:v>
                </c:pt>
                <c:pt idx="3117" formatCode="d/m/yy\ h:mm;@">
                  <c:v>45072.708435416665</c:v>
                </c:pt>
                <c:pt idx="3118" formatCode="d/m/yy\ h:mm;@">
                  <c:v>45072.66676886574</c:v>
                </c:pt>
                <c:pt idx="3119" formatCode="d/m/yy\ h:mm;@">
                  <c:v>45072.625102314814</c:v>
                </c:pt>
                <c:pt idx="3120" formatCode="d/m/yy\ h:mm;@">
                  <c:v>45072.583435763889</c:v>
                </c:pt>
                <c:pt idx="3121" formatCode="d/m/yy\ h:mm;@">
                  <c:v>45072.541769212963</c:v>
                </c:pt>
                <c:pt idx="3122" formatCode="d/m/yy\ h:mm;@">
                  <c:v>45072.500102662038</c:v>
                </c:pt>
                <c:pt idx="3123" formatCode="d/m/yy\ h:mm;@">
                  <c:v>45072.458436111112</c:v>
                </c:pt>
                <c:pt idx="3124" formatCode="d/m/yy\ h:mm;@">
                  <c:v>45072.416769560186</c:v>
                </c:pt>
                <c:pt idx="3125" formatCode="d/m/yy\ h:mm;@">
                  <c:v>45072.375103009261</c:v>
                </c:pt>
                <c:pt idx="3126" formatCode="d/m/yy\ h:mm;@">
                  <c:v>45072.333436458335</c:v>
                </c:pt>
                <c:pt idx="3127" formatCode="d/m/yy\ h:mm;@">
                  <c:v>45072.29176990741</c:v>
                </c:pt>
                <c:pt idx="3128" formatCode="d/m/yy\ h:mm;@">
                  <c:v>45072.250103356484</c:v>
                </c:pt>
                <c:pt idx="3129" formatCode="d/m/yy\ h:mm;@">
                  <c:v>45072.208436805558</c:v>
                </c:pt>
                <c:pt idx="3130" formatCode="d/m/yy\ h:mm;@">
                  <c:v>45072.166770254633</c:v>
                </c:pt>
                <c:pt idx="3131" formatCode="d/m/yy\ h:mm;@">
                  <c:v>45072.125103703707</c:v>
                </c:pt>
                <c:pt idx="3132" formatCode="d/m/yy\ h:mm;@">
                  <c:v>45072.083437152774</c:v>
                </c:pt>
                <c:pt idx="3133" formatCode="d/m/yy\ h:mm;@">
                  <c:v>45072.041770601849</c:v>
                </c:pt>
                <c:pt idx="3134" formatCode="d/m/yy\ h:mm;@">
                  <c:v>45072.000104050923</c:v>
                </c:pt>
                <c:pt idx="3135" formatCode="d/m/yy\ h:mm;@">
                  <c:v>45071.958437499998</c:v>
                </c:pt>
                <c:pt idx="3136" formatCode="d/m/yy\ h:mm;@">
                  <c:v>45071.916770949072</c:v>
                </c:pt>
                <c:pt idx="3137" formatCode="d/m/yy\ h:mm;@">
                  <c:v>45071.875104398147</c:v>
                </c:pt>
                <c:pt idx="3138" formatCode="d/m/yy\ h:mm;@">
                  <c:v>45071.833437847221</c:v>
                </c:pt>
                <c:pt idx="3139" formatCode="d/m/yy\ h:mm;@">
                  <c:v>45071.791771296295</c:v>
                </c:pt>
                <c:pt idx="3140" formatCode="d/m/yy\ h:mm;@">
                  <c:v>45071.75010474537</c:v>
                </c:pt>
                <c:pt idx="3141" formatCode="d/m/yy\ h:mm;@">
                  <c:v>45071.708438194444</c:v>
                </c:pt>
                <c:pt idx="3142" formatCode="d/m/yy\ h:mm;@">
                  <c:v>45071.666771643519</c:v>
                </c:pt>
                <c:pt idx="3143" formatCode="d/m/yy\ h:mm;@">
                  <c:v>45071.625105092593</c:v>
                </c:pt>
                <c:pt idx="3144" formatCode="d/m/yy\ h:mm;@">
                  <c:v>45071.583438541667</c:v>
                </c:pt>
                <c:pt idx="3145" formatCode="d/m/yy\ h:mm;@">
                  <c:v>45071.541771990742</c:v>
                </c:pt>
                <c:pt idx="3146" formatCode="d/m/yy\ h:mm;@">
                  <c:v>45071.500105439816</c:v>
                </c:pt>
                <c:pt idx="3147" formatCode="d/m/yy\ h:mm;@">
                  <c:v>45071.458438888891</c:v>
                </c:pt>
                <c:pt idx="3148" formatCode="d/m/yy\ h:mm;@">
                  <c:v>45071.416772337965</c:v>
                </c:pt>
                <c:pt idx="3149" formatCode="d/m/yy\ h:mm;@">
                  <c:v>45071.37510578704</c:v>
                </c:pt>
                <c:pt idx="3150" formatCode="d/m/yy\ h:mm;@">
                  <c:v>45071.333439236114</c:v>
                </c:pt>
                <c:pt idx="3151" formatCode="d/m/yy\ h:mm;@">
                  <c:v>45071.291772685188</c:v>
                </c:pt>
                <c:pt idx="3152" formatCode="d/m/yy\ h:mm;@">
                  <c:v>45071.250106134263</c:v>
                </c:pt>
                <c:pt idx="3153" formatCode="d/m/yy\ h:mm;@">
                  <c:v>45071.20843958333</c:v>
                </c:pt>
                <c:pt idx="3154" formatCode="d/m/yy\ h:mm;@">
                  <c:v>45071.166773032404</c:v>
                </c:pt>
                <c:pt idx="3155" formatCode="d/m/yy\ h:mm;@">
                  <c:v>45071.125106481479</c:v>
                </c:pt>
                <c:pt idx="3156" formatCode="d/m/yy\ h:mm;@">
                  <c:v>45071.083439930553</c:v>
                </c:pt>
                <c:pt idx="3157" formatCode="d/m/yy\ h:mm;@">
                  <c:v>45071.041773379628</c:v>
                </c:pt>
                <c:pt idx="3158" formatCode="d/m/yy\ h:mm;@">
                  <c:v>45071.000106828702</c:v>
                </c:pt>
                <c:pt idx="3159" formatCode="d/m/yy\ h:mm;@">
                  <c:v>45070.958440277776</c:v>
                </c:pt>
                <c:pt idx="3160" formatCode="d/m/yy\ h:mm;@">
                  <c:v>45070.916773726851</c:v>
                </c:pt>
                <c:pt idx="3161" formatCode="d/m/yy\ h:mm;@">
                  <c:v>45070.875107175925</c:v>
                </c:pt>
                <c:pt idx="3162" formatCode="d/m/yy\ h:mm;@">
                  <c:v>45070.833440625</c:v>
                </c:pt>
                <c:pt idx="3163" formatCode="d/m/yy\ h:mm;@">
                  <c:v>45070.791774074074</c:v>
                </c:pt>
                <c:pt idx="3164" formatCode="d/m/yy\ h:mm;@">
                  <c:v>45070.750107523148</c:v>
                </c:pt>
                <c:pt idx="3165" formatCode="d/m/yy\ h:mm;@">
                  <c:v>45070.708440972223</c:v>
                </c:pt>
                <c:pt idx="3166" formatCode="d/m/yy\ h:mm;@">
                  <c:v>45070.666774421297</c:v>
                </c:pt>
                <c:pt idx="3167" formatCode="d/m/yy\ h:mm;@">
                  <c:v>45070.625107870372</c:v>
                </c:pt>
                <c:pt idx="3168" formatCode="d/m/yy\ h:mm;@">
                  <c:v>45070.583441319446</c:v>
                </c:pt>
                <c:pt idx="3169" formatCode="d/m/yy\ h:mm;@">
                  <c:v>45070.541774768521</c:v>
                </c:pt>
                <c:pt idx="3170" formatCode="d/m/yy\ h:mm;@">
                  <c:v>45070.500108217595</c:v>
                </c:pt>
                <c:pt idx="3171" formatCode="d/m/yy\ h:mm;@">
                  <c:v>45070.458441666669</c:v>
                </c:pt>
                <c:pt idx="3172" formatCode="d/m/yy\ h:mm;@">
                  <c:v>45070.416775115744</c:v>
                </c:pt>
                <c:pt idx="3173" formatCode="d/m/yy\ h:mm;@">
                  <c:v>45070.375108564818</c:v>
                </c:pt>
                <c:pt idx="3174" formatCode="d/m/yy\ h:mm;@">
                  <c:v>45070.333442013885</c:v>
                </c:pt>
                <c:pt idx="3175" formatCode="d/m/yy\ h:mm;@">
                  <c:v>45070.29177546296</c:v>
                </c:pt>
                <c:pt idx="3176" formatCode="d/m/yy\ h:mm;@">
                  <c:v>45070.250108912034</c:v>
                </c:pt>
                <c:pt idx="3177" formatCode="d/m/yy\ h:mm;@">
                  <c:v>45070.208442361109</c:v>
                </c:pt>
                <c:pt idx="3178" formatCode="d/m/yy\ h:mm;@">
                  <c:v>45070.166775810183</c:v>
                </c:pt>
                <c:pt idx="3179" formatCode="d/m/yy\ h:mm;@">
                  <c:v>45070.125109259257</c:v>
                </c:pt>
                <c:pt idx="3180" formatCode="d/m/yy\ h:mm;@">
                  <c:v>45070.083442708332</c:v>
                </c:pt>
                <c:pt idx="3181" formatCode="d/m/yy\ h:mm;@">
                  <c:v>45070.041776157406</c:v>
                </c:pt>
                <c:pt idx="3182" formatCode="d/m/yy\ h:mm;@">
                  <c:v>45070.000109606481</c:v>
                </c:pt>
                <c:pt idx="3183" formatCode="d/m/yy\ h:mm;@">
                  <c:v>45069.958443055555</c:v>
                </c:pt>
                <c:pt idx="3184" formatCode="d/m/yy\ h:mm;@">
                  <c:v>45069.91677650463</c:v>
                </c:pt>
                <c:pt idx="3185" formatCode="d/m/yy\ h:mm;@">
                  <c:v>45069.875109953704</c:v>
                </c:pt>
                <c:pt idx="3186" formatCode="d/m/yy\ h:mm;@">
                  <c:v>45069.833443402778</c:v>
                </c:pt>
                <c:pt idx="3187" formatCode="d/m/yy\ h:mm;@">
                  <c:v>45069.791776851853</c:v>
                </c:pt>
                <c:pt idx="3188" formatCode="d/m/yy\ h:mm;@">
                  <c:v>45069.750110300927</c:v>
                </c:pt>
                <c:pt idx="3189" formatCode="d/m/yy\ h:mm;@">
                  <c:v>45069.708443750002</c:v>
                </c:pt>
                <c:pt idx="3190" formatCode="d/m/yy\ h:mm;@">
                  <c:v>45069.666777199076</c:v>
                </c:pt>
                <c:pt idx="3191" formatCode="d/m/yy\ h:mm;@">
                  <c:v>45069.62511064815</c:v>
                </c:pt>
                <c:pt idx="3192" formatCode="d/m/yy\ h:mm;@">
                  <c:v>45069.583444097225</c:v>
                </c:pt>
                <c:pt idx="3193" formatCode="d/m/yy\ h:mm;@">
                  <c:v>45069.541777546299</c:v>
                </c:pt>
                <c:pt idx="3194" formatCode="d/m/yy\ h:mm;@">
                  <c:v>45069.500110995374</c:v>
                </c:pt>
                <c:pt idx="3195" formatCode="d/m/yy\ h:mm;@">
                  <c:v>45069.458444444441</c:v>
                </c:pt>
                <c:pt idx="3196" formatCode="d/m/yy\ h:mm;@">
                  <c:v>45069.416777893515</c:v>
                </c:pt>
                <c:pt idx="3197" formatCode="d/m/yy\ h:mm;@">
                  <c:v>45069.37511134259</c:v>
                </c:pt>
                <c:pt idx="3198" formatCode="d/m/yy\ h:mm;@">
                  <c:v>45069.333444791664</c:v>
                </c:pt>
                <c:pt idx="3199" formatCode="d/m/yy\ h:mm;@">
                  <c:v>45069.291778240738</c:v>
                </c:pt>
                <c:pt idx="3200" formatCode="d/m/yy\ h:mm;@">
                  <c:v>45069.250111689813</c:v>
                </c:pt>
                <c:pt idx="3201" formatCode="d/m/yy\ h:mm;@">
                  <c:v>45069.208445138887</c:v>
                </c:pt>
                <c:pt idx="3202" formatCode="d/m/yy\ h:mm;@">
                  <c:v>45069.166778587962</c:v>
                </c:pt>
                <c:pt idx="3203" formatCode="d/m/yy\ h:mm;@">
                  <c:v>45069.125112037036</c:v>
                </c:pt>
                <c:pt idx="3204" formatCode="d/m/yy\ h:mm;@">
                  <c:v>45069.083445486111</c:v>
                </c:pt>
                <c:pt idx="3205" formatCode="d/m/yy\ h:mm;@">
                  <c:v>45069.041778935185</c:v>
                </c:pt>
                <c:pt idx="3206" formatCode="d/m/yy\ h:mm;@">
                  <c:v>45069.000112384259</c:v>
                </c:pt>
                <c:pt idx="3207" formatCode="d/m/yy\ h:mm;@">
                  <c:v>45068.958445833334</c:v>
                </c:pt>
                <c:pt idx="3208" formatCode="d/m/yy\ h:mm;@">
                  <c:v>45068.916779282408</c:v>
                </c:pt>
                <c:pt idx="3209" formatCode="d/m/yy\ h:mm;@">
                  <c:v>45068.875112731483</c:v>
                </c:pt>
                <c:pt idx="3210" formatCode="d/m/yy\ h:mm;@">
                  <c:v>45068.833446180557</c:v>
                </c:pt>
                <c:pt idx="3211" formatCode="d/m/yy\ h:mm;@">
                  <c:v>45068.791779629631</c:v>
                </c:pt>
                <c:pt idx="3212" formatCode="d/m/yy\ h:mm;@">
                  <c:v>45068.750113078706</c:v>
                </c:pt>
                <c:pt idx="3213" formatCode="d/m/yy\ h:mm;@">
                  <c:v>45068.70844652778</c:v>
                </c:pt>
                <c:pt idx="3214" formatCode="d/m/yy\ h:mm;@">
                  <c:v>45068.666779976855</c:v>
                </c:pt>
                <c:pt idx="3215" formatCode="d/m/yy\ h:mm;@">
                  <c:v>45068.625113425929</c:v>
                </c:pt>
                <c:pt idx="3216" formatCode="d/m/yy\ h:mm;@">
                  <c:v>45068.583446875004</c:v>
                </c:pt>
                <c:pt idx="3217" formatCode="d/m/yy\ h:mm;@">
                  <c:v>45068.541780324071</c:v>
                </c:pt>
                <c:pt idx="3218" formatCode="d/m/yy\ h:mm;@">
                  <c:v>45068.500113773145</c:v>
                </c:pt>
                <c:pt idx="3219" formatCode="d/m/yy\ h:mm;@">
                  <c:v>45068.45844722222</c:v>
                </c:pt>
                <c:pt idx="3220" formatCode="d/m/yy\ h:mm;@">
                  <c:v>45068.416780671294</c:v>
                </c:pt>
                <c:pt idx="3221" formatCode="d/m/yy\ h:mm;@">
                  <c:v>45068.375114120368</c:v>
                </c:pt>
                <c:pt idx="3222" formatCode="d/m/yy\ h:mm;@">
                  <c:v>45068.333447569443</c:v>
                </c:pt>
                <c:pt idx="3223" formatCode="d/m/yy\ h:mm;@">
                  <c:v>45068.291781018517</c:v>
                </c:pt>
                <c:pt idx="3224" formatCode="d/m/yy\ h:mm;@">
                  <c:v>45068.250114467592</c:v>
                </c:pt>
                <c:pt idx="3225" formatCode="d/m/yy\ h:mm;@">
                  <c:v>45068.208447916666</c:v>
                </c:pt>
                <c:pt idx="3226" formatCode="d/m/yy\ h:mm;@">
                  <c:v>45068.16678136574</c:v>
                </c:pt>
                <c:pt idx="3227" formatCode="d/m/yy\ h:mm;@">
                  <c:v>45068.125114814815</c:v>
                </c:pt>
                <c:pt idx="3228" formatCode="d/m/yy\ h:mm;@">
                  <c:v>45068.083448263889</c:v>
                </c:pt>
                <c:pt idx="3229" formatCode="d/m/yy\ h:mm;@">
                  <c:v>45068.041781712964</c:v>
                </c:pt>
                <c:pt idx="3230" formatCode="d/m/yy\ h:mm;@">
                  <c:v>45068.000115162038</c:v>
                </c:pt>
                <c:pt idx="3231" formatCode="d/m/yy\ h:mm;@">
                  <c:v>45067.958448611113</c:v>
                </c:pt>
                <c:pt idx="3232" formatCode="d/m/yy\ h:mm;@">
                  <c:v>45067.916782060187</c:v>
                </c:pt>
                <c:pt idx="3233" formatCode="d/m/yy\ h:mm;@">
                  <c:v>45067.875115509261</c:v>
                </c:pt>
                <c:pt idx="3234" formatCode="d/m/yy\ h:mm;@">
                  <c:v>45067.833448958336</c:v>
                </c:pt>
                <c:pt idx="3235" formatCode="d/m/yy\ h:mm;@">
                  <c:v>45067.79178240741</c:v>
                </c:pt>
                <c:pt idx="3236" formatCode="d/m/yy\ h:mm;@">
                  <c:v>45067.750115856485</c:v>
                </c:pt>
                <c:pt idx="3237" formatCode="d/m/yy\ h:mm;@">
                  <c:v>45067.708449305559</c:v>
                </c:pt>
                <c:pt idx="3238" formatCode="d/m/yy\ h:mm;@">
                  <c:v>45067.666782754626</c:v>
                </c:pt>
                <c:pt idx="3239" formatCode="d/m/yy\ h:mm;@">
                  <c:v>45067.625116203701</c:v>
                </c:pt>
                <c:pt idx="3240" formatCode="d/m/yy\ h:mm;@">
                  <c:v>45067.583449652775</c:v>
                </c:pt>
                <c:pt idx="3241" formatCode="d/m/yy\ h:mm;@">
                  <c:v>45067.541783101849</c:v>
                </c:pt>
                <c:pt idx="3242" formatCode="d/m/yy\ h:mm;@">
                  <c:v>45067.500116550924</c:v>
                </c:pt>
                <c:pt idx="3243" formatCode="d/m/yy\ h:mm;@">
                  <c:v>45067.458449999998</c:v>
                </c:pt>
                <c:pt idx="3244" formatCode="d/m/yy\ h:mm;@">
                  <c:v>45067.416783449073</c:v>
                </c:pt>
                <c:pt idx="3245" formatCode="d/m/yy\ h:mm;@">
                  <c:v>45067.375116898147</c:v>
                </c:pt>
                <c:pt idx="3246" formatCode="d/m/yy\ h:mm;@">
                  <c:v>45067.333450347222</c:v>
                </c:pt>
                <c:pt idx="3247" formatCode="d/m/yy\ h:mm;@">
                  <c:v>45067.291783796296</c:v>
                </c:pt>
                <c:pt idx="3248" formatCode="d/m/yy\ h:mm;@">
                  <c:v>45067.25011724537</c:v>
                </c:pt>
                <c:pt idx="3249" formatCode="d/m/yy\ h:mm;@">
                  <c:v>45067.208450694445</c:v>
                </c:pt>
                <c:pt idx="3250" formatCode="d/m/yy\ h:mm;@">
                  <c:v>45067.166784143519</c:v>
                </c:pt>
                <c:pt idx="3251" formatCode="d/m/yy\ h:mm;@">
                  <c:v>45067.125117592594</c:v>
                </c:pt>
                <c:pt idx="3252" formatCode="d/m/yy\ h:mm;@">
                  <c:v>45067.083451041668</c:v>
                </c:pt>
                <c:pt idx="3253" formatCode="d/m/yy\ h:mm;@">
                  <c:v>45067.041784490742</c:v>
                </c:pt>
                <c:pt idx="3254" formatCode="d/m/yy\ h:mm;@">
                  <c:v>45067.000117939817</c:v>
                </c:pt>
                <c:pt idx="3255" formatCode="d/m/yy\ h:mm;@">
                  <c:v>45066.958451388891</c:v>
                </c:pt>
                <c:pt idx="3256" formatCode="d/m/yy\ h:mm;@">
                  <c:v>45066.916784837966</c:v>
                </c:pt>
                <c:pt idx="3257" formatCode="d/m/yy\ h:mm;@">
                  <c:v>45066.87511828704</c:v>
                </c:pt>
                <c:pt idx="3258" formatCode="d/m/yy\ h:mm;@">
                  <c:v>45066.833451736115</c:v>
                </c:pt>
                <c:pt idx="3259" formatCode="d/m/yy\ h:mm;@">
                  <c:v>45066.791785185182</c:v>
                </c:pt>
                <c:pt idx="3260" formatCode="d/m/yy\ h:mm;@">
                  <c:v>45066.750118634256</c:v>
                </c:pt>
                <c:pt idx="3261" formatCode="d/m/yy\ h:mm;@">
                  <c:v>45066.70845208333</c:v>
                </c:pt>
                <c:pt idx="3262" formatCode="d/m/yy\ h:mm;@">
                  <c:v>45066.666785532405</c:v>
                </c:pt>
                <c:pt idx="3263" formatCode="d/m/yy\ h:mm;@">
                  <c:v>45066.625118981479</c:v>
                </c:pt>
                <c:pt idx="3264" formatCode="d/m/yy\ h:mm;@">
                  <c:v>45066.583452430554</c:v>
                </c:pt>
                <c:pt idx="3265" formatCode="d/m/yy\ h:mm;@">
                  <c:v>45066.541785879628</c:v>
                </c:pt>
                <c:pt idx="3266" formatCode="d/m/yy\ h:mm;@">
                  <c:v>45066.500119328703</c:v>
                </c:pt>
                <c:pt idx="3267" formatCode="d/m/yy\ h:mm;@">
                  <c:v>45066.458452777777</c:v>
                </c:pt>
                <c:pt idx="3268" formatCode="d/m/yy\ h:mm;@">
                  <c:v>45066.416786226851</c:v>
                </c:pt>
                <c:pt idx="3269" formatCode="d/m/yy\ h:mm;@">
                  <c:v>45066.375119675926</c:v>
                </c:pt>
                <c:pt idx="3270" formatCode="d/m/yy\ h:mm;@">
                  <c:v>45066.333453125</c:v>
                </c:pt>
                <c:pt idx="3271" formatCode="d/m/yy\ h:mm;@">
                  <c:v>45066.291786574075</c:v>
                </c:pt>
                <c:pt idx="3272" formatCode="d/m/yy\ h:mm;@">
                  <c:v>45066.250120023149</c:v>
                </c:pt>
                <c:pt idx="3273" formatCode="d/m/yy\ h:mm;@">
                  <c:v>45066.208453472223</c:v>
                </c:pt>
                <c:pt idx="3274" formatCode="d/m/yy\ h:mm;@">
                  <c:v>45066.166786921298</c:v>
                </c:pt>
                <c:pt idx="3275" formatCode="d/m/yy\ h:mm;@">
                  <c:v>45066.125120370372</c:v>
                </c:pt>
                <c:pt idx="3276" formatCode="d/m/yy\ h:mm;@">
                  <c:v>45066.083453819447</c:v>
                </c:pt>
                <c:pt idx="3277" formatCode="d/m/yy\ h:mm;@">
                  <c:v>45066.041787268521</c:v>
                </c:pt>
                <c:pt idx="3278" formatCode="d/m/yy\ h:mm;@">
                  <c:v>45066.000120717596</c:v>
                </c:pt>
                <c:pt idx="3279" formatCode="d/m/yy\ h:mm;@">
                  <c:v>45065.95845416667</c:v>
                </c:pt>
                <c:pt idx="3280" formatCode="d/m/yy\ h:mm;@">
                  <c:v>45065.916787615737</c:v>
                </c:pt>
                <c:pt idx="3281" formatCode="d/m/yy\ h:mm;@">
                  <c:v>45065.875121064812</c:v>
                </c:pt>
                <c:pt idx="3282" formatCode="d/m/yy\ h:mm;@">
                  <c:v>45065.833454513886</c:v>
                </c:pt>
                <c:pt idx="3283" formatCode="d/m/yy\ h:mm;@">
                  <c:v>45065.79178796296</c:v>
                </c:pt>
                <c:pt idx="3284" formatCode="d/m/yy\ h:mm;@">
                  <c:v>45065.750121412035</c:v>
                </c:pt>
                <c:pt idx="3285" formatCode="d/m/yy\ h:mm;@">
                  <c:v>45065.708454861109</c:v>
                </c:pt>
                <c:pt idx="3286" formatCode="d/m/yy\ h:mm;@">
                  <c:v>45065.666788310184</c:v>
                </c:pt>
                <c:pt idx="3287" formatCode="d/m/yy\ h:mm;@">
                  <c:v>45065.625121759258</c:v>
                </c:pt>
                <c:pt idx="3288" formatCode="d/m/yy\ h:mm;@">
                  <c:v>45065.583455208332</c:v>
                </c:pt>
                <c:pt idx="3289" formatCode="d/m/yy\ h:mm;@">
                  <c:v>45065.541788657407</c:v>
                </c:pt>
                <c:pt idx="3290" formatCode="d/m/yy\ h:mm;@">
                  <c:v>45065.500122106481</c:v>
                </c:pt>
                <c:pt idx="3291" formatCode="d/m/yy\ h:mm;@">
                  <c:v>45065.458455555556</c:v>
                </c:pt>
                <c:pt idx="3292" formatCode="d/m/yy\ h:mm;@">
                  <c:v>45065.41678900463</c:v>
                </c:pt>
                <c:pt idx="3293" formatCode="d/m/yy\ h:mm;@">
                  <c:v>45065.375122453705</c:v>
                </c:pt>
                <c:pt idx="3294" formatCode="d/m/yy\ h:mm;@">
                  <c:v>45065.333455902779</c:v>
                </c:pt>
                <c:pt idx="3295" formatCode="d/m/yy\ h:mm;@">
                  <c:v>45065.291789351853</c:v>
                </c:pt>
                <c:pt idx="3296" formatCode="d/m/yy\ h:mm;@">
                  <c:v>45065.250122800928</c:v>
                </c:pt>
                <c:pt idx="3297" formatCode="d/m/yy\ h:mm;@">
                  <c:v>45065.208456250002</c:v>
                </c:pt>
                <c:pt idx="3298" formatCode="d/m/yy\ h:mm;@">
                  <c:v>45065.166789699077</c:v>
                </c:pt>
                <c:pt idx="3299" formatCode="d/m/yy\ h:mm;@">
                  <c:v>45065.125123148151</c:v>
                </c:pt>
                <c:pt idx="3300" formatCode="d/m/yy\ h:mm;@">
                  <c:v>45065.083456597225</c:v>
                </c:pt>
                <c:pt idx="3301" formatCode="d/m/yy\ h:mm;@">
                  <c:v>45065.0417900463</c:v>
                </c:pt>
                <c:pt idx="3302" formatCode="d/m/yy\ h:mm;@">
                  <c:v>45065.000123495367</c:v>
                </c:pt>
                <c:pt idx="3303" formatCode="d/m/yy\ h:mm;@">
                  <c:v>45064.958456944441</c:v>
                </c:pt>
                <c:pt idx="3304" formatCode="d/m/yy\ h:mm;@">
                  <c:v>45064.916790393516</c:v>
                </c:pt>
                <c:pt idx="3305" formatCode="d/m/yy\ h:mm;@">
                  <c:v>45064.87512384259</c:v>
                </c:pt>
                <c:pt idx="3306" formatCode="d/m/yy\ h:mm;@">
                  <c:v>45064.833457291665</c:v>
                </c:pt>
                <c:pt idx="3307" formatCode="d/m/yy\ h:mm;@">
                  <c:v>45064.791790740739</c:v>
                </c:pt>
                <c:pt idx="3308" formatCode="d/m/yy\ h:mm;@">
                  <c:v>45064.750124189814</c:v>
                </c:pt>
                <c:pt idx="3309" formatCode="d/m/yy\ h:mm;@">
                  <c:v>45064.708457638888</c:v>
                </c:pt>
                <c:pt idx="3310" formatCode="d/m/yy\ h:mm;@">
                  <c:v>45064.666791087962</c:v>
                </c:pt>
                <c:pt idx="3311" formatCode="d/m/yy\ h:mm;@">
                  <c:v>45064.625124537037</c:v>
                </c:pt>
                <c:pt idx="3312" formatCode="d/m/yy\ h:mm;@">
                  <c:v>45064.583457986111</c:v>
                </c:pt>
                <c:pt idx="3313" formatCode="d/m/yy\ h:mm;@">
                  <c:v>45064.541791435186</c:v>
                </c:pt>
                <c:pt idx="3314" formatCode="d/m/yy\ h:mm;@">
                  <c:v>45064.50012488426</c:v>
                </c:pt>
                <c:pt idx="3315" formatCode="d/m/yy\ h:mm;@">
                  <c:v>45064.458458333334</c:v>
                </c:pt>
                <c:pt idx="3316" formatCode="d/m/yy\ h:mm;@">
                  <c:v>45064.416791782409</c:v>
                </c:pt>
                <c:pt idx="3317" formatCode="d/m/yy\ h:mm;@">
                  <c:v>45064.375125231483</c:v>
                </c:pt>
                <c:pt idx="3318" formatCode="d/m/yy\ h:mm;@">
                  <c:v>45064.333458680558</c:v>
                </c:pt>
                <c:pt idx="3319" formatCode="d/m/yy\ h:mm;@">
                  <c:v>45064.291792129632</c:v>
                </c:pt>
                <c:pt idx="3320" formatCode="d/m/yy\ h:mm;@">
                  <c:v>45064.250125578707</c:v>
                </c:pt>
                <c:pt idx="3321" formatCode="d/m/yy\ h:mm;@">
                  <c:v>45064.208459027781</c:v>
                </c:pt>
                <c:pt idx="3322" formatCode="d/m/yy\ h:mm;@">
                  <c:v>45064.166792476855</c:v>
                </c:pt>
                <c:pt idx="3323" formatCode="d/m/yy\ h:mm;@">
                  <c:v>45064.125125925922</c:v>
                </c:pt>
                <c:pt idx="3324" formatCode="d/m/yy\ h:mm;@">
                  <c:v>45064.083459374997</c:v>
                </c:pt>
                <c:pt idx="3325" formatCode="d/m/yy\ h:mm;@">
                  <c:v>45064.041792824071</c:v>
                </c:pt>
                <c:pt idx="3326" formatCode="d/m/yy\ h:mm;@">
                  <c:v>45064.000126273146</c:v>
                </c:pt>
                <c:pt idx="3327" formatCode="d/m/yy\ h:mm;@">
                  <c:v>45063.95845972222</c:v>
                </c:pt>
                <c:pt idx="3328" formatCode="d/m/yy\ h:mm;@">
                  <c:v>45063.916793171295</c:v>
                </c:pt>
                <c:pt idx="3329" formatCode="d/m/yy\ h:mm;@">
                  <c:v>45063.875126620369</c:v>
                </c:pt>
                <c:pt idx="3330" formatCode="d/m/yy\ h:mm;@">
                  <c:v>45063.833460069443</c:v>
                </c:pt>
                <c:pt idx="3331" formatCode="d/m/yy\ h:mm;@">
                  <c:v>45063.791793518518</c:v>
                </c:pt>
                <c:pt idx="3332" formatCode="d/m/yy\ h:mm;@">
                  <c:v>45063.750126967592</c:v>
                </c:pt>
                <c:pt idx="3333" formatCode="d/m/yy\ h:mm;@">
                  <c:v>45063.708460416667</c:v>
                </c:pt>
                <c:pt idx="3334" formatCode="d/m/yy\ h:mm;@">
                  <c:v>45063.666793865741</c:v>
                </c:pt>
                <c:pt idx="3335" formatCode="d/m/yy\ h:mm;@">
                  <c:v>45063.625127314815</c:v>
                </c:pt>
                <c:pt idx="3336" formatCode="d/m/yy\ h:mm;@">
                  <c:v>45063.58346076389</c:v>
                </c:pt>
                <c:pt idx="3337" formatCode="d/m/yy\ h:mm;@">
                  <c:v>45063.541794212964</c:v>
                </c:pt>
                <c:pt idx="3338" formatCode="d/m/yy\ h:mm;@">
                  <c:v>45063.500127662039</c:v>
                </c:pt>
                <c:pt idx="3339" formatCode="d/m/yy\ h:mm;@">
                  <c:v>45063.458461111113</c:v>
                </c:pt>
                <c:pt idx="3340" formatCode="d/m/yy\ h:mm;@">
                  <c:v>45063.416794560188</c:v>
                </c:pt>
                <c:pt idx="3341" formatCode="d/m/yy\ h:mm;@">
                  <c:v>45063.375128009262</c:v>
                </c:pt>
                <c:pt idx="3342" formatCode="d/m/yy\ h:mm;@">
                  <c:v>45063.333461458336</c:v>
                </c:pt>
                <c:pt idx="3343" formatCode="d/m/yy\ h:mm;@">
                  <c:v>45063.291794907411</c:v>
                </c:pt>
                <c:pt idx="3344" formatCode="d/m/yy\ h:mm;@">
                  <c:v>45063.250128356478</c:v>
                </c:pt>
                <c:pt idx="3345" formatCode="d/m/yy\ h:mm;@">
                  <c:v>45063.208461805552</c:v>
                </c:pt>
                <c:pt idx="3346" formatCode="d/m/yy\ h:mm;@">
                  <c:v>45063.166795254627</c:v>
                </c:pt>
                <c:pt idx="3347" formatCode="d/m/yy\ h:mm;@">
                  <c:v>45063.125128703701</c:v>
                </c:pt>
                <c:pt idx="3348" formatCode="d/m/yy\ h:mm;@">
                  <c:v>45063.083462152776</c:v>
                </c:pt>
                <c:pt idx="3349" formatCode="d/m/yy\ h:mm;@">
                  <c:v>45063.04179560185</c:v>
                </c:pt>
                <c:pt idx="3350" formatCode="d/m/yy\ h:mm;@">
                  <c:v>45063.000129050924</c:v>
                </c:pt>
                <c:pt idx="3351" formatCode="d/m/yy\ h:mm;@">
                  <c:v>45062.958462499999</c:v>
                </c:pt>
                <c:pt idx="3352" formatCode="d/m/yy\ h:mm;@">
                  <c:v>45062.916795949073</c:v>
                </c:pt>
                <c:pt idx="3353" formatCode="d/m/yy\ h:mm;@">
                  <c:v>45062.875129398148</c:v>
                </c:pt>
                <c:pt idx="3354" formatCode="d/m/yy\ h:mm;@">
                  <c:v>45062.833462847222</c:v>
                </c:pt>
                <c:pt idx="3355" formatCode="d/m/yy\ h:mm;@">
                  <c:v>45062.791796296297</c:v>
                </c:pt>
                <c:pt idx="3356" formatCode="d/m/yy\ h:mm;@">
                  <c:v>45062.750129745371</c:v>
                </c:pt>
                <c:pt idx="3357" formatCode="d/m/yy\ h:mm;@">
                  <c:v>45062.708463194445</c:v>
                </c:pt>
                <c:pt idx="3358" formatCode="d/m/yy\ h:mm;@">
                  <c:v>45062.66679664352</c:v>
                </c:pt>
                <c:pt idx="3359" formatCode="d/m/yy\ h:mm;@">
                  <c:v>45062.625130092594</c:v>
                </c:pt>
                <c:pt idx="3360" formatCode="d/m/yy\ h:mm;@">
                  <c:v>45062.583463541669</c:v>
                </c:pt>
                <c:pt idx="3361" formatCode="d/m/yy\ h:mm;@">
                  <c:v>45062.541796990743</c:v>
                </c:pt>
                <c:pt idx="3362" formatCode="d/m/yy\ h:mm;@">
                  <c:v>45062.500130439817</c:v>
                </c:pt>
                <c:pt idx="3363" formatCode="d/m/yy\ h:mm;@">
                  <c:v>45062.458463888892</c:v>
                </c:pt>
                <c:pt idx="3364" formatCode="d/m/yy\ h:mm;@">
                  <c:v>45062.416797337966</c:v>
                </c:pt>
                <c:pt idx="3365" formatCode="d/m/yy\ h:mm;@">
                  <c:v>45062.375130787033</c:v>
                </c:pt>
                <c:pt idx="3366" formatCode="d/m/yy\ h:mm;@">
                  <c:v>45062.333464236108</c:v>
                </c:pt>
                <c:pt idx="3367" formatCode="d/m/yy\ h:mm;@">
                  <c:v>45062.291797685182</c:v>
                </c:pt>
                <c:pt idx="3368" formatCode="d/m/yy\ h:mm;@">
                  <c:v>45062.250131134257</c:v>
                </c:pt>
                <c:pt idx="3369" formatCode="d/m/yy\ h:mm;@">
                  <c:v>45062.208464583331</c:v>
                </c:pt>
                <c:pt idx="3370" formatCode="d/m/yy\ h:mm;@">
                  <c:v>45062.166798032405</c:v>
                </c:pt>
                <c:pt idx="3371" formatCode="d/m/yy\ h:mm;@">
                  <c:v>45062.12513148148</c:v>
                </c:pt>
                <c:pt idx="3372" formatCode="d/m/yy\ h:mm;@">
                  <c:v>45062.083464930554</c:v>
                </c:pt>
                <c:pt idx="3373" formatCode="d/m/yy\ h:mm;@">
                  <c:v>45062.041798379629</c:v>
                </c:pt>
                <c:pt idx="3374" formatCode="d/m/yy\ h:mm;@">
                  <c:v>45062.000131828703</c:v>
                </c:pt>
                <c:pt idx="3375" formatCode="d/m/yy\ h:mm;@">
                  <c:v>45061.958465277778</c:v>
                </c:pt>
                <c:pt idx="3376" formatCode="d/m/yy\ h:mm;@">
                  <c:v>45061.916798726852</c:v>
                </c:pt>
                <c:pt idx="3377" formatCode="d/m/yy\ h:mm;@">
                  <c:v>45061.875132175926</c:v>
                </c:pt>
                <c:pt idx="3378" formatCode="d/m/yy\ h:mm;@">
                  <c:v>45061.833465625001</c:v>
                </c:pt>
                <c:pt idx="3379" formatCode="d/m/yy\ h:mm;@">
                  <c:v>45061.791799074075</c:v>
                </c:pt>
                <c:pt idx="3380" formatCode="d/m/yy\ h:mm;@">
                  <c:v>45061.75013252315</c:v>
                </c:pt>
                <c:pt idx="3381" formatCode="d/m/yy\ h:mm;@">
                  <c:v>45061.708465972224</c:v>
                </c:pt>
                <c:pt idx="3382" formatCode="d/m/yy\ h:mm;@">
                  <c:v>45061.666799421298</c:v>
                </c:pt>
                <c:pt idx="3383" formatCode="d/m/yy\ h:mm;@">
                  <c:v>45061.625132870373</c:v>
                </c:pt>
                <c:pt idx="3384" formatCode="d/m/yy\ h:mm;@">
                  <c:v>45061.583466319447</c:v>
                </c:pt>
                <c:pt idx="3385" formatCode="d/m/yy\ h:mm;@">
                  <c:v>45061.541799768522</c:v>
                </c:pt>
                <c:pt idx="3386" formatCode="d/m/yy\ h:mm;@">
                  <c:v>45061.500133217596</c:v>
                </c:pt>
                <c:pt idx="3387" formatCode="d/m/yy\ h:mm;@">
                  <c:v>45061.458466666663</c:v>
                </c:pt>
                <c:pt idx="3388" formatCode="d/m/yy\ h:mm;@">
                  <c:v>45061.416800115738</c:v>
                </c:pt>
                <c:pt idx="3389" formatCode="d/m/yy\ h:mm;@">
                  <c:v>45061.375133564812</c:v>
                </c:pt>
                <c:pt idx="3390" formatCode="d/m/yy\ h:mm;@">
                  <c:v>45061.333467013887</c:v>
                </c:pt>
                <c:pt idx="3391" formatCode="d/m/yy\ h:mm;@">
                  <c:v>45061.291800462961</c:v>
                </c:pt>
                <c:pt idx="3392" formatCode="d/m/yy\ h:mm;@">
                  <c:v>45061.250133912035</c:v>
                </c:pt>
                <c:pt idx="3393" formatCode="d/m/yy\ h:mm;@">
                  <c:v>45061.20846736111</c:v>
                </c:pt>
                <c:pt idx="3394" formatCode="d/m/yy\ h:mm;@">
                  <c:v>45061.166800810184</c:v>
                </c:pt>
                <c:pt idx="3395" formatCode="d/m/yy\ h:mm;@">
                  <c:v>45061.125134259259</c:v>
                </c:pt>
                <c:pt idx="3396" formatCode="d/m/yy\ h:mm;@">
                  <c:v>45061.083467708333</c:v>
                </c:pt>
                <c:pt idx="3397" formatCode="d/m/yy\ h:mm;@">
                  <c:v>45061.041801157407</c:v>
                </c:pt>
                <c:pt idx="3398" formatCode="d/m/yy\ h:mm;@">
                  <c:v>45061.000134606482</c:v>
                </c:pt>
                <c:pt idx="3399" formatCode="d/m/yy\ h:mm;@">
                  <c:v>45060.958468055556</c:v>
                </c:pt>
                <c:pt idx="3400" formatCode="d/m/yy\ h:mm;@">
                  <c:v>45060.916801504631</c:v>
                </c:pt>
                <c:pt idx="3401" formatCode="d/m/yy\ h:mm;@">
                  <c:v>45060.875134953705</c:v>
                </c:pt>
                <c:pt idx="3402" formatCode="d/m/yy\ h:mm;@">
                  <c:v>45060.83346840278</c:v>
                </c:pt>
                <c:pt idx="3403" formatCode="d/m/yy\ h:mm;@">
                  <c:v>45060.791801851854</c:v>
                </c:pt>
                <c:pt idx="3404" formatCode="d/m/yy\ h:mm;@">
                  <c:v>45060.750135300928</c:v>
                </c:pt>
                <c:pt idx="3405" formatCode="d/m/yy\ h:mm;@">
                  <c:v>45060.708468750003</c:v>
                </c:pt>
                <c:pt idx="3406" formatCode="d/m/yy\ h:mm;@">
                  <c:v>45060.666802199077</c:v>
                </c:pt>
                <c:pt idx="3407" formatCode="d/m/yy\ h:mm;@">
                  <c:v>45060.625135648152</c:v>
                </c:pt>
                <c:pt idx="3408" formatCode="d/m/yy\ h:mm;@">
                  <c:v>45060.583469097219</c:v>
                </c:pt>
                <c:pt idx="3409" formatCode="d/m/yy\ h:mm;@">
                  <c:v>45060.541802546293</c:v>
                </c:pt>
                <c:pt idx="3410" formatCode="d/m/yy\ h:mm;@">
                  <c:v>45060.500135995368</c:v>
                </c:pt>
                <c:pt idx="3411" formatCode="d/m/yy\ h:mm;@">
                  <c:v>45060.458469444442</c:v>
                </c:pt>
                <c:pt idx="3412" formatCode="d/m/yy\ h:mm;@">
                  <c:v>45060.416802893516</c:v>
                </c:pt>
                <c:pt idx="3413" formatCode="d/m/yy\ h:mm;@">
                  <c:v>45060.375136342591</c:v>
                </c:pt>
                <c:pt idx="3414" formatCode="d/m/yy\ h:mm;@">
                  <c:v>45060.333469791665</c:v>
                </c:pt>
                <c:pt idx="3415" formatCode="d/m/yy\ h:mm;@">
                  <c:v>45060.29180324074</c:v>
                </c:pt>
                <c:pt idx="3416" formatCode="d/m/yy\ h:mm;@">
                  <c:v>45060.250136689814</c:v>
                </c:pt>
                <c:pt idx="3417" formatCode="d/m/yy\ h:mm;@">
                  <c:v>45060.208470138889</c:v>
                </c:pt>
                <c:pt idx="3418" formatCode="d/m/yy\ h:mm;@">
                  <c:v>45060.166803587963</c:v>
                </c:pt>
                <c:pt idx="3419" formatCode="d/m/yy\ h:mm;@">
                  <c:v>45060.125137037037</c:v>
                </c:pt>
                <c:pt idx="3420" formatCode="d/m/yy\ h:mm;@">
                  <c:v>45060.083470486112</c:v>
                </c:pt>
                <c:pt idx="3421" formatCode="d/m/yy\ h:mm;@">
                  <c:v>45060.041803935186</c:v>
                </c:pt>
                <c:pt idx="3422" formatCode="d/m/yy\ h:mm;@">
                  <c:v>45060.000137384261</c:v>
                </c:pt>
                <c:pt idx="3423" formatCode="d/m/yy\ h:mm;@">
                  <c:v>45059.958470833335</c:v>
                </c:pt>
                <c:pt idx="3424" formatCode="d/m/yy\ h:mm;@">
                  <c:v>45059.916804282409</c:v>
                </c:pt>
                <c:pt idx="3425" formatCode="d/m/yy\ h:mm;@">
                  <c:v>45059.875137731484</c:v>
                </c:pt>
                <c:pt idx="3426" formatCode="d/m/yy\ h:mm;@">
                  <c:v>45059.833471180558</c:v>
                </c:pt>
                <c:pt idx="3427" formatCode="d/m/yy\ h:mm;@">
                  <c:v>45059.791804629633</c:v>
                </c:pt>
                <c:pt idx="3428" formatCode="d/m/yy\ h:mm;@">
                  <c:v>45059.750138078707</c:v>
                </c:pt>
                <c:pt idx="3429" formatCode="d/m/yy\ h:mm;@">
                  <c:v>45059.708471527774</c:v>
                </c:pt>
                <c:pt idx="3430" formatCode="d/m/yy\ h:mm;@">
                  <c:v>45059.666804976849</c:v>
                </c:pt>
                <c:pt idx="3431" formatCode="d/m/yy\ h:mm;@">
                  <c:v>45059.625138425923</c:v>
                </c:pt>
                <c:pt idx="3432" formatCode="d/m/yy\ h:mm;@">
                  <c:v>45059.583471874997</c:v>
                </c:pt>
                <c:pt idx="3433" formatCode="d/m/yy\ h:mm;@">
                  <c:v>45059.541805324072</c:v>
                </c:pt>
                <c:pt idx="3434" formatCode="d/m/yy\ h:mm;@">
                  <c:v>45059.500138773146</c:v>
                </c:pt>
                <c:pt idx="3435" formatCode="d/m/yy\ h:mm;@">
                  <c:v>45059.458472222221</c:v>
                </c:pt>
                <c:pt idx="3436" formatCode="d/m/yy\ h:mm;@">
                  <c:v>45059.416805671295</c:v>
                </c:pt>
                <c:pt idx="3437" formatCode="d/m/yy\ h:mm;@">
                  <c:v>45059.37513912037</c:v>
                </c:pt>
                <c:pt idx="3438" formatCode="d/m/yy\ h:mm;@">
                  <c:v>45059.333472569444</c:v>
                </c:pt>
                <c:pt idx="3439" formatCode="d/m/yy\ h:mm;@">
                  <c:v>45059.291806018518</c:v>
                </c:pt>
                <c:pt idx="3440" formatCode="d/m/yy\ h:mm;@">
                  <c:v>45059.250139467593</c:v>
                </c:pt>
                <c:pt idx="3441" formatCode="d/m/yy\ h:mm;@">
                  <c:v>45059.208472916667</c:v>
                </c:pt>
                <c:pt idx="3442" formatCode="d/m/yy\ h:mm;@">
                  <c:v>45059.166806365742</c:v>
                </c:pt>
                <c:pt idx="3443" formatCode="d/m/yy\ h:mm;@">
                  <c:v>45059.125139814816</c:v>
                </c:pt>
                <c:pt idx="3444" formatCode="d/m/yy\ h:mm;@">
                  <c:v>45059.08347326389</c:v>
                </c:pt>
                <c:pt idx="3445" formatCode="d/m/yy\ h:mm;@">
                  <c:v>45059.041806712965</c:v>
                </c:pt>
                <c:pt idx="3446" formatCode="d/m/yy\ h:mm;@">
                  <c:v>45059.000140162039</c:v>
                </c:pt>
                <c:pt idx="3447" formatCode="d/m/yy\ h:mm;@">
                  <c:v>45058.958473611114</c:v>
                </c:pt>
                <c:pt idx="3448" formatCode="d/m/yy\ h:mm;@">
                  <c:v>45058.916807060188</c:v>
                </c:pt>
                <c:pt idx="3449" formatCode="d/m/yy\ h:mm;@">
                  <c:v>45058.875140509263</c:v>
                </c:pt>
                <c:pt idx="3450" formatCode="d/m/yy\ h:mm;@">
                  <c:v>45058.83347395833</c:v>
                </c:pt>
                <c:pt idx="3451" formatCode="d/m/yy\ h:mm;@">
                  <c:v>45058.791807407404</c:v>
                </c:pt>
                <c:pt idx="3452" formatCode="d/m/yy\ h:mm;@">
                  <c:v>45058.750140856479</c:v>
                </c:pt>
                <c:pt idx="3453" formatCode="d/m/yy\ h:mm;@">
                  <c:v>45058.708474305553</c:v>
                </c:pt>
                <c:pt idx="3454" formatCode="d/m/yy\ h:mm;@">
                  <c:v>45058.666807754627</c:v>
                </c:pt>
                <c:pt idx="3455" formatCode="d/m/yy\ h:mm;@">
                  <c:v>45058.625141203702</c:v>
                </c:pt>
                <c:pt idx="3456" formatCode="d/m/yy\ h:mm;@">
                  <c:v>45058.583474652776</c:v>
                </c:pt>
                <c:pt idx="3457" formatCode="d/m/yy\ h:mm;@">
                  <c:v>45058.541808101851</c:v>
                </c:pt>
                <c:pt idx="3458" formatCode="d/m/yy\ h:mm;@">
                  <c:v>45058.500141550925</c:v>
                </c:pt>
                <c:pt idx="3459" formatCode="d/m/yy\ h:mm;@">
                  <c:v>45058.458474999999</c:v>
                </c:pt>
                <c:pt idx="3460" formatCode="d/m/yy\ h:mm;@">
                  <c:v>45058.416808449074</c:v>
                </c:pt>
                <c:pt idx="3461" formatCode="d/m/yy\ h:mm;@">
                  <c:v>45058.375141898148</c:v>
                </c:pt>
                <c:pt idx="3462" formatCode="d/m/yy\ h:mm;@">
                  <c:v>45058.333475347223</c:v>
                </c:pt>
                <c:pt idx="3463" formatCode="d/m/yy\ h:mm;@">
                  <c:v>45058.291808796297</c:v>
                </c:pt>
                <c:pt idx="3464" formatCode="d/m/yy\ h:mm;@">
                  <c:v>45058.250142245372</c:v>
                </c:pt>
                <c:pt idx="3465" formatCode="d/m/yy\ h:mm;@">
                  <c:v>45058.208475694446</c:v>
                </c:pt>
                <c:pt idx="3466" formatCode="d/m/yy\ h:mm;@">
                  <c:v>45058.16680914352</c:v>
                </c:pt>
                <c:pt idx="3467" formatCode="d/m/yy\ h:mm;@">
                  <c:v>45058.125142592595</c:v>
                </c:pt>
                <c:pt idx="3468" formatCode="d/m/yy\ h:mm;@">
                  <c:v>45058.083476041669</c:v>
                </c:pt>
                <c:pt idx="3469" formatCode="d/m/yy\ h:mm;@">
                  <c:v>45058.041809490744</c:v>
                </c:pt>
                <c:pt idx="3470" formatCode="d/m/yy\ h:mm;@">
                  <c:v>45058.000142939818</c:v>
                </c:pt>
                <c:pt idx="3471" formatCode="d/m/yy\ h:mm;@">
                  <c:v>45057.958476388892</c:v>
                </c:pt>
                <c:pt idx="3472" formatCode="d/m/yy\ h:mm;@">
                  <c:v>45057.91680983796</c:v>
                </c:pt>
                <c:pt idx="3473" formatCode="d/m/yy\ h:mm;@">
                  <c:v>45057.875143287034</c:v>
                </c:pt>
                <c:pt idx="3474" formatCode="d/m/yy\ h:mm;@">
                  <c:v>45057.833476736108</c:v>
                </c:pt>
                <c:pt idx="3475" formatCode="d/m/yy\ h:mm;@">
                  <c:v>45057.791810185183</c:v>
                </c:pt>
                <c:pt idx="3476" formatCode="d/m/yy\ h:mm;@">
                  <c:v>45057.750143634257</c:v>
                </c:pt>
                <c:pt idx="3477" formatCode="d/m/yy\ h:mm;@">
                  <c:v>45057.708477083332</c:v>
                </c:pt>
                <c:pt idx="3478" formatCode="d/m/yy\ h:mm;@">
                  <c:v>45057.666810532406</c:v>
                </c:pt>
                <c:pt idx="3479" formatCode="d/m/yy\ h:mm;@">
                  <c:v>45057.625143981481</c:v>
                </c:pt>
                <c:pt idx="3480" formatCode="d/m/yy\ h:mm;@">
                  <c:v>45057.583477430555</c:v>
                </c:pt>
                <c:pt idx="3481" formatCode="d/m/yy\ h:mm;@">
                  <c:v>45057.541810879629</c:v>
                </c:pt>
                <c:pt idx="3482" formatCode="d/m/yy\ h:mm;@">
                  <c:v>45057.500144328704</c:v>
                </c:pt>
                <c:pt idx="3483" formatCode="d/m/yy\ h:mm;@">
                  <c:v>45057.458477777778</c:v>
                </c:pt>
                <c:pt idx="3484" formatCode="d/m/yy\ h:mm;@">
                  <c:v>45057.416811226853</c:v>
                </c:pt>
                <c:pt idx="3485" formatCode="d/m/yy\ h:mm;@">
                  <c:v>45057.375144675927</c:v>
                </c:pt>
                <c:pt idx="3486" formatCode="d/m/yy\ h:mm;@">
                  <c:v>45057.333478125001</c:v>
                </c:pt>
                <c:pt idx="3487" formatCode="d/m/yy\ h:mm;@">
                  <c:v>45057.291811574076</c:v>
                </c:pt>
                <c:pt idx="3488" formatCode="d/m/yy\ h:mm;@">
                  <c:v>45057.25014502315</c:v>
                </c:pt>
                <c:pt idx="3489" formatCode="d/m/yy\ h:mm;@">
                  <c:v>45057.208478472225</c:v>
                </c:pt>
                <c:pt idx="3490" formatCode="d/m/yy\ h:mm;@">
                  <c:v>45057.166811921299</c:v>
                </c:pt>
                <c:pt idx="3491" formatCode="d/m/yy\ h:mm;@">
                  <c:v>45057.125145370374</c:v>
                </c:pt>
                <c:pt idx="3492" formatCode="d/m/yy\ h:mm;@">
                  <c:v>45057.083478819448</c:v>
                </c:pt>
                <c:pt idx="3493" formatCode="d/m/yy\ h:mm;@">
                  <c:v>45057.041812268515</c:v>
                </c:pt>
                <c:pt idx="3494" formatCode="d/m/yy\ h:mm;@">
                  <c:v>45057.000145717589</c:v>
                </c:pt>
                <c:pt idx="3495" formatCode="d/m/yy\ h:mm;@">
                  <c:v>45056.958479166664</c:v>
                </c:pt>
                <c:pt idx="3496" formatCode="d/m/yy\ h:mm;@">
                  <c:v>45056.916812615738</c:v>
                </c:pt>
                <c:pt idx="3497" formatCode="d/m/yy\ h:mm;@">
                  <c:v>45056.875146064813</c:v>
                </c:pt>
                <c:pt idx="3498" formatCode="d/m/yy\ h:mm;@">
                  <c:v>45056.833479513887</c:v>
                </c:pt>
                <c:pt idx="3499" formatCode="d/m/yy\ h:mm;@">
                  <c:v>45056.791812962962</c:v>
                </c:pt>
                <c:pt idx="3500" formatCode="d/m/yy\ h:mm;@">
                  <c:v>45056.750146412036</c:v>
                </c:pt>
                <c:pt idx="3501" formatCode="d/m/yy\ h:mm;@">
                  <c:v>45056.70847986111</c:v>
                </c:pt>
                <c:pt idx="3502" formatCode="d/m/yy\ h:mm;@">
                  <c:v>45056.666813310185</c:v>
                </c:pt>
                <c:pt idx="3503" formatCode="d/m/yy\ h:mm;@">
                  <c:v>45056.625146759259</c:v>
                </c:pt>
                <c:pt idx="3504" formatCode="d/m/yy\ h:mm;@">
                  <c:v>45056.583480208334</c:v>
                </c:pt>
                <c:pt idx="3505" formatCode="d/m/yy\ h:mm;@">
                  <c:v>45056.541813657408</c:v>
                </c:pt>
                <c:pt idx="3506" formatCode="d/m/yy\ h:mm;@">
                  <c:v>45056.500147106482</c:v>
                </c:pt>
                <c:pt idx="3507" formatCode="d/m/yy\ h:mm;@">
                  <c:v>45056.458480555557</c:v>
                </c:pt>
                <c:pt idx="3508" formatCode="d/m/yy\ h:mm;@">
                  <c:v>45056.416814004631</c:v>
                </c:pt>
                <c:pt idx="3509" formatCode="d/m/yy\ h:mm;@">
                  <c:v>45056.375147453706</c:v>
                </c:pt>
                <c:pt idx="3510" formatCode="d/m/yy\ h:mm;@">
                  <c:v>45056.33348090278</c:v>
                </c:pt>
                <c:pt idx="3511" formatCode="d/m/yy\ h:mm;@">
                  <c:v>45056.291814351855</c:v>
                </c:pt>
                <c:pt idx="3512" formatCode="d/m/yy\ h:mm;@">
                  <c:v>45056.250147800929</c:v>
                </c:pt>
                <c:pt idx="3513" formatCode="d/m/yy\ h:mm;@">
                  <c:v>45056.208481250003</c:v>
                </c:pt>
                <c:pt idx="3514" formatCode="d/m/yy\ h:mm;@">
                  <c:v>45056.166814699071</c:v>
                </c:pt>
                <c:pt idx="3515" formatCode="d/m/yy\ h:mm;@">
                  <c:v>45056.125148148145</c:v>
                </c:pt>
                <c:pt idx="3516" formatCode="d/m/yy\ h:mm;@">
                  <c:v>45056.083481597219</c:v>
                </c:pt>
                <c:pt idx="3517" formatCode="d/m/yy\ h:mm;@">
                  <c:v>45056.041815046294</c:v>
                </c:pt>
                <c:pt idx="3518" formatCode="d/m/yy\ h:mm;@">
                  <c:v>45056.000148495368</c:v>
                </c:pt>
                <c:pt idx="3519" formatCode="d/m/yy\ h:mm;@">
                  <c:v>45055.958481944443</c:v>
                </c:pt>
                <c:pt idx="3520" formatCode="d/m/yy\ h:mm;@">
                  <c:v>45055.916815393517</c:v>
                </c:pt>
                <c:pt idx="3521" formatCode="d/m/yy\ h:mm;@">
                  <c:v>45055.875148842591</c:v>
                </c:pt>
                <c:pt idx="3522" formatCode="d/m/yy\ h:mm;@">
                  <c:v>45055.833482291666</c:v>
                </c:pt>
                <c:pt idx="3523" formatCode="d/m/yy\ h:mm;@">
                  <c:v>45055.79181574074</c:v>
                </c:pt>
                <c:pt idx="3524" formatCode="d/m/yy\ h:mm;@">
                  <c:v>45055.750149189815</c:v>
                </c:pt>
                <c:pt idx="3525" formatCode="d/m/yy\ h:mm;@">
                  <c:v>45055.708482638889</c:v>
                </c:pt>
                <c:pt idx="3526" formatCode="d/m/yy\ h:mm;@">
                  <c:v>45055.666816087964</c:v>
                </c:pt>
                <c:pt idx="3527" formatCode="d/m/yy\ h:mm;@">
                  <c:v>45055.625149537038</c:v>
                </c:pt>
                <c:pt idx="3528" formatCode="d/m/yy\ h:mm;@">
                  <c:v>45055.583482986112</c:v>
                </c:pt>
                <c:pt idx="3529" formatCode="d/m/yy\ h:mm;@">
                  <c:v>45055.541816435187</c:v>
                </c:pt>
                <c:pt idx="3530" formatCode="d/m/yy\ h:mm;@">
                  <c:v>45055.500149884261</c:v>
                </c:pt>
                <c:pt idx="3531" formatCode="d/m/yy\ h:mm;@">
                  <c:v>45055.458483333336</c:v>
                </c:pt>
                <c:pt idx="3532" formatCode="d/m/yy\ h:mm;@">
                  <c:v>45055.41681678241</c:v>
                </c:pt>
                <c:pt idx="3533" formatCode="d/m/yy\ h:mm;@">
                  <c:v>45055.375150231484</c:v>
                </c:pt>
                <c:pt idx="3534" formatCode="d/m/yy\ h:mm;@">
                  <c:v>45055.333483680559</c:v>
                </c:pt>
                <c:pt idx="3535" formatCode="d/m/yy\ h:mm;@">
                  <c:v>45055.291817129626</c:v>
                </c:pt>
                <c:pt idx="3536" formatCode="d/m/yy\ h:mm;@">
                  <c:v>45055.2501505787</c:v>
                </c:pt>
                <c:pt idx="3537" formatCode="d/m/yy\ h:mm;@">
                  <c:v>45055.208484027775</c:v>
                </c:pt>
                <c:pt idx="3538" formatCode="d/m/yy\ h:mm;@">
                  <c:v>45055.166817476849</c:v>
                </c:pt>
                <c:pt idx="3539" formatCode="d/m/yy\ h:mm;@">
                  <c:v>45055.125150925924</c:v>
                </c:pt>
                <c:pt idx="3540" formatCode="d/m/yy\ h:mm;@">
                  <c:v>45055.083484374998</c:v>
                </c:pt>
                <c:pt idx="3541" formatCode="d/m/yy\ h:mm;@">
                  <c:v>45055.041817824072</c:v>
                </c:pt>
                <c:pt idx="3542" formatCode="d/m/yy\ h:mm;@">
                  <c:v>45055.000151273147</c:v>
                </c:pt>
                <c:pt idx="3543" formatCode="d/m/yy\ h:mm;@">
                  <c:v>45054.958484722221</c:v>
                </c:pt>
                <c:pt idx="3544" formatCode="d/m/yy\ h:mm;@">
                  <c:v>45054.916818171296</c:v>
                </c:pt>
                <c:pt idx="3545" formatCode="d/m/yy\ h:mm;@">
                  <c:v>45054.87515162037</c:v>
                </c:pt>
                <c:pt idx="3546" formatCode="d/m/yy\ h:mm;@">
                  <c:v>45054.833485069445</c:v>
                </c:pt>
                <c:pt idx="3547" formatCode="d/m/yy\ h:mm;@">
                  <c:v>45054.791818518519</c:v>
                </c:pt>
                <c:pt idx="3548" formatCode="d/m/yy\ h:mm;@">
                  <c:v>45054.750151967593</c:v>
                </c:pt>
                <c:pt idx="3549" formatCode="d/m/yy\ h:mm;@">
                  <c:v>45054.708485416668</c:v>
                </c:pt>
                <c:pt idx="3550" formatCode="d/m/yy\ h:mm;@">
                  <c:v>45054.666818865742</c:v>
                </c:pt>
                <c:pt idx="3551" formatCode="d/m/yy\ h:mm;@">
                  <c:v>45054.625152314817</c:v>
                </c:pt>
                <c:pt idx="3552" formatCode="d/m/yy\ h:mm;@">
                  <c:v>45054.583485763891</c:v>
                </c:pt>
                <c:pt idx="3553" formatCode="d/m/yy\ h:mm;@">
                  <c:v>45054.541819212965</c:v>
                </c:pt>
                <c:pt idx="3554" formatCode="d/m/yy\ h:mm;@">
                  <c:v>45054.50015266204</c:v>
                </c:pt>
                <c:pt idx="3555" formatCode="d/m/yy\ h:mm;@">
                  <c:v>45054.458486111114</c:v>
                </c:pt>
                <c:pt idx="3556" formatCode="d/m/yy\ h:mm;@">
                  <c:v>45054.416819560189</c:v>
                </c:pt>
                <c:pt idx="3557" formatCode="d/m/yy\ h:mm;@">
                  <c:v>45054.375153009256</c:v>
                </c:pt>
                <c:pt idx="3558" formatCode="d/m/yy\ h:mm;@">
                  <c:v>45054.33348645833</c:v>
                </c:pt>
                <c:pt idx="3559" formatCode="d/m/yy\ h:mm;@">
                  <c:v>45054.291819907405</c:v>
                </c:pt>
                <c:pt idx="3560" formatCode="d/m/yy\ h:mm;@">
                  <c:v>45054.250153356479</c:v>
                </c:pt>
                <c:pt idx="3561" formatCode="d/m/yy\ h:mm;@">
                  <c:v>45054.208486805554</c:v>
                </c:pt>
                <c:pt idx="3562" formatCode="d/m/yy\ h:mm;@">
                  <c:v>45054.166820254628</c:v>
                </c:pt>
                <c:pt idx="3563" formatCode="d/m/yy\ h:mm;@">
                  <c:v>45054.125153703702</c:v>
                </c:pt>
                <c:pt idx="3564" formatCode="d/m/yy\ h:mm;@">
                  <c:v>45054.083487152777</c:v>
                </c:pt>
                <c:pt idx="3565" formatCode="d/m/yy\ h:mm;@">
                  <c:v>45054.041820601851</c:v>
                </c:pt>
                <c:pt idx="3566" formatCode="d/m/yy\ h:mm;@">
                  <c:v>45054.000154050926</c:v>
                </c:pt>
                <c:pt idx="3567" formatCode="d/m/yy\ h:mm;@">
                  <c:v>45053.9584875</c:v>
                </c:pt>
                <c:pt idx="3568" formatCode="d/m/yy\ h:mm;@">
                  <c:v>45053.916820949074</c:v>
                </c:pt>
                <c:pt idx="3569" formatCode="d/m/yy\ h:mm;@">
                  <c:v>45053.875154398149</c:v>
                </c:pt>
                <c:pt idx="3570" formatCode="d/m/yy\ h:mm;@">
                  <c:v>45053.833487847223</c:v>
                </c:pt>
                <c:pt idx="3571" formatCode="d/m/yy\ h:mm;@">
                  <c:v>45053.791821296298</c:v>
                </c:pt>
                <c:pt idx="3572" formatCode="d/m/yy\ h:mm;@">
                  <c:v>45053.750154745372</c:v>
                </c:pt>
                <c:pt idx="3573" formatCode="d/m/yy\ h:mm;@">
                  <c:v>45053.708488194447</c:v>
                </c:pt>
                <c:pt idx="3574" formatCode="d/m/yy\ h:mm;@">
                  <c:v>45053.666821643521</c:v>
                </c:pt>
                <c:pt idx="3575" formatCode="d/m/yy\ h:mm;@">
                  <c:v>45053.625155092595</c:v>
                </c:pt>
                <c:pt idx="3576" formatCode="d/m/yy\ h:mm;@">
                  <c:v>45053.58348854167</c:v>
                </c:pt>
                <c:pt idx="3577" formatCode="d/m/yy\ h:mm;@">
                  <c:v>45053.541821990744</c:v>
                </c:pt>
                <c:pt idx="3578" formatCode="d/m/yy\ h:mm;@">
                  <c:v>45053.500155439811</c:v>
                </c:pt>
                <c:pt idx="3579" formatCode="d/m/yy\ h:mm;@">
                  <c:v>45053.458488888886</c:v>
                </c:pt>
                <c:pt idx="3580" formatCode="d/m/yy\ h:mm;@">
                  <c:v>45053.41682233796</c:v>
                </c:pt>
                <c:pt idx="3581" formatCode="d/m/yy\ h:mm;@">
                  <c:v>45053.375155787035</c:v>
                </c:pt>
                <c:pt idx="3582" formatCode="d/m/yy\ h:mm;@">
                  <c:v>45053.333489236109</c:v>
                </c:pt>
                <c:pt idx="3583" formatCode="d/m/yy\ h:mm;@">
                  <c:v>45053.291822685183</c:v>
                </c:pt>
                <c:pt idx="3584" formatCode="d/m/yy\ h:mm;@">
                  <c:v>45053.250156134258</c:v>
                </c:pt>
                <c:pt idx="3585" formatCode="d/m/yy\ h:mm;@">
                  <c:v>45053.208489583332</c:v>
                </c:pt>
                <c:pt idx="3586" formatCode="d/m/yy\ h:mm;@">
                  <c:v>45053.166823032407</c:v>
                </c:pt>
                <c:pt idx="3587" formatCode="d/m/yy\ h:mm;@">
                  <c:v>45053.125156481481</c:v>
                </c:pt>
                <c:pt idx="3588" formatCode="d/m/yy\ h:mm;@">
                  <c:v>45053.083489930556</c:v>
                </c:pt>
                <c:pt idx="3589" formatCode="d/m/yy\ h:mm;@">
                  <c:v>45053.04182337963</c:v>
                </c:pt>
                <c:pt idx="3590" formatCode="d/m/yy\ h:mm;@">
                  <c:v>45053.000156828704</c:v>
                </c:pt>
                <c:pt idx="3591" formatCode="d/m/yy\ h:mm;@">
                  <c:v>45052.958490277779</c:v>
                </c:pt>
                <c:pt idx="3592" formatCode="d/m/yy\ h:mm;@">
                  <c:v>45052.916823726853</c:v>
                </c:pt>
                <c:pt idx="3593" formatCode="d/m/yy\ h:mm;@">
                  <c:v>45052.875157175928</c:v>
                </c:pt>
                <c:pt idx="3594" formatCode="d/m/yy\ h:mm;@">
                  <c:v>45052.833490625002</c:v>
                </c:pt>
                <c:pt idx="3595" formatCode="d/m/yy\ h:mm;@">
                  <c:v>45052.791824074076</c:v>
                </c:pt>
                <c:pt idx="3596" formatCode="d/m/yy\ h:mm;@">
                  <c:v>45052.750157523151</c:v>
                </c:pt>
                <c:pt idx="3597" formatCode="d/m/yy\ h:mm;@">
                  <c:v>45052.708490972225</c:v>
                </c:pt>
                <c:pt idx="3598" formatCode="d/m/yy\ h:mm;@">
                  <c:v>45052.6668244213</c:v>
                </c:pt>
                <c:pt idx="3599" formatCode="d/m/yy\ h:mm;@">
                  <c:v>45052.625157870367</c:v>
                </c:pt>
                <c:pt idx="3600" formatCode="d/m/yy\ h:mm;@">
                  <c:v>45052.583491319441</c:v>
                </c:pt>
                <c:pt idx="3601" formatCode="d/m/yy\ h:mm;@">
                  <c:v>45052.541824768516</c:v>
                </c:pt>
                <c:pt idx="3602" formatCode="d/m/yy\ h:mm;@">
                  <c:v>45052.50015821759</c:v>
                </c:pt>
                <c:pt idx="3603" formatCode="d/m/yy\ h:mm;@">
                  <c:v>45052.458491666664</c:v>
                </c:pt>
                <c:pt idx="3604" formatCode="d/m/yy\ h:mm;@">
                  <c:v>45052.416825115739</c:v>
                </c:pt>
                <c:pt idx="3605" formatCode="d/m/yy\ h:mm;@">
                  <c:v>45052.375158564813</c:v>
                </c:pt>
                <c:pt idx="3606" formatCode="d/m/yy\ h:mm;@">
                  <c:v>45052.333492013888</c:v>
                </c:pt>
                <c:pt idx="3607" formatCode="d/m/yy\ h:mm;@">
                  <c:v>45052.291825462962</c:v>
                </c:pt>
                <c:pt idx="3608" formatCode="d/m/yy\ h:mm;@">
                  <c:v>45052.250158912037</c:v>
                </c:pt>
                <c:pt idx="3609" formatCode="d/m/yy\ h:mm;@">
                  <c:v>45052.208492361111</c:v>
                </c:pt>
                <c:pt idx="3610" formatCode="d/m/yy\ h:mm;@">
                  <c:v>45052.166825810185</c:v>
                </c:pt>
                <c:pt idx="3611" formatCode="d/m/yy\ h:mm;@">
                  <c:v>45052.12515925926</c:v>
                </c:pt>
                <c:pt idx="3612" formatCode="d/m/yy\ h:mm;@">
                  <c:v>45052.083492708334</c:v>
                </c:pt>
                <c:pt idx="3613" formatCode="d/m/yy\ h:mm;@">
                  <c:v>45052.041826157409</c:v>
                </c:pt>
                <c:pt idx="3614" formatCode="d/m/yy\ h:mm;@">
                  <c:v>45052.000159606483</c:v>
                </c:pt>
                <c:pt idx="3615" formatCode="d/m/yy\ h:mm;@">
                  <c:v>45051.958493055557</c:v>
                </c:pt>
                <c:pt idx="3616" formatCode="d/m/yy\ h:mm;@">
                  <c:v>45051.916826504632</c:v>
                </c:pt>
                <c:pt idx="3617" formatCode="d/m/yy\ h:mm;@">
                  <c:v>45051.875159953706</c:v>
                </c:pt>
                <c:pt idx="3618" formatCode="d/m/yy\ h:mm;@">
                  <c:v>45051.833493402781</c:v>
                </c:pt>
                <c:pt idx="3619" formatCode="d/m/yy\ h:mm;@">
                  <c:v>45051.791826851855</c:v>
                </c:pt>
                <c:pt idx="3620" formatCode="d/m/yy\ h:mm;@">
                  <c:v>45051.75016030093</c:v>
                </c:pt>
                <c:pt idx="3621" formatCode="d/m/yy\ h:mm;@">
                  <c:v>45051.708493749997</c:v>
                </c:pt>
                <c:pt idx="3622" formatCode="d/m/yy\ h:mm;@">
                  <c:v>45051.666827199071</c:v>
                </c:pt>
                <c:pt idx="3623" formatCode="d/m/yy\ h:mm;@">
                  <c:v>45051.625160648146</c:v>
                </c:pt>
                <c:pt idx="3624" formatCode="d/m/yy\ h:mm;@">
                  <c:v>45051.58349409722</c:v>
                </c:pt>
                <c:pt idx="3625" formatCode="d/m/yy\ h:mm;@">
                  <c:v>45051.541827546294</c:v>
                </c:pt>
                <c:pt idx="3626" formatCode="d/m/yy\ h:mm;@">
                  <c:v>45051.500160995369</c:v>
                </c:pt>
                <c:pt idx="3627" formatCode="d/m/yy\ h:mm;@">
                  <c:v>45051.458494444443</c:v>
                </c:pt>
                <c:pt idx="3628" formatCode="d/m/yy\ h:mm;@">
                  <c:v>45051.416827893518</c:v>
                </c:pt>
                <c:pt idx="3629" formatCode="d/m/yy\ h:mm;@">
                  <c:v>45051.375161342592</c:v>
                </c:pt>
                <c:pt idx="3630" formatCode="d/m/yy\ h:mm;@">
                  <c:v>45051.333494791666</c:v>
                </c:pt>
                <c:pt idx="3631" formatCode="d/m/yy\ h:mm;@">
                  <c:v>45051.291828240741</c:v>
                </c:pt>
                <c:pt idx="3632" formatCode="d/m/yy\ h:mm;@">
                  <c:v>45051.250161689815</c:v>
                </c:pt>
                <c:pt idx="3633" formatCode="d/m/yy\ h:mm;@">
                  <c:v>45051.20849513889</c:v>
                </c:pt>
                <c:pt idx="3634" formatCode="d/m/yy\ h:mm;@">
                  <c:v>45051.166828587964</c:v>
                </c:pt>
                <c:pt idx="3635" formatCode="d/m/yy\ h:mm;@">
                  <c:v>45051.125162037039</c:v>
                </c:pt>
                <c:pt idx="3636" formatCode="d/m/yy\ h:mm;@">
                  <c:v>45051.083495486113</c:v>
                </c:pt>
                <c:pt idx="3637" formatCode="d/m/yy\ h:mm;@">
                  <c:v>45051.041828935187</c:v>
                </c:pt>
                <c:pt idx="3638" formatCode="d/m/yy\ h:mm;@">
                  <c:v>45051.000162384262</c:v>
                </c:pt>
                <c:pt idx="3639" formatCode="d/m/yy\ h:mm;@">
                  <c:v>45050.958495833336</c:v>
                </c:pt>
                <c:pt idx="3640" formatCode="d/m/yy\ h:mm;@">
                  <c:v>45050.916829282411</c:v>
                </c:pt>
                <c:pt idx="3641" formatCode="d/m/yy\ h:mm;@">
                  <c:v>45050.875162731485</c:v>
                </c:pt>
                <c:pt idx="3642" formatCode="d/m/yy\ h:mm;@">
                  <c:v>45050.833496180552</c:v>
                </c:pt>
                <c:pt idx="3643" formatCode="d/m/yy\ h:mm;@">
                  <c:v>45050.791829629627</c:v>
                </c:pt>
                <c:pt idx="3644" formatCode="d/m/yy\ h:mm;@">
                  <c:v>45050.750163078701</c:v>
                </c:pt>
                <c:pt idx="3645" formatCode="d/m/yy\ h:mm;@">
                  <c:v>45050.708496527775</c:v>
                </c:pt>
                <c:pt idx="3646" formatCode="d/m/yy\ h:mm;@">
                  <c:v>45050.66682997685</c:v>
                </c:pt>
                <c:pt idx="3647" formatCode="d/m/yy\ h:mm;@">
                  <c:v>45050.625163425924</c:v>
                </c:pt>
                <c:pt idx="3648" formatCode="d/m/yy\ h:mm;@">
                  <c:v>45050.583496874999</c:v>
                </c:pt>
                <c:pt idx="3649" formatCode="d/m/yy\ h:mm;@">
                  <c:v>45050.541830324073</c:v>
                </c:pt>
                <c:pt idx="3650" formatCode="d/m/yy\ h:mm;@">
                  <c:v>45050.500163773148</c:v>
                </c:pt>
                <c:pt idx="3651" formatCode="d/m/yy\ h:mm;@">
                  <c:v>45050.458497222222</c:v>
                </c:pt>
                <c:pt idx="3652" formatCode="d/m/yy\ h:mm;@">
                  <c:v>45050.416830671296</c:v>
                </c:pt>
                <c:pt idx="3653" formatCode="d/m/yy\ h:mm;@">
                  <c:v>45050.375164120371</c:v>
                </c:pt>
                <c:pt idx="3654" formatCode="d/m/yy\ h:mm;@">
                  <c:v>45050.333497569445</c:v>
                </c:pt>
                <c:pt idx="3655" formatCode="d/m/yy\ h:mm;@">
                  <c:v>45050.29183101852</c:v>
                </c:pt>
                <c:pt idx="3656" formatCode="d/m/yy\ h:mm;@">
                  <c:v>45050.250164467594</c:v>
                </c:pt>
                <c:pt idx="3657" formatCode="d/m/yy\ h:mm;@">
                  <c:v>45050.208497916668</c:v>
                </c:pt>
                <c:pt idx="3658" formatCode="d/m/yy\ h:mm;@">
                  <c:v>45050.166831365743</c:v>
                </c:pt>
                <c:pt idx="3659" formatCode="d/m/yy\ h:mm;@">
                  <c:v>45050.125164814817</c:v>
                </c:pt>
                <c:pt idx="3660" formatCode="d/m/yy\ h:mm;@">
                  <c:v>45050.083498263892</c:v>
                </c:pt>
                <c:pt idx="3661" formatCode="d/m/yy\ h:mm;@">
                  <c:v>45050.041831712966</c:v>
                </c:pt>
                <c:pt idx="3662" formatCode="d/m/yy\ h:mm;@">
                  <c:v>45050.000165162041</c:v>
                </c:pt>
                <c:pt idx="3663" formatCode="d/m/yy\ h:mm;@">
                  <c:v>45049.958498611108</c:v>
                </c:pt>
                <c:pt idx="3664" formatCode="d/m/yy\ h:mm;@">
                  <c:v>45049.916832060182</c:v>
                </c:pt>
                <c:pt idx="3665" formatCode="d/m/yy\ h:mm;@">
                  <c:v>45049.875165509256</c:v>
                </c:pt>
                <c:pt idx="3666" formatCode="d/m/yy\ h:mm;@">
                  <c:v>45049.833498958331</c:v>
                </c:pt>
                <c:pt idx="3667" formatCode="d/m/yy\ h:mm;@">
                  <c:v>45049.791832407405</c:v>
                </c:pt>
                <c:pt idx="3668" formatCode="d/m/yy\ h:mm;@">
                  <c:v>45049.75016585648</c:v>
                </c:pt>
                <c:pt idx="3669" formatCode="d/m/yy\ h:mm;@">
                  <c:v>45049.708499305554</c:v>
                </c:pt>
                <c:pt idx="3670" formatCode="d/m/yy\ h:mm;@">
                  <c:v>45049.666832754629</c:v>
                </c:pt>
                <c:pt idx="3671" formatCode="d/m/yy\ h:mm;@">
                  <c:v>45049.625166203703</c:v>
                </c:pt>
                <c:pt idx="3672" formatCode="d/m/yy\ h:mm;@">
                  <c:v>45049.583499652777</c:v>
                </c:pt>
                <c:pt idx="3673" formatCode="d/m/yy\ h:mm;@">
                  <c:v>45049.541833101852</c:v>
                </c:pt>
                <c:pt idx="3674" formatCode="d/m/yy\ h:mm;@">
                  <c:v>45049.500166550926</c:v>
                </c:pt>
                <c:pt idx="3675" formatCode="d/m/yy\ h:mm;@">
                  <c:v>45049.458500000001</c:v>
                </c:pt>
                <c:pt idx="3676" formatCode="d/m/yy\ h:mm;@">
                  <c:v>45049.416833449075</c:v>
                </c:pt>
                <c:pt idx="3677" formatCode="d/m/yy\ h:mm;@">
                  <c:v>45049.375166898149</c:v>
                </c:pt>
                <c:pt idx="3678" formatCode="d/m/yy\ h:mm;@">
                  <c:v>45049.333500347224</c:v>
                </c:pt>
                <c:pt idx="3679" formatCode="d/m/yy\ h:mm;@">
                  <c:v>45049.291833796298</c:v>
                </c:pt>
                <c:pt idx="3680" formatCode="d/m/yy\ h:mm;@">
                  <c:v>45049.250167245373</c:v>
                </c:pt>
                <c:pt idx="3681" formatCode="d/m/yy\ h:mm;@">
                  <c:v>45049.208500694447</c:v>
                </c:pt>
                <c:pt idx="3682" formatCode="d/m/yy\ h:mm;@">
                  <c:v>45049.166834143522</c:v>
                </c:pt>
                <c:pt idx="3683" formatCode="d/m/yy\ h:mm;@">
                  <c:v>45049.125167592596</c:v>
                </c:pt>
                <c:pt idx="3684" formatCode="d/m/yy\ h:mm;@">
                  <c:v>45049.083501041663</c:v>
                </c:pt>
                <c:pt idx="3685" formatCode="d/m/yy\ h:mm;@">
                  <c:v>45049.041834490738</c:v>
                </c:pt>
                <c:pt idx="3686" formatCode="d/m/yy\ h:mm;@">
                  <c:v>45049.000167939812</c:v>
                </c:pt>
                <c:pt idx="3687" formatCode="d/m/yy\ h:mm;@">
                  <c:v>45048.958501388886</c:v>
                </c:pt>
                <c:pt idx="3688" formatCode="d/m/yy\ h:mm;@">
                  <c:v>45048.916834837961</c:v>
                </c:pt>
                <c:pt idx="3689" formatCode="d/m/yy\ h:mm;@">
                  <c:v>45048.875168287035</c:v>
                </c:pt>
                <c:pt idx="3690" formatCode="d/m/yy\ h:mm;@">
                  <c:v>45048.83350173611</c:v>
                </c:pt>
                <c:pt idx="3691" formatCode="d/m/yy\ h:mm;@">
                  <c:v>45048.791835185184</c:v>
                </c:pt>
                <c:pt idx="3692" formatCode="d/m/yy\ h:mm;@">
                  <c:v>45048.750168634258</c:v>
                </c:pt>
                <c:pt idx="3693" formatCode="d/m/yy\ h:mm;@">
                  <c:v>45048.708502083333</c:v>
                </c:pt>
                <c:pt idx="3694" formatCode="d/m/yy\ h:mm;@">
                  <c:v>45048.666835532407</c:v>
                </c:pt>
                <c:pt idx="3695" formatCode="d/m/yy\ h:mm;@">
                  <c:v>45048.625168981482</c:v>
                </c:pt>
                <c:pt idx="3696" formatCode="d/m/yy\ h:mm;@">
                  <c:v>45048.583502430556</c:v>
                </c:pt>
                <c:pt idx="3697" formatCode="d/m/yy\ h:mm;@">
                  <c:v>45048.541835879631</c:v>
                </c:pt>
                <c:pt idx="3698" formatCode="d/m/yy\ h:mm;@">
                  <c:v>45048.500169328705</c:v>
                </c:pt>
                <c:pt idx="3699" formatCode="d/m/yy\ h:mm;@">
                  <c:v>45048.458502777779</c:v>
                </c:pt>
                <c:pt idx="3700" formatCode="d/m/yy\ h:mm;@">
                  <c:v>45048.416836226854</c:v>
                </c:pt>
                <c:pt idx="3701" formatCode="d/m/yy\ h:mm;@">
                  <c:v>45048.375169675928</c:v>
                </c:pt>
                <c:pt idx="3702" formatCode="d/m/yy\ h:mm;@">
                  <c:v>45048.333503125003</c:v>
                </c:pt>
                <c:pt idx="3703" formatCode="d/m/yy\ h:mm;@">
                  <c:v>45048.291836574077</c:v>
                </c:pt>
                <c:pt idx="3704" formatCode="d/m/yy\ h:mm;@">
                  <c:v>45048.250170023151</c:v>
                </c:pt>
                <c:pt idx="3705" formatCode="d/m/yy\ h:mm;@">
                  <c:v>45048.208503472226</c:v>
                </c:pt>
                <c:pt idx="3706" formatCode="d/m/yy\ h:mm;@">
                  <c:v>45048.166836921293</c:v>
                </c:pt>
                <c:pt idx="3707" formatCode="d/m/yy\ h:mm;@">
                  <c:v>45048.125170370367</c:v>
                </c:pt>
                <c:pt idx="3708" formatCode="d/m/yy\ h:mm;@">
                  <c:v>45048.083503819442</c:v>
                </c:pt>
                <c:pt idx="3709" formatCode="d/m/yy\ h:mm;@">
                  <c:v>45048.041837268516</c:v>
                </c:pt>
                <c:pt idx="3710" formatCode="d/m/yy\ h:mm;@">
                  <c:v>45048.000170717591</c:v>
                </c:pt>
                <c:pt idx="3711" formatCode="d/m/yy\ h:mm;@">
                  <c:v>45047.958504166665</c:v>
                </c:pt>
                <c:pt idx="3712" formatCode="d/m/yy\ h:mm;@">
                  <c:v>45047.916837615739</c:v>
                </c:pt>
                <c:pt idx="3713" formatCode="d/m/yy\ h:mm;@">
                  <c:v>45047.875171064814</c:v>
                </c:pt>
                <c:pt idx="3714" formatCode="d/m/yy\ h:mm;@">
                  <c:v>45047.833504513888</c:v>
                </c:pt>
                <c:pt idx="3715" formatCode="d/m/yy\ h:mm;@">
                  <c:v>45047.791837962963</c:v>
                </c:pt>
                <c:pt idx="3716" formatCode="d/m/yy\ h:mm;@">
                  <c:v>45047.750171412037</c:v>
                </c:pt>
                <c:pt idx="3717" formatCode="d/m/yy\ h:mm;@">
                  <c:v>45047.708504861112</c:v>
                </c:pt>
                <c:pt idx="3718" formatCode="d/m/yy\ h:mm;@">
                  <c:v>45047.666838310186</c:v>
                </c:pt>
                <c:pt idx="3719" formatCode="d/m/yy\ h:mm;@">
                  <c:v>45047.62517175926</c:v>
                </c:pt>
                <c:pt idx="3720" formatCode="d/m/yy\ h:mm;@">
                  <c:v>45047.583505208335</c:v>
                </c:pt>
                <c:pt idx="3721" formatCode="d/m/yy\ h:mm;@">
                  <c:v>45047.541838657409</c:v>
                </c:pt>
                <c:pt idx="3722" formatCode="d/m/yy\ h:mm;@">
                  <c:v>45047.500172106484</c:v>
                </c:pt>
                <c:pt idx="3723" formatCode="d/m/yy\ h:mm;@">
                  <c:v>45047.458505555558</c:v>
                </c:pt>
                <c:pt idx="3724" formatCode="d/m/yy\ h:mm;@">
                  <c:v>45047.416839004632</c:v>
                </c:pt>
                <c:pt idx="3725" formatCode="d/m/yy\ h:mm;@">
                  <c:v>45047.375172453707</c:v>
                </c:pt>
                <c:pt idx="3726" formatCode="d/m/yy\ h:mm;@">
                  <c:v>45047.333505902781</c:v>
                </c:pt>
                <c:pt idx="3727" formatCode="d/m/yy\ h:mm;@">
                  <c:v>45047.291839351848</c:v>
                </c:pt>
                <c:pt idx="3728" formatCode="d/m/yy\ h:mm;@">
                  <c:v>45047.250172800923</c:v>
                </c:pt>
                <c:pt idx="3729" formatCode="d/m/yy\ h:mm;@">
                  <c:v>45047.208506249997</c:v>
                </c:pt>
                <c:pt idx="3730" formatCode="d/m/yy\ h:mm;@">
                  <c:v>45047.166839699072</c:v>
                </c:pt>
                <c:pt idx="3731" formatCode="d/m/yy\ h:mm;@">
                  <c:v>45047.125173148146</c:v>
                </c:pt>
                <c:pt idx="3732" formatCode="d/m/yy\ h:mm;@">
                  <c:v>45047.083506597221</c:v>
                </c:pt>
                <c:pt idx="3733" formatCode="d/m/yy\ h:mm;@">
                  <c:v>45047.041840046295</c:v>
                </c:pt>
                <c:pt idx="3734" formatCode="d/m/yy\ h:mm;@">
                  <c:v>45047.000173495369</c:v>
                </c:pt>
                <c:pt idx="3735" formatCode="d/m/yy\ h:mm;@">
                  <c:v>45046.958506944444</c:v>
                </c:pt>
                <c:pt idx="3736" formatCode="d/m/yy\ h:mm;@">
                  <c:v>45046.916840393518</c:v>
                </c:pt>
                <c:pt idx="3737" formatCode="d/m/yy\ h:mm;@">
                  <c:v>45046.875173842593</c:v>
                </c:pt>
                <c:pt idx="3738" formatCode="d/m/yy\ h:mm;@">
                  <c:v>45046.833507291667</c:v>
                </c:pt>
                <c:pt idx="3739" formatCode="d/m/yy\ h:mm;@">
                  <c:v>45046.791840740741</c:v>
                </c:pt>
                <c:pt idx="3740" formatCode="d/m/yy\ h:mm;@">
                  <c:v>45046.750174189816</c:v>
                </c:pt>
                <c:pt idx="3741" formatCode="d/m/yy\ h:mm;@">
                  <c:v>45046.70850763889</c:v>
                </c:pt>
                <c:pt idx="3742" formatCode="d/m/yy\ h:mm;@">
                  <c:v>45046.666841087965</c:v>
                </c:pt>
                <c:pt idx="3743" formatCode="d/m/yy\ h:mm;@">
                  <c:v>45046.625174537039</c:v>
                </c:pt>
                <c:pt idx="3744" formatCode="d/m/yy\ h:mm;@">
                  <c:v>45046.583507986114</c:v>
                </c:pt>
                <c:pt idx="3745" formatCode="d/m/yy\ h:mm;@">
                  <c:v>45046.541841435188</c:v>
                </c:pt>
                <c:pt idx="3746" formatCode="d/m/yy\ h:mm;@">
                  <c:v>45046.500174884262</c:v>
                </c:pt>
                <c:pt idx="3747" formatCode="d/m/yy\ h:mm;@">
                  <c:v>45046.458508333337</c:v>
                </c:pt>
                <c:pt idx="3748" formatCode="d/m/yy\ h:mm;@">
                  <c:v>45046.416841782404</c:v>
                </c:pt>
                <c:pt idx="3749" formatCode="d/m/yy\ h:mm;@">
                  <c:v>45046.375175231478</c:v>
                </c:pt>
                <c:pt idx="3750" formatCode="d/m/yy\ h:mm;@">
                  <c:v>45046.333508680553</c:v>
                </c:pt>
                <c:pt idx="3751" formatCode="d/m/yy\ h:mm;@">
                  <c:v>45046.291842129627</c:v>
                </c:pt>
                <c:pt idx="3752" formatCode="d/m/yy\ h:mm;@">
                  <c:v>45046.250175578702</c:v>
                </c:pt>
                <c:pt idx="3753" formatCode="d/m/yy\ h:mm;@">
                  <c:v>45046.208509027776</c:v>
                </c:pt>
                <c:pt idx="3754" formatCode="d/m/yy\ h:mm;@">
                  <c:v>45046.16684247685</c:v>
                </c:pt>
                <c:pt idx="3755" formatCode="d/m/yy\ h:mm;@">
                  <c:v>45046.125175925925</c:v>
                </c:pt>
                <c:pt idx="3756" formatCode="d/m/yy\ h:mm;@">
                  <c:v>45046.083509374999</c:v>
                </c:pt>
                <c:pt idx="3757" formatCode="d/m/yy\ h:mm;@">
                  <c:v>45046.041842824074</c:v>
                </c:pt>
                <c:pt idx="3758" formatCode="d/m/yy\ h:mm;@">
                  <c:v>45046.000176273148</c:v>
                </c:pt>
                <c:pt idx="3759" formatCode="d/m/yy\ h:mm;@">
                  <c:v>45045.958509722223</c:v>
                </c:pt>
                <c:pt idx="3760" formatCode="d/m/yy\ h:mm;@">
                  <c:v>45045.916843171297</c:v>
                </c:pt>
                <c:pt idx="3761" formatCode="d/m/yy\ h:mm;@">
                  <c:v>45045.875176620371</c:v>
                </c:pt>
                <c:pt idx="3762" formatCode="d/m/yy\ h:mm;@">
                  <c:v>45045.833510069446</c:v>
                </c:pt>
                <c:pt idx="3763" formatCode="d/m/yy\ h:mm;@">
                  <c:v>45045.79184351852</c:v>
                </c:pt>
                <c:pt idx="3764" formatCode="d/m/yy\ h:mm;@">
                  <c:v>45045.750176967595</c:v>
                </c:pt>
                <c:pt idx="3765" formatCode="d/m/yy\ h:mm;@">
                  <c:v>45045.708510416669</c:v>
                </c:pt>
                <c:pt idx="3766" formatCode="d/m/yy\ h:mm;@">
                  <c:v>45045.666843865743</c:v>
                </c:pt>
                <c:pt idx="3767" formatCode="d/m/yy\ h:mm;@">
                  <c:v>45045.625177314818</c:v>
                </c:pt>
                <c:pt idx="3768" formatCode="d/m/yy\ h:mm;@">
                  <c:v>45045.583510763892</c:v>
                </c:pt>
                <c:pt idx="3769" formatCode="d/m/yy\ h:mm;@">
                  <c:v>45045.541844212959</c:v>
                </c:pt>
                <c:pt idx="3770" formatCode="d/m/yy\ h:mm;@">
                  <c:v>45045.500177662034</c:v>
                </c:pt>
                <c:pt idx="3771" formatCode="d/m/yy\ h:mm;@">
                  <c:v>45045.458511111108</c:v>
                </c:pt>
                <c:pt idx="3772" formatCode="d/m/yy\ h:mm;@">
                  <c:v>45045.416844560183</c:v>
                </c:pt>
                <c:pt idx="3773" formatCode="d/m/yy\ h:mm;@">
                  <c:v>45045.375178009257</c:v>
                </c:pt>
                <c:pt idx="3774" formatCode="d/m/yy\ h:mm;@">
                  <c:v>45045.333511458331</c:v>
                </c:pt>
                <c:pt idx="3775" formatCode="d/m/yy\ h:mm;@">
                  <c:v>45045.291844907406</c:v>
                </c:pt>
                <c:pt idx="3776" formatCode="d/m/yy\ h:mm;@">
                  <c:v>45045.25017835648</c:v>
                </c:pt>
                <c:pt idx="3777" formatCode="d/m/yy\ h:mm;@">
                  <c:v>45045.208511805555</c:v>
                </c:pt>
                <c:pt idx="3778" formatCode="d/m/yy\ h:mm;@">
                  <c:v>45045.166845254629</c:v>
                </c:pt>
                <c:pt idx="3779" formatCode="d/m/yy\ h:mm;@">
                  <c:v>45045.125178703704</c:v>
                </c:pt>
                <c:pt idx="3780" formatCode="d/m/yy\ h:mm;@">
                  <c:v>45045.083512152778</c:v>
                </c:pt>
                <c:pt idx="3781" formatCode="d/m/yy\ h:mm;@">
                  <c:v>45045.041845601852</c:v>
                </c:pt>
                <c:pt idx="3782" formatCode="d/m/yy\ h:mm;@">
                  <c:v>45045.000179050927</c:v>
                </c:pt>
                <c:pt idx="3783" formatCode="d/m/yy\ h:mm;@">
                  <c:v>45044.958512500001</c:v>
                </c:pt>
                <c:pt idx="3784" formatCode="d/m/yy\ h:mm;@">
                  <c:v>45044.916845949076</c:v>
                </c:pt>
                <c:pt idx="3785" formatCode="d/m/yy\ h:mm;@">
                  <c:v>45044.87517939815</c:v>
                </c:pt>
                <c:pt idx="3786" formatCode="d/m/yy\ h:mm;@">
                  <c:v>45044.833512847224</c:v>
                </c:pt>
                <c:pt idx="3787" formatCode="d/m/yy\ h:mm;@">
                  <c:v>45044.791846296299</c:v>
                </c:pt>
                <c:pt idx="3788" formatCode="d/m/yy\ h:mm;@">
                  <c:v>45044.750179745373</c:v>
                </c:pt>
                <c:pt idx="3789" formatCode="d/m/yy\ h:mm;@">
                  <c:v>45044.708513194448</c:v>
                </c:pt>
                <c:pt idx="3790" formatCode="d/m/yy\ h:mm;@">
                  <c:v>45044.666846643522</c:v>
                </c:pt>
                <c:pt idx="3791" formatCode="d/m/yy\ h:mm;@">
                  <c:v>45044.625180092589</c:v>
                </c:pt>
                <c:pt idx="3792" formatCode="d/m/yy\ h:mm;@">
                  <c:v>45044.583513541664</c:v>
                </c:pt>
                <c:pt idx="3793" formatCode="d/m/yy\ h:mm;@">
                  <c:v>45044.541846990738</c:v>
                </c:pt>
                <c:pt idx="3794" formatCode="d/m/yy\ h:mm;@">
                  <c:v>45044.500180439813</c:v>
                </c:pt>
                <c:pt idx="3795" formatCode="d/m/yy\ h:mm;@">
                  <c:v>45044.458513888887</c:v>
                </c:pt>
                <c:pt idx="3796" formatCode="d/m/yy\ h:mm;@">
                  <c:v>45044.416847337961</c:v>
                </c:pt>
                <c:pt idx="3797" formatCode="d/m/yy\ h:mm;@">
                  <c:v>45044.375180787036</c:v>
                </c:pt>
                <c:pt idx="3798" formatCode="d/m/yy\ h:mm;@">
                  <c:v>45044.33351423611</c:v>
                </c:pt>
                <c:pt idx="3799" formatCode="d/m/yy\ h:mm;@">
                  <c:v>45044.291847685185</c:v>
                </c:pt>
                <c:pt idx="3800" formatCode="d/m/yy\ h:mm;@">
                  <c:v>45044.250181134259</c:v>
                </c:pt>
                <c:pt idx="3801" formatCode="d/m/yy\ h:mm;@">
                  <c:v>45044.208514583333</c:v>
                </c:pt>
                <c:pt idx="3802" formatCode="d/m/yy\ h:mm;@">
                  <c:v>45044.166848032408</c:v>
                </c:pt>
                <c:pt idx="3803" formatCode="d/m/yy\ h:mm;@">
                  <c:v>45044.125181481482</c:v>
                </c:pt>
                <c:pt idx="3804" formatCode="d/m/yy\ h:mm;@">
                  <c:v>45044.083514930557</c:v>
                </c:pt>
                <c:pt idx="3805" formatCode="d/m/yy\ h:mm;@">
                  <c:v>45044.041848379631</c:v>
                </c:pt>
                <c:pt idx="3806" formatCode="d/m/yy\ h:mm;@">
                  <c:v>45044.000181828706</c:v>
                </c:pt>
                <c:pt idx="3807" formatCode="d/m/yy\ h:mm;@">
                  <c:v>45043.95851527778</c:v>
                </c:pt>
                <c:pt idx="3808" formatCode="d/m/yy\ h:mm;@">
                  <c:v>45043.916848726854</c:v>
                </c:pt>
                <c:pt idx="3809" formatCode="d/m/yy\ h:mm;@">
                  <c:v>45043.875182175929</c:v>
                </c:pt>
                <c:pt idx="3810" formatCode="d/m/yy\ h:mm;@">
                  <c:v>45043.833515625003</c:v>
                </c:pt>
                <c:pt idx="3811" formatCode="d/m/yy\ h:mm;@">
                  <c:v>45043.791849074078</c:v>
                </c:pt>
                <c:pt idx="3812" formatCode="d/m/yy\ h:mm;@">
                  <c:v>45043.750182523145</c:v>
                </c:pt>
                <c:pt idx="3813" formatCode="d/m/yy\ h:mm;@">
                  <c:v>45043.708515972219</c:v>
                </c:pt>
                <c:pt idx="3814" formatCode="d/m/yy\ h:mm;@">
                  <c:v>45043.666849421294</c:v>
                </c:pt>
                <c:pt idx="3815" formatCode="d/m/yy\ h:mm;@">
                  <c:v>45043.625182870368</c:v>
                </c:pt>
                <c:pt idx="3816" formatCode="d/m/yy\ h:mm;@">
                  <c:v>45043.583516319442</c:v>
                </c:pt>
                <c:pt idx="3817" formatCode="d/m/yy\ h:mm;@">
                  <c:v>45043.541849768517</c:v>
                </c:pt>
                <c:pt idx="3818" formatCode="d/m/yy\ h:mm;@">
                  <c:v>45043.500183217591</c:v>
                </c:pt>
                <c:pt idx="3819" formatCode="d/m/yy\ h:mm;@">
                  <c:v>45043.458516666666</c:v>
                </c:pt>
                <c:pt idx="3820" formatCode="d/m/yy\ h:mm;@">
                  <c:v>45043.41685011574</c:v>
                </c:pt>
                <c:pt idx="3821" formatCode="d/m/yy\ h:mm;@">
                  <c:v>45043.375183564815</c:v>
                </c:pt>
                <c:pt idx="3822" formatCode="d/m/yy\ h:mm;@">
                  <c:v>45043.333517013889</c:v>
                </c:pt>
                <c:pt idx="3823" formatCode="d/m/yy\ h:mm;@">
                  <c:v>45043.291850462963</c:v>
                </c:pt>
                <c:pt idx="3824" formatCode="d/m/yy\ h:mm;@">
                  <c:v>45043.250183912038</c:v>
                </c:pt>
                <c:pt idx="3825" formatCode="d/m/yy\ h:mm;@">
                  <c:v>45043.208517361112</c:v>
                </c:pt>
                <c:pt idx="3826" formatCode="d/m/yy\ h:mm;@">
                  <c:v>45043.166850810187</c:v>
                </c:pt>
                <c:pt idx="3827" formatCode="d/m/yy\ h:mm;@">
                  <c:v>45043.125184259261</c:v>
                </c:pt>
                <c:pt idx="3828" formatCode="d/m/yy\ h:mm;@">
                  <c:v>45043.083517708335</c:v>
                </c:pt>
                <c:pt idx="3829" formatCode="d/m/yy\ h:mm;@">
                  <c:v>45043.04185115741</c:v>
                </c:pt>
                <c:pt idx="3830" formatCode="d/m/yy\ h:mm;@">
                  <c:v>45043.000184606484</c:v>
                </c:pt>
                <c:pt idx="3831" formatCode="d/m/yy\ h:mm;@">
                  <c:v>45042.958518055559</c:v>
                </c:pt>
                <c:pt idx="3832" formatCode="d/m/yy\ h:mm;@">
                  <c:v>45042.916851504633</c:v>
                </c:pt>
                <c:pt idx="3833" formatCode="d/m/yy\ h:mm;@">
                  <c:v>45042.8751849537</c:v>
                </c:pt>
                <c:pt idx="3834" formatCode="d/m/yy\ h:mm;@">
                  <c:v>45042.833518402775</c:v>
                </c:pt>
                <c:pt idx="3835" formatCode="d/m/yy\ h:mm;@">
                  <c:v>45042.791851851849</c:v>
                </c:pt>
                <c:pt idx="3836" formatCode="d/m/yy\ h:mm;@">
                  <c:v>45042.750185300923</c:v>
                </c:pt>
                <c:pt idx="3837" formatCode="d/m/yy\ h:mm;@">
                  <c:v>45042.708518749998</c:v>
                </c:pt>
                <c:pt idx="3838" formatCode="d/m/yy\ h:mm;@">
                  <c:v>45042.666852199072</c:v>
                </c:pt>
                <c:pt idx="3839" formatCode="d/m/yy\ h:mm;@">
                  <c:v>45042.625185648147</c:v>
                </c:pt>
                <c:pt idx="3840" formatCode="d/m/yy\ h:mm;@">
                  <c:v>45042.583519097221</c:v>
                </c:pt>
                <c:pt idx="3841" formatCode="d/m/yy\ h:mm;@">
                  <c:v>45042.541852546296</c:v>
                </c:pt>
                <c:pt idx="3842" formatCode="d/m/yy\ h:mm;@">
                  <c:v>45042.50018599537</c:v>
                </c:pt>
                <c:pt idx="3843" formatCode="d/m/yy\ h:mm;@">
                  <c:v>45042.458519444444</c:v>
                </c:pt>
                <c:pt idx="3844" formatCode="d/m/yy\ h:mm;@">
                  <c:v>45042.416852893519</c:v>
                </c:pt>
                <c:pt idx="3845" formatCode="d/m/yy\ h:mm;@">
                  <c:v>45042.375186342593</c:v>
                </c:pt>
                <c:pt idx="3846" formatCode="d/m/yy\ h:mm;@">
                  <c:v>45042.333519791668</c:v>
                </c:pt>
                <c:pt idx="3847" formatCode="d/m/yy\ h:mm;@">
                  <c:v>45042.291853240742</c:v>
                </c:pt>
                <c:pt idx="3848" formatCode="d/m/yy\ h:mm;@">
                  <c:v>45042.250186689816</c:v>
                </c:pt>
                <c:pt idx="3849" formatCode="d/m/yy\ h:mm;@">
                  <c:v>45042.208520138891</c:v>
                </c:pt>
                <c:pt idx="3850" formatCode="d/m/yy\ h:mm;@">
                  <c:v>45042.166853587965</c:v>
                </c:pt>
                <c:pt idx="3851" formatCode="d/m/yy\ h:mm;@">
                  <c:v>45042.12518703704</c:v>
                </c:pt>
                <c:pt idx="3852" formatCode="d/m/yy\ h:mm;@">
                  <c:v>45042.083520486114</c:v>
                </c:pt>
                <c:pt idx="3853" formatCode="d/m/yy\ h:mm;@">
                  <c:v>45042.041853935189</c:v>
                </c:pt>
                <c:pt idx="3854" formatCode="d/m/yy\ h:mm;@">
                  <c:v>45042.000187384256</c:v>
                </c:pt>
                <c:pt idx="3855" formatCode="d/m/yy\ h:mm;@">
                  <c:v>45041.95852083333</c:v>
                </c:pt>
                <c:pt idx="3856" formatCode="d/m/yy\ h:mm;@">
                  <c:v>45041.916854282405</c:v>
                </c:pt>
                <c:pt idx="3857" formatCode="d/m/yy\ h:mm;@">
                  <c:v>45041.875187731479</c:v>
                </c:pt>
                <c:pt idx="3858" formatCode="d/m/yy\ h:mm;@">
                  <c:v>45041.833521180553</c:v>
                </c:pt>
                <c:pt idx="3859" formatCode="d/m/yy\ h:mm;@">
                  <c:v>45041.791854629628</c:v>
                </c:pt>
                <c:pt idx="3860" formatCode="d/m/yy\ h:mm;@">
                  <c:v>45041.750188078702</c:v>
                </c:pt>
                <c:pt idx="3861" formatCode="d/m/yy\ h:mm;@">
                  <c:v>45041.708521527777</c:v>
                </c:pt>
                <c:pt idx="3862" formatCode="d/m/yy\ h:mm;@">
                  <c:v>45041.666854976851</c:v>
                </c:pt>
                <c:pt idx="3863" formatCode="d/m/yy\ h:mm;@">
                  <c:v>45041.625188425925</c:v>
                </c:pt>
                <c:pt idx="3864" formatCode="d/m/yy\ h:mm;@">
                  <c:v>45041.583521875</c:v>
                </c:pt>
                <c:pt idx="3865" formatCode="d/m/yy\ h:mm;@">
                  <c:v>45041.541855324074</c:v>
                </c:pt>
                <c:pt idx="3866" formatCode="d/m/yy\ h:mm;@">
                  <c:v>45041.500188773149</c:v>
                </c:pt>
                <c:pt idx="3867" formatCode="d/m/yy\ h:mm;@">
                  <c:v>45041.458522222223</c:v>
                </c:pt>
                <c:pt idx="3868" formatCode="d/m/yy\ h:mm;@">
                  <c:v>45041.416855671298</c:v>
                </c:pt>
                <c:pt idx="3869" formatCode="d/m/yy\ h:mm;@">
                  <c:v>45041.375189120372</c:v>
                </c:pt>
                <c:pt idx="3870" formatCode="d/m/yy\ h:mm;@">
                  <c:v>45041.333522569446</c:v>
                </c:pt>
                <c:pt idx="3871" formatCode="d/m/yy\ h:mm;@">
                  <c:v>45041.291856018521</c:v>
                </c:pt>
                <c:pt idx="3872" formatCode="d/m/yy\ h:mm;@">
                  <c:v>45041.250189467595</c:v>
                </c:pt>
                <c:pt idx="3873" formatCode="d/m/yy\ h:mm;@">
                  <c:v>45041.20852291667</c:v>
                </c:pt>
                <c:pt idx="3874" formatCode="d/m/yy\ h:mm;@">
                  <c:v>45041.166856365744</c:v>
                </c:pt>
                <c:pt idx="3875" formatCode="d/m/yy\ h:mm;@">
                  <c:v>45041.125189814818</c:v>
                </c:pt>
                <c:pt idx="3876" formatCode="d/m/yy\ h:mm;@">
                  <c:v>45041.083523263886</c:v>
                </c:pt>
                <c:pt idx="3877" formatCode="d/m/yy\ h:mm;@">
                  <c:v>45041.04185671296</c:v>
                </c:pt>
                <c:pt idx="3878" formatCode="d/m/yy\ h:mm;@">
                  <c:v>45041.000190162034</c:v>
                </c:pt>
                <c:pt idx="3879" formatCode="d/m/yy\ h:mm;@">
                  <c:v>45040.958523611109</c:v>
                </c:pt>
                <c:pt idx="3880" formatCode="d/m/yy\ h:mm;@">
                  <c:v>45040.916857060183</c:v>
                </c:pt>
                <c:pt idx="3881" formatCode="d/m/yy\ h:mm;@">
                  <c:v>45040.875190509258</c:v>
                </c:pt>
                <c:pt idx="3882" formatCode="d/m/yy\ h:mm;@">
                  <c:v>45040.833523958332</c:v>
                </c:pt>
                <c:pt idx="3883" formatCode="d/m/yy\ h:mm;@">
                  <c:v>45040.791857407406</c:v>
                </c:pt>
                <c:pt idx="3884" formatCode="d/m/yy\ h:mm;@">
                  <c:v>45040.750190856481</c:v>
                </c:pt>
                <c:pt idx="3885" formatCode="d/m/yy\ h:mm;@">
                  <c:v>45040.708524305555</c:v>
                </c:pt>
                <c:pt idx="3886" formatCode="d/m/yy\ h:mm;@">
                  <c:v>45040.66685775463</c:v>
                </c:pt>
                <c:pt idx="3887" formatCode="d/m/yy\ h:mm;@">
                  <c:v>45040.625191203704</c:v>
                </c:pt>
                <c:pt idx="3888" formatCode="d/m/yy\ h:mm;@">
                  <c:v>45040.583524652779</c:v>
                </c:pt>
                <c:pt idx="3889" formatCode="d/m/yy\ h:mm;@">
                  <c:v>45040.541858101853</c:v>
                </c:pt>
                <c:pt idx="3890" formatCode="d/m/yy\ h:mm;@">
                  <c:v>45040.500191550927</c:v>
                </c:pt>
                <c:pt idx="3891" formatCode="d/m/yy\ h:mm;@">
                  <c:v>45040.458525000002</c:v>
                </c:pt>
                <c:pt idx="3892" formatCode="d/m/yy\ h:mm;@">
                  <c:v>45040.416858449076</c:v>
                </c:pt>
                <c:pt idx="3893" formatCode="d/m/yy\ h:mm;@">
                  <c:v>45040.375191898151</c:v>
                </c:pt>
                <c:pt idx="3894" formatCode="d/m/yy\ h:mm;@">
                  <c:v>45040.333525347225</c:v>
                </c:pt>
                <c:pt idx="3895" formatCode="d/m/yy\ h:mm;@">
                  <c:v>45040.291858796299</c:v>
                </c:pt>
                <c:pt idx="3896" formatCode="d/m/yy\ h:mm;@">
                  <c:v>45040.250192245374</c:v>
                </c:pt>
                <c:pt idx="3897" formatCode="d/m/yy\ h:mm;@">
                  <c:v>45040.208525694441</c:v>
                </c:pt>
                <c:pt idx="3898" formatCode="d/m/yy\ h:mm;@">
                  <c:v>45040.166859143515</c:v>
                </c:pt>
                <c:pt idx="3899" formatCode="d/m/yy\ h:mm;@">
                  <c:v>45040.12519259259</c:v>
                </c:pt>
                <c:pt idx="3900" formatCode="d/m/yy\ h:mm;@">
                  <c:v>45040.083526041664</c:v>
                </c:pt>
                <c:pt idx="3901" formatCode="d/m/yy\ h:mm;@">
                  <c:v>45040.041859490739</c:v>
                </c:pt>
                <c:pt idx="3902" formatCode="d/m/yy\ h:mm;@">
                  <c:v>45040.000192939813</c:v>
                </c:pt>
                <c:pt idx="3903" formatCode="d/m/yy\ h:mm;@">
                  <c:v>45039.958526388888</c:v>
                </c:pt>
                <c:pt idx="3904" formatCode="d/m/yy\ h:mm;@">
                  <c:v>45039.916859837962</c:v>
                </c:pt>
                <c:pt idx="3905" formatCode="d/m/yy\ h:mm;@">
                  <c:v>45039.875193287036</c:v>
                </c:pt>
                <c:pt idx="3906" formatCode="d/m/yy\ h:mm;@">
                  <c:v>45039.833526736111</c:v>
                </c:pt>
                <c:pt idx="3907" formatCode="d/m/yy\ h:mm;@">
                  <c:v>45039.791860185185</c:v>
                </c:pt>
                <c:pt idx="3908" formatCode="d/m/yy\ h:mm;@">
                  <c:v>45039.75019363426</c:v>
                </c:pt>
                <c:pt idx="3909" formatCode="d/m/yy\ h:mm;@">
                  <c:v>45039.708527083334</c:v>
                </c:pt>
                <c:pt idx="3910" formatCode="d/m/yy\ h:mm;@">
                  <c:v>45039.666860532408</c:v>
                </c:pt>
                <c:pt idx="3911" formatCode="d/m/yy\ h:mm;@">
                  <c:v>45039.625193981483</c:v>
                </c:pt>
                <c:pt idx="3912" formatCode="d/m/yy\ h:mm;@">
                  <c:v>45039.583527430557</c:v>
                </c:pt>
                <c:pt idx="3913" formatCode="d/m/yy\ h:mm;@">
                  <c:v>45039.541860879632</c:v>
                </c:pt>
                <c:pt idx="3914" formatCode="d/m/yy\ h:mm;@">
                  <c:v>45039.500194328706</c:v>
                </c:pt>
                <c:pt idx="3915" formatCode="d/m/yy\ h:mm;@">
                  <c:v>45039.458527777781</c:v>
                </c:pt>
                <c:pt idx="3916" formatCode="d/m/yy\ h:mm;@">
                  <c:v>45039.416861226855</c:v>
                </c:pt>
                <c:pt idx="3917" formatCode="d/m/yy\ h:mm;@">
                  <c:v>45039.375194675929</c:v>
                </c:pt>
                <c:pt idx="3918" formatCode="d/m/yy\ h:mm;@">
                  <c:v>45039.333528124997</c:v>
                </c:pt>
                <c:pt idx="3919" formatCode="d/m/yy\ h:mm;@">
                  <c:v>45039.291861574071</c:v>
                </c:pt>
                <c:pt idx="3920" formatCode="d/m/yy\ h:mm;@">
                  <c:v>45039.250195023145</c:v>
                </c:pt>
                <c:pt idx="3921" formatCode="d/m/yy\ h:mm;@">
                  <c:v>45039.20852847222</c:v>
                </c:pt>
                <c:pt idx="3922" formatCode="d/m/yy\ h:mm;@">
                  <c:v>45039.166861921294</c:v>
                </c:pt>
                <c:pt idx="3923" formatCode="d/m/yy\ h:mm;@">
                  <c:v>45039.125195370369</c:v>
                </c:pt>
                <c:pt idx="3924" formatCode="d/m/yy\ h:mm;@">
                  <c:v>45039.083528819443</c:v>
                </c:pt>
                <c:pt idx="3925" formatCode="d/m/yy\ h:mm;@">
                  <c:v>45039.041862268517</c:v>
                </c:pt>
                <c:pt idx="3926" formatCode="d/m/yy\ h:mm;@">
                  <c:v>45039.000195717592</c:v>
                </c:pt>
                <c:pt idx="3927" formatCode="d/m/yy\ h:mm;@">
                  <c:v>45038.958529166666</c:v>
                </c:pt>
                <c:pt idx="3928" formatCode="d/m/yy\ h:mm;@">
                  <c:v>45038.916862615741</c:v>
                </c:pt>
                <c:pt idx="3929" formatCode="d/m/yy\ h:mm;@">
                  <c:v>45038.875196064815</c:v>
                </c:pt>
                <c:pt idx="3930" formatCode="d/m/yy\ h:mm;@">
                  <c:v>45038.83352951389</c:v>
                </c:pt>
                <c:pt idx="3931" formatCode="d/m/yy\ h:mm;@">
                  <c:v>45038.791862962964</c:v>
                </c:pt>
                <c:pt idx="3932" formatCode="d/m/yy\ h:mm;@">
                  <c:v>45038.750196412038</c:v>
                </c:pt>
                <c:pt idx="3933" formatCode="d/m/yy\ h:mm;@">
                  <c:v>45038.708529861113</c:v>
                </c:pt>
                <c:pt idx="3934" formatCode="d/m/yy\ h:mm;@">
                  <c:v>45038.666863310187</c:v>
                </c:pt>
                <c:pt idx="3935" formatCode="d/m/yy\ h:mm;@">
                  <c:v>45038.625196759262</c:v>
                </c:pt>
                <c:pt idx="3936" formatCode="d/m/yy\ h:mm;@">
                  <c:v>45038.583530208336</c:v>
                </c:pt>
                <c:pt idx="3937" formatCode="d/m/yy\ h:mm;@">
                  <c:v>45038.54186365741</c:v>
                </c:pt>
                <c:pt idx="3938" formatCode="d/m/yy\ h:mm;@">
                  <c:v>45038.500197106485</c:v>
                </c:pt>
                <c:pt idx="3939" formatCode="d/m/yy\ h:mm;@">
                  <c:v>45038.458530555552</c:v>
                </c:pt>
                <c:pt idx="3940" formatCode="d/m/yy\ h:mm;@">
                  <c:v>45038.416864004626</c:v>
                </c:pt>
                <c:pt idx="3941" formatCode="d/m/yy\ h:mm;@">
                  <c:v>45038.375197453701</c:v>
                </c:pt>
                <c:pt idx="3942" formatCode="d/m/yy\ h:mm;@">
                  <c:v>45038.333530902775</c:v>
                </c:pt>
                <c:pt idx="3943" formatCode="d/m/yy\ h:mm;@">
                  <c:v>45038.29186435185</c:v>
                </c:pt>
                <c:pt idx="3944" formatCode="d/m/yy\ h:mm;@">
                  <c:v>45038.250197800924</c:v>
                </c:pt>
                <c:pt idx="3945" formatCode="d/m/yy\ h:mm;@">
                  <c:v>45038.208531249998</c:v>
                </c:pt>
                <c:pt idx="3946" formatCode="d/m/yy\ h:mm;@">
                  <c:v>45038.166864699073</c:v>
                </c:pt>
                <c:pt idx="3947" formatCode="d/m/yy\ h:mm;@">
                  <c:v>45038.125198148147</c:v>
                </c:pt>
                <c:pt idx="3948" formatCode="d/m/yy\ h:mm;@">
                  <c:v>45038.083531597222</c:v>
                </c:pt>
                <c:pt idx="3949" formatCode="d/m/yy\ h:mm;@">
                  <c:v>45038.041865046296</c:v>
                </c:pt>
                <c:pt idx="3950" formatCode="d/m/yy\ h:mm;@">
                  <c:v>45038.000198495371</c:v>
                </c:pt>
                <c:pt idx="3951" formatCode="d/m/yy\ h:mm;@">
                  <c:v>45037.958531944445</c:v>
                </c:pt>
                <c:pt idx="3952" formatCode="d/m/yy\ h:mm;@">
                  <c:v>45037.916865393519</c:v>
                </c:pt>
                <c:pt idx="3953" formatCode="d/m/yy\ h:mm;@">
                  <c:v>45037.875198842594</c:v>
                </c:pt>
                <c:pt idx="3954" formatCode="d/m/yy\ h:mm;@">
                  <c:v>45037.833532291668</c:v>
                </c:pt>
                <c:pt idx="3955" formatCode="d/m/yy\ h:mm;@">
                  <c:v>45037.791865740743</c:v>
                </c:pt>
                <c:pt idx="3956" formatCode="d/m/yy\ h:mm;@">
                  <c:v>45037.750199189817</c:v>
                </c:pt>
                <c:pt idx="3957" formatCode="d/m/yy\ h:mm;@">
                  <c:v>45037.708532638891</c:v>
                </c:pt>
                <c:pt idx="3958" formatCode="d/m/yy\ h:mm;@">
                  <c:v>45037.666866087966</c:v>
                </c:pt>
                <c:pt idx="3959" formatCode="d/m/yy\ h:mm;@">
                  <c:v>45037.62519953704</c:v>
                </c:pt>
                <c:pt idx="3960" formatCode="d/m/yy\ h:mm;@">
                  <c:v>45037.583532986115</c:v>
                </c:pt>
                <c:pt idx="3961" formatCode="d/m/yy\ h:mm;@">
                  <c:v>45037.541866435182</c:v>
                </c:pt>
                <c:pt idx="3962" formatCode="d/m/yy\ h:mm;@">
                  <c:v>45037.500199884256</c:v>
                </c:pt>
                <c:pt idx="3963" formatCode="d/m/yy\ h:mm;@">
                  <c:v>45037.458533333331</c:v>
                </c:pt>
                <c:pt idx="3964" formatCode="d/m/yy\ h:mm;@">
                  <c:v>45037.416866782405</c:v>
                </c:pt>
                <c:pt idx="3965" formatCode="d/m/yy\ h:mm;@">
                  <c:v>45037.37520023148</c:v>
                </c:pt>
                <c:pt idx="3966" formatCode="d/m/yy\ h:mm;@">
                  <c:v>45037.333533680554</c:v>
                </c:pt>
                <c:pt idx="3967" formatCode="d/m/yy\ h:mm;@">
                  <c:v>45037.291867129628</c:v>
                </c:pt>
                <c:pt idx="3968" formatCode="d/m/yy\ h:mm;@">
                  <c:v>45037.250200578703</c:v>
                </c:pt>
                <c:pt idx="3969" formatCode="d/m/yy\ h:mm;@">
                  <c:v>45037.208534027777</c:v>
                </c:pt>
                <c:pt idx="3970" formatCode="d/m/yy\ h:mm;@">
                  <c:v>45037.166867476852</c:v>
                </c:pt>
                <c:pt idx="3971" formatCode="d/m/yy\ h:mm;@">
                  <c:v>45037.125200925926</c:v>
                </c:pt>
                <c:pt idx="3972" formatCode="d/m/yy\ h:mm;@">
                  <c:v>45037.083534375</c:v>
                </c:pt>
                <c:pt idx="3973" formatCode="d/m/yy\ h:mm;@">
                  <c:v>45037.041867824075</c:v>
                </c:pt>
                <c:pt idx="3974" formatCode="d/m/yy\ h:mm;@">
                  <c:v>45037.000201273149</c:v>
                </c:pt>
                <c:pt idx="3975" formatCode="d/m/yy\ h:mm;@">
                  <c:v>45036.958534722224</c:v>
                </c:pt>
                <c:pt idx="3976" formatCode="d/m/yy\ h:mm;@">
                  <c:v>45036.916868171298</c:v>
                </c:pt>
                <c:pt idx="3977" formatCode="d/m/yy\ h:mm;@">
                  <c:v>45036.875201620373</c:v>
                </c:pt>
                <c:pt idx="3978" formatCode="d/m/yy\ h:mm;@">
                  <c:v>45036.833535069447</c:v>
                </c:pt>
                <c:pt idx="3979" formatCode="d/m/yy\ h:mm;@">
                  <c:v>45036.791868518521</c:v>
                </c:pt>
                <c:pt idx="3980" formatCode="d/m/yy\ h:mm;@">
                  <c:v>45036.750201967596</c:v>
                </c:pt>
                <c:pt idx="3981" formatCode="d/m/yy\ h:mm;@">
                  <c:v>45036.70853541667</c:v>
                </c:pt>
                <c:pt idx="3982" formatCode="d/m/yy\ h:mm;@">
                  <c:v>45036.666868865737</c:v>
                </c:pt>
                <c:pt idx="3983" formatCode="d/m/yy\ h:mm;@">
                  <c:v>45036.625202314812</c:v>
                </c:pt>
                <c:pt idx="3984" formatCode="d/m/yy\ h:mm;@">
                  <c:v>45036.583535763886</c:v>
                </c:pt>
                <c:pt idx="3985" formatCode="d/m/yy\ h:mm;@">
                  <c:v>45036.541869212961</c:v>
                </c:pt>
                <c:pt idx="3986" formatCode="d/m/yy\ h:mm;@">
                  <c:v>45036.500202662035</c:v>
                </c:pt>
                <c:pt idx="3987" formatCode="d/m/yy\ h:mm;@">
                  <c:v>45036.458536111109</c:v>
                </c:pt>
                <c:pt idx="3988" formatCode="d/m/yy\ h:mm;@">
                  <c:v>45036.416869560184</c:v>
                </c:pt>
                <c:pt idx="3989" formatCode="d/m/yy\ h:mm;@">
                  <c:v>45036.375203009258</c:v>
                </c:pt>
                <c:pt idx="3990" formatCode="d/m/yy\ h:mm;@">
                  <c:v>45036.333536458333</c:v>
                </c:pt>
                <c:pt idx="3991" formatCode="d/m/yy\ h:mm;@">
                  <c:v>45036.291869907407</c:v>
                </c:pt>
                <c:pt idx="3992" formatCode="d/m/yy\ h:mm;@">
                  <c:v>45036.250203356482</c:v>
                </c:pt>
                <c:pt idx="3993" formatCode="d/m/yy\ h:mm;@">
                  <c:v>45036.208536805556</c:v>
                </c:pt>
                <c:pt idx="3994" formatCode="d/m/yy\ h:mm;@">
                  <c:v>45036.16687025463</c:v>
                </c:pt>
                <c:pt idx="3995" formatCode="d/m/yy\ h:mm;@">
                  <c:v>45036.125203703705</c:v>
                </c:pt>
                <c:pt idx="3996" formatCode="d/m/yy\ h:mm;@">
                  <c:v>45036.083537152779</c:v>
                </c:pt>
                <c:pt idx="3997" formatCode="d/m/yy\ h:mm;@">
                  <c:v>45036.041870601854</c:v>
                </c:pt>
                <c:pt idx="3998" formatCode="d/m/yy\ h:mm;@">
                  <c:v>45036.000204050928</c:v>
                </c:pt>
                <c:pt idx="3999" formatCode="d/m/yy\ h:mm;@">
                  <c:v>45035.958537500002</c:v>
                </c:pt>
                <c:pt idx="4000" formatCode="d/m/yy\ h:mm;@">
                  <c:v>45035.916870949077</c:v>
                </c:pt>
                <c:pt idx="4001" formatCode="d/m/yy\ h:mm;@">
                  <c:v>45035.875204398151</c:v>
                </c:pt>
                <c:pt idx="4002" formatCode="d/m/yy\ h:mm;@">
                  <c:v>45035.833537847226</c:v>
                </c:pt>
                <c:pt idx="4003" formatCode="d/m/yy\ h:mm;@">
                  <c:v>45035.791871296293</c:v>
                </c:pt>
                <c:pt idx="4004" formatCode="d/m/yy\ h:mm;@">
                  <c:v>45035.750204745367</c:v>
                </c:pt>
                <c:pt idx="4005" formatCode="d/m/yy\ h:mm;@">
                  <c:v>45035.708538194442</c:v>
                </c:pt>
                <c:pt idx="4006" formatCode="d/m/yy\ h:mm;@">
                  <c:v>45035.666871643516</c:v>
                </c:pt>
                <c:pt idx="4007" formatCode="d/m/yy\ h:mm;@">
                  <c:v>45035.62520509259</c:v>
                </c:pt>
                <c:pt idx="4008" formatCode="d/m/yy\ h:mm;@">
                  <c:v>45035.583538541665</c:v>
                </c:pt>
                <c:pt idx="4009" formatCode="d/m/yy\ h:mm;@">
                  <c:v>45035.541871990739</c:v>
                </c:pt>
                <c:pt idx="4010" formatCode="d/m/yy\ h:mm;@">
                  <c:v>45035.500205439814</c:v>
                </c:pt>
                <c:pt idx="4011" formatCode="d/m/yy\ h:mm;@">
                  <c:v>45035.458538888888</c:v>
                </c:pt>
                <c:pt idx="4012" formatCode="d/m/yy\ h:mm;@">
                  <c:v>45035.416872337963</c:v>
                </c:pt>
                <c:pt idx="4013" formatCode="d/m/yy\ h:mm;@">
                  <c:v>45035.375205787037</c:v>
                </c:pt>
                <c:pt idx="4014" formatCode="d/m/yy\ h:mm;@">
                  <c:v>45035.333539236111</c:v>
                </c:pt>
                <c:pt idx="4015" formatCode="d/m/yy\ h:mm;@">
                  <c:v>45035.291872685186</c:v>
                </c:pt>
                <c:pt idx="4016" formatCode="d/m/yy\ h:mm;@">
                  <c:v>45035.25020613426</c:v>
                </c:pt>
                <c:pt idx="4017" formatCode="d/m/yy\ h:mm;@">
                  <c:v>45035.208539583335</c:v>
                </c:pt>
                <c:pt idx="4018" formatCode="d/m/yy\ h:mm;@">
                  <c:v>45035.166873032409</c:v>
                </c:pt>
                <c:pt idx="4019" formatCode="d/m/yy\ h:mm;@">
                  <c:v>45035.125206481483</c:v>
                </c:pt>
                <c:pt idx="4020" formatCode="d/m/yy\ h:mm;@">
                  <c:v>45035.083539930558</c:v>
                </c:pt>
                <c:pt idx="4021" formatCode="d/m/yy\ h:mm;@">
                  <c:v>45035.041873379632</c:v>
                </c:pt>
                <c:pt idx="4022" formatCode="d/m/yy\ h:mm;@">
                  <c:v>45035.000206828707</c:v>
                </c:pt>
                <c:pt idx="4023" formatCode="d/m/yy\ h:mm;@">
                  <c:v>45034.958540277781</c:v>
                </c:pt>
                <c:pt idx="4024" formatCode="d/m/yy\ h:mm;@">
                  <c:v>45034.916873726848</c:v>
                </c:pt>
                <c:pt idx="4025" formatCode="d/m/yy\ h:mm;@">
                  <c:v>45034.875207175923</c:v>
                </c:pt>
                <c:pt idx="4026" formatCode="d/m/yy\ h:mm;@">
                  <c:v>45034.833540624997</c:v>
                </c:pt>
                <c:pt idx="4027" formatCode="d/m/yy\ h:mm;@">
                  <c:v>45034.791874074072</c:v>
                </c:pt>
                <c:pt idx="4028" formatCode="d/m/yy\ h:mm;@">
                  <c:v>45034.750207523146</c:v>
                </c:pt>
                <c:pt idx="4029" formatCode="d/m/yy\ h:mm;@">
                  <c:v>45034.70854097222</c:v>
                </c:pt>
                <c:pt idx="4030" formatCode="d/m/yy\ h:mm;@">
                  <c:v>45034.666874421295</c:v>
                </c:pt>
                <c:pt idx="4031" formatCode="d/m/yy\ h:mm;@">
                  <c:v>45034.625207870369</c:v>
                </c:pt>
                <c:pt idx="4032" formatCode="d/m/yy\ h:mm;@">
                  <c:v>45034.583541319444</c:v>
                </c:pt>
                <c:pt idx="4033" formatCode="d/m/yy\ h:mm;@">
                  <c:v>45034.541874768518</c:v>
                </c:pt>
                <c:pt idx="4034" formatCode="d/m/yy\ h:mm;@">
                  <c:v>45034.500208217592</c:v>
                </c:pt>
                <c:pt idx="4035" formatCode="d/m/yy\ h:mm;@">
                  <c:v>45034.458541666667</c:v>
                </c:pt>
                <c:pt idx="4036" formatCode="d/m/yy\ h:mm;@">
                  <c:v>45034.416875115741</c:v>
                </c:pt>
                <c:pt idx="4037" formatCode="d/m/yy\ h:mm;@">
                  <c:v>45034.375208564816</c:v>
                </c:pt>
                <c:pt idx="4038" formatCode="d/m/yy\ h:mm;@">
                  <c:v>45034.33354201389</c:v>
                </c:pt>
                <c:pt idx="4039" formatCode="d/m/yy\ h:mm;@">
                  <c:v>45034.291875462965</c:v>
                </c:pt>
                <c:pt idx="4040" formatCode="d/m/yy\ h:mm;@">
                  <c:v>45034.250208912039</c:v>
                </c:pt>
                <c:pt idx="4041" formatCode="d/m/yy\ h:mm;@">
                  <c:v>45034.208542361113</c:v>
                </c:pt>
                <c:pt idx="4042" formatCode="d/m/yy\ h:mm;@">
                  <c:v>45034.166875810188</c:v>
                </c:pt>
                <c:pt idx="4043" formatCode="d/m/yy\ h:mm;@">
                  <c:v>45034.125209259262</c:v>
                </c:pt>
                <c:pt idx="4044" formatCode="d/m/yy\ h:mm;@">
                  <c:v>45034.083542708337</c:v>
                </c:pt>
                <c:pt idx="4045" formatCode="d/m/yy\ h:mm;@">
                  <c:v>45034.041876157411</c:v>
                </c:pt>
                <c:pt idx="4046" formatCode="d/m/yy\ h:mm;@">
                  <c:v>45034.000209606478</c:v>
                </c:pt>
                <c:pt idx="4047" formatCode="d/m/yy\ h:mm;@">
                  <c:v>45033.958543055553</c:v>
                </c:pt>
                <c:pt idx="4048" formatCode="d/m/yy\ h:mm;@">
                  <c:v>45033.916876504627</c:v>
                </c:pt>
                <c:pt idx="4049" formatCode="d/m/yy\ h:mm;@">
                  <c:v>45033.875209953701</c:v>
                </c:pt>
                <c:pt idx="4050" formatCode="d/m/yy\ h:mm;@">
                  <c:v>45033.833543402776</c:v>
                </c:pt>
                <c:pt idx="4051" formatCode="d/m/yy\ h:mm;@">
                  <c:v>45033.79187685185</c:v>
                </c:pt>
                <c:pt idx="4052" formatCode="d/m/yy\ h:mm;@">
                  <c:v>45033.750210300925</c:v>
                </c:pt>
                <c:pt idx="4053" formatCode="d/m/yy\ h:mm;@">
                  <c:v>45033.708543749999</c:v>
                </c:pt>
                <c:pt idx="4054" formatCode="d/m/yy\ h:mm;@">
                  <c:v>45033.666877199073</c:v>
                </c:pt>
                <c:pt idx="4055" formatCode="d/m/yy\ h:mm;@">
                  <c:v>45033.625210648148</c:v>
                </c:pt>
                <c:pt idx="4056" formatCode="d/m/yy\ h:mm;@">
                  <c:v>45033.583544097222</c:v>
                </c:pt>
                <c:pt idx="4057" formatCode="d/m/yy\ h:mm;@">
                  <c:v>45033.541877546297</c:v>
                </c:pt>
                <c:pt idx="4058" formatCode="d/m/yy\ h:mm;@">
                  <c:v>45033.500210995371</c:v>
                </c:pt>
                <c:pt idx="4059" formatCode="d/m/yy\ h:mm;@">
                  <c:v>45033.458544444446</c:v>
                </c:pt>
                <c:pt idx="4060" formatCode="d/m/yy\ h:mm;@">
                  <c:v>45033.41687789352</c:v>
                </c:pt>
                <c:pt idx="4061" formatCode="d/m/yy\ h:mm;@">
                  <c:v>45033.375211342594</c:v>
                </c:pt>
                <c:pt idx="4062" formatCode="d/m/yy\ h:mm;@">
                  <c:v>45033.333544791669</c:v>
                </c:pt>
                <c:pt idx="4063" formatCode="d/m/yy\ h:mm;@">
                  <c:v>45033.291878240743</c:v>
                </c:pt>
                <c:pt idx="4064" formatCode="d/m/yy\ h:mm;@">
                  <c:v>45033.250211689818</c:v>
                </c:pt>
                <c:pt idx="4065" formatCode="d/m/yy\ h:mm;@">
                  <c:v>45033.208545138892</c:v>
                </c:pt>
                <c:pt idx="4066" formatCode="d/m/yy\ h:mm;@">
                  <c:v>45033.166878587966</c:v>
                </c:pt>
                <c:pt idx="4067" formatCode="d/m/yy\ h:mm;@">
                  <c:v>45033.125212037034</c:v>
                </c:pt>
                <c:pt idx="4068" formatCode="d/m/yy\ h:mm;@">
                  <c:v>45033.083545486108</c:v>
                </c:pt>
                <c:pt idx="4069" formatCode="d/m/yy\ h:mm;@">
                  <c:v>45033.041878935182</c:v>
                </c:pt>
                <c:pt idx="4070" formatCode="d/m/yy\ h:mm;@">
                  <c:v>45033.000212384257</c:v>
                </c:pt>
                <c:pt idx="4071" formatCode="d/m/yy\ h:mm;@">
                  <c:v>45032.958545833331</c:v>
                </c:pt>
                <c:pt idx="4072" formatCode="d/m/yy\ h:mm;@">
                  <c:v>45032.916879282406</c:v>
                </c:pt>
                <c:pt idx="4073" formatCode="d/m/yy\ h:mm;@">
                  <c:v>45032.87521273148</c:v>
                </c:pt>
                <c:pt idx="4074" formatCode="d/m/yy\ h:mm;@">
                  <c:v>45032.833546180555</c:v>
                </c:pt>
                <c:pt idx="4075" formatCode="d/m/yy\ h:mm;@">
                  <c:v>45032.791879629629</c:v>
                </c:pt>
                <c:pt idx="4076" formatCode="d/m/yy\ h:mm;@">
                  <c:v>45032.750213078703</c:v>
                </c:pt>
                <c:pt idx="4077" formatCode="d/m/yy\ h:mm;@">
                  <c:v>45032.708546527778</c:v>
                </c:pt>
                <c:pt idx="4078" formatCode="d/m/yy\ h:mm;@">
                  <c:v>45032.666879976852</c:v>
                </c:pt>
                <c:pt idx="4079" formatCode="d/m/yy\ h:mm;@">
                  <c:v>45032.625213425927</c:v>
                </c:pt>
                <c:pt idx="4080" formatCode="d/m/yy\ h:mm;@">
                  <c:v>45032.583546875001</c:v>
                </c:pt>
                <c:pt idx="4081" formatCode="d/m/yy\ h:mm;@">
                  <c:v>45032.541880324075</c:v>
                </c:pt>
                <c:pt idx="4082" formatCode="d/m/yy\ h:mm;@">
                  <c:v>45032.50021377315</c:v>
                </c:pt>
                <c:pt idx="4083" formatCode="d/m/yy\ h:mm;@">
                  <c:v>45032.458547222224</c:v>
                </c:pt>
                <c:pt idx="4084" formatCode="d/m/yy\ h:mm;@">
                  <c:v>45032.416880671299</c:v>
                </c:pt>
                <c:pt idx="4085" formatCode="d/m/yy\ h:mm;@">
                  <c:v>45032.375214120373</c:v>
                </c:pt>
                <c:pt idx="4086" formatCode="d/m/yy\ h:mm;@">
                  <c:v>45032.333547569448</c:v>
                </c:pt>
                <c:pt idx="4087" formatCode="d/m/yy\ h:mm;@">
                  <c:v>45032.291881018522</c:v>
                </c:pt>
                <c:pt idx="4088" formatCode="d/m/yy\ h:mm;@">
                  <c:v>45032.250214467589</c:v>
                </c:pt>
                <c:pt idx="4089" formatCode="d/m/yy\ h:mm;@">
                  <c:v>45032.208547916664</c:v>
                </c:pt>
                <c:pt idx="4090" formatCode="d/m/yy\ h:mm;@">
                  <c:v>45032.166881365738</c:v>
                </c:pt>
                <c:pt idx="4091" formatCode="d/m/yy\ h:mm;@">
                  <c:v>45032.125214814812</c:v>
                </c:pt>
                <c:pt idx="4092" formatCode="d/m/yy\ h:mm;@">
                  <c:v>45032.083548263887</c:v>
                </c:pt>
                <c:pt idx="4093" formatCode="d/m/yy\ h:mm;@">
                  <c:v>45032.041881712961</c:v>
                </c:pt>
                <c:pt idx="4094" formatCode="d/m/yy\ h:mm;@">
                  <c:v>45032.000215162036</c:v>
                </c:pt>
                <c:pt idx="4095" formatCode="d/m/yy\ h:mm;@">
                  <c:v>45031.95854861111</c:v>
                </c:pt>
                <c:pt idx="4096" formatCode="d/m/yy\ h:mm;@">
                  <c:v>45031.916882060184</c:v>
                </c:pt>
                <c:pt idx="4097" formatCode="d/m/yy\ h:mm;@">
                  <c:v>45031.875215509259</c:v>
                </c:pt>
                <c:pt idx="4098" formatCode="d/m/yy\ h:mm;@">
                  <c:v>45031.833548958333</c:v>
                </c:pt>
                <c:pt idx="4099" formatCode="d/m/yy\ h:mm;@">
                  <c:v>45031.791882407408</c:v>
                </c:pt>
                <c:pt idx="4100" formatCode="d/m/yy\ h:mm;@">
                  <c:v>45031.750215856482</c:v>
                </c:pt>
                <c:pt idx="4101" formatCode="d/m/yy\ h:mm;@">
                  <c:v>45031.708549305557</c:v>
                </c:pt>
                <c:pt idx="4102" formatCode="d/m/yy\ h:mm;@">
                  <c:v>45031.666882754631</c:v>
                </c:pt>
                <c:pt idx="4103" formatCode="d/m/yy\ h:mm;@">
                  <c:v>45031.625216203705</c:v>
                </c:pt>
                <c:pt idx="4104" formatCode="d/m/yy\ h:mm;@">
                  <c:v>45031.58354965278</c:v>
                </c:pt>
                <c:pt idx="4105" formatCode="d/m/yy\ h:mm;@">
                  <c:v>45031.541883101854</c:v>
                </c:pt>
                <c:pt idx="4106" formatCode="d/m/yy\ h:mm;@">
                  <c:v>45031.500216550929</c:v>
                </c:pt>
                <c:pt idx="4107" formatCode="d/m/yy\ h:mm;@">
                  <c:v>45031.458550000003</c:v>
                </c:pt>
                <c:pt idx="4108" formatCode="d/m/yy\ h:mm;@">
                  <c:v>45031.416883449077</c:v>
                </c:pt>
                <c:pt idx="4109" formatCode="d/m/yy\ h:mm;@">
                  <c:v>45031.375216898145</c:v>
                </c:pt>
                <c:pt idx="4110" formatCode="d/m/yy\ h:mm;@">
                  <c:v>45031.333550347219</c:v>
                </c:pt>
                <c:pt idx="4111" formatCode="d/m/yy\ h:mm;@">
                  <c:v>45031.291883796293</c:v>
                </c:pt>
                <c:pt idx="4112" formatCode="d/m/yy\ h:mm;@">
                  <c:v>45031.250217245368</c:v>
                </c:pt>
                <c:pt idx="4113" formatCode="d/m/yy\ h:mm;@">
                  <c:v>45031.208550694442</c:v>
                </c:pt>
                <c:pt idx="4114" formatCode="d/m/yy\ h:mm;@">
                  <c:v>45031.166884143517</c:v>
                </c:pt>
                <c:pt idx="4115" formatCode="d/m/yy\ h:mm;@">
                  <c:v>45031.125217592591</c:v>
                </c:pt>
                <c:pt idx="4116" formatCode="d/m/yy\ h:mm;@">
                  <c:v>45031.083551041665</c:v>
                </c:pt>
                <c:pt idx="4117" formatCode="d/m/yy\ h:mm;@">
                  <c:v>45031.04188449074</c:v>
                </c:pt>
                <c:pt idx="4118" formatCode="d/m/yy\ h:mm;@">
                  <c:v>45031.000217939814</c:v>
                </c:pt>
                <c:pt idx="4119" formatCode="d/m/yy\ h:mm;@">
                  <c:v>45030.958551388889</c:v>
                </c:pt>
                <c:pt idx="4120" formatCode="d/m/yy\ h:mm;@">
                  <c:v>45030.916884837963</c:v>
                </c:pt>
                <c:pt idx="4121" formatCode="d/m/yy\ h:mm;@">
                  <c:v>45030.875218287038</c:v>
                </c:pt>
                <c:pt idx="4122" formatCode="d/m/yy\ h:mm;@">
                  <c:v>45030.833551736112</c:v>
                </c:pt>
                <c:pt idx="4123" formatCode="d/m/yy\ h:mm;@">
                  <c:v>45030.791885185186</c:v>
                </c:pt>
                <c:pt idx="4124" formatCode="d/m/yy\ h:mm;@">
                  <c:v>45030.750218634261</c:v>
                </c:pt>
                <c:pt idx="4125" formatCode="d/m/yy\ h:mm;@">
                  <c:v>45030.708552083335</c:v>
                </c:pt>
                <c:pt idx="4126" formatCode="d/m/yy\ h:mm;@">
                  <c:v>45030.66688553241</c:v>
                </c:pt>
                <c:pt idx="4127" formatCode="d/m/yy\ h:mm;@">
                  <c:v>45030.625218981484</c:v>
                </c:pt>
                <c:pt idx="4128" formatCode="d/m/yy\ h:mm;@">
                  <c:v>45030.583552430558</c:v>
                </c:pt>
                <c:pt idx="4129" formatCode="d/m/yy\ h:mm;@">
                  <c:v>45030.541885879633</c:v>
                </c:pt>
                <c:pt idx="4130" formatCode="d/m/yy\ h:mm;@">
                  <c:v>45030.500219328707</c:v>
                </c:pt>
                <c:pt idx="4131" formatCode="d/m/yy\ h:mm;@">
                  <c:v>45030.458552777774</c:v>
                </c:pt>
                <c:pt idx="4132" formatCode="d/m/yy\ h:mm;@">
                  <c:v>45030.416886226849</c:v>
                </c:pt>
                <c:pt idx="4133" formatCode="d/m/yy\ h:mm;@">
                  <c:v>45030.375219675923</c:v>
                </c:pt>
                <c:pt idx="4134" formatCode="d/m/yy\ h:mm;@">
                  <c:v>45030.333553124998</c:v>
                </c:pt>
                <c:pt idx="4135" formatCode="d/m/yy\ h:mm;@">
                  <c:v>45030.291886574072</c:v>
                </c:pt>
                <c:pt idx="4136" formatCode="d/m/yy\ h:mm;@">
                  <c:v>45030.250220023147</c:v>
                </c:pt>
                <c:pt idx="4137" formatCode="d/m/yy\ h:mm;@">
                  <c:v>45030.208553472221</c:v>
                </c:pt>
                <c:pt idx="4138" formatCode="d/m/yy\ h:mm;@">
                  <c:v>45030.166886921295</c:v>
                </c:pt>
                <c:pt idx="4139" formatCode="d/m/yy\ h:mm;@">
                  <c:v>45030.12522037037</c:v>
                </c:pt>
                <c:pt idx="4140" formatCode="d/m/yy\ h:mm;@">
                  <c:v>45030.083553819444</c:v>
                </c:pt>
                <c:pt idx="4141" formatCode="d/m/yy\ h:mm;@">
                  <c:v>45030.041887268519</c:v>
                </c:pt>
                <c:pt idx="4142" formatCode="d/m/yy\ h:mm;@">
                  <c:v>45030.000220717593</c:v>
                </c:pt>
                <c:pt idx="4143" formatCode="d/m/yy\ h:mm;@">
                  <c:v>45029.958554166667</c:v>
                </c:pt>
                <c:pt idx="4144" formatCode="d/m/yy\ h:mm;@">
                  <c:v>45029.916887615742</c:v>
                </c:pt>
                <c:pt idx="4145" formatCode="d/m/yy\ h:mm;@">
                  <c:v>45029.875221064816</c:v>
                </c:pt>
                <c:pt idx="4146" formatCode="d/m/yy\ h:mm;@">
                  <c:v>45029.833554513891</c:v>
                </c:pt>
                <c:pt idx="4147" formatCode="d/m/yy\ h:mm;@">
                  <c:v>45029.791887962965</c:v>
                </c:pt>
                <c:pt idx="4148" formatCode="d/m/yy\ h:mm;@">
                  <c:v>45029.75022141204</c:v>
                </c:pt>
                <c:pt idx="4149" formatCode="d/m/yy\ h:mm;@">
                  <c:v>45029.708554861114</c:v>
                </c:pt>
                <c:pt idx="4150" formatCode="d/m/yy\ h:mm;@">
                  <c:v>45029.666888310188</c:v>
                </c:pt>
                <c:pt idx="4151" formatCode="d/m/yy\ h:mm;@">
                  <c:v>45029.625221759263</c:v>
                </c:pt>
                <c:pt idx="4152" formatCode="d/m/yy\ h:mm;@">
                  <c:v>45029.58355520833</c:v>
                </c:pt>
                <c:pt idx="4153" formatCode="d/m/yy\ h:mm;@">
                  <c:v>45029.541888657404</c:v>
                </c:pt>
                <c:pt idx="4154" formatCode="d/m/yy\ h:mm;@">
                  <c:v>45029.500222106479</c:v>
                </c:pt>
                <c:pt idx="4155" formatCode="d/m/yy\ h:mm;@">
                  <c:v>45029.458555555553</c:v>
                </c:pt>
                <c:pt idx="4156" formatCode="d/m/yy\ h:mm;@">
                  <c:v>45029.416889004628</c:v>
                </c:pt>
                <c:pt idx="4157" formatCode="d/m/yy\ h:mm;@">
                  <c:v>45029.375222453702</c:v>
                </c:pt>
                <c:pt idx="4158" formatCode="d/m/yy\ h:mm;@">
                  <c:v>45029.333555902776</c:v>
                </c:pt>
                <c:pt idx="4159" formatCode="d/m/yy\ h:mm;@">
                  <c:v>45029.291889351851</c:v>
                </c:pt>
                <c:pt idx="4160" formatCode="d/m/yy\ h:mm;@">
                  <c:v>45029.250222800925</c:v>
                </c:pt>
                <c:pt idx="4161" formatCode="d/m/yy\ h:mm;@">
                  <c:v>45029.20855625</c:v>
                </c:pt>
                <c:pt idx="4162" formatCode="d/m/yy\ h:mm;@">
                  <c:v>45029.166889699074</c:v>
                </c:pt>
                <c:pt idx="4163" formatCode="d/m/yy\ h:mm;@">
                  <c:v>45029.125223148149</c:v>
                </c:pt>
                <c:pt idx="4164" formatCode="d/m/yy\ h:mm;@">
                  <c:v>45029.083556597223</c:v>
                </c:pt>
                <c:pt idx="4165" formatCode="d/m/yy\ h:mm;@">
                  <c:v>45029.041890046297</c:v>
                </c:pt>
                <c:pt idx="4166" formatCode="d/m/yy\ h:mm;@">
                  <c:v>45029.000223495372</c:v>
                </c:pt>
                <c:pt idx="4167" formatCode="d/m/yy\ h:mm;@">
                  <c:v>45028.958556944446</c:v>
                </c:pt>
                <c:pt idx="4168" formatCode="d/m/yy\ h:mm;@">
                  <c:v>45028.916890393521</c:v>
                </c:pt>
                <c:pt idx="4169" formatCode="d/m/yy\ h:mm;@">
                  <c:v>45028.875223842595</c:v>
                </c:pt>
                <c:pt idx="4170" formatCode="d/m/yy\ h:mm;@">
                  <c:v>45028.833557291669</c:v>
                </c:pt>
                <c:pt idx="4171" formatCode="d/m/yy\ h:mm;@">
                  <c:v>45028.791890740744</c:v>
                </c:pt>
                <c:pt idx="4172" formatCode="d/m/yy\ h:mm;@">
                  <c:v>45028.750224189818</c:v>
                </c:pt>
                <c:pt idx="4173" formatCode="d/m/yy\ h:mm;@">
                  <c:v>45028.708557638885</c:v>
                </c:pt>
                <c:pt idx="4174" formatCode="d/m/yy\ h:mm;@">
                  <c:v>45028.66689108796</c:v>
                </c:pt>
                <c:pt idx="4175" formatCode="d/m/yy\ h:mm;@">
                  <c:v>45028.625224537034</c:v>
                </c:pt>
                <c:pt idx="4176" formatCode="d/m/yy\ h:mm;@">
                  <c:v>45028.583557986109</c:v>
                </c:pt>
                <c:pt idx="4177" formatCode="d/m/yy\ h:mm;@">
                  <c:v>45028.541891435183</c:v>
                </c:pt>
                <c:pt idx="4178" formatCode="d/m/yy\ h:mm;@">
                  <c:v>45028.500224884257</c:v>
                </c:pt>
                <c:pt idx="4179" formatCode="d/m/yy\ h:mm;@">
                  <c:v>45028.458558333332</c:v>
                </c:pt>
                <c:pt idx="4180" formatCode="d/m/yy\ h:mm;@">
                  <c:v>45028.416891782406</c:v>
                </c:pt>
                <c:pt idx="4181" formatCode="d/m/yy\ h:mm;@">
                  <c:v>45028.375225231481</c:v>
                </c:pt>
                <c:pt idx="4182" formatCode="d/m/yy\ h:mm;@">
                  <c:v>45028.333558680555</c:v>
                </c:pt>
                <c:pt idx="4183" formatCode="d/m/yy\ h:mm;@">
                  <c:v>45028.29189212963</c:v>
                </c:pt>
                <c:pt idx="4184" formatCode="d/m/yy\ h:mm;@">
                  <c:v>45028.250225578704</c:v>
                </c:pt>
                <c:pt idx="4185" formatCode="d/m/yy\ h:mm;@">
                  <c:v>45028.208559027778</c:v>
                </c:pt>
                <c:pt idx="4186" formatCode="d/m/yy\ h:mm;@">
                  <c:v>45028.166892476853</c:v>
                </c:pt>
                <c:pt idx="4187" formatCode="d/m/yy\ h:mm;@">
                  <c:v>45028.125225925927</c:v>
                </c:pt>
                <c:pt idx="4188" formatCode="d/m/yy\ h:mm;@">
                  <c:v>45028.083559375002</c:v>
                </c:pt>
                <c:pt idx="4189" formatCode="d/m/yy\ h:mm;@">
                  <c:v>45028.041892824076</c:v>
                </c:pt>
                <c:pt idx="4190" formatCode="d/m/yy\ h:mm;@">
                  <c:v>45028.00022627315</c:v>
                </c:pt>
                <c:pt idx="4191" formatCode="d/m/yy\ h:mm;@">
                  <c:v>45027.958559722225</c:v>
                </c:pt>
                <c:pt idx="4192" formatCode="d/m/yy\ h:mm;@">
                  <c:v>45027.916893171299</c:v>
                </c:pt>
                <c:pt idx="4193" formatCode="d/m/yy\ h:mm;@">
                  <c:v>45027.875226620374</c:v>
                </c:pt>
                <c:pt idx="4194" formatCode="d/m/yy\ h:mm;@">
                  <c:v>45027.833560069441</c:v>
                </c:pt>
                <c:pt idx="4195" formatCode="d/m/yy\ h:mm;@">
                  <c:v>45027.791893518515</c:v>
                </c:pt>
                <c:pt idx="4196" formatCode="d/m/yy\ h:mm;@">
                  <c:v>45027.75022696759</c:v>
                </c:pt>
                <c:pt idx="4197" formatCode="d/m/yy\ h:mm;@">
                  <c:v>45027.708560416664</c:v>
                </c:pt>
                <c:pt idx="4198" formatCode="d/m/yy\ h:mm;@">
                  <c:v>45027.666893865739</c:v>
                </c:pt>
                <c:pt idx="4199" formatCode="d/m/yy\ h:mm;@">
                  <c:v>45027.625227314813</c:v>
                </c:pt>
                <c:pt idx="4200" formatCode="d/m/yy\ h:mm;@">
                  <c:v>45027.583560763887</c:v>
                </c:pt>
                <c:pt idx="4201" formatCode="d/m/yy\ h:mm;@">
                  <c:v>45027.541894212962</c:v>
                </c:pt>
                <c:pt idx="4202" formatCode="d/m/yy\ h:mm;@">
                  <c:v>45027.500227662036</c:v>
                </c:pt>
                <c:pt idx="4203" formatCode="d/m/yy\ h:mm;@">
                  <c:v>45027.458561111111</c:v>
                </c:pt>
                <c:pt idx="4204" formatCode="d/m/yy\ h:mm;@">
                  <c:v>45027.416894560185</c:v>
                </c:pt>
                <c:pt idx="4205" formatCode="d/m/yy\ h:mm;@">
                  <c:v>45027.375228009259</c:v>
                </c:pt>
                <c:pt idx="4206" formatCode="d/m/yy\ h:mm;@">
                  <c:v>45027.333561458334</c:v>
                </c:pt>
                <c:pt idx="4207" formatCode="d/m/yy\ h:mm;@">
                  <c:v>45027.291894907408</c:v>
                </c:pt>
                <c:pt idx="4208" formatCode="d/m/yy\ h:mm;@">
                  <c:v>45027.250228356483</c:v>
                </c:pt>
                <c:pt idx="4209" formatCode="d/m/yy\ h:mm;@">
                  <c:v>45027.208561805557</c:v>
                </c:pt>
                <c:pt idx="4210" formatCode="d/m/yy\ h:mm;@">
                  <c:v>45027.166895254632</c:v>
                </c:pt>
                <c:pt idx="4211" formatCode="d/m/yy\ h:mm;@">
                  <c:v>45027.125228703706</c:v>
                </c:pt>
                <c:pt idx="4212" formatCode="d/m/yy\ h:mm;@">
                  <c:v>45027.08356215278</c:v>
                </c:pt>
                <c:pt idx="4213" formatCode="d/m/yy\ h:mm;@">
                  <c:v>45027.041895601855</c:v>
                </c:pt>
                <c:pt idx="4214" formatCode="d/m/yy\ h:mm;@">
                  <c:v>45027.000229050929</c:v>
                </c:pt>
                <c:pt idx="4215" formatCode="d/m/yy\ h:mm;@">
                  <c:v>45026.958562500004</c:v>
                </c:pt>
                <c:pt idx="4216" formatCode="d/m/yy\ h:mm;@">
                  <c:v>45026.916895949071</c:v>
                </c:pt>
                <c:pt idx="4217" formatCode="d/m/yy\ h:mm;@">
                  <c:v>45026.875229398145</c:v>
                </c:pt>
                <c:pt idx="4218" formatCode="d/m/yy\ h:mm;@">
                  <c:v>45026.83356284722</c:v>
                </c:pt>
                <c:pt idx="4219" formatCode="d/m/yy\ h:mm;@">
                  <c:v>45026.791896296294</c:v>
                </c:pt>
                <c:pt idx="4220" formatCode="d/m/yy\ h:mm;@">
                  <c:v>45026.750229745368</c:v>
                </c:pt>
                <c:pt idx="4221" formatCode="d/m/yy\ h:mm;@">
                  <c:v>45026.708563194443</c:v>
                </c:pt>
                <c:pt idx="4222" formatCode="d/m/yy\ h:mm;@">
                  <c:v>45026.666896643517</c:v>
                </c:pt>
                <c:pt idx="4223" formatCode="d/m/yy\ h:mm;@">
                  <c:v>45026.625230092592</c:v>
                </c:pt>
                <c:pt idx="4224" formatCode="d/m/yy\ h:mm;@">
                  <c:v>45026.583563541666</c:v>
                </c:pt>
                <c:pt idx="4225" formatCode="d/m/yy\ h:mm;@">
                  <c:v>45026.54189699074</c:v>
                </c:pt>
                <c:pt idx="4226" formatCode="d/m/yy\ h:mm;@">
                  <c:v>45026.500230439815</c:v>
                </c:pt>
                <c:pt idx="4227" formatCode="d/m/yy\ h:mm;@">
                  <c:v>45026.458563888889</c:v>
                </c:pt>
                <c:pt idx="4228" formatCode="d/m/yy\ h:mm;@">
                  <c:v>45026.416897337964</c:v>
                </c:pt>
                <c:pt idx="4229" formatCode="d/m/yy\ h:mm;@">
                  <c:v>45026.375230787038</c:v>
                </c:pt>
                <c:pt idx="4230" formatCode="d/m/yy\ h:mm;@">
                  <c:v>45026.333564236113</c:v>
                </c:pt>
                <c:pt idx="4231" formatCode="d/m/yy\ h:mm;@">
                  <c:v>45026.291897685187</c:v>
                </c:pt>
                <c:pt idx="4232" formatCode="d/m/yy\ h:mm;@">
                  <c:v>45026.250231134261</c:v>
                </c:pt>
                <c:pt idx="4233" formatCode="d/m/yy\ h:mm;@">
                  <c:v>45026.208564583336</c:v>
                </c:pt>
                <c:pt idx="4234" formatCode="d/m/yy\ h:mm;@">
                  <c:v>45026.16689803241</c:v>
                </c:pt>
                <c:pt idx="4235" formatCode="d/m/yy\ h:mm;@">
                  <c:v>45026.125231481485</c:v>
                </c:pt>
                <c:pt idx="4236" formatCode="d/m/yy\ h:mm;@">
                  <c:v>45026.083564930559</c:v>
                </c:pt>
                <c:pt idx="4237" formatCode="d/m/yy\ h:mm;@">
                  <c:v>45026.041898379626</c:v>
                </c:pt>
                <c:pt idx="4238" formatCode="d/m/yy\ h:mm;@">
                  <c:v>45026.000231828701</c:v>
                </c:pt>
                <c:pt idx="4239" formatCode="d/m/yy\ h:mm;@">
                  <c:v>45025.958565277775</c:v>
                </c:pt>
                <c:pt idx="4240" formatCode="d/m/yy\ h:mm;@">
                  <c:v>45025.916898726849</c:v>
                </c:pt>
                <c:pt idx="4241" formatCode="d/m/yy\ h:mm;@">
                  <c:v>45025.875232175924</c:v>
                </c:pt>
                <c:pt idx="4242" formatCode="d/m/yy\ h:mm;@">
                  <c:v>45025.833565624998</c:v>
                </c:pt>
                <c:pt idx="4243" formatCode="d/m/yy\ h:mm;@">
                  <c:v>45025.791899074073</c:v>
                </c:pt>
                <c:pt idx="4244" formatCode="d/m/yy\ h:mm;@">
                  <c:v>45025.750232523147</c:v>
                </c:pt>
                <c:pt idx="4245" formatCode="d/m/yy\ h:mm;@">
                  <c:v>45025.708565972222</c:v>
                </c:pt>
                <c:pt idx="4246" formatCode="d/m/yy\ h:mm;@">
                  <c:v>45025.666899421296</c:v>
                </c:pt>
                <c:pt idx="4247" formatCode="d/m/yy\ h:mm;@">
                  <c:v>45025.62523287037</c:v>
                </c:pt>
                <c:pt idx="4248" formatCode="d/m/yy\ h:mm;@">
                  <c:v>45025.583566319445</c:v>
                </c:pt>
                <c:pt idx="4249" formatCode="d/m/yy\ h:mm;@">
                  <c:v>45025.541899768519</c:v>
                </c:pt>
                <c:pt idx="4250" formatCode="d/m/yy\ h:mm;@">
                  <c:v>45025.500233217594</c:v>
                </c:pt>
                <c:pt idx="4251" formatCode="d/m/yy\ h:mm;@">
                  <c:v>45025.458566666668</c:v>
                </c:pt>
                <c:pt idx="4252" formatCode="d/m/yy\ h:mm;@">
                  <c:v>45025.416900115742</c:v>
                </c:pt>
                <c:pt idx="4253" formatCode="d/m/yy\ h:mm;@">
                  <c:v>45025.375233564817</c:v>
                </c:pt>
                <c:pt idx="4254" formatCode="d/m/yy\ h:mm;@">
                  <c:v>45025.333567013891</c:v>
                </c:pt>
                <c:pt idx="4255" formatCode="d/m/yy\ h:mm;@">
                  <c:v>45025.291900462966</c:v>
                </c:pt>
                <c:pt idx="4256" formatCode="d/m/yy\ h:mm;@">
                  <c:v>45025.25023391204</c:v>
                </c:pt>
                <c:pt idx="4257" formatCode="d/m/yy\ h:mm;@">
                  <c:v>45025.208567361115</c:v>
                </c:pt>
                <c:pt idx="4258" formatCode="d/m/yy\ h:mm;@">
                  <c:v>45025.166900810182</c:v>
                </c:pt>
                <c:pt idx="4259" formatCode="d/m/yy\ h:mm;@">
                  <c:v>45025.125234259256</c:v>
                </c:pt>
                <c:pt idx="4260" formatCode="d/m/yy\ h:mm;@">
                  <c:v>45025.083567708331</c:v>
                </c:pt>
                <c:pt idx="4261" formatCode="d/m/yy\ h:mm;@">
                  <c:v>45025.041901157405</c:v>
                </c:pt>
                <c:pt idx="4262" formatCode="d/m/yy\ h:mm;@">
                  <c:v>45025.000234606479</c:v>
                </c:pt>
                <c:pt idx="4263" formatCode="d/m/yy\ h:mm;@">
                  <c:v>45024.958568055554</c:v>
                </c:pt>
                <c:pt idx="4264" formatCode="d/m/yy\ h:mm;@">
                  <c:v>45024.916901504628</c:v>
                </c:pt>
                <c:pt idx="4265" formatCode="d/m/yy\ h:mm;@">
                  <c:v>45024.875234953703</c:v>
                </c:pt>
                <c:pt idx="4266" formatCode="d/m/yy\ h:mm;@">
                  <c:v>45024.833568402777</c:v>
                </c:pt>
                <c:pt idx="4267" formatCode="d/m/yy\ h:mm;@">
                  <c:v>45024.791901851851</c:v>
                </c:pt>
                <c:pt idx="4268" formatCode="d/m/yy\ h:mm;@">
                  <c:v>45024.750235300926</c:v>
                </c:pt>
                <c:pt idx="4269" formatCode="d/m/yy\ h:mm;@">
                  <c:v>45024.70856875</c:v>
                </c:pt>
                <c:pt idx="4270" formatCode="d/m/yy\ h:mm;@">
                  <c:v>45024.666902199075</c:v>
                </c:pt>
                <c:pt idx="4271" formatCode="d/m/yy\ h:mm;@">
                  <c:v>45024.625235648149</c:v>
                </c:pt>
                <c:pt idx="4272" formatCode="d/m/yy\ h:mm;@">
                  <c:v>45024.583569097224</c:v>
                </c:pt>
                <c:pt idx="4273" formatCode="d/m/yy\ h:mm;@">
                  <c:v>45024.541902546298</c:v>
                </c:pt>
                <c:pt idx="4274" formatCode="d/m/yy\ h:mm;@">
                  <c:v>45024.500235995372</c:v>
                </c:pt>
                <c:pt idx="4275" formatCode="d/m/yy\ h:mm;@">
                  <c:v>45024.458569444447</c:v>
                </c:pt>
                <c:pt idx="4276" formatCode="d/m/yy\ h:mm;@">
                  <c:v>45024.416902893521</c:v>
                </c:pt>
                <c:pt idx="4277" formatCode="d/m/yy\ h:mm;@">
                  <c:v>45024.375236342596</c:v>
                </c:pt>
                <c:pt idx="4278" formatCode="d/m/yy\ h:mm;@">
                  <c:v>45024.33356979167</c:v>
                </c:pt>
                <c:pt idx="4279" formatCode="d/m/yy\ h:mm;@">
                  <c:v>45024.291903240737</c:v>
                </c:pt>
                <c:pt idx="4280" formatCode="d/m/yy\ h:mm;@">
                  <c:v>45024.250236689812</c:v>
                </c:pt>
                <c:pt idx="4281" formatCode="d/m/yy\ h:mm;@">
                  <c:v>45024.208570138886</c:v>
                </c:pt>
                <c:pt idx="4282" formatCode="d/m/yy\ h:mm;@">
                  <c:v>45024.16690358796</c:v>
                </c:pt>
                <c:pt idx="4283" formatCode="d/m/yy\ h:mm;@">
                  <c:v>45024.125237037035</c:v>
                </c:pt>
                <c:pt idx="4284" formatCode="d/m/yy\ h:mm;@">
                  <c:v>45024.083570486109</c:v>
                </c:pt>
                <c:pt idx="4285" formatCode="d/m/yy\ h:mm;@">
                  <c:v>45024.041903935184</c:v>
                </c:pt>
                <c:pt idx="4286" formatCode="d/m/yy\ h:mm;@">
                  <c:v>45024.000237384258</c:v>
                </c:pt>
                <c:pt idx="4287" formatCode="d/m/yy\ h:mm;@">
                  <c:v>45023.958570833332</c:v>
                </c:pt>
                <c:pt idx="4288" formatCode="d/m/yy\ h:mm;@">
                  <c:v>45023.916904282407</c:v>
                </c:pt>
                <c:pt idx="4289" formatCode="d/m/yy\ h:mm;@">
                  <c:v>45023.875237731481</c:v>
                </c:pt>
                <c:pt idx="4290" formatCode="d/m/yy\ h:mm;@">
                  <c:v>45023.833571180556</c:v>
                </c:pt>
                <c:pt idx="4291" formatCode="d/m/yy\ h:mm;@">
                  <c:v>45023.79190462963</c:v>
                </c:pt>
                <c:pt idx="4292" formatCode="d/m/yy\ h:mm;@">
                  <c:v>45023.750238078705</c:v>
                </c:pt>
                <c:pt idx="4293" formatCode="d/m/yy\ h:mm;@">
                  <c:v>45023.708571527779</c:v>
                </c:pt>
                <c:pt idx="4294" formatCode="d/m/yy\ h:mm;@">
                  <c:v>45023.666904976853</c:v>
                </c:pt>
                <c:pt idx="4295" formatCode="d/m/yy\ h:mm;@">
                  <c:v>45023.625238425928</c:v>
                </c:pt>
                <c:pt idx="4296" formatCode="d/m/yy\ h:mm;@">
                  <c:v>45023.583571875002</c:v>
                </c:pt>
                <c:pt idx="4297" formatCode="d/m/yy\ h:mm;@">
                  <c:v>45023.541905324077</c:v>
                </c:pt>
                <c:pt idx="4298" formatCode="d/m/yy\ h:mm;@">
                  <c:v>45023.500238773151</c:v>
                </c:pt>
                <c:pt idx="4299" formatCode="d/m/yy\ h:mm;@">
                  <c:v>45023.458572222225</c:v>
                </c:pt>
                <c:pt idx="4300" formatCode="d/m/yy\ h:mm;@">
                  <c:v>45023.4169056713</c:v>
                </c:pt>
                <c:pt idx="4301" formatCode="d/m/yy\ h:mm;@">
                  <c:v>45023.375239120367</c:v>
                </c:pt>
                <c:pt idx="4302" formatCode="d/m/yy\ h:mm;@">
                  <c:v>45023.333572569441</c:v>
                </c:pt>
                <c:pt idx="4303" formatCode="d/m/yy\ h:mm;@">
                  <c:v>45023.291906018516</c:v>
                </c:pt>
                <c:pt idx="4304" formatCode="d/m/yy\ h:mm;@">
                  <c:v>45023.25023946759</c:v>
                </c:pt>
                <c:pt idx="4305" formatCode="d/m/yy\ h:mm;@">
                  <c:v>45023.208572916665</c:v>
                </c:pt>
                <c:pt idx="4306" formatCode="d/m/yy\ h:mm;@">
                  <c:v>45023.166906365739</c:v>
                </c:pt>
                <c:pt idx="4307" formatCode="d/m/yy\ h:mm;@">
                  <c:v>45023.125239814814</c:v>
                </c:pt>
                <c:pt idx="4308" formatCode="d/m/yy\ h:mm;@">
                  <c:v>45023.083573263888</c:v>
                </c:pt>
                <c:pt idx="4309" formatCode="d/m/yy\ h:mm;@">
                  <c:v>45023.041906712962</c:v>
                </c:pt>
                <c:pt idx="4310" formatCode="d/m/yy\ h:mm;@">
                  <c:v>45023.000240162037</c:v>
                </c:pt>
                <c:pt idx="4311" formatCode="d/m/yy\ h:mm;@">
                  <c:v>45022.958573611111</c:v>
                </c:pt>
                <c:pt idx="4312" formatCode="d/m/yy\ h:mm;@">
                  <c:v>45022.916907060186</c:v>
                </c:pt>
                <c:pt idx="4313" formatCode="d/m/yy\ h:mm;@">
                  <c:v>45022.87524050926</c:v>
                </c:pt>
                <c:pt idx="4314" formatCode="d/m/yy\ h:mm;@">
                  <c:v>45022.833573958334</c:v>
                </c:pt>
                <c:pt idx="4315" formatCode="d/m/yy\ h:mm;@">
                  <c:v>45022.791907407409</c:v>
                </c:pt>
                <c:pt idx="4316" formatCode="d/m/yy\ h:mm;@">
                  <c:v>45022.750240856483</c:v>
                </c:pt>
                <c:pt idx="4317" formatCode="d/m/yy\ h:mm;@">
                  <c:v>45022.708574305558</c:v>
                </c:pt>
                <c:pt idx="4318" formatCode="d/m/yy\ h:mm;@">
                  <c:v>45022.666907754632</c:v>
                </c:pt>
                <c:pt idx="4319" formatCode="d/m/yy\ h:mm;@">
                  <c:v>45022.625241203707</c:v>
                </c:pt>
                <c:pt idx="4320" formatCode="d/m/yy\ h:mm;@">
                  <c:v>45022.583574652781</c:v>
                </c:pt>
                <c:pt idx="4321" formatCode="d/m/yy\ h:mm;@">
                  <c:v>45022.541908101855</c:v>
                </c:pt>
                <c:pt idx="4322" formatCode="d/m/yy\ h:mm;@">
                  <c:v>45022.500241550923</c:v>
                </c:pt>
                <c:pt idx="4323" formatCode="d/m/yy\ h:mm;@">
                  <c:v>45022.458574999997</c:v>
                </c:pt>
                <c:pt idx="4324" formatCode="d/m/yy\ h:mm;@">
                  <c:v>45022.416908449071</c:v>
                </c:pt>
                <c:pt idx="4325" formatCode="d/m/yy\ h:mm;@">
                  <c:v>45022.375241898146</c:v>
                </c:pt>
                <c:pt idx="4326" formatCode="d/m/yy\ h:mm;@">
                  <c:v>45022.33357534722</c:v>
                </c:pt>
                <c:pt idx="4327" formatCode="d/m/yy\ h:mm;@">
                  <c:v>45022.291908796295</c:v>
                </c:pt>
                <c:pt idx="4328" formatCode="d/m/yy\ h:mm;@">
                  <c:v>45022.250242245369</c:v>
                </c:pt>
                <c:pt idx="4329" formatCode="d/m/yy\ h:mm;@">
                  <c:v>45022.208575694443</c:v>
                </c:pt>
                <c:pt idx="4330" formatCode="d/m/yy\ h:mm;@">
                  <c:v>45022.166909143518</c:v>
                </c:pt>
                <c:pt idx="4331" formatCode="d/m/yy\ h:mm;@">
                  <c:v>45022.125242592592</c:v>
                </c:pt>
                <c:pt idx="4332" formatCode="d/m/yy\ h:mm;@">
                  <c:v>45022.083576041667</c:v>
                </c:pt>
                <c:pt idx="4333" formatCode="d/m/yy\ h:mm;@">
                  <c:v>45022.041909490741</c:v>
                </c:pt>
                <c:pt idx="4334" formatCode="d/m/yy\ h:mm;@">
                  <c:v>45022.000242939816</c:v>
                </c:pt>
                <c:pt idx="4335" formatCode="d/m/yy\ h:mm;@">
                  <c:v>45021.95857638889</c:v>
                </c:pt>
                <c:pt idx="4336" formatCode="d/m/yy\ h:mm;@">
                  <c:v>45021.916909837964</c:v>
                </c:pt>
                <c:pt idx="4337" formatCode="d/m/yy\ h:mm;@">
                  <c:v>45021.875243287039</c:v>
                </c:pt>
                <c:pt idx="4338" formatCode="d/m/yy\ h:mm;@">
                  <c:v>45021.833576736113</c:v>
                </c:pt>
                <c:pt idx="4339" formatCode="d/m/yy\ h:mm;@">
                  <c:v>45021.791910185188</c:v>
                </c:pt>
                <c:pt idx="4340" formatCode="d/m/yy\ h:mm;@">
                  <c:v>45021.750243634262</c:v>
                </c:pt>
                <c:pt idx="4341" formatCode="d/m/yy\ h:mm;@">
                  <c:v>45021.708577083336</c:v>
                </c:pt>
                <c:pt idx="4342" formatCode="d/m/yy\ h:mm;@">
                  <c:v>45021.666910532411</c:v>
                </c:pt>
                <c:pt idx="4343" formatCode="d/m/yy\ h:mm;@">
                  <c:v>45021.625243981478</c:v>
                </c:pt>
                <c:pt idx="4344" formatCode="d/m/yy\ h:mm;@">
                  <c:v>45021.583577430552</c:v>
                </c:pt>
                <c:pt idx="4345" formatCode="d/m/yy\ h:mm;@">
                  <c:v>45021.541910879627</c:v>
                </c:pt>
                <c:pt idx="4346" formatCode="d/m/yy\ h:mm;@">
                  <c:v>45021.500244328701</c:v>
                </c:pt>
                <c:pt idx="4347" formatCode="d/m/yy\ h:mm;@">
                  <c:v>45021.458577777776</c:v>
                </c:pt>
                <c:pt idx="4348" formatCode="d/m/yy\ h:mm;@">
                  <c:v>45021.41691122685</c:v>
                </c:pt>
                <c:pt idx="4349" formatCode="d/m/yy\ h:mm;@">
                  <c:v>45021.375244675924</c:v>
                </c:pt>
                <c:pt idx="4350" formatCode="d/m/yy\ h:mm;@">
                  <c:v>45021.333578124999</c:v>
                </c:pt>
                <c:pt idx="4351" formatCode="d/m/yy\ h:mm;@">
                  <c:v>45021.291911574073</c:v>
                </c:pt>
                <c:pt idx="4352" formatCode="d/m/yy\ h:mm;@">
                  <c:v>45021.250245023148</c:v>
                </c:pt>
                <c:pt idx="4353" formatCode="d/m/yy\ h:mm;@">
                  <c:v>45021.208578472222</c:v>
                </c:pt>
                <c:pt idx="4354" formatCode="d/m/yy\ h:mm;@">
                  <c:v>45021.166911921297</c:v>
                </c:pt>
                <c:pt idx="4355" formatCode="d/m/yy\ h:mm;@">
                  <c:v>45021.125245370371</c:v>
                </c:pt>
                <c:pt idx="4356" formatCode="d/m/yy\ h:mm;@">
                  <c:v>45021.083578819445</c:v>
                </c:pt>
                <c:pt idx="4357" formatCode="d/m/yy\ h:mm;@">
                  <c:v>45021.04191226852</c:v>
                </c:pt>
                <c:pt idx="4358" formatCode="d/m/yy\ h:mm;@">
                  <c:v>45021.000245717594</c:v>
                </c:pt>
                <c:pt idx="4359" formatCode="d/m/yy\ h:mm;@">
                  <c:v>45020.958579166669</c:v>
                </c:pt>
                <c:pt idx="4360" formatCode="d/m/yy\ h:mm;@">
                  <c:v>45020.916912615743</c:v>
                </c:pt>
                <c:pt idx="4361" formatCode="d/m/yy\ h:mm;@">
                  <c:v>45020.875246064817</c:v>
                </c:pt>
                <c:pt idx="4362" formatCode="d/m/yy\ h:mm;@">
                  <c:v>45020.833579513892</c:v>
                </c:pt>
                <c:pt idx="4363" formatCode="d/m/yy\ h:mm;@">
                  <c:v>45020.791912962966</c:v>
                </c:pt>
                <c:pt idx="4364" formatCode="d/m/yy\ h:mm;@">
                  <c:v>45020.750246412033</c:v>
                </c:pt>
                <c:pt idx="4365" formatCode="d/m/yy\ h:mm;@">
                  <c:v>45020.708579861108</c:v>
                </c:pt>
                <c:pt idx="4366" formatCode="d/m/yy\ h:mm;@">
                  <c:v>45020.666913310182</c:v>
                </c:pt>
                <c:pt idx="4367" formatCode="d/m/yy\ h:mm;@">
                  <c:v>45020.625246759257</c:v>
                </c:pt>
                <c:pt idx="4368" formatCode="d/m/yy\ h:mm;@">
                  <c:v>45020.583580208331</c:v>
                </c:pt>
                <c:pt idx="4369" formatCode="d/m/yy\ h:mm;@">
                  <c:v>45020.541913657406</c:v>
                </c:pt>
                <c:pt idx="4370" formatCode="d/m/yy\ h:mm;@">
                  <c:v>45020.50024710648</c:v>
                </c:pt>
                <c:pt idx="4371" formatCode="d/m/yy\ h:mm;@">
                  <c:v>45020.458580555554</c:v>
                </c:pt>
                <c:pt idx="4372" formatCode="d/m/yy\ h:mm;@">
                  <c:v>45020.416914004629</c:v>
                </c:pt>
                <c:pt idx="4373" formatCode="d/m/yy\ h:mm;@">
                  <c:v>45020.375247453703</c:v>
                </c:pt>
                <c:pt idx="4374" formatCode="d/m/yy\ h:mm;@">
                  <c:v>45020.333580902778</c:v>
                </c:pt>
                <c:pt idx="4375" formatCode="d/m/yy\ h:mm;@">
                  <c:v>45020.291914351852</c:v>
                </c:pt>
                <c:pt idx="4376" formatCode="d/m/yy\ h:mm;@">
                  <c:v>45020.250247800926</c:v>
                </c:pt>
                <c:pt idx="4377" formatCode="d/m/yy\ h:mm;@">
                  <c:v>45020.208581250001</c:v>
                </c:pt>
                <c:pt idx="4378" formatCode="d/m/yy\ h:mm;@">
                  <c:v>45020.166914699075</c:v>
                </c:pt>
                <c:pt idx="4379" formatCode="d/m/yy\ h:mm;@">
                  <c:v>45020.12524814815</c:v>
                </c:pt>
                <c:pt idx="4380" formatCode="d/m/yy\ h:mm;@">
                  <c:v>45020.083581597224</c:v>
                </c:pt>
                <c:pt idx="4381" formatCode="d/m/yy\ h:mm;@">
                  <c:v>45020.041915046299</c:v>
                </c:pt>
                <c:pt idx="4382" formatCode="d/m/yy\ h:mm;@">
                  <c:v>45020.000248495373</c:v>
                </c:pt>
                <c:pt idx="4383" formatCode="d/m/yy\ h:mm;@">
                  <c:v>45019.958581944447</c:v>
                </c:pt>
                <c:pt idx="4384" formatCode="d/m/yy\ h:mm;@">
                  <c:v>45019.916915393522</c:v>
                </c:pt>
                <c:pt idx="4385" formatCode="d/m/yy\ h:mm;@">
                  <c:v>45019.875248842596</c:v>
                </c:pt>
                <c:pt idx="4386" formatCode="d/m/yy\ h:mm;@">
                  <c:v>45019.833582291663</c:v>
                </c:pt>
                <c:pt idx="4387" formatCode="d/m/yy\ h:mm;@">
                  <c:v>45019.791915740738</c:v>
                </c:pt>
                <c:pt idx="4388" formatCode="d/m/yy\ h:mm;@">
                  <c:v>45019.750249189812</c:v>
                </c:pt>
                <c:pt idx="4389" formatCode="d/m/yy\ h:mm;@">
                  <c:v>45019.708582638887</c:v>
                </c:pt>
                <c:pt idx="4390" formatCode="d/m/yy\ h:mm;@">
                  <c:v>45019.666916087961</c:v>
                </c:pt>
                <c:pt idx="4391" formatCode="d/m/yy\ h:mm;@">
                  <c:v>45019.625249537035</c:v>
                </c:pt>
                <c:pt idx="4392" formatCode="d/m/yy\ h:mm;@">
                  <c:v>45019.58358298611</c:v>
                </c:pt>
                <c:pt idx="4393" formatCode="d/m/yy\ h:mm;@">
                  <c:v>45019.541916435184</c:v>
                </c:pt>
                <c:pt idx="4394" formatCode="d/m/yy\ h:mm;@">
                  <c:v>45019.500249884259</c:v>
                </c:pt>
                <c:pt idx="4395" formatCode="d/m/yy\ h:mm;@">
                  <c:v>45019.458583333333</c:v>
                </c:pt>
                <c:pt idx="4396" formatCode="d/m/yy\ h:mm;@">
                  <c:v>45019.416916782407</c:v>
                </c:pt>
                <c:pt idx="4397" formatCode="d/m/yy\ h:mm;@">
                  <c:v>45019.375250231482</c:v>
                </c:pt>
                <c:pt idx="4398" formatCode="d/m/yy\ h:mm;@">
                  <c:v>45019.333583680556</c:v>
                </c:pt>
                <c:pt idx="4399" formatCode="d/m/yy\ h:mm;@">
                  <c:v>45019.291917129631</c:v>
                </c:pt>
                <c:pt idx="4400" formatCode="d/m/yy\ h:mm;@">
                  <c:v>45019.250250578705</c:v>
                </c:pt>
                <c:pt idx="4401" formatCode="d/m/yy\ h:mm;@">
                  <c:v>45019.20858402778</c:v>
                </c:pt>
                <c:pt idx="4402" formatCode="d/m/yy\ h:mm;@">
                  <c:v>45019.166917476854</c:v>
                </c:pt>
                <c:pt idx="4403" formatCode="d/m/yy\ h:mm;@">
                  <c:v>45019.125250925928</c:v>
                </c:pt>
                <c:pt idx="4404" formatCode="d/m/yy\ h:mm;@">
                  <c:v>45019.083584375003</c:v>
                </c:pt>
                <c:pt idx="4405" formatCode="d/m/yy\ h:mm;@">
                  <c:v>45019.041917824077</c:v>
                </c:pt>
                <c:pt idx="4406" formatCode="d/m/yy\ h:mm;@">
                  <c:v>45019.000251273152</c:v>
                </c:pt>
                <c:pt idx="4407" formatCode="d/m/yy\ h:mm;@">
                  <c:v>45018.958584722219</c:v>
                </c:pt>
                <c:pt idx="4408" formatCode="d/m/yy\ h:mm;@">
                  <c:v>45018.916918171293</c:v>
                </c:pt>
                <c:pt idx="4409" formatCode="d/m/yy\ h:mm;@">
                  <c:v>45018.875251620368</c:v>
                </c:pt>
                <c:pt idx="4410" formatCode="d/m/yy\ h:mm;@">
                  <c:v>45018.833585069442</c:v>
                </c:pt>
                <c:pt idx="4411" formatCode="d/m/yy\ h:mm;@">
                  <c:v>45018.791918518516</c:v>
                </c:pt>
                <c:pt idx="4412" formatCode="d/m/yy\ h:mm;@">
                  <c:v>45018.750251967591</c:v>
                </c:pt>
                <c:pt idx="4413" formatCode="d/m/yy\ h:mm;@">
                  <c:v>45018.708585416665</c:v>
                </c:pt>
                <c:pt idx="4414" formatCode="d/m/yy\ h:mm;@">
                  <c:v>45018.66691886574</c:v>
                </c:pt>
                <c:pt idx="4415" formatCode="d/m/yy\ h:mm;@">
                  <c:v>45018.625252314814</c:v>
                </c:pt>
                <c:pt idx="4416" formatCode="d/m/yy\ h:mm;@">
                  <c:v>45018.583585763889</c:v>
                </c:pt>
                <c:pt idx="4417" formatCode="d/m/yy\ h:mm;@">
                  <c:v>45018.541919212963</c:v>
                </c:pt>
                <c:pt idx="4418" formatCode="d/m/yy\ h:mm;@">
                  <c:v>45018.500252662037</c:v>
                </c:pt>
                <c:pt idx="4419" formatCode="d/m/yy\ h:mm;@">
                  <c:v>45018.458586111112</c:v>
                </c:pt>
                <c:pt idx="4420" formatCode="d/m/yy\ h:mm;@">
                  <c:v>45018.416919560186</c:v>
                </c:pt>
                <c:pt idx="4421" formatCode="d/m/yy\ h:mm;@">
                  <c:v>45018.375253009261</c:v>
                </c:pt>
                <c:pt idx="4422" formatCode="d/m/yy\ h:mm;@">
                  <c:v>45018.333586458335</c:v>
                </c:pt>
                <c:pt idx="4423" formatCode="d/m/yy\ h:mm;@">
                  <c:v>45018.291919907409</c:v>
                </c:pt>
                <c:pt idx="4424" formatCode="d/m/yy\ h:mm;@">
                  <c:v>45018.250253356484</c:v>
                </c:pt>
                <c:pt idx="4425" formatCode="d/m/yy\ h:mm;@">
                  <c:v>45018.208586805558</c:v>
                </c:pt>
                <c:pt idx="4426" formatCode="d/m/yy\ h:mm;@">
                  <c:v>45018.166920254633</c:v>
                </c:pt>
                <c:pt idx="4427" formatCode="d/m/yy\ h:mm;@">
                  <c:v>45018.125253703707</c:v>
                </c:pt>
                <c:pt idx="4428" formatCode="d/m/yy\ h:mm;@">
                  <c:v>45018.083587152774</c:v>
                </c:pt>
                <c:pt idx="4429" formatCode="d/m/yy\ h:mm;@">
                  <c:v>45018.041920601849</c:v>
                </c:pt>
                <c:pt idx="4430" formatCode="d/m/yy\ h:mm;@">
                  <c:v>45018.000254050923</c:v>
                </c:pt>
                <c:pt idx="4431" formatCode="d/m/yy\ h:mm;@">
                  <c:v>45017.958587499998</c:v>
                </c:pt>
                <c:pt idx="4432" formatCode="d/m/yy\ h:mm;@">
                  <c:v>45017.916920949072</c:v>
                </c:pt>
                <c:pt idx="4433" formatCode="d/m/yy\ h:mm;@">
                  <c:v>45017.875254398146</c:v>
                </c:pt>
                <c:pt idx="4434" formatCode="d/m/yy\ h:mm;@">
                  <c:v>45017.833587847221</c:v>
                </c:pt>
                <c:pt idx="4435" formatCode="d/m/yy\ h:mm;@">
                  <c:v>45017.791921296295</c:v>
                </c:pt>
                <c:pt idx="4436" formatCode="d/m/yy\ h:mm;@">
                  <c:v>45017.75025474537</c:v>
                </c:pt>
                <c:pt idx="4437" formatCode="d/m/yy\ h:mm;@">
                  <c:v>45017.708588194444</c:v>
                </c:pt>
                <c:pt idx="4438" formatCode="d/m/yy\ h:mm;@">
                  <c:v>45017.666921643518</c:v>
                </c:pt>
                <c:pt idx="4439" formatCode="d/m/yy\ h:mm;@">
                  <c:v>45017.625255092593</c:v>
                </c:pt>
                <c:pt idx="4440" formatCode="d/m/yy\ h:mm;@">
                  <c:v>45017.583588541667</c:v>
                </c:pt>
                <c:pt idx="4441" formatCode="d/m/yy\ h:mm;@">
                  <c:v>45017.541921990742</c:v>
                </c:pt>
                <c:pt idx="4442" formatCode="d/m/yy\ h:mm;@">
                  <c:v>45017.500255439816</c:v>
                </c:pt>
                <c:pt idx="4443" formatCode="d/m/yy\ h:mm;@">
                  <c:v>45017.458588888891</c:v>
                </c:pt>
                <c:pt idx="4444" formatCode="d/m/yy\ h:mm;@">
                  <c:v>45017.416922337965</c:v>
                </c:pt>
                <c:pt idx="4445" formatCode="d/m/yy\ h:mm;@">
                  <c:v>45017.375255787039</c:v>
                </c:pt>
                <c:pt idx="4446" formatCode="d/m/yy\ h:mm;@">
                  <c:v>45017.333589236114</c:v>
                </c:pt>
                <c:pt idx="4447" formatCode="d/m/yy\ h:mm;@">
                  <c:v>45017.291922685188</c:v>
                </c:pt>
                <c:pt idx="4448" formatCode="d/m/yy\ h:mm;@">
                  <c:v>45017.250256134263</c:v>
                </c:pt>
                <c:pt idx="4449" formatCode="d/m/yy\ h:mm;@">
                  <c:v>45017.20858958333</c:v>
                </c:pt>
                <c:pt idx="4450" formatCode="d/m/yy\ h:mm;@">
                  <c:v>45017.166923032404</c:v>
                </c:pt>
                <c:pt idx="4451" formatCode="d/m/yy\ h:mm;@">
                  <c:v>45017.125256481479</c:v>
                </c:pt>
                <c:pt idx="4452" formatCode="d/m/yy\ h:mm;@">
                  <c:v>45017.083589930553</c:v>
                </c:pt>
                <c:pt idx="4453" formatCode="d/m/yy\ h:mm;@">
                  <c:v>45017.041923379627</c:v>
                </c:pt>
                <c:pt idx="4454" formatCode="d/m/yy\ h:mm;@">
                  <c:v>45017.000256828702</c:v>
                </c:pt>
                <c:pt idx="4455" formatCode="d/m/yy\ h:mm;@">
                  <c:v>45016.958590277776</c:v>
                </c:pt>
                <c:pt idx="4456" formatCode="d/m/yy\ h:mm;@">
                  <c:v>45016.916923726851</c:v>
                </c:pt>
                <c:pt idx="4457" formatCode="d/m/yy\ h:mm;@">
                  <c:v>45016.875257175925</c:v>
                </c:pt>
                <c:pt idx="4458" formatCode="d/m/yy\ h:mm;@">
                  <c:v>45016.833590624999</c:v>
                </c:pt>
                <c:pt idx="4459" formatCode="d/m/yy\ h:mm;@">
                  <c:v>45016.791924074074</c:v>
                </c:pt>
                <c:pt idx="4460" formatCode="d/m/yy\ h:mm;@">
                  <c:v>45016.750257523148</c:v>
                </c:pt>
                <c:pt idx="4461" formatCode="d/m/yy\ h:mm;@">
                  <c:v>45016.708590972223</c:v>
                </c:pt>
                <c:pt idx="4462" formatCode="d/m/yy\ h:mm;@">
                  <c:v>45016.666924421297</c:v>
                </c:pt>
                <c:pt idx="4463" formatCode="d/m/yy\ h:mm;@">
                  <c:v>45016.625257870372</c:v>
                </c:pt>
                <c:pt idx="4464" formatCode="d/m/yy\ h:mm;@">
                  <c:v>45016.583591319446</c:v>
                </c:pt>
                <c:pt idx="4465" formatCode="d/m/yy\ h:mm;@">
                  <c:v>45016.54192476852</c:v>
                </c:pt>
                <c:pt idx="4466" formatCode="d/m/yy\ h:mm;@">
                  <c:v>45016.500258217595</c:v>
                </c:pt>
                <c:pt idx="4467" formatCode="d/m/yy\ h:mm;@">
                  <c:v>45016.458591666669</c:v>
                </c:pt>
                <c:pt idx="4468" formatCode="d/m/yy\ h:mm;@">
                  <c:v>45016.416925115744</c:v>
                </c:pt>
                <c:pt idx="4469" formatCode="d/m/yy\ h:mm;@">
                  <c:v>45016.375258564818</c:v>
                </c:pt>
                <c:pt idx="4470" formatCode="d/m/yy\ h:mm;@">
                  <c:v>45016.333592013892</c:v>
                </c:pt>
                <c:pt idx="4471" formatCode="d/m/yy\ h:mm;@">
                  <c:v>45016.29192546296</c:v>
                </c:pt>
                <c:pt idx="4472" formatCode="d/m/yy\ h:mm;@">
                  <c:v>45016.250258912034</c:v>
                </c:pt>
                <c:pt idx="4473" formatCode="d/m/yy\ h:mm;@">
                  <c:v>45016.208592361108</c:v>
                </c:pt>
                <c:pt idx="4474" formatCode="d/m/yy\ h:mm;@">
                  <c:v>45016.166925810183</c:v>
                </c:pt>
                <c:pt idx="4475" formatCode="d/m/yy\ h:mm;@">
                  <c:v>45016.125259259257</c:v>
                </c:pt>
                <c:pt idx="4476" formatCode="d/m/yy\ h:mm;@">
                  <c:v>45016.083592708332</c:v>
                </c:pt>
                <c:pt idx="4477" formatCode="d/m/yy\ h:mm;@">
                  <c:v>45016.041926157406</c:v>
                </c:pt>
                <c:pt idx="4478" formatCode="d/m/yy\ h:mm;@">
                  <c:v>45016.000259606481</c:v>
                </c:pt>
                <c:pt idx="4479" formatCode="d/m/yy\ h:mm;@">
                  <c:v>45015.958593055555</c:v>
                </c:pt>
                <c:pt idx="4480" formatCode="d/m/yy\ h:mm;@">
                  <c:v>45015.916926504629</c:v>
                </c:pt>
                <c:pt idx="4481" formatCode="d/m/yy\ h:mm;@">
                  <c:v>45015.875259953704</c:v>
                </c:pt>
                <c:pt idx="4482" formatCode="d/m/yy\ h:mm;@">
                  <c:v>45015.833593402778</c:v>
                </c:pt>
                <c:pt idx="4483" formatCode="d/m/yy\ h:mm;@">
                  <c:v>45015.791926851853</c:v>
                </c:pt>
                <c:pt idx="4484" formatCode="d/m/yy\ h:mm;@">
                  <c:v>45015.750260300927</c:v>
                </c:pt>
                <c:pt idx="4485" formatCode="d/m/yy\ h:mm;@">
                  <c:v>45015.708593750001</c:v>
                </c:pt>
                <c:pt idx="4486" formatCode="d/m/yy\ h:mm;@">
                  <c:v>45015.666927199076</c:v>
                </c:pt>
                <c:pt idx="4487" formatCode="d/m/yy\ h:mm;@">
                  <c:v>45015.62526064815</c:v>
                </c:pt>
                <c:pt idx="4488" formatCode="d/m/yy\ h:mm;@">
                  <c:v>45015.583594097225</c:v>
                </c:pt>
                <c:pt idx="4489" formatCode="d/m/yy\ h:mm;@">
                  <c:v>45015.541927546299</c:v>
                </c:pt>
                <c:pt idx="4490" formatCode="d/m/yy\ h:mm;@">
                  <c:v>45015.500260995374</c:v>
                </c:pt>
                <c:pt idx="4491" formatCode="d/m/yy\ h:mm;@">
                  <c:v>45015.458594444448</c:v>
                </c:pt>
                <c:pt idx="4492" formatCode="d/m/yy\ h:mm;@">
                  <c:v>45015.416927893515</c:v>
                </c:pt>
                <c:pt idx="4493" formatCode="d/m/yy\ h:mm;@">
                  <c:v>45015.37526134259</c:v>
                </c:pt>
                <c:pt idx="4494" formatCode="d/m/yy\ h:mm;@">
                  <c:v>45015.333594791664</c:v>
                </c:pt>
                <c:pt idx="4495" formatCode="d/m/yy\ h:mm;@">
                  <c:v>45015.291928240738</c:v>
                </c:pt>
                <c:pt idx="4496" formatCode="d/m/yy\ h:mm;@">
                  <c:v>45015.250261689813</c:v>
                </c:pt>
                <c:pt idx="4497" formatCode="d/m/yy\ h:mm;@">
                  <c:v>45015.208595138887</c:v>
                </c:pt>
                <c:pt idx="4498" formatCode="d/m/yy\ h:mm;@">
                  <c:v>45015.166928587962</c:v>
                </c:pt>
                <c:pt idx="4499" formatCode="d/m/yy\ h:mm;@">
                  <c:v>45015.125262037036</c:v>
                </c:pt>
                <c:pt idx="4500" formatCode="d/m/yy\ h:mm;@">
                  <c:v>45015.08359548611</c:v>
                </c:pt>
                <c:pt idx="4501" formatCode="d/m/yy\ h:mm;@">
                  <c:v>45015.041928935185</c:v>
                </c:pt>
                <c:pt idx="4502" formatCode="d/m/yy\ h:mm;@">
                  <c:v>45015.000262384259</c:v>
                </c:pt>
                <c:pt idx="4503" formatCode="d/m/yy\ h:mm;@">
                  <c:v>45014.958595833334</c:v>
                </c:pt>
                <c:pt idx="4504" formatCode="d/m/yy\ h:mm;@">
                  <c:v>45014.916929282408</c:v>
                </c:pt>
                <c:pt idx="4505" formatCode="d/m/yy\ h:mm;@">
                  <c:v>45014.875262731483</c:v>
                </c:pt>
                <c:pt idx="4506" formatCode="d/m/yy\ h:mm;@">
                  <c:v>45014.833596180557</c:v>
                </c:pt>
                <c:pt idx="4507" formatCode="d/m/yy\ h:mm;@">
                  <c:v>45014.791929629631</c:v>
                </c:pt>
                <c:pt idx="4508" formatCode="d/m/yy\ h:mm;@">
                  <c:v>45014.750263078706</c:v>
                </c:pt>
                <c:pt idx="4509" formatCode="d/m/yy\ h:mm;@">
                  <c:v>45014.70859652778</c:v>
                </c:pt>
                <c:pt idx="4510" formatCode="d/m/yy\ h:mm;@">
                  <c:v>45014.666929976855</c:v>
                </c:pt>
                <c:pt idx="4511" formatCode="d/m/yy\ h:mm;@">
                  <c:v>45014.625263425929</c:v>
                </c:pt>
                <c:pt idx="4512" formatCode="d/m/yy\ h:mm;@">
                  <c:v>45014.583596875003</c:v>
                </c:pt>
                <c:pt idx="4513" formatCode="d/m/yy\ h:mm;@">
                  <c:v>45014.541930324071</c:v>
                </c:pt>
                <c:pt idx="4514" formatCode="d/m/yy\ h:mm;@">
                  <c:v>45014.500263773145</c:v>
                </c:pt>
                <c:pt idx="4515" formatCode="d/m/yy\ h:mm;@">
                  <c:v>45014.458597222219</c:v>
                </c:pt>
                <c:pt idx="4516" formatCode="d/m/yy\ h:mm;@">
                  <c:v>45014.416930671294</c:v>
                </c:pt>
                <c:pt idx="4517" formatCode="d/m/yy\ h:mm;@">
                  <c:v>45014.375264120368</c:v>
                </c:pt>
                <c:pt idx="4518" formatCode="d/m/yy\ h:mm;@">
                  <c:v>45014.333597569443</c:v>
                </c:pt>
                <c:pt idx="4519" formatCode="d/m/yy\ h:mm;@">
                  <c:v>45014.291931018517</c:v>
                </c:pt>
                <c:pt idx="4520" formatCode="d/m/yy\ h:mm;@">
                  <c:v>45014.250264467591</c:v>
                </c:pt>
                <c:pt idx="4521" formatCode="d/m/yy\ h:mm;@">
                  <c:v>45014.208597916666</c:v>
                </c:pt>
                <c:pt idx="4522" formatCode="d/m/yy\ h:mm;@">
                  <c:v>45014.16693136574</c:v>
                </c:pt>
                <c:pt idx="4523" formatCode="d/m/yy\ h:mm;@">
                  <c:v>45014.125264814815</c:v>
                </c:pt>
                <c:pt idx="4524" formatCode="d/m/yy\ h:mm;@">
                  <c:v>45014.083598263889</c:v>
                </c:pt>
                <c:pt idx="4525" formatCode="d/m/yy\ h:mm;@">
                  <c:v>45014.041931712964</c:v>
                </c:pt>
                <c:pt idx="4526" formatCode="d/m/yy\ h:mm;@">
                  <c:v>45014.000265162038</c:v>
                </c:pt>
                <c:pt idx="4527" formatCode="d/m/yy\ h:mm;@">
                  <c:v>45013.958598611112</c:v>
                </c:pt>
                <c:pt idx="4528" formatCode="d/m/yy\ h:mm;@">
                  <c:v>45013.916932060187</c:v>
                </c:pt>
                <c:pt idx="4529" formatCode="d/m/yy\ h:mm;@">
                  <c:v>45013.875265509261</c:v>
                </c:pt>
                <c:pt idx="4530" formatCode="d/m/yy\ h:mm;@">
                  <c:v>45013.833598958336</c:v>
                </c:pt>
                <c:pt idx="4531" formatCode="d/m/yy\ h:mm;@">
                  <c:v>45013.79193240741</c:v>
                </c:pt>
                <c:pt idx="4532" formatCode="d/m/yy\ h:mm;@">
                  <c:v>45013.750265856484</c:v>
                </c:pt>
                <c:pt idx="4533" formatCode="d/m/yy\ h:mm;@">
                  <c:v>45013.708599305559</c:v>
                </c:pt>
                <c:pt idx="4534" formatCode="d/m/yy\ h:mm;@">
                  <c:v>45013.666932754626</c:v>
                </c:pt>
                <c:pt idx="4535" formatCode="d/m/yy\ h:mm;@">
                  <c:v>45013.6252662037</c:v>
                </c:pt>
                <c:pt idx="4536" formatCode="d/m/yy\ h:mm;@">
                  <c:v>45013.583599652775</c:v>
                </c:pt>
                <c:pt idx="4537" formatCode="d/m/yy\ h:mm;@">
                  <c:v>45013.541933101849</c:v>
                </c:pt>
                <c:pt idx="4538" formatCode="d/m/yy\ h:mm;@">
                  <c:v>45013.500266550924</c:v>
                </c:pt>
                <c:pt idx="4539" formatCode="d/m/yy\ h:mm;@">
                  <c:v>45013.458599999998</c:v>
                </c:pt>
                <c:pt idx="4540" formatCode="d/m/yy\ h:mm;@">
                  <c:v>45013.416933449073</c:v>
                </c:pt>
                <c:pt idx="4541" formatCode="d/m/yy\ h:mm;@">
                  <c:v>45013.375266898147</c:v>
                </c:pt>
                <c:pt idx="4542" formatCode="d/m/yy\ h:mm;@">
                  <c:v>45013.333600347221</c:v>
                </c:pt>
                <c:pt idx="4543" formatCode="d/m/yy\ h:mm;@">
                  <c:v>45013.291933796296</c:v>
                </c:pt>
                <c:pt idx="4544" formatCode="d/m/yy\ h:mm;@">
                  <c:v>45013.25026724537</c:v>
                </c:pt>
                <c:pt idx="4545" formatCode="d/m/yy\ h:mm;@">
                  <c:v>45013.208600694445</c:v>
                </c:pt>
                <c:pt idx="4546" formatCode="d/m/yy\ h:mm;@">
                  <c:v>45013.166934143519</c:v>
                </c:pt>
                <c:pt idx="4547" formatCode="d/m/yy\ h:mm;@">
                  <c:v>45013.125267592593</c:v>
                </c:pt>
                <c:pt idx="4548" formatCode="d/m/yy\ h:mm;@">
                  <c:v>45013.083601041668</c:v>
                </c:pt>
                <c:pt idx="4549" formatCode="d/m/yy\ h:mm;@">
                  <c:v>45013.041934490742</c:v>
                </c:pt>
                <c:pt idx="4550" formatCode="d/m/yy\ h:mm;@">
                  <c:v>45013.000267939817</c:v>
                </c:pt>
                <c:pt idx="4551" formatCode="d/m/yy\ h:mm;@">
                  <c:v>45012.958601388891</c:v>
                </c:pt>
                <c:pt idx="4552" formatCode="d/m/yy\ h:mm;@">
                  <c:v>45012.916934837966</c:v>
                </c:pt>
                <c:pt idx="4553" formatCode="d/m/yy\ h:mm;@">
                  <c:v>45012.87526828704</c:v>
                </c:pt>
                <c:pt idx="4554" formatCode="d/m/yy\ h:mm;@">
                  <c:v>45012.833601736114</c:v>
                </c:pt>
                <c:pt idx="4555" formatCode="d/m/yy\ h:mm;@">
                  <c:v>45012.791935185189</c:v>
                </c:pt>
                <c:pt idx="4556" formatCode="d/m/yy\ h:mm;@">
                  <c:v>45012.750268634256</c:v>
                </c:pt>
                <c:pt idx="4557" formatCode="d/m/yy\ h:mm;@">
                  <c:v>45012.70860208333</c:v>
                </c:pt>
                <c:pt idx="4558" formatCode="d/m/yy\ h:mm;@">
                  <c:v>45012.666935532405</c:v>
                </c:pt>
                <c:pt idx="4559" formatCode="d/m/yy\ h:mm;@">
                  <c:v>45012.625268981479</c:v>
                </c:pt>
                <c:pt idx="4560" formatCode="d/m/yy\ h:mm;@">
                  <c:v>45012.583602430554</c:v>
                </c:pt>
                <c:pt idx="4561" formatCode="d/m/yy\ h:mm;@">
                  <c:v>45012.541935879628</c:v>
                </c:pt>
                <c:pt idx="4562" formatCode="d/m/yy\ h:mm;@">
                  <c:v>45012.500269328702</c:v>
                </c:pt>
                <c:pt idx="4563" formatCode="d/m/yy\ h:mm;@">
                  <c:v>45012.458602777777</c:v>
                </c:pt>
                <c:pt idx="4564" formatCode="d/m/yy\ h:mm;@">
                  <c:v>45012.416936226851</c:v>
                </c:pt>
                <c:pt idx="4565" formatCode="d/m/yy\ h:mm;@">
                  <c:v>45012.375269675926</c:v>
                </c:pt>
                <c:pt idx="4566" formatCode="d/m/yy\ h:mm;@">
                  <c:v>45012.333603125</c:v>
                </c:pt>
                <c:pt idx="4567" formatCode="d/m/yy\ h:mm;@">
                  <c:v>45012.291936574074</c:v>
                </c:pt>
                <c:pt idx="4568" formatCode="d/m/yy\ h:mm;@">
                  <c:v>45012.250270023149</c:v>
                </c:pt>
                <c:pt idx="4569" formatCode="d/m/yy\ h:mm;@">
                  <c:v>45012.208603472223</c:v>
                </c:pt>
                <c:pt idx="4570" formatCode="d/m/yy\ h:mm;@">
                  <c:v>45012.166936921298</c:v>
                </c:pt>
                <c:pt idx="4571" formatCode="d/m/yy\ h:mm;@">
                  <c:v>45012.125270370372</c:v>
                </c:pt>
                <c:pt idx="4572" formatCode="d/m/yy\ h:mm;@">
                  <c:v>45012.083603819447</c:v>
                </c:pt>
                <c:pt idx="4573" formatCode="d/m/yy\ h:mm;@">
                  <c:v>45012.041937268521</c:v>
                </c:pt>
                <c:pt idx="4574" formatCode="d/m/yy\ h:mm;@">
                  <c:v>45012.000270717595</c:v>
                </c:pt>
                <c:pt idx="4575" formatCode="d/m/yy\ h:mm;@">
                  <c:v>45011.95860416667</c:v>
                </c:pt>
                <c:pt idx="4576" formatCode="d/m/yy\ h:mm;@">
                  <c:v>45011.916937615744</c:v>
                </c:pt>
                <c:pt idx="4577" formatCode="d/m/yy\ h:mm;@">
                  <c:v>45011.875271064811</c:v>
                </c:pt>
                <c:pt idx="4578" formatCode="d/m/yy\ h:mm;@">
                  <c:v>45011.833604513886</c:v>
                </c:pt>
                <c:pt idx="4579" formatCode="d/m/yy\ h:mm;@">
                  <c:v>45011.79193796296</c:v>
                </c:pt>
                <c:pt idx="4580" formatCode="d/m/yy\ h:mm;@">
                  <c:v>45011.750271412035</c:v>
                </c:pt>
                <c:pt idx="4581" formatCode="d/m/yy\ h:mm;@">
                  <c:v>45011.708604861109</c:v>
                </c:pt>
                <c:pt idx="4582" formatCode="d/m/yy\ h:mm;@">
                  <c:v>45011.666938310183</c:v>
                </c:pt>
                <c:pt idx="4583" formatCode="d/m/yy\ h:mm;@">
                  <c:v>45011.625271759258</c:v>
                </c:pt>
                <c:pt idx="4584" formatCode="d/m/yy\ h:mm;@">
                  <c:v>45011.583605208332</c:v>
                </c:pt>
                <c:pt idx="4585" formatCode="d/m/yy\ h:mm;@">
                  <c:v>45011.541938657407</c:v>
                </c:pt>
                <c:pt idx="4586" formatCode="d/m/yy\ h:mm;@">
                  <c:v>45011.500272106481</c:v>
                </c:pt>
                <c:pt idx="4587" formatCode="d/m/yy\ h:mm;@">
                  <c:v>45011.458605555556</c:v>
                </c:pt>
                <c:pt idx="4588" formatCode="d/m/yy\ h:mm;@">
                  <c:v>45011.41693900463</c:v>
                </c:pt>
                <c:pt idx="4589" formatCode="d/m/yy\ h:mm;@">
                  <c:v>45011.375272453704</c:v>
                </c:pt>
                <c:pt idx="4590" formatCode="d/m/yy\ h:mm;@">
                  <c:v>45011.333605902779</c:v>
                </c:pt>
                <c:pt idx="4591" formatCode="d/m/yy\ h:mm;@">
                  <c:v>45011.291939351853</c:v>
                </c:pt>
                <c:pt idx="4592" formatCode="d/m/yy\ h:mm;@">
                  <c:v>45011.250272800928</c:v>
                </c:pt>
                <c:pt idx="4593" formatCode="d/m/yy\ h:mm;@">
                  <c:v>45011.208606250002</c:v>
                </c:pt>
                <c:pt idx="4594" formatCode="d/m/yy\ h:mm;@">
                  <c:v>45011.166939699076</c:v>
                </c:pt>
                <c:pt idx="4595" formatCode="d/m/yy\ h:mm;@">
                  <c:v>45011.125273148151</c:v>
                </c:pt>
                <c:pt idx="4596" formatCode="d/m/yy\ h:mm;@">
                  <c:v>45011.083606597225</c:v>
                </c:pt>
                <c:pt idx="4597" formatCode="d/m/yy\ h:mm;@">
                  <c:v>45011.0419400463</c:v>
                </c:pt>
                <c:pt idx="4598" formatCode="d/m/yy\ h:mm;@">
                  <c:v>45011.000273495367</c:v>
                </c:pt>
                <c:pt idx="4599" formatCode="d/m/yy\ h:mm;@">
                  <c:v>45010.958606944441</c:v>
                </c:pt>
                <c:pt idx="4600" formatCode="d/m/yy\ h:mm;@">
                  <c:v>45010.916940393516</c:v>
                </c:pt>
                <c:pt idx="4601" formatCode="d/m/yy\ h:mm;@">
                  <c:v>45010.87527384259</c:v>
                </c:pt>
                <c:pt idx="4602" formatCode="d/m/yy\ h:mm;@">
                  <c:v>45010.833607291665</c:v>
                </c:pt>
                <c:pt idx="4603" formatCode="d/m/yy\ h:mm;@">
                  <c:v>45010.791940740739</c:v>
                </c:pt>
                <c:pt idx="4604" formatCode="d/m/yy\ h:mm;@">
                  <c:v>45010.750274189813</c:v>
                </c:pt>
                <c:pt idx="4605" formatCode="d/m/yy\ h:mm;@">
                  <c:v>45010.708607638888</c:v>
                </c:pt>
                <c:pt idx="4606" formatCode="d/m/yy\ h:mm;@">
                  <c:v>45010.666941087962</c:v>
                </c:pt>
                <c:pt idx="4607" formatCode="d/m/yy\ h:mm;@">
                  <c:v>45010.625274537037</c:v>
                </c:pt>
                <c:pt idx="4608" formatCode="d/m/yy\ h:mm;@">
                  <c:v>45010.583607986111</c:v>
                </c:pt>
                <c:pt idx="4609" formatCode="d/m/yy\ h:mm;@">
                  <c:v>45010.541941435185</c:v>
                </c:pt>
                <c:pt idx="4610" formatCode="d/m/yy\ h:mm;@">
                  <c:v>45010.50027488426</c:v>
                </c:pt>
                <c:pt idx="4611" formatCode="d/m/yy\ h:mm;@">
                  <c:v>45010.458608333334</c:v>
                </c:pt>
                <c:pt idx="4612" formatCode="d/m/yy\ h:mm;@">
                  <c:v>45010.416941782409</c:v>
                </c:pt>
                <c:pt idx="4613" formatCode="d/m/yy\ h:mm;@">
                  <c:v>45010.375275231483</c:v>
                </c:pt>
                <c:pt idx="4614" formatCode="d/m/yy\ h:mm;@">
                  <c:v>45010.333608680558</c:v>
                </c:pt>
                <c:pt idx="4615" formatCode="d/m/yy\ h:mm;@">
                  <c:v>45010.291942129632</c:v>
                </c:pt>
                <c:pt idx="4616" formatCode="d/m/yy\ h:mm;@">
                  <c:v>45010.250275578706</c:v>
                </c:pt>
                <c:pt idx="4617" formatCode="d/m/yy\ h:mm;@">
                  <c:v>45010.208609027781</c:v>
                </c:pt>
                <c:pt idx="4618" formatCode="d/m/yy\ h:mm;@">
                  <c:v>45010.166942476855</c:v>
                </c:pt>
                <c:pt idx="4619" formatCode="d/m/yy\ h:mm;@">
                  <c:v>45010.125275925922</c:v>
                </c:pt>
                <c:pt idx="4620" formatCode="d/m/yy\ h:mm;@">
                  <c:v>45010.083609374997</c:v>
                </c:pt>
                <c:pt idx="4621" formatCode="d/m/yy\ h:mm;@">
                  <c:v>45010.041942824071</c:v>
                </c:pt>
                <c:pt idx="4622" formatCode="d/m/yy\ h:mm;@">
                  <c:v>45010.000276273146</c:v>
                </c:pt>
                <c:pt idx="4623" formatCode="d/m/yy\ h:mm;@">
                  <c:v>45009.95860972222</c:v>
                </c:pt>
                <c:pt idx="4624" formatCode="d/m/yy\ h:mm;@">
                  <c:v>45009.916943171294</c:v>
                </c:pt>
                <c:pt idx="4625" formatCode="d/m/yy\ h:mm;@">
                  <c:v>45009.875276620369</c:v>
                </c:pt>
                <c:pt idx="4626" formatCode="d/m/yy\ h:mm;@">
                  <c:v>45009.833610069443</c:v>
                </c:pt>
                <c:pt idx="4627" formatCode="d/m/yy\ h:mm;@">
                  <c:v>45009.791943518518</c:v>
                </c:pt>
                <c:pt idx="4628" formatCode="d/m/yy\ h:mm;@">
                  <c:v>45009.750276967592</c:v>
                </c:pt>
                <c:pt idx="4629" formatCode="d/m/yy\ h:mm;@">
                  <c:v>45009.708610416666</c:v>
                </c:pt>
                <c:pt idx="4630" formatCode="d/m/yy\ h:mm;@">
                  <c:v>45009.666943865741</c:v>
                </c:pt>
                <c:pt idx="4631" formatCode="d/m/yy\ h:mm;@">
                  <c:v>45009.625277314815</c:v>
                </c:pt>
                <c:pt idx="4632" formatCode="d/m/yy\ h:mm;@">
                  <c:v>45009.58361076389</c:v>
                </c:pt>
                <c:pt idx="4633" formatCode="d/m/yy\ h:mm;@">
                  <c:v>45009.541944212964</c:v>
                </c:pt>
                <c:pt idx="4634" formatCode="d/m/yy\ h:mm;@">
                  <c:v>45009.500277662039</c:v>
                </c:pt>
                <c:pt idx="4635" formatCode="d/m/yy\ h:mm;@">
                  <c:v>45009.458611111113</c:v>
                </c:pt>
                <c:pt idx="4636" formatCode="d/m/yy\ h:mm;@">
                  <c:v>45009.416944560187</c:v>
                </c:pt>
                <c:pt idx="4637" formatCode="d/m/yy\ h:mm;@">
                  <c:v>45009.375278009262</c:v>
                </c:pt>
                <c:pt idx="4638" formatCode="d/m/yy\ h:mm;@">
                  <c:v>45009.333611458336</c:v>
                </c:pt>
                <c:pt idx="4639" formatCode="d/m/yy\ h:mm;@">
                  <c:v>45009.291944907411</c:v>
                </c:pt>
                <c:pt idx="4640" formatCode="d/m/yy\ h:mm;@">
                  <c:v>45009.250278356485</c:v>
                </c:pt>
                <c:pt idx="4641" formatCode="d/m/yy\ h:mm;@">
                  <c:v>45009.208611805552</c:v>
                </c:pt>
                <c:pt idx="4642" formatCode="d/m/yy\ h:mm;@">
                  <c:v>45009.166945254627</c:v>
                </c:pt>
                <c:pt idx="4643" formatCode="d/m/yy\ h:mm;@">
                  <c:v>45009.125278703701</c:v>
                </c:pt>
                <c:pt idx="4644" formatCode="d/m/yy\ h:mm;@">
                  <c:v>45009.083612152775</c:v>
                </c:pt>
                <c:pt idx="4645" formatCode="d/m/yy\ h:mm;@">
                  <c:v>45009.04194560185</c:v>
                </c:pt>
                <c:pt idx="4646" formatCode="d/m/yy\ h:mm;@">
                  <c:v>45009.000279050924</c:v>
                </c:pt>
                <c:pt idx="4647" formatCode="d/m/yy\ h:mm;@">
                  <c:v>45008.958612499999</c:v>
                </c:pt>
                <c:pt idx="4648" formatCode="d/m/yy\ h:mm;@">
                  <c:v>45008.916945949073</c:v>
                </c:pt>
                <c:pt idx="4649" formatCode="d/m/yy\ h:mm;@">
                  <c:v>45008.875279398148</c:v>
                </c:pt>
                <c:pt idx="4650" formatCode="d/m/yy\ h:mm;@">
                  <c:v>45008.833612847222</c:v>
                </c:pt>
                <c:pt idx="4651" formatCode="d/m/yy\ h:mm;@">
                  <c:v>45008.791946296296</c:v>
                </c:pt>
                <c:pt idx="4652" formatCode="d/m/yy\ h:mm;@">
                  <c:v>45008.750279745371</c:v>
                </c:pt>
                <c:pt idx="4653" formatCode="d/m/yy\ h:mm;@">
                  <c:v>45008.708613194445</c:v>
                </c:pt>
                <c:pt idx="4654" formatCode="d/m/yy\ h:mm;@">
                  <c:v>45008.66694664352</c:v>
                </c:pt>
                <c:pt idx="4655" formatCode="d/m/yy\ h:mm;@">
                  <c:v>45008.625280092594</c:v>
                </c:pt>
                <c:pt idx="4656" formatCode="d/m/yy\ h:mm;@">
                  <c:v>45008.583613541668</c:v>
                </c:pt>
                <c:pt idx="4657" formatCode="d/m/yy\ h:mm;@">
                  <c:v>45008.541946990743</c:v>
                </c:pt>
                <c:pt idx="4658" formatCode="d/m/yy\ h:mm;@">
                  <c:v>45008.500280439817</c:v>
                </c:pt>
                <c:pt idx="4659" formatCode="d/m/yy\ h:mm;@">
                  <c:v>45008.458613888892</c:v>
                </c:pt>
                <c:pt idx="4660" formatCode="d/m/yy\ h:mm;@">
                  <c:v>45008.416947337966</c:v>
                </c:pt>
                <c:pt idx="4661" formatCode="d/m/yy\ h:mm;@">
                  <c:v>45008.375280787041</c:v>
                </c:pt>
                <c:pt idx="4662" formatCode="d/m/yy\ h:mm;@">
                  <c:v>45008.333614236108</c:v>
                </c:pt>
                <c:pt idx="4663" formatCode="d/m/yy\ h:mm;@">
                  <c:v>45008.291947685182</c:v>
                </c:pt>
                <c:pt idx="4664" formatCode="d/m/yy\ h:mm;@">
                  <c:v>45008.250281134257</c:v>
                </c:pt>
                <c:pt idx="4665" formatCode="d/m/yy\ h:mm;@">
                  <c:v>45008.208614583331</c:v>
                </c:pt>
                <c:pt idx="4666" formatCode="d/m/yy\ h:mm;@">
                  <c:v>45008.166948032405</c:v>
                </c:pt>
                <c:pt idx="4667" formatCode="d/m/yy\ h:mm;@">
                  <c:v>45008.12528148148</c:v>
                </c:pt>
                <c:pt idx="4668" formatCode="d/m/yy\ h:mm;@">
                  <c:v>45008.083614930554</c:v>
                </c:pt>
                <c:pt idx="4669" formatCode="d/m/yy\ h:mm;@">
                  <c:v>45008.041948379629</c:v>
                </c:pt>
                <c:pt idx="4670" formatCode="d/m/yy\ h:mm;@">
                  <c:v>45008.000281828703</c:v>
                </c:pt>
                <c:pt idx="4671" formatCode="d/m/yy\ h:mm;@">
                  <c:v>45007.958615277777</c:v>
                </c:pt>
                <c:pt idx="4672" formatCode="d/m/yy\ h:mm;@">
                  <c:v>45007.916948726852</c:v>
                </c:pt>
                <c:pt idx="4673" formatCode="d/m/yy\ h:mm;@">
                  <c:v>45007.875282175926</c:v>
                </c:pt>
                <c:pt idx="4674" formatCode="d/m/yy\ h:mm;@">
                  <c:v>45007.833615625001</c:v>
                </c:pt>
                <c:pt idx="4675" formatCode="d/m/yy\ h:mm;@">
                  <c:v>45007.791949074075</c:v>
                </c:pt>
                <c:pt idx="4676" formatCode="d/m/yy\ h:mm;@">
                  <c:v>45007.75028252315</c:v>
                </c:pt>
                <c:pt idx="4677" formatCode="d/m/yy\ h:mm;@">
                  <c:v>45007.708615972224</c:v>
                </c:pt>
                <c:pt idx="4678" formatCode="d/m/yy\ h:mm;@">
                  <c:v>45007.666949421298</c:v>
                </c:pt>
                <c:pt idx="4679" formatCode="d/m/yy\ h:mm;@">
                  <c:v>45007.625282870373</c:v>
                </c:pt>
                <c:pt idx="4680" formatCode="d/m/yy\ h:mm;@">
                  <c:v>45007.583616319447</c:v>
                </c:pt>
                <c:pt idx="4681" formatCode="d/m/yy\ h:mm;@">
                  <c:v>45007.541949768522</c:v>
                </c:pt>
                <c:pt idx="4682" formatCode="d/m/yy\ h:mm;@">
                  <c:v>45007.500283217596</c:v>
                </c:pt>
                <c:pt idx="4683" formatCode="d/m/yy\ h:mm;@">
                  <c:v>45007.458616666663</c:v>
                </c:pt>
                <c:pt idx="4684" formatCode="d/m/yy\ h:mm;@">
                  <c:v>45007.416950115738</c:v>
                </c:pt>
                <c:pt idx="4685" formatCode="d/m/yy\ h:mm;@">
                  <c:v>45007.375283564812</c:v>
                </c:pt>
                <c:pt idx="4686" formatCode="d/m/yy\ h:mm;@">
                  <c:v>45007.333617013886</c:v>
                </c:pt>
                <c:pt idx="4687" formatCode="d/m/yy\ h:mm;@">
                  <c:v>45007.291950462961</c:v>
                </c:pt>
                <c:pt idx="4688" formatCode="d/m/yy\ h:mm;@">
                  <c:v>45007.250283912035</c:v>
                </c:pt>
                <c:pt idx="4689" formatCode="d/m/yy\ h:mm;@">
                  <c:v>45007.20861736111</c:v>
                </c:pt>
                <c:pt idx="4690" formatCode="d/m/yy\ h:mm;@">
                  <c:v>45007.166950810184</c:v>
                </c:pt>
                <c:pt idx="4691" formatCode="d/m/yy\ h:mm;@">
                  <c:v>45007.125284259258</c:v>
                </c:pt>
                <c:pt idx="4692" formatCode="d/m/yy\ h:mm;@">
                  <c:v>45007.083617708333</c:v>
                </c:pt>
                <c:pt idx="4693" formatCode="d/m/yy\ h:mm;@">
                  <c:v>45007.041951157407</c:v>
                </c:pt>
                <c:pt idx="4694" formatCode="d/m/yy\ h:mm;@">
                  <c:v>45007.000284606482</c:v>
                </c:pt>
                <c:pt idx="4695" formatCode="d/m/yy\ h:mm;@">
                  <c:v>45006.958618055556</c:v>
                </c:pt>
                <c:pt idx="4696" formatCode="d/m/yy\ h:mm;@">
                  <c:v>45006.916951504631</c:v>
                </c:pt>
                <c:pt idx="4697" formatCode="d/m/yy\ h:mm;@">
                  <c:v>45006.875284953705</c:v>
                </c:pt>
                <c:pt idx="4698" formatCode="d/m/yy\ h:mm;@">
                  <c:v>45006.833618402779</c:v>
                </c:pt>
                <c:pt idx="4699" formatCode="d/m/yy\ h:mm;@">
                  <c:v>45006.791951851854</c:v>
                </c:pt>
                <c:pt idx="4700" formatCode="d/m/yy\ h:mm;@">
                  <c:v>45006.750285300928</c:v>
                </c:pt>
                <c:pt idx="4701" formatCode="d/m/yy\ h:mm;@">
                  <c:v>45006.708618750003</c:v>
                </c:pt>
                <c:pt idx="4702" formatCode="d/m/yy\ h:mm;@">
                  <c:v>45006.666952199077</c:v>
                </c:pt>
                <c:pt idx="4703" formatCode="d/m/yy\ h:mm;@">
                  <c:v>45006.625285648151</c:v>
                </c:pt>
                <c:pt idx="4704" formatCode="d/m/yy\ h:mm;@">
                  <c:v>45006.583619097219</c:v>
                </c:pt>
                <c:pt idx="4705" formatCode="d/m/yy\ h:mm;@">
                  <c:v>45006.541952546293</c:v>
                </c:pt>
                <c:pt idx="4706" formatCode="d/m/yy\ h:mm;@">
                  <c:v>45006.500285995367</c:v>
                </c:pt>
                <c:pt idx="4707" formatCode="d/m/yy\ h:mm;@">
                  <c:v>45006.458619444442</c:v>
                </c:pt>
                <c:pt idx="4708" formatCode="d/m/yy\ h:mm;@">
                  <c:v>45006.416952893516</c:v>
                </c:pt>
                <c:pt idx="4709" formatCode="d/m/yy\ h:mm;@">
                  <c:v>45006.375286342591</c:v>
                </c:pt>
                <c:pt idx="4710" formatCode="d/m/yy\ h:mm;@">
                  <c:v>45006.333619791665</c:v>
                </c:pt>
                <c:pt idx="4711" formatCode="d/m/yy\ h:mm;@">
                  <c:v>45006.29195324074</c:v>
                </c:pt>
                <c:pt idx="4712" formatCode="d/m/yy\ h:mm;@">
                  <c:v>45006.250286689814</c:v>
                </c:pt>
                <c:pt idx="4713" formatCode="d/m/yy\ h:mm;@">
                  <c:v>45006.208620138888</c:v>
                </c:pt>
                <c:pt idx="4714" formatCode="d/m/yy\ h:mm;@">
                  <c:v>45006.166953587963</c:v>
                </c:pt>
                <c:pt idx="4715" formatCode="d/m/yy\ h:mm;@">
                  <c:v>45006.125287037037</c:v>
                </c:pt>
                <c:pt idx="4716" formatCode="d/m/yy\ h:mm;@">
                  <c:v>45006.083620486112</c:v>
                </c:pt>
                <c:pt idx="4717" formatCode="d/m/yy\ h:mm;@">
                  <c:v>45006.041953935186</c:v>
                </c:pt>
                <c:pt idx="4718" formatCode="d/m/yy\ h:mm;@">
                  <c:v>45006.00028738426</c:v>
                </c:pt>
                <c:pt idx="4719" formatCode="d/m/yy\ h:mm;@">
                  <c:v>45005.958620833335</c:v>
                </c:pt>
                <c:pt idx="4720" formatCode="d/m/yy\ h:mm;@">
                  <c:v>45005.916954282409</c:v>
                </c:pt>
                <c:pt idx="4721" formatCode="d/m/yy\ h:mm;@">
                  <c:v>45005.875287731484</c:v>
                </c:pt>
                <c:pt idx="4722" formatCode="d/m/yy\ h:mm;@">
                  <c:v>45005.833621180558</c:v>
                </c:pt>
                <c:pt idx="4723" formatCode="d/m/yy\ h:mm;@">
                  <c:v>45005.791954629633</c:v>
                </c:pt>
                <c:pt idx="4724" formatCode="d/m/yy\ h:mm;@">
                  <c:v>45005.750288078707</c:v>
                </c:pt>
                <c:pt idx="4725" formatCode="d/m/yy\ h:mm;@">
                  <c:v>45005.708621527781</c:v>
                </c:pt>
                <c:pt idx="4726" formatCode="d/m/yy\ h:mm;@">
                  <c:v>45005.666954976849</c:v>
                </c:pt>
                <c:pt idx="4727" formatCode="d/m/yy\ h:mm;@">
                  <c:v>45005.625288425923</c:v>
                </c:pt>
                <c:pt idx="4728" formatCode="d/m/yy\ h:mm;@">
                  <c:v>45005.583621874997</c:v>
                </c:pt>
                <c:pt idx="4729" formatCode="d/m/yy\ h:mm;@">
                  <c:v>45005.541955324072</c:v>
                </c:pt>
                <c:pt idx="4730" formatCode="d/m/yy\ h:mm;@">
                  <c:v>45005.500288773146</c:v>
                </c:pt>
                <c:pt idx="4731" formatCode="d/m/yy\ h:mm;@">
                  <c:v>45005.458622222221</c:v>
                </c:pt>
                <c:pt idx="4732" formatCode="d/m/yy\ h:mm;@">
                  <c:v>45005.416955671295</c:v>
                </c:pt>
                <c:pt idx="4733" formatCode="d/m/yy\ h:mm;@">
                  <c:v>45005.375289120369</c:v>
                </c:pt>
                <c:pt idx="4734" formatCode="d/m/yy\ h:mm;@">
                  <c:v>45005.333622569444</c:v>
                </c:pt>
                <c:pt idx="4735" formatCode="d/m/yy\ h:mm;@">
                  <c:v>45005.291956018518</c:v>
                </c:pt>
                <c:pt idx="4736" formatCode="d/m/yy\ h:mm;@">
                  <c:v>45005.250289467593</c:v>
                </c:pt>
                <c:pt idx="4737" formatCode="d/m/yy\ h:mm;@">
                  <c:v>45005.208622916667</c:v>
                </c:pt>
                <c:pt idx="4738" formatCode="d/m/yy\ h:mm;@">
                  <c:v>45005.166956365741</c:v>
                </c:pt>
                <c:pt idx="4739" formatCode="d/m/yy\ h:mm;@">
                  <c:v>45005.125289814816</c:v>
                </c:pt>
                <c:pt idx="4740" formatCode="d/m/yy\ h:mm;@">
                  <c:v>45005.08362326389</c:v>
                </c:pt>
                <c:pt idx="4741" formatCode="d/m/yy\ h:mm;@">
                  <c:v>45005.041956712965</c:v>
                </c:pt>
                <c:pt idx="4742" formatCode="d/m/yy\ h:mm;@">
                  <c:v>45005.000290162039</c:v>
                </c:pt>
                <c:pt idx="4743" formatCode="d/m/yy\ h:mm;@">
                  <c:v>45004.958623611114</c:v>
                </c:pt>
                <c:pt idx="4744" formatCode="d/m/yy\ h:mm;@">
                  <c:v>45004.916957060188</c:v>
                </c:pt>
                <c:pt idx="4745" formatCode="d/m/yy\ h:mm;@">
                  <c:v>45004.875290509262</c:v>
                </c:pt>
                <c:pt idx="4746" formatCode="d/m/yy\ h:mm;@">
                  <c:v>45004.833623958337</c:v>
                </c:pt>
                <c:pt idx="4747" formatCode="d/m/yy\ h:mm;@">
                  <c:v>45004.791957407404</c:v>
                </c:pt>
                <c:pt idx="4748" formatCode="d/m/yy\ h:mm;@">
                  <c:v>45004.750290856478</c:v>
                </c:pt>
                <c:pt idx="4749" formatCode="d/m/yy\ h:mm;@">
                  <c:v>45004.708624305553</c:v>
                </c:pt>
                <c:pt idx="4750" formatCode="d/m/yy\ h:mm;@">
                  <c:v>45004.666957754627</c:v>
                </c:pt>
                <c:pt idx="4751" formatCode="d/m/yy\ h:mm;@">
                  <c:v>45004.625291203702</c:v>
                </c:pt>
                <c:pt idx="4752" formatCode="d/m/yy\ h:mm;@">
                  <c:v>45004.58362459491</c:v>
                </c:pt>
                <c:pt idx="4753" formatCode="d/m/yy\ h:mm;@">
                  <c:v>45004.541958043985</c:v>
                </c:pt>
                <c:pt idx="4754" formatCode="d/m/yy\ h:mm;@">
                  <c:v>45004.500291493052</c:v>
                </c:pt>
                <c:pt idx="4755" formatCode="d/m/yy\ h:mm;@">
                  <c:v>45004.458624942126</c:v>
                </c:pt>
                <c:pt idx="4756" formatCode="d/m/yy\ h:mm;@">
                  <c:v>45004.416958391201</c:v>
                </c:pt>
                <c:pt idx="4757" formatCode="d/m/yy\ h:mm;@">
                  <c:v>45004.375291840275</c:v>
                </c:pt>
                <c:pt idx="4758" formatCode="d/m/yy\ h:mm;@">
                  <c:v>45004.33362528935</c:v>
                </c:pt>
                <c:pt idx="4759" formatCode="d/m/yy\ h:mm;@">
                  <c:v>45004.291958738424</c:v>
                </c:pt>
                <c:pt idx="4760" formatCode="d/m/yy\ h:mm;@">
                  <c:v>45004.250292187498</c:v>
                </c:pt>
                <c:pt idx="4761" formatCode="d/m/yy\ h:mm;@">
                  <c:v>45004.208625636573</c:v>
                </c:pt>
                <c:pt idx="4762" formatCode="d/m/yy\ h:mm;@">
                  <c:v>45004.166959085647</c:v>
                </c:pt>
                <c:pt idx="4763" formatCode="d/m/yy\ h:mm;@">
                  <c:v>45004.125292534722</c:v>
                </c:pt>
                <c:pt idx="4764" formatCode="d/m/yy\ h:mm;@">
                  <c:v>45004.083625983796</c:v>
                </c:pt>
                <c:pt idx="4765" formatCode="d/m/yy\ h:mm;@">
                  <c:v>45004.04195943287</c:v>
                </c:pt>
                <c:pt idx="4766" formatCode="d/m/yy\ h:mm;@">
                  <c:v>45004.000292881945</c:v>
                </c:pt>
                <c:pt idx="4767" formatCode="d/m/yy\ h:mm;@">
                  <c:v>45003.958626331019</c:v>
                </c:pt>
                <c:pt idx="4768" formatCode="d/m/yy\ h:mm;@">
                  <c:v>45003.916959780094</c:v>
                </c:pt>
                <c:pt idx="4769" formatCode="d/m/yy\ h:mm;@">
                  <c:v>45003.875293229168</c:v>
                </c:pt>
                <c:pt idx="4770" formatCode="d/m/yy\ h:mm;@">
                  <c:v>45003.833626678243</c:v>
                </c:pt>
                <c:pt idx="4771" formatCode="d/m/yy\ h:mm;@">
                  <c:v>45003.791960127317</c:v>
                </c:pt>
                <c:pt idx="4772" formatCode="d/m/yy\ h:mm;@">
                  <c:v>45003.750293576391</c:v>
                </c:pt>
                <c:pt idx="4773" formatCode="d/m/yy\ h:mm;@">
                  <c:v>45003.708627025466</c:v>
                </c:pt>
                <c:pt idx="4774" formatCode="d/m/yy\ h:mm;@">
                  <c:v>45003.66696047454</c:v>
                </c:pt>
                <c:pt idx="4775" formatCode="d/m/yy\ h:mm;@">
                  <c:v>45003.625293923615</c:v>
                </c:pt>
                <c:pt idx="4776" formatCode="d/m/yy\ h:mm;@">
                  <c:v>45003.583627372682</c:v>
                </c:pt>
                <c:pt idx="4777" formatCode="d/m/yy\ h:mm;@">
                  <c:v>45003.541960821756</c:v>
                </c:pt>
                <c:pt idx="4778" formatCode="d/m/yy\ h:mm;@">
                  <c:v>45003.500294270831</c:v>
                </c:pt>
                <c:pt idx="4779" formatCode="d/m/yy\ h:mm;@">
                  <c:v>45003.458627719905</c:v>
                </c:pt>
                <c:pt idx="4780" formatCode="d/m/yy\ h:mm;@">
                  <c:v>45003.416961168979</c:v>
                </c:pt>
                <c:pt idx="4781" formatCode="d/m/yy\ h:mm;@">
                  <c:v>45003.375294618054</c:v>
                </c:pt>
                <c:pt idx="4782" formatCode="d/m/yy\ h:mm;@">
                  <c:v>45003.333628067128</c:v>
                </c:pt>
                <c:pt idx="4783" formatCode="d/m/yy\ h:mm;@">
                  <c:v>45003.291961516203</c:v>
                </c:pt>
                <c:pt idx="4784" formatCode="d/m/yy\ h:mm;@">
                  <c:v>45003.250294965277</c:v>
                </c:pt>
                <c:pt idx="4785" formatCode="d/m/yy\ h:mm;@">
                  <c:v>45003.208628414352</c:v>
                </c:pt>
                <c:pt idx="4786" formatCode="d/m/yy\ h:mm;@">
                  <c:v>45003.166961863426</c:v>
                </c:pt>
                <c:pt idx="4787" formatCode="d/m/yy\ h:mm;@">
                  <c:v>45003.1252953125</c:v>
                </c:pt>
                <c:pt idx="4788" formatCode="d/m/yy\ h:mm;@">
                  <c:v>45003.083628761575</c:v>
                </c:pt>
                <c:pt idx="4789" formatCode="d/m/yy\ h:mm;@">
                  <c:v>45003.041962210649</c:v>
                </c:pt>
                <c:pt idx="4790" formatCode="d/m/yy\ h:mm;@">
                  <c:v>45003.000295659724</c:v>
                </c:pt>
                <c:pt idx="4791" formatCode="d/m/yy\ h:mm;@">
                  <c:v>45002.958629108798</c:v>
                </c:pt>
                <c:pt idx="4792" formatCode="d/m/yy\ h:mm;@">
                  <c:v>45002.916962557872</c:v>
                </c:pt>
                <c:pt idx="4793" formatCode="d/m/yy\ h:mm;@">
                  <c:v>45002.875296006947</c:v>
                </c:pt>
                <c:pt idx="4794" formatCode="d/m/yy\ h:mm;@">
                  <c:v>45002.833629456021</c:v>
                </c:pt>
                <c:pt idx="4795" formatCode="d/m/yy\ h:mm;@">
                  <c:v>45002.791962905096</c:v>
                </c:pt>
                <c:pt idx="4796" formatCode="d/m/yy\ h:mm;@">
                  <c:v>45002.75029635417</c:v>
                </c:pt>
                <c:pt idx="4797" formatCode="d/m/yy\ h:mm;@">
                  <c:v>45002.708629803237</c:v>
                </c:pt>
                <c:pt idx="4798" formatCode="d/m/yy\ h:mm;@">
                  <c:v>45002.666963252312</c:v>
                </c:pt>
                <c:pt idx="4799" formatCode="d/m/yy\ h:mm;@">
                  <c:v>45002.625296701386</c:v>
                </c:pt>
                <c:pt idx="4800" formatCode="d/m/yy\ h:mm;@">
                  <c:v>45002.583630150461</c:v>
                </c:pt>
                <c:pt idx="4801" formatCode="d/m/yy\ h:mm;@">
                  <c:v>45002.541963599535</c:v>
                </c:pt>
                <c:pt idx="4802" formatCode="d/m/yy\ h:mm;@">
                  <c:v>45002.500297048609</c:v>
                </c:pt>
                <c:pt idx="4803" formatCode="d/m/yy\ h:mm;@">
                  <c:v>45002.458630497684</c:v>
                </c:pt>
                <c:pt idx="4804" formatCode="d/m/yy\ h:mm;@">
                  <c:v>45002.416963946758</c:v>
                </c:pt>
                <c:pt idx="4805" formatCode="d/m/yy\ h:mm;@">
                  <c:v>45002.375297395833</c:v>
                </c:pt>
                <c:pt idx="4806" formatCode="d/m/yy\ h:mm;@">
                  <c:v>45002.333630844907</c:v>
                </c:pt>
                <c:pt idx="4807" formatCode="d/m/yy\ h:mm;@">
                  <c:v>45002.291964293981</c:v>
                </c:pt>
                <c:pt idx="4808" formatCode="d/m/yy\ h:mm;@">
                  <c:v>45002.250297743056</c:v>
                </c:pt>
                <c:pt idx="4809" formatCode="d/m/yy\ h:mm;@">
                  <c:v>45002.20863119213</c:v>
                </c:pt>
                <c:pt idx="4810" formatCode="d/m/yy\ h:mm;@">
                  <c:v>45002.166964641205</c:v>
                </c:pt>
                <c:pt idx="4811" formatCode="d/m/yy\ h:mm;@">
                  <c:v>45002.125298090279</c:v>
                </c:pt>
                <c:pt idx="4812" formatCode="d/m/yy\ h:mm;@">
                  <c:v>45002.083631539354</c:v>
                </c:pt>
                <c:pt idx="4813" formatCode="d/m/yy\ h:mm;@">
                  <c:v>45002.041964988428</c:v>
                </c:pt>
                <c:pt idx="4814" formatCode="d/m/yy\ h:mm;@">
                  <c:v>45002.000298437502</c:v>
                </c:pt>
                <c:pt idx="4815" formatCode="d/m/yy\ h:mm;@">
                  <c:v>45001.958631886577</c:v>
                </c:pt>
                <c:pt idx="4816" formatCode="d/m/yy\ h:mm;@">
                  <c:v>45001.916965335651</c:v>
                </c:pt>
                <c:pt idx="4817" formatCode="d/m/yy\ h:mm;@">
                  <c:v>45001.875298784726</c:v>
                </c:pt>
                <c:pt idx="4818" formatCode="d/m/yy\ h:mm;@">
                  <c:v>45001.833632233793</c:v>
                </c:pt>
                <c:pt idx="4819" formatCode="d/m/yy\ h:mm;@">
                  <c:v>45001.791965682867</c:v>
                </c:pt>
                <c:pt idx="4820" formatCode="d/m/yy\ h:mm;@">
                  <c:v>45001.750299131942</c:v>
                </c:pt>
                <c:pt idx="4821" formatCode="d/m/yy\ h:mm;@">
                  <c:v>45001.708632581016</c:v>
                </c:pt>
                <c:pt idx="4822" formatCode="d/m/yy\ h:mm;@">
                  <c:v>45001.66696603009</c:v>
                </c:pt>
                <c:pt idx="4823" formatCode="d/m/yy\ h:mm;@">
                  <c:v>45001.625299479165</c:v>
                </c:pt>
                <c:pt idx="4824" formatCode="d/m/yy\ h:mm;@">
                  <c:v>45001.583632928239</c:v>
                </c:pt>
                <c:pt idx="4825" formatCode="d/m/yy\ h:mm;@">
                  <c:v>45001.541966377314</c:v>
                </c:pt>
                <c:pt idx="4826" formatCode="d/m/yy\ h:mm;@">
                  <c:v>45001.500299826388</c:v>
                </c:pt>
                <c:pt idx="4827" formatCode="d/m/yy\ h:mm;@">
                  <c:v>45001.458633275462</c:v>
                </c:pt>
                <c:pt idx="4828" formatCode="d/m/yy\ h:mm;@">
                  <c:v>45001.416966724537</c:v>
                </c:pt>
                <c:pt idx="4829" formatCode="d/m/yy\ h:mm;@">
                  <c:v>45001.375300173611</c:v>
                </c:pt>
                <c:pt idx="4830" formatCode="d/m/yy\ h:mm;@">
                  <c:v>45001.333633622686</c:v>
                </c:pt>
                <c:pt idx="4831" formatCode="d/m/yy\ h:mm;@">
                  <c:v>45001.29196707176</c:v>
                </c:pt>
                <c:pt idx="4832" formatCode="d/m/yy\ h:mm;@">
                  <c:v>45001.250300520835</c:v>
                </c:pt>
                <c:pt idx="4833" formatCode="d/m/yy\ h:mm;@">
                  <c:v>45001.208633969909</c:v>
                </c:pt>
                <c:pt idx="4834" formatCode="d/m/yy\ h:mm;@">
                  <c:v>45001.166967418983</c:v>
                </c:pt>
                <c:pt idx="4835" formatCode="d/m/yy\ h:mm;@">
                  <c:v>45001.125300868058</c:v>
                </c:pt>
                <c:pt idx="4836" formatCode="d/m/yy\ h:mm;@">
                  <c:v>45001.083634317132</c:v>
                </c:pt>
                <c:pt idx="4837" formatCode="d/m/yy\ h:mm;@">
                  <c:v>45001.041967766207</c:v>
                </c:pt>
                <c:pt idx="4838" formatCode="d/m/yy\ h:mm;@">
                  <c:v>45001.000301215281</c:v>
                </c:pt>
                <c:pt idx="4839" formatCode="d/m/yy\ h:mm;@">
                  <c:v>45000.958634664355</c:v>
                </c:pt>
                <c:pt idx="4840" formatCode="d/m/yy\ h:mm;@">
                  <c:v>45000.916968113423</c:v>
                </c:pt>
                <c:pt idx="4841" formatCode="d/m/yy\ h:mm;@">
                  <c:v>45000.875301562497</c:v>
                </c:pt>
                <c:pt idx="4842" formatCode="d/m/yy\ h:mm;@">
                  <c:v>45000.833635011571</c:v>
                </c:pt>
                <c:pt idx="4843" formatCode="d/m/yy\ h:mm;@">
                  <c:v>45000.791968460646</c:v>
                </c:pt>
                <c:pt idx="4844" formatCode="d/m/yy\ h:mm;@">
                  <c:v>45000.75030190972</c:v>
                </c:pt>
                <c:pt idx="4845" formatCode="d/m/yy\ h:mm;@">
                  <c:v>45000.708635358795</c:v>
                </c:pt>
                <c:pt idx="4846" formatCode="d/m/yy\ h:mm;@">
                  <c:v>45000.666968807869</c:v>
                </c:pt>
                <c:pt idx="4847" formatCode="d/m/yy\ h:mm;@">
                  <c:v>45000.625302256944</c:v>
                </c:pt>
                <c:pt idx="4848" formatCode="d/m/yy\ h:mm;@">
                  <c:v>45000.583635706018</c:v>
                </c:pt>
                <c:pt idx="4849" formatCode="d/m/yy\ h:mm;@">
                  <c:v>45000.541969155092</c:v>
                </c:pt>
                <c:pt idx="4850" formatCode="d/m/yy\ h:mm;@">
                  <c:v>45000.500302604167</c:v>
                </c:pt>
                <c:pt idx="4851" formatCode="d/m/yy\ h:mm;@">
                  <c:v>45000.458636053241</c:v>
                </c:pt>
                <c:pt idx="4852" formatCode="d/m/yy\ h:mm;@">
                  <c:v>45000.416969502316</c:v>
                </c:pt>
                <c:pt idx="4853" formatCode="d/m/yy\ h:mm;@">
                  <c:v>45000.37530295139</c:v>
                </c:pt>
                <c:pt idx="4854" formatCode="d/m/yy\ h:mm;@">
                  <c:v>45000.333636400464</c:v>
                </c:pt>
                <c:pt idx="4855" formatCode="d/m/yy\ h:mm;@">
                  <c:v>45000.291969849539</c:v>
                </c:pt>
                <c:pt idx="4856" formatCode="d/m/yy\ h:mm;@">
                  <c:v>45000.250303298613</c:v>
                </c:pt>
                <c:pt idx="4857" formatCode="d/m/yy\ h:mm;@">
                  <c:v>45000.208636747688</c:v>
                </c:pt>
                <c:pt idx="4858" formatCode="d/m/yy\ h:mm;@">
                  <c:v>45000.166970196762</c:v>
                </c:pt>
                <c:pt idx="4859" formatCode="d/m/yy\ h:mm;@">
                  <c:v>45000.125303645837</c:v>
                </c:pt>
                <c:pt idx="4860" formatCode="d/m/yy\ h:mm;@">
                  <c:v>45000.083637094911</c:v>
                </c:pt>
                <c:pt idx="4861" formatCode="d/m/yy\ h:mm;@">
                  <c:v>45000.041970543978</c:v>
                </c:pt>
                <c:pt idx="4862" formatCode="d/m/yy\ h:mm;@">
                  <c:v>45000.000303993053</c:v>
                </c:pt>
                <c:pt idx="4863" formatCode="d/m/yy\ h:mm;@">
                  <c:v>44999.958637442127</c:v>
                </c:pt>
                <c:pt idx="4864" formatCode="d/m/yy\ h:mm;@">
                  <c:v>44999.916970891201</c:v>
                </c:pt>
                <c:pt idx="4865" formatCode="d/m/yy\ h:mm;@">
                  <c:v>44999.875304340276</c:v>
                </c:pt>
                <c:pt idx="4866" formatCode="d/m/yy\ h:mm;@">
                  <c:v>44999.83363778935</c:v>
                </c:pt>
                <c:pt idx="4867" formatCode="d/m/yy\ h:mm;@">
                  <c:v>44999.791971238425</c:v>
                </c:pt>
                <c:pt idx="4868" formatCode="d/m/yy\ h:mm;@">
                  <c:v>44999.750304687499</c:v>
                </c:pt>
                <c:pt idx="4869" formatCode="d/m/yy\ h:mm;@">
                  <c:v>44999.708638136573</c:v>
                </c:pt>
                <c:pt idx="4870" formatCode="d/m/yy\ h:mm;@">
                  <c:v>44999.666971585648</c:v>
                </c:pt>
                <c:pt idx="4871" formatCode="d/m/yy\ h:mm;@">
                  <c:v>44999.625305034722</c:v>
                </c:pt>
                <c:pt idx="4872" formatCode="d/m/yy\ h:mm;@">
                  <c:v>44999.583638483797</c:v>
                </c:pt>
                <c:pt idx="4873" formatCode="d/m/yy\ h:mm;@">
                  <c:v>44999.541971932871</c:v>
                </c:pt>
                <c:pt idx="4874" formatCode="d/m/yy\ h:mm;@">
                  <c:v>44999.500305381946</c:v>
                </c:pt>
                <c:pt idx="4875" formatCode="d/m/yy\ h:mm;@">
                  <c:v>44999.45863883102</c:v>
                </c:pt>
                <c:pt idx="4876" formatCode="d/m/yy\ h:mm;@">
                  <c:v>44999.416972280094</c:v>
                </c:pt>
                <c:pt idx="4877" formatCode="d/m/yy\ h:mm;@">
                  <c:v>44999.375305729169</c:v>
                </c:pt>
                <c:pt idx="4878" formatCode="d/m/yy\ h:mm;@">
                  <c:v>44999.333639178243</c:v>
                </c:pt>
                <c:pt idx="4879" formatCode="d/m/yy\ h:mm;@">
                  <c:v>44999.291972627318</c:v>
                </c:pt>
                <c:pt idx="4880" formatCode="d/m/yy\ h:mm;@">
                  <c:v>44999.250306076392</c:v>
                </c:pt>
                <c:pt idx="4881" formatCode="d/m/yy\ h:mm;@">
                  <c:v>44999.208639525466</c:v>
                </c:pt>
                <c:pt idx="4882" formatCode="d/m/yy\ h:mm;@">
                  <c:v>44999.166972974534</c:v>
                </c:pt>
                <c:pt idx="4883" formatCode="d/m/yy\ h:mm;@">
                  <c:v>44999.125306423608</c:v>
                </c:pt>
                <c:pt idx="4884" formatCode="d/m/yy\ h:mm;@">
                  <c:v>44999.083639872682</c:v>
                </c:pt>
                <c:pt idx="4885" formatCode="d/m/yy\ h:mm;@">
                  <c:v>44999.041973321757</c:v>
                </c:pt>
                <c:pt idx="4886" formatCode="d/m/yy\ h:mm;@">
                  <c:v>44999.000306770831</c:v>
                </c:pt>
                <c:pt idx="4887" formatCode="d/m/yy\ h:mm;@">
                  <c:v>44998.958640219906</c:v>
                </c:pt>
                <c:pt idx="4888" formatCode="d/m/yy\ h:mm;@">
                  <c:v>44998.91697366898</c:v>
                </c:pt>
                <c:pt idx="4889" formatCode="d/m/yy\ h:mm;@">
                  <c:v>44998.875307118054</c:v>
                </c:pt>
                <c:pt idx="4890" formatCode="d/m/yy\ h:mm;@">
                  <c:v>44998.833640567129</c:v>
                </c:pt>
                <c:pt idx="4891" formatCode="d/m/yy\ h:mm;@">
                  <c:v>44998.791974016203</c:v>
                </c:pt>
                <c:pt idx="4892" formatCode="d/m/yy\ h:mm;@">
                  <c:v>44998.750307465278</c:v>
                </c:pt>
                <c:pt idx="4893" formatCode="d/m/yy\ h:mm;@">
                  <c:v>44998.708640914352</c:v>
                </c:pt>
                <c:pt idx="4894" formatCode="d/m/yy\ h:mm;@">
                  <c:v>44998.666974363427</c:v>
                </c:pt>
                <c:pt idx="4895" formatCode="d/m/yy\ h:mm;@">
                  <c:v>44998.625307812501</c:v>
                </c:pt>
                <c:pt idx="4896" formatCode="d/m/yy\ h:mm;@">
                  <c:v>44998.583641261575</c:v>
                </c:pt>
                <c:pt idx="4897" formatCode="d/m/yy\ h:mm;@">
                  <c:v>44998.54197471065</c:v>
                </c:pt>
                <c:pt idx="4898" formatCode="d/m/yy\ h:mm;@">
                  <c:v>44998.500308159724</c:v>
                </c:pt>
                <c:pt idx="4899" formatCode="d/m/yy\ h:mm;@">
                  <c:v>44998.458641608799</c:v>
                </c:pt>
                <c:pt idx="4900" formatCode="d/m/yy\ h:mm;@">
                  <c:v>44998.416975057873</c:v>
                </c:pt>
                <c:pt idx="4901" formatCode="d/m/yy\ h:mm;@">
                  <c:v>44998.375308506947</c:v>
                </c:pt>
                <c:pt idx="4902" formatCode="d/m/yy\ h:mm;@">
                  <c:v>44998.333641956022</c:v>
                </c:pt>
                <c:pt idx="4903" formatCode="d/m/yy\ h:mm;@">
                  <c:v>44998.291975405089</c:v>
                </c:pt>
                <c:pt idx="4904" formatCode="d/m/yy\ h:mm;@">
                  <c:v>44998.250308854163</c:v>
                </c:pt>
                <c:pt idx="4905" formatCode="d/m/yy\ h:mm;@">
                  <c:v>44998.208642303238</c:v>
                </c:pt>
                <c:pt idx="4906" formatCode="d/m/yy\ h:mm;@">
                  <c:v>44998.166975752312</c:v>
                </c:pt>
                <c:pt idx="4907" formatCode="d/m/yy\ h:mm;@">
                  <c:v>44998.125309201387</c:v>
                </c:pt>
                <c:pt idx="4908" formatCode="d/m/yy\ h:mm;@">
                  <c:v>44998.083642650461</c:v>
                </c:pt>
                <c:pt idx="4909" formatCode="d/m/yy\ h:mm;@">
                  <c:v>44998.041976099536</c:v>
                </c:pt>
                <c:pt idx="4910" formatCode="d/m/yy\ h:mm;@">
                  <c:v>44998.00030954861</c:v>
                </c:pt>
                <c:pt idx="4911" formatCode="d/m/yy\ h:mm;@">
                  <c:v>44997.958642997684</c:v>
                </c:pt>
                <c:pt idx="4912" formatCode="d/m/yy\ h:mm;@">
                  <c:v>44997.916976446759</c:v>
                </c:pt>
                <c:pt idx="4913" formatCode="d/m/yy\ h:mm;@">
                  <c:v>44997.875309895833</c:v>
                </c:pt>
                <c:pt idx="4914" formatCode="d/m/yy\ h:mm;@">
                  <c:v>44997.833643344908</c:v>
                </c:pt>
                <c:pt idx="4915" formatCode="d/m/yy\ h:mm;@">
                  <c:v>44997.791976793982</c:v>
                </c:pt>
                <c:pt idx="4916" formatCode="d/m/yy\ h:mm;@">
                  <c:v>44997.750310243056</c:v>
                </c:pt>
                <c:pt idx="4917" formatCode="d/m/yy\ h:mm;@">
                  <c:v>44997.708643692131</c:v>
                </c:pt>
                <c:pt idx="4918" formatCode="d/m/yy\ h:mm;@">
                  <c:v>44997.666977141205</c:v>
                </c:pt>
                <c:pt idx="4919" formatCode="d/m/yy\ h:mm;@">
                  <c:v>44997.62531059028</c:v>
                </c:pt>
                <c:pt idx="4920" formatCode="d/m/yy\ h:mm;@">
                  <c:v>44997.583644039354</c:v>
                </c:pt>
                <c:pt idx="4921" formatCode="d/m/yy\ h:mm;@">
                  <c:v>44997.541977488429</c:v>
                </c:pt>
                <c:pt idx="4922" formatCode="d/m/yy\ h:mm;@">
                  <c:v>44997.500310937503</c:v>
                </c:pt>
                <c:pt idx="4923" formatCode="d/m/yy\ h:mm;@">
                  <c:v>44997.458644386577</c:v>
                </c:pt>
                <c:pt idx="4924" formatCode="d/m/yy\ h:mm;@">
                  <c:v>44997.416977835652</c:v>
                </c:pt>
                <c:pt idx="4925" formatCode="d/m/yy\ h:mm;@">
                  <c:v>44997.375311284719</c:v>
                </c:pt>
                <c:pt idx="4926" formatCode="d/m/yy\ h:mm;@">
                  <c:v>44997.333644733793</c:v>
                </c:pt>
                <c:pt idx="4927" formatCode="d/m/yy\ h:mm;@">
                  <c:v>44997.291978182868</c:v>
                </c:pt>
                <c:pt idx="4928" formatCode="d/m/yy\ h:mm;@">
                  <c:v>44997.250311631942</c:v>
                </c:pt>
                <c:pt idx="4929" formatCode="d/m/yy\ h:mm;@">
                  <c:v>44997.208645081017</c:v>
                </c:pt>
                <c:pt idx="4930" formatCode="d/m/yy\ h:mm;@">
                  <c:v>44997.166978530091</c:v>
                </c:pt>
                <c:pt idx="4931" formatCode="d/m/yy\ h:mm;@">
                  <c:v>44997.125311979165</c:v>
                </c:pt>
                <c:pt idx="4932" formatCode="d/m/yy\ h:mm;@">
                  <c:v>44997.08364542824</c:v>
                </c:pt>
                <c:pt idx="4933" formatCode="d/m/yy\ h:mm;@">
                  <c:v>44997.041978877314</c:v>
                </c:pt>
                <c:pt idx="4934" formatCode="d/m/yy\ h:mm;@">
                  <c:v>44997.000312326389</c:v>
                </c:pt>
                <c:pt idx="4935" formatCode="d/m/yy\ h:mm;@">
                  <c:v>44996.958645775463</c:v>
                </c:pt>
                <c:pt idx="4936" formatCode="d/m/yy\ h:mm;@">
                  <c:v>44996.916979224537</c:v>
                </c:pt>
                <c:pt idx="4937" formatCode="d/m/yy\ h:mm;@">
                  <c:v>44996.875312673612</c:v>
                </c:pt>
                <c:pt idx="4938" formatCode="d/m/yy\ h:mm;@">
                  <c:v>44996.833646122686</c:v>
                </c:pt>
                <c:pt idx="4939" formatCode="d/m/yy\ h:mm;@">
                  <c:v>44996.791979571761</c:v>
                </c:pt>
                <c:pt idx="4940" formatCode="d/m/yy\ h:mm;@">
                  <c:v>44996.750313020835</c:v>
                </c:pt>
                <c:pt idx="4941" formatCode="d/m/yy\ h:mm;@">
                  <c:v>44996.70864646991</c:v>
                </c:pt>
                <c:pt idx="4942" formatCode="d/m/yy\ h:mm;@">
                  <c:v>44996.666979918984</c:v>
                </c:pt>
                <c:pt idx="4943" formatCode="d/m/yy\ h:mm;@">
                  <c:v>44996.625313368058</c:v>
                </c:pt>
                <c:pt idx="4944" formatCode="d/m/yy\ h:mm;@">
                  <c:v>44996.583646817133</c:v>
                </c:pt>
                <c:pt idx="4945" formatCode="d/m/yy\ h:mm;@">
                  <c:v>44996.541980266207</c:v>
                </c:pt>
                <c:pt idx="4946" formatCode="d/m/yy\ h:mm;@">
                  <c:v>44996.500313715274</c:v>
                </c:pt>
                <c:pt idx="4947" formatCode="d/m/yy\ h:mm;@">
                  <c:v>44996.458647164349</c:v>
                </c:pt>
                <c:pt idx="4948" formatCode="d/m/yy\ h:mm;@">
                  <c:v>44996.416980613423</c:v>
                </c:pt>
                <c:pt idx="4949" formatCode="d/m/yy\ h:mm;@">
                  <c:v>44996.375314062498</c:v>
                </c:pt>
                <c:pt idx="4950" formatCode="d/m/yy\ h:mm;@">
                  <c:v>44996.333647511572</c:v>
                </c:pt>
                <c:pt idx="4951" formatCode="d/m/yy\ h:mm;@">
                  <c:v>44996.291980960646</c:v>
                </c:pt>
                <c:pt idx="4952" formatCode="d/m/yy\ h:mm;@">
                  <c:v>44996.250314409721</c:v>
                </c:pt>
                <c:pt idx="4953" formatCode="d/m/yy\ h:mm;@">
                  <c:v>44996.208647858795</c:v>
                </c:pt>
                <c:pt idx="4954" formatCode="d/m/yy\ h:mm;@">
                  <c:v>44996.16698130787</c:v>
                </c:pt>
                <c:pt idx="4955" formatCode="d/m/yy\ h:mm;@">
                  <c:v>44996.125314756944</c:v>
                </c:pt>
                <c:pt idx="4956" formatCode="d/m/yy\ h:mm;@">
                  <c:v>44996.083648206019</c:v>
                </c:pt>
                <c:pt idx="4957" formatCode="d/m/yy\ h:mm;@">
                  <c:v>44996.041981655093</c:v>
                </c:pt>
                <c:pt idx="4958" formatCode="d/m/yy\ h:mm;@">
                  <c:v>44996.000315104167</c:v>
                </c:pt>
                <c:pt idx="4959" formatCode="d/m/yy\ h:mm;@">
                  <c:v>44995.958648553242</c:v>
                </c:pt>
                <c:pt idx="4960" formatCode="d/m/yy\ h:mm;@">
                  <c:v>44995.916982002316</c:v>
                </c:pt>
                <c:pt idx="4961" formatCode="d/m/yy\ h:mm;@">
                  <c:v>44995.875315451391</c:v>
                </c:pt>
                <c:pt idx="4962" formatCode="d/m/yy\ h:mm;@">
                  <c:v>44995.833648900465</c:v>
                </c:pt>
                <c:pt idx="4963" formatCode="d/m/yy\ h:mm;@">
                  <c:v>44995.791982349539</c:v>
                </c:pt>
                <c:pt idx="4964" formatCode="d/m/yy\ h:mm;@">
                  <c:v>44995.750315798614</c:v>
                </c:pt>
                <c:pt idx="4965" formatCode="d/m/yy\ h:mm;@">
                  <c:v>44995.708649247688</c:v>
                </c:pt>
                <c:pt idx="4966" formatCode="d/m/yy\ h:mm;@">
                  <c:v>44995.666982696763</c:v>
                </c:pt>
                <c:pt idx="4967" formatCode="d/m/yy\ h:mm;@">
                  <c:v>44995.62531614583</c:v>
                </c:pt>
                <c:pt idx="4968" formatCode="d/m/yy\ h:mm;@">
                  <c:v>44995.583649594904</c:v>
                </c:pt>
                <c:pt idx="4969" formatCode="d/m/yy\ h:mm;@">
                  <c:v>44995.541983043979</c:v>
                </c:pt>
                <c:pt idx="4970" formatCode="d/m/yy\ h:mm;@">
                  <c:v>44995.500316493053</c:v>
                </c:pt>
                <c:pt idx="4971" formatCode="d/m/yy\ h:mm;@">
                  <c:v>44995.458649942128</c:v>
                </c:pt>
                <c:pt idx="4972" formatCode="d/m/yy\ h:mm;@">
                  <c:v>44995.416983391202</c:v>
                </c:pt>
                <c:pt idx="4973" formatCode="d/m/yy\ h:mm;@">
                  <c:v>44995.375316840276</c:v>
                </c:pt>
                <c:pt idx="4974" formatCode="d/m/yy\ h:mm;@">
                  <c:v>44995.333650289351</c:v>
                </c:pt>
                <c:pt idx="4975" formatCode="d/m/yy\ h:mm;@">
                  <c:v>44995.291983738425</c:v>
                </c:pt>
                <c:pt idx="4976" formatCode="d/m/yy\ h:mm;@">
                  <c:v>44995.2503171875</c:v>
                </c:pt>
                <c:pt idx="4977" formatCode="d/m/yy\ h:mm;@">
                  <c:v>44995.208650636574</c:v>
                </c:pt>
                <c:pt idx="4978" formatCode="d/m/yy\ h:mm;@">
                  <c:v>44995.166984085648</c:v>
                </c:pt>
                <c:pt idx="4979" formatCode="d/m/yy\ h:mm;@">
                  <c:v>44995.125317534723</c:v>
                </c:pt>
                <c:pt idx="4980" formatCode="d/m/yy\ h:mm;@">
                  <c:v>44995.083650983797</c:v>
                </c:pt>
                <c:pt idx="4981" formatCode="d/m/yy\ h:mm;@">
                  <c:v>44995.041984432872</c:v>
                </c:pt>
                <c:pt idx="4982" formatCode="d/m/yy\ h:mm;@">
                  <c:v>44995.000317881946</c:v>
                </c:pt>
                <c:pt idx="4983" formatCode="d/m/yy\ h:mm;@">
                  <c:v>44994.958651331021</c:v>
                </c:pt>
                <c:pt idx="4984" formatCode="d/m/yy\ h:mm;@">
                  <c:v>44994.916984780095</c:v>
                </c:pt>
                <c:pt idx="4985" formatCode="d/m/yy\ h:mm;@">
                  <c:v>44994.875318229169</c:v>
                </c:pt>
                <c:pt idx="4986" formatCode="d/m/yy\ h:mm;@">
                  <c:v>44994.833651678244</c:v>
                </c:pt>
                <c:pt idx="4987" formatCode="d/m/yy\ h:mm;@">
                  <c:v>44994.791985127318</c:v>
                </c:pt>
                <c:pt idx="4988" formatCode="d/m/yy\ h:mm;@">
                  <c:v>44994.750318576385</c:v>
                </c:pt>
                <c:pt idx="4989" formatCode="d/m/yy\ h:mm;@">
                  <c:v>44994.70865202546</c:v>
                </c:pt>
                <c:pt idx="4990" formatCode="d/m/yy\ h:mm;@">
                  <c:v>44994.666985474534</c:v>
                </c:pt>
                <c:pt idx="4991" formatCode="d/m/yy\ h:mm;@">
                  <c:v>44994.625318923609</c:v>
                </c:pt>
                <c:pt idx="4992" formatCode="d/m/yy\ h:mm;@">
                  <c:v>44994.583652372683</c:v>
                </c:pt>
                <c:pt idx="4993" formatCode="d/m/yy\ h:mm;@">
                  <c:v>44994.541985821757</c:v>
                </c:pt>
                <c:pt idx="4994" formatCode="d/m/yy\ h:mm;@">
                  <c:v>44994.500319270832</c:v>
                </c:pt>
                <c:pt idx="4995" formatCode="d/m/yy\ h:mm;@">
                  <c:v>44994.458652719906</c:v>
                </c:pt>
                <c:pt idx="4996" formatCode="d/m/yy\ h:mm;@">
                  <c:v>44994.416986168981</c:v>
                </c:pt>
                <c:pt idx="4997" formatCode="d/m/yy\ h:mm;@">
                  <c:v>44994.375319618055</c:v>
                </c:pt>
                <c:pt idx="4998" formatCode="d/m/yy\ h:mm;@">
                  <c:v>44994.333653067129</c:v>
                </c:pt>
                <c:pt idx="4999" formatCode="d/m/yy\ h:mm;@">
                  <c:v>44994.291986516204</c:v>
                </c:pt>
                <c:pt idx="5000" formatCode="d/m/yy\ h:mm;@">
                  <c:v>44994.250319965278</c:v>
                </c:pt>
                <c:pt idx="5001" formatCode="d/m/yy\ h:mm;@">
                  <c:v>44994.208653414353</c:v>
                </c:pt>
                <c:pt idx="5002" formatCode="d/m/yy\ h:mm;@">
                  <c:v>44994.166986863427</c:v>
                </c:pt>
                <c:pt idx="5003" formatCode="d/m/yy\ h:mm;@">
                  <c:v>44994.125320312502</c:v>
                </c:pt>
                <c:pt idx="5004" formatCode="d/m/yy\ h:mm;@">
                  <c:v>44994.083653761576</c:v>
                </c:pt>
                <c:pt idx="5005" formatCode="d/m/yy\ h:mm;@">
                  <c:v>44994.04198721065</c:v>
                </c:pt>
                <c:pt idx="5006" formatCode="d/m/yy\ h:mm;@">
                  <c:v>44994.000320659725</c:v>
                </c:pt>
                <c:pt idx="5007" formatCode="d/m/yy\ h:mm;@">
                  <c:v>44993.958654108799</c:v>
                </c:pt>
                <c:pt idx="5008" formatCode="d/m/yy\ h:mm;@">
                  <c:v>44993.916987557874</c:v>
                </c:pt>
                <c:pt idx="5009" formatCode="d/m/yy\ h:mm;@">
                  <c:v>44993.875321006948</c:v>
                </c:pt>
                <c:pt idx="5010" formatCode="d/m/yy\ h:mm;@">
                  <c:v>44993.833654456015</c:v>
                </c:pt>
                <c:pt idx="5011" formatCode="d/m/yy\ h:mm;@">
                  <c:v>44993.79198790509</c:v>
                </c:pt>
                <c:pt idx="5012" formatCode="d/m/yy\ h:mm;@">
                  <c:v>44993.750321354164</c:v>
                </c:pt>
                <c:pt idx="5013" formatCode="d/m/yy\ h:mm;@">
                  <c:v>44993.708654803238</c:v>
                </c:pt>
                <c:pt idx="5014" formatCode="d/m/yy\ h:mm;@">
                  <c:v>44993.666988252313</c:v>
                </c:pt>
                <c:pt idx="5015" formatCode="d/m/yy\ h:mm;@">
                  <c:v>44993.625321701387</c:v>
                </c:pt>
                <c:pt idx="5016" formatCode="d/m/yy\ h:mm;@">
                  <c:v>44993.583655150462</c:v>
                </c:pt>
                <c:pt idx="5017" formatCode="d/m/yy\ h:mm;@">
                  <c:v>44993.541988599536</c:v>
                </c:pt>
                <c:pt idx="5018" formatCode="d/m/yy\ h:mm;@">
                  <c:v>44993.500322048611</c:v>
                </c:pt>
                <c:pt idx="5019" formatCode="d/m/yy\ h:mm;@">
                  <c:v>44993.458655497685</c:v>
                </c:pt>
                <c:pt idx="5020" formatCode="d/m/yy\ h:mm;@">
                  <c:v>44993.416988946759</c:v>
                </c:pt>
                <c:pt idx="5021" formatCode="d/m/yy\ h:mm;@">
                  <c:v>44993.375322395834</c:v>
                </c:pt>
                <c:pt idx="5022" formatCode="d/m/yy\ h:mm;@">
                  <c:v>44993.333655844908</c:v>
                </c:pt>
                <c:pt idx="5023" formatCode="d/m/yy\ h:mm;@">
                  <c:v>44993.291989293983</c:v>
                </c:pt>
                <c:pt idx="5024" formatCode="d/m/yy\ h:mm;@">
                  <c:v>44993.250322743057</c:v>
                </c:pt>
                <c:pt idx="5025" formatCode="d/m/yy\ h:mm;@">
                  <c:v>44993.208656192131</c:v>
                </c:pt>
                <c:pt idx="5026" formatCode="d/m/yy\ h:mm;@">
                  <c:v>44993.166989641206</c:v>
                </c:pt>
                <c:pt idx="5027" formatCode="d/m/yy\ h:mm;@">
                  <c:v>44993.12532309028</c:v>
                </c:pt>
                <c:pt idx="5028" formatCode="d/m/yy\ h:mm;@">
                  <c:v>44993.083656539355</c:v>
                </c:pt>
                <c:pt idx="5029" formatCode="d/m/yy\ h:mm;@">
                  <c:v>44993.041989988429</c:v>
                </c:pt>
                <c:pt idx="5030" formatCode="d/m/yy\ h:mm;@">
                  <c:v>44993.000323437504</c:v>
                </c:pt>
                <c:pt idx="5031" formatCode="d/m/yy\ h:mm;@">
                  <c:v>44992.958656886571</c:v>
                </c:pt>
                <c:pt idx="5032" formatCode="d/m/yy\ h:mm;@">
                  <c:v>44992.916990335645</c:v>
                </c:pt>
                <c:pt idx="5033" formatCode="d/m/yy\ h:mm;@">
                  <c:v>44992.87532378472</c:v>
                </c:pt>
                <c:pt idx="5034" formatCode="d/m/yy\ h:mm;@">
                  <c:v>44992.833657233794</c:v>
                </c:pt>
                <c:pt idx="5035" formatCode="d/m/yy\ h:mm;@">
                  <c:v>44992.791990682868</c:v>
                </c:pt>
                <c:pt idx="5036" formatCode="d/m/yy\ h:mm;@">
                  <c:v>44992.750324131943</c:v>
                </c:pt>
                <c:pt idx="5037" formatCode="d/m/yy\ h:mm;@">
                  <c:v>44992.708657581017</c:v>
                </c:pt>
                <c:pt idx="5038" formatCode="d/m/yy\ h:mm;@">
                  <c:v>44992.666991030092</c:v>
                </c:pt>
                <c:pt idx="5039" formatCode="d/m/yy\ h:mm;@">
                  <c:v>44992.625324479166</c:v>
                </c:pt>
                <c:pt idx="5040" formatCode="d/m/yy\ h:mm;@">
                  <c:v>44992.58365792824</c:v>
                </c:pt>
                <c:pt idx="5041" formatCode="d/m/yy\ h:mm;@">
                  <c:v>44992.541991377315</c:v>
                </c:pt>
                <c:pt idx="5042" formatCode="d/m/yy\ h:mm;@">
                  <c:v>44992.500324826389</c:v>
                </c:pt>
                <c:pt idx="5043" formatCode="d/m/yy\ h:mm;@">
                  <c:v>44992.458658275464</c:v>
                </c:pt>
                <c:pt idx="5044" formatCode="d/m/yy\ h:mm;@">
                  <c:v>44992.416991724538</c:v>
                </c:pt>
                <c:pt idx="5045" formatCode="d/m/yy\ h:mm;@">
                  <c:v>44992.375325173613</c:v>
                </c:pt>
                <c:pt idx="5046" formatCode="d/m/yy\ h:mm;@">
                  <c:v>44992.333658622687</c:v>
                </c:pt>
                <c:pt idx="5047" formatCode="d/m/yy\ h:mm;@">
                  <c:v>44992.291992071761</c:v>
                </c:pt>
                <c:pt idx="5048" formatCode="d/m/yy\ h:mm;@">
                  <c:v>44992.250325520836</c:v>
                </c:pt>
                <c:pt idx="5049" formatCode="d/m/yy\ h:mm;@">
                  <c:v>44992.20865896991</c:v>
                </c:pt>
                <c:pt idx="5050" formatCode="d/m/yy\ h:mm;@">
                  <c:v>44992.166992418985</c:v>
                </c:pt>
                <c:pt idx="5051" formatCode="d/m/yy\ h:mm;@">
                  <c:v>44992.125325868059</c:v>
                </c:pt>
                <c:pt idx="5052" formatCode="d/m/yy\ h:mm;@">
                  <c:v>44992.083659317126</c:v>
                </c:pt>
                <c:pt idx="5053" formatCode="d/m/yy\ h:mm;@">
                  <c:v>44992.041992766201</c:v>
                </c:pt>
                <c:pt idx="5054" formatCode="d/m/yy\ h:mm;@">
                  <c:v>44992.000326215275</c:v>
                </c:pt>
                <c:pt idx="5055" formatCode="d/m/yy\ h:mm;@">
                  <c:v>44991.958659664349</c:v>
                </c:pt>
                <c:pt idx="5056" formatCode="d/m/yy\ h:mm;@">
                  <c:v>44991.916993113424</c:v>
                </c:pt>
                <c:pt idx="5057" formatCode="d/m/yy\ h:mm;@">
                  <c:v>44991.875326562498</c:v>
                </c:pt>
                <c:pt idx="5058" formatCode="d/m/yy\ h:mm;@">
                  <c:v>44991.833660011573</c:v>
                </c:pt>
                <c:pt idx="5059" formatCode="d/m/yy\ h:mm;@">
                  <c:v>44991.791993460647</c:v>
                </c:pt>
                <c:pt idx="5060" formatCode="d/m/yy\ h:mm;@">
                  <c:v>44991.750326909721</c:v>
                </c:pt>
                <c:pt idx="5061" formatCode="d/m/yy\ h:mm;@">
                  <c:v>44991.708660358796</c:v>
                </c:pt>
                <c:pt idx="5062" formatCode="d/m/yy\ h:mm;@">
                  <c:v>44991.66699380787</c:v>
                </c:pt>
                <c:pt idx="5063" formatCode="d/m/yy\ h:mm;@">
                  <c:v>44991.625327256945</c:v>
                </c:pt>
                <c:pt idx="5064" formatCode="d/m/yy\ h:mm;@">
                  <c:v>44991.583660706019</c:v>
                </c:pt>
                <c:pt idx="5065" formatCode="d/m/yy\ h:mm;@">
                  <c:v>44991.541994155094</c:v>
                </c:pt>
                <c:pt idx="5066" formatCode="d/m/yy\ h:mm;@">
                  <c:v>44991.500327604168</c:v>
                </c:pt>
                <c:pt idx="5067" formatCode="d/m/yy\ h:mm;@">
                  <c:v>44991.458661053242</c:v>
                </c:pt>
                <c:pt idx="5068" formatCode="d/m/yy\ h:mm;@">
                  <c:v>44991.416994502317</c:v>
                </c:pt>
                <c:pt idx="5069" formatCode="d/m/yy\ h:mm;@">
                  <c:v>44991.375327951391</c:v>
                </c:pt>
                <c:pt idx="5070" formatCode="d/m/yy\ h:mm;@">
                  <c:v>44991.333661400466</c:v>
                </c:pt>
                <c:pt idx="5071" formatCode="d/m/yy\ h:mm;@">
                  <c:v>44991.29199484954</c:v>
                </c:pt>
                <c:pt idx="5072" formatCode="d/m/yy\ h:mm;@">
                  <c:v>44991.250328298614</c:v>
                </c:pt>
                <c:pt idx="5073" formatCode="d/m/yy\ h:mm;@">
                  <c:v>44991.208661747682</c:v>
                </c:pt>
                <c:pt idx="5074" formatCode="d/m/yy\ h:mm;@">
                  <c:v>44991.166995196756</c:v>
                </c:pt>
                <c:pt idx="5075" formatCode="d/m/yy\ h:mm;@">
                  <c:v>44991.12532864583</c:v>
                </c:pt>
                <c:pt idx="5076" formatCode="d/m/yy\ h:mm;@">
                  <c:v>44991.083662094905</c:v>
                </c:pt>
                <c:pt idx="5077" formatCode="d/m/yy\ h:mm;@">
                  <c:v>44991.041995543979</c:v>
                </c:pt>
                <c:pt idx="5078" formatCode="d/m/yy\ h:mm;@">
                  <c:v>44991.000328993054</c:v>
                </c:pt>
                <c:pt idx="5079" formatCode="d/m/yy\ h:mm;@">
                  <c:v>44990.958662442128</c:v>
                </c:pt>
                <c:pt idx="5080" formatCode="d/m/yy\ h:mm;@">
                  <c:v>44990.916995891203</c:v>
                </c:pt>
                <c:pt idx="5081" formatCode="d/m/yy\ h:mm;@">
                  <c:v>44990.875329340277</c:v>
                </c:pt>
                <c:pt idx="5082" formatCode="d/m/yy\ h:mm;@">
                  <c:v>44990.833662789351</c:v>
                </c:pt>
                <c:pt idx="5083" formatCode="d/m/yy\ h:mm;@">
                  <c:v>44990.791996238426</c:v>
                </c:pt>
                <c:pt idx="5084" formatCode="d/m/yy\ h:mm;@">
                  <c:v>44990.7503296875</c:v>
                </c:pt>
                <c:pt idx="5085" formatCode="d/m/yy\ h:mm;@">
                  <c:v>44990.708663136575</c:v>
                </c:pt>
                <c:pt idx="5086" formatCode="d/m/yy\ h:mm;@">
                  <c:v>44990.666996585649</c:v>
                </c:pt>
                <c:pt idx="5087" formatCode="d/m/yy\ h:mm;@">
                  <c:v>44990.625330034723</c:v>
                </c:pt>
                <c:pt idx="5088" formatCode="d/m/yy\ h:mm;@">
                  <c:v>44990.583663483798</c:v>
                </c:pt>
                <c:pt idx="5089" formatCode="d/m/yy\ h:mm;@">
                  <c:v>44990.541996932872</c:v>
                </c:pt>
                <c:pt idx="5090" formatCode="d/m/yy\ h:mm;@">
                  <c:v>44990.500330381947</c:v>
                </c:pt>
                <c:pt idx="5091" formatCode="d/m/yy\ h:mm;@">
                  <c:v>44990.458663831021</c:v>
                </c:pt>
                <c:pt idx="5092" formatCode="d/m/yy\ h:mm;@">
                  <c:v>44990.416997280096</c:v>
                </c:pt>
                <c:pt idx="5093" formatCode="d/m/yy\ h:mm;@">
                  <c:v>44990.37533072917</c:v>
                </c:pt>
                <c:pt idx="5094" formatCode="d/m/yy\ h:mm;@">
                  <c:v>44990.333664178244</c:v>
                </c:pt>
                <c:pt idx="5095" formatCode="d/m/yy\ h:mm;@">
                  <c:v>44990.291997627312</c:v>
                </c:pt>
                <c:pt idx="5096" formatCode="d/m/yy\ h:mm;@">
                  <c:v>44990.250331076386</c:v>
                </c:pt>
                <c:pt idx="5097" formatCode="d/m/yy\ h:mm;@">
                  <c:v>44990.20866452546</c:v>
                </c:pt>
                <c:pt idx="5098" formatCode="d/m/yy\ h:mm;@">
                  <c:v>44990.166997974535</c:v>
                </c:pt>
                <c:pt idx="5099" formatCode="d/m/yy\ h:mm;@">
                  <c:v>44990.125331423609</c:v>
                </c:pt>
                <c:pt idx="5100" formatCode="d/m/yy\ h:mm;@">
                  <c:v>44990.083664872684</c:v>
                </c:pt>
                <c:pt idx="5101" formatCode="d/m/yy\ h:mm;@">
                  <c:v>44990.041998321758</c:v>
                </c:pt>
                <c:pt idx="5102" formatCode="d/m/yy\ h:mm;@">
                  <c:v>44990.000331770832</c:v>
                </c:pt>
                <c:pt idx="5103" formatCode="d/m/yy\ h:mm;@">
                  <c:v>44989.958665219907</c:v>
                </c:pt>
                <c:pt idx="5104" formatCode="d/m/yy\ h:mm;@">
                  <c:v>44989.916998668981</c:v>
                </c:pt>
                <c:pt idx="5105" formatCode="d/m/yy\ h:mm;@">
                  <c:v>44989.875332118056</c:v>
                </c:pt>
                <c:pt idx="5106" formatCode="d/m/yy\ h:mm;@">
                  <c:v>44989.83366556713</c:v>
                </c:pt>
                <c:pt idx="5107" formatCode="d/m/yy\ h:mm;@">
                  <c:v>44989.791999016204</c:v>
                </c:pt>
                <c:pt idx="5108" formatCode="d/m/yy\ h:mm;@">
                  <c:v>44989.750332465279</c:v>
                </c:pt>
                <c:pt idx="5109" formatCode="d/m/yy\ h:mm;@">
                  <c:v>44989.708665914353</c:v>
                </c:pt>
                <c:pt idx="5110" formatCode="d/m/yy\ h:mm;@">
                  <c:v>44989.666999363428</c:v>
                </c:pt>
                <c:pt idx="5111" formatCode="d/m/yy\ h:mm;@">
                  <c:v>44989.625332812502</c:v>
                </c:pt>
                <c:pt idx="5112" formatCode="d/m/yy\ h:mm;@">
                  <c:v>44989.583666261577</c:v>
                </c:pt>
                <c:pt idx="5113" formatCode="d/m/yy\ h:mm;@">
                  <c:v>44989.541999710651</c:v>
                </c:pt>
                <c:pt idx="5114" formatCode="d/m/yy\ h:mm;@">
                  <c:v>44989.500333159725</c:v>
                </c:pt>
                <c:pt idx="5115" formatCode="d/m/yy\ h:mm;@">
                  <c:v>44989.4586666088</c:v>
                </c:pt>
                <c:pt idx="5116" formatCode="d/m/yy\ h:mm;@">
                  <c:v>44989.417000057867</c:v>
                </c:pt>
                <c:pt idx="5117" formatCode="d/m/yy\ h:mm;@">
                  <c:v>44989.375333506941</c:v>
                </c:pt>
                <c:pt idx="5118" formatCode="d/m/yy\ h:mm;@">
                  <c:v>44989.333666956016</c:v>
                </c:pt>
                <c:pt idx="5119" formatCode="d/m/yy\ h:mm;@">
                  <c:v>44989.29200040509</c:v>
                </c:pt>
                <c:pt idx="5120" formatCode="d/m/yy\ h:mm;@">
                  <c:v>44989.250333854165</c:v>
                </c:pt>
                <c:pt idx="5121" formatCode="d/m/yy\ h:mm;@">
                  <c:v>44989.208667303239</c:v>
                </c:pt>
                <c:pt idx="5122" formatCode="d/m/yy\ h:mm;@">
                  <c:v>44989.167000752313</c:v>
                </c:pt>
                <c:pt idx="5123" formatCode="d/m/yy\ h:mm;@">
                  <c:v>44989.125334201388</c:v>
                </c:pt>
                <c:pt idx="5124" formatCode="d/m/yy\ h:mm;@">
                  <c:v>44989.083667650462</c:v>
                </c:pt>
                <c:pt idx="5125" formatCode="d/m/yy\ h:mm;@">
                  <c:v>44989.042001099537</c:v>
                </c:pt>
                <c:pt idx="5126" formatCode="d/m/yy\ h:mm;@">
                  <c:v>44989.000334548611</c:v>
                </c:pt>
                <c:pt idx="5127" formatCode="d/m/yy\ h:mm;@">
                  <c:v>44988.958667997686</c:v>
                </c:pt>
                <c:pt idx="5128" formatCode="d/m/yy\ h:mm;@">
                  <c:v>44988.91700144676</c:v>
                </c:pt>
                <c:pt idx="5129" formatCode="d/m/yy\ h:mm;@">
                  <c:v>44988.875334895834</c:v>
                </c:pt>
                <c:pt idx="5130" formatCode="d/m/yy\ h:mm;@">
                  <c:v>44988.833668344909</c:v>
                </c:pt>
                <c:pt idx="5131" formatCode="d/m/yy\ h:mm;@">
                  <c:v>44988.792001793983</c:v>
                </c:pt>
                <c:pt idx="5132" formatCode="d/m/yy\ h:mm;@">
                  <c:v>44988.750335243058</c:v>
                </c:pt>
                <c:pt idx="5133" formatCode="d/m/yy\ h:mm;@">
                  <c:v>44988.708668692132</c:v>
                </c:pt>
                <c:pt idx="5134" formatCode="d/m/yy\ h:mm;@">
                  <c:v>44988.667002141206</c:v>
                </c:pt>
                <c:pt idx="5135" formatCode="d/m/yy\ h:mm;@">
                  <c:v>44988.625335590281</c:v>
                </c:pt>
                <c:pt idx="5136" formatCode="d/m/yy\ h:mm;@">
                  <c:v>44988.583669039355</c:v>
                </c:pt>
                <c:pt idx="5137" formatCode="d/m/yy\ h:mm;@">
                  <c:v>44988.542002488422</c:v>
                </c:pt>
                <c:pt idx="5138" formatCode="d/m/yy\ h:mm;@">
                  <c:v>44988.500335937497</c:v>
                </c:pt>
                <c:pt idx="5139" formatCode="d/m/yy\ h:mm;@">
                  <c:v>44988.458669386571</c:v>
                </c:pt>
                <c:pt idx="5140" formatCode="d/m/yy\ h:mm;@">
                  <c:v>44988.417002835646</c:v>
                </c:pt>
                <c:pt idx="5141" formatCode="d/m/yy\ h:mm;@">
                  <c:v>44988.37533628472</c:v>
                </c:pt>
                <c:pt idx="5142" formatCode="d/m/yy\ h:mm;@">
                  <c:v>44988.333669733795</c:v>
                </c:pt>
                <c:pt idx="5143" formatCode="d/m/yy\ h:mm;@">
                  <c:v>44988.292003182869</c:v>
                </c:pt>
                <c:pt idx="5144" formatCode="d/m/yy\ h:mm;@">
                  <c:v>44988.250336631943</c:v>
                </c:pt>
                <c:pt idx="5145" formatCode="d/m/yy\ h:mm;@">
                  <c:v>44988.208670081018</c:v>
                </c:pt>
                <c:pt idx="5146" formatCode="d/m/yy\ h:mm;@">
                  <c:v>44988.167003530092</c:v>
                </c:pt>
                <c:pt idx="5147" formatCode="d/m/yy\ h:mm;@">
                  <c:v>44988.125336979167</c:v>
                </c:pt>
                <c:pt idx="5148" formatCode="d/m/yy\ h:mm;@">
                  <c:v>44988.083670428241</c:v>
                </c:pt>
                <c:pt idx="5149" formatCode="d/m/yy\ h:mm;@">
                  <c:v>44988.042003877315</c:v>
                </c:pt>
                <c:pt idx="5150" formatCode="d/m/yy\ h:mm;@">
                  <c:v>44988.00033732639</c:v>
                </c:pt>
                <c:pt idx="5151" formatCode="d/m/yy\ h:mm;@">
                  <c:v>44987.958670775464</c:v>
                </c:pt>
                <c:pt idx="5152" formatCode="d/m/yy\ h:mm;@">
                  <c:v>44987.917004224539</c:v>
                </c:pt>
                <c:pt idx="5153" formatCode="d/m/yy\ h:mm;@">
                  <c:v>44987.875337673613</c:v>
                </c:pt>
                <c:pt idx="5154" formatCode="d/m/yy\ h:mm;@">
                  <c:v>44987.833671122688</c:v>
                </c:pt>
                <c:pt idx="5155" formatCode="d/m/yy\ h:mm;@">
                  <c:v>44987.792004571762</c:v>
                </c:pt>
                <c:pt idx="5156" formatCode="d/m/yy\ h:mm;@">
                  <c:v>44987.750338020836</c:v>
                </c:pt>
                <c:pt idx="5157" formatCode="d/m/yy\ h:mm;@">
                  <c:v>44987.708671469911</c:v>
                </c:pt>
                <c:pt idx="5158" formatCode="d/m/yy\ h:mm;@">
                  <c:v>44987.667004918978</c:v>
                </c:pt>
                <c:pt idx="5159" formatCode="d/m/yy\ h:mm;@">
                  <c:v>44987.625338368052</c:v>
                </c:pt>
                <c:pt idx="5160" formatCode="d/m/yy\ h:mm;@">
                  <c:v>44987.583671817127</c:v>
                </c:pt>
                <c:pt idx="5161" formatCode="d/m/yy\ h:mm;@">
                  <c:v>44987.542005266201</c:v>
                </c:pt>
                <c:pt idx="5162" formatCode="d/m/yy\ h:mm;@">
                  <c:v>44987.500338715276</c:v>
                </c:pt>
                <c:pt idx="5163" formatCode="d/m/yy\ h:mm;@">
                  <c:v>44987.45867216435</c:v>
                </c:pt>
                <c:pt idx="5164" formatCode="d/m/yy\ h:mm;@">
                  <c:v>44987.417005613424</c:v>
                </c:pt>
                <c:pt idx="5165" formatCode="d/m/yy\ h:mm;@">
                  <c:v>44987.375339062499</c:v>
                </c:pt>
                <c:pt idx="5166" formatCode="d/m/yy\ h:mm;@">
                  <c:v>44987.333672511573</c:v>
                </c:pt>
                <c:pt idx="5167" formatCode="d/m/yy\ h:mm;@">
                  <c:v>44987.292005960648</c:v>
                </c:pt>
                <c:pt idx="5168" formatCode="d/m/yy\ h:mm;@">
                  <c:v>44987.250339409722</c:v>
                </c:pt>
                <c:pt idx="5169" formatCode="d/m/yy\ h:mm;@">
                  <c:v>44987.208672858796</c:v>
                </c:pt>
                <c:pt idx="5170" formatCode="d/m/yy\ h:mm;@">
                  <c:v>44987.167006307871</c:v>
                </c:pt>
                <c:pt idx="5171" formatCode="d/m/yy\ h:mm;@">
                  <c:v>44987.125339756945</c:v>
                </c:pt>
                <c:pt idx="5172" formatCode="d/m/yy\ h:mm;@">
                  <c:v>44987.08367320602</c:v>
                </c:pt>
                <c:pt idx="5173" formatCode="d/m/yy\ h:mm;@">
                  <c:v>44987.042006655094</c:v>
                </c:pt>
                <c:pt idx="5174" formatCode="d/m/yy\ h:mm;@">
                  <c:v>44987.000340104169</c:v>
                </c:pt>
                <c:pt idx="5175" formatCode="d/m/yy\ h:mm;@">
                  <c:v>44986.958673553243</c:v>
                </c:pt>
                <c:pt idx="5176" formatCode="d/m/yy\ h:mm;@">
                  <c:v>44986.917007002317</c:v>
                </c:pt>
                <c:pt idx="5177" formatCode="d/m/yy\ h:mm;@">
                  <c:v>44986.875340451392</c:v>
                </c:pt>
                <c:pt idx="5178" formatCode="d/m/yy\ h:mm;@">
                  <c:v>44986.833673900466</c:v>
                </c:pt>
                <c:pt idx="5179" formatCode="d/m/yy\ h:mm;@">
                  <c:v>44986.792007349541</c:v>
                </c:pt>
                <c:pt idx="5180" formatCode="d/m/yy\ h:mm;@">
                  <c:v>44986.750340798608</c:v>
                </c:pt>
                <c:pt idx="5181" formatCode="d/m/yy\ h:mm;@">
                  <c:v>44986.708674247682</c:v>
                </c:pt>
                <c:pt idx="5182" formatCode="d/m/yy\ h:mm;@">
                  <c:v>44986.667007696757</c:v>
                </c:pt>
                <c:pt idx="5183" formatCode="d/m/yy\ h:mm;@">
                  <c:v>44986.625341145831</c:v>
                </c:pt>
                <c:pt idx="5184" formatCode="d/m/yy\ h:mm;@">
                  <c:v>44986.583674594905</c:v>
                </c:pt>
                <c:pt idx="5185" formatCode="d/m/yy\ h:mm;@">
                  <c:v>44986.54200804398</c:v>
                </c:pt>
                <c:pt idx="5186" formatCode="d/m/yy\ h:mm;@">
                  <c:v>44986.500341493054</c:v>
                </c:pt>
                <c:pt idx="5187" formatCode="d/m/yy\ h:mm;@">
                  <c:v>44986.458674942129</c:v>
                </c:pt>
                <c:pt idx="5188" formatCode="d/m/yy\ h:mm;@">
                  <c:v>44986.417008391203</c:v>
                </c:pt>
                <c:pt idx="5189" formatCode="d/m/yy\ h:mm;@">
                  <c:v>44986.375341840278</c:v>
                </c:pt>
                <c:pt idx="5190" formatCode="d/m/yy\ h:mm;@">
                  <c:v>44986.333675289352</c:v>
                </c:pt>
                <c:pt idx="5191" formatCode="d/m/yy\ h:mm;@">
                  <c:v>44986.292008738426</c:v>
                </c:pt>
                <c:pt idx="5192" formatCode="d/m/yy\ h:mm;@">
                  <c:v>44986.250342187501</c:v>
                </c:pt>
                <c:pt idx="5193" formatCode="d/m/yy\ h:mm;@">
                  <c:v>44986.208675636575</c:v>
                </c:pt>
                <c:pt idx="5194" formatCode="d/m/yy\ h:mm;@">
                  <c:v>44986.16700908565</c:v>
                </c:pt>
                <c:pt idx="5195" formatCode="d/m/yy\ h:mm;@">
                  <c:v>44986.125342534724</c:v>
                </c:pt>
                <c:pt idx="5196" formatCode="d/m/yy\ h:mm;@">
                  <c:v>44986.083675983798</c:v>
                </c:pt>
                <c:pt idx="5197" formatCode="d/m/yy\ h:mm;@">
                  <c:v>44986.042009432873</c:v>
                </c:pt>
                <c:pt idx="5198" formatCode="d/m/yy\ h:mm;@">
                  <c:v>44986.000342881947</c:v>
                </c:pt>
                <c:pt idx="5199" formatCode="d/m/yy\ h:mm;@">
                  <c:v>44985.958676331022</c:v>
                </c:pt>
                <c:pt idx="5200" formatCode="d/m/yy\ h:mm;@">
                  <c:v>44985.917009780096</c:v>
                </c:pt>
                <c:pt idx="5201" formatCode="d/m/yy\ h:mm;@">
                  <c:v>44985.875343229163</c:v>
                </c:pt>
                <c:pt idx="5202" formatCode="d/m/yy\ h:mm;@">
                  <c:v>44985.833676678238</c:v>
                </c:pt>
                <c:pt idx="5203" formatCode="d/m/yy\ h:mm;@">
                  <c:v>44985.792010127312</c:v>
                </c:pt>
                <c:pt idx="5204" formatCode="d/m/yy\ h:mm;@">
                  <c:v>44985.750343576387</c:v>
                </c:pt>
                <c:pt idx="5205" formatCode="d/m/yy\ h:mm;@">
                  <c:v>44985.708677025461</c:v>
                </c:pt>
                <c:pt idx="5206" formatCode="d/m/yy\ h:mm;@">
                  <c:v>44985.667010474535</c:v>
                </c:pt>
                <c:pt idx="5207" formatCode="d/m/yy\ h:mm;@">
                  <c:v>44985.62534392361</c:v>
                </c:pt>
                <c:pt idx="5208" formatCode="d/m/yy\ h:mm;@">
                  <c:v>44985.583677372684</c:v>
                </c:pt>
                <c:pt idx="5209" formatCode="d/m/yy\ h:mm;@">
                  <c:v>44985.542010821759</c:v>
                </c:pt>
                <c:pt idx="5210" formatCode="d/m/yy\ h:mm;@">
                  <c:v>44985.500344270833</c:v>
                </c:pt>
                <c:pt idx="5211" formatCode="d/m/yy\ h:mm;@">
                  <c:v>44985.458677719907</c:v>
                </c:pt>
                <c:pt idx="5212" formatCode="d/m/yy\ h:mm;@">
                  <c:v>44985.417011168982</c:v>
                </c:pt>
                <c:pt idx="5213" formatCode="d/m/yy\ h:mm;@">
                  <c:v>44985.375344618056</c:v>
                </c:pt>
                <c:pt idx="5214" formatCode="d/m/yy\ h:mm;@">
                  <c:v>44985.333678067131</c:v>
                </c:pt>
                <c:pt idx="5215" formatCode="d/m/yy\ h:mm;@">
                  <c:v>44985.292011516205</c:v>
                </c:pt>
                <c:pt idx="5216" formatCode="d/m/yy\ h:mm;@">
                  <c:v>44985.25034496528</c:v>
                </c:pt>
                <c:pt idx="5217" formatCode="d/m/yy\ h:mm;@">
                  <c:v>44985.208678414354</c:v>
                </c:pt>
                <c:pt idx="5218" formatCode="d/m/yy\ h:mm;@">
                  <c:v>44985.167011863428</c:v>
                </c:pt>
                <c:pt idx="5219" formatCode="d/m/yy\ h:mm;@">
                  <c:v>44985.125345312503</c:v>
                </c:pt>
                <c:pt idx="5220" formatCode="d/m/yy\ h:mm;@">
                  <c:v>44985.083678761577</c:v>
                </c:pt>
                <c:pt idx="5221" formatCode="d/m/yy\ h:mm;@">
                  <c:v>44985.042012210652</c:v>
                </c:pt>
                <c:pt idx="5222" formatCode="d/m/yy\ h:mm;@">
                  <c:v>44985.000345659719</c:v>
                </c:pt>
                <c:pt idx="5223" formatCode="d/m/yy\ h:mm;@">
                  <c:v>44984.958679108793</c:v>
                </c:pt>
                <c:pt idx="5224" formatCode="d/m/yy\ h:mm;@">
                  <c:v>44984.917012557868</c:v>
                </c:pt>
                <c:pt idx="5225" formatCode="d/m/yy\ h:mm;@">
                  <c:v>44984.875346006942</c:v>
                </c:pt>
                <c:pt idx="5226" formatCode="d/m/yy\ h:mm;@">
                  <c:v>44984.833679456016</c:v>
                </c:pt>
                <c:pt idx="5227" formatCode="d/m/yy\ h:mm;@">
                  <c:v>44984.792012905091</c:v>
                </c:pt>
                <c:pt idx="5228" formatCode="d/m/yy\ h:mm;@">
                  <c:v>44984.750346354165</c:v>
                </c:pt>
                <c:pt idx="5229" formatCode="d/m/yy\ h:mm;@">
                  <c:v>44984.70867980324</c:v>
                </c:pt>
                <c:pt idx="5230" formatCode="d/m/yy\ h:mm;@">
                  <c:v>44984.667013252314</c:v>
                </c:pt>
                <c:pt idx="5231" formatCode="d/m/yy\ h:mm;@">
                  <c:v>44984.625346701388</c:v>
                </c:pt>
                <c:pt idx="5232" formatCode="d/m/yy\ h:mm;@">
                  <c:v>44984.583680150463</c:v>
                </c:pt>
                <c:pt idx="5233" formatCode="d/m/yy\ h:mm;@">
                  <c:v>44984.542013599537</c:v>
                </c:pt>
                <c:pt idx="5234" formatCode="d/m/yy\ h:mm;@">
                  <c:v>44984.500347048612</c:v>
                </c:pt>
                <c:pt idx="5235" formatCode="d/m/yy\ h:mm;@">
                  <c:v>44984.458680497686</c:v>
                </c:pt>
                <c:pt idx="5236" formatCode="d/m/yy\ h:mm;@">
                  <c:v>44984.417013946761</c:v>
                </c:pt>
                <c:pt idx="5237" formatCode="d/m/yy\ h:mm;@">
                  <c:v>44984.375347395835</c:v>
                </c:pt>
                <c:pt idx="5238" formatCode="d/m/yy\ h:mm;@">
                  <c:v>44984.333680844909</c:v>
                </c:pt>
                <c:pt idx="5239" formatCode="d/m/yy\ h:mm;@">
                  <c:v>44984.292014293984</c:v>
                </c:pt>
                <c:pt idx="5240" formatCode="d/m/yy\ h:mm;@">
                  <c:v>44984.250347743058</c:v>
                </c:pt>
                <c:pt idx="5241" formatCode="d/m/yy\ h:mm;@">
                  <c:v>44984.208681192133</c:v>
                </c:pt>
                <c:pt idx="5242" formatCode="d/m/yy\ h:mm;@">
                  <c:v>44984.167014641207</c:v>
                </c:pt>
                <c:pt idx="5243" formatCode="d/m/yy\ h:mm;@">
                  <c:v>44984.125348090274</c:v>
                </c:pt>
                <c:pt idx="5244" formatCode="d/m/yy\ h:mm;@">
                  <c:v>44984.083681539349</c:v>
                </c:pt>
                <c:pt idx="5245" formatCode="d/m/yy\ h:mm;@">
                  <c:v>44984.042014988423</c:v>
                </c:pt>
                <c:pt idx="5246" formatCode="d/m/yy\ h:mm;@">
                  <c:v>44984.000348437497</c:v>
                </c:pt>
                <c:pt idx="5247" formatCode="d/m/yy\ h:mm;@">
                  <c:v>44983.958681886572</c:v>
                </c:pt>
                <c:pt idx="5248" formatCode="d/m/yy\ h:mm;@">
                  <c:v>44983.917015335646</c:v>
                </c:pt>
                <c:pt idx="5249" formatCode="d/m/yy\ h:mm;@">
                  <c:v>44983.875348784721</c:v>
                </c:pt>
                <c:pt idx="5250" formatCode="d/m/yy\ h:mm;@">
                  <c:v>44983.833682233795</c:v>
                </c:pt>
                <c:pt idx="5251" formatCode="d/m/yy\ h:mm;@">
                  <c:v>44983.79201568287</c:v>
                </c:pt>
                <c:pt idx="5252" formatCode="d/m/yy\ h:mm;@">
                  <c:v>44983.750349131944</c:v>
                </c:pt>
                <c:pt idx="5253" formatCode="d/m/yy\ h:mm;@">
                  <c:v>44983.708682581018</c:v>
                </c:pt>
                <c:pt idx="5254" formatCode="d/m/yy\ h:mm;@">
                  <c:v>44983.667016030093</c:v>
                </c:pt>
                <c:pt idx="5255" formatCode="d/m/yy\ h:mm;@">
                  <c:v>44983.625349479167</c:v>
                </c:pt>
                <c:pt idx="5256" formatCode="d/m/yy\ h:mm;@">
                  <c:v>44983.583682928242</c:v>
                </c:pt>
                <c:pt idx="5257" formatCode="d/m/yy\ h:mm;@">
                  <c:v>44983.542016377316</c:v>
                </c:pt>
                <c:pt idx="5258" formatCode="d/m/yy\ h:mm;@">
                  <c:v>44983.50034982639</c:v>
                </c:pt>
                <c:pt idx="5259" formatCode="d/m/yy\ h:mm;@">
                  <c:v>44983.458683275465</c:v>
                </c:pt>
                <c:pt idx="5260" formatCode="d/m/yy\ h:mm;@">
                  <c:v>44983.417016724539</c:v>
                </c:pt>
                <c:pt idx="5261" formatCode="d/m/yy\ h:mm;@">
                  <c:v>44983.375350173614</c:v>
                </c:pt>
                <c:pt idx="5262" formatCode="d/m/yy\ h:mm;@">
                  <c:v>44983.333683622688</c:v>
                </c:pt>
                <c:pt idx="5263" formatCode="d/m/yy\ h:mm;@">
                  <c:v>44983.292017071763</c:v>
                </c:pt>
                <c:pt idx="5264" formatCode="d/m/yy\ h:mm;@">
                  <c:v>44983.250350520837</c:v>
                </c:pt>
                <c:pt idx="5265" formatCode="d/m/yy\ h:mm;@">
                  <c:v>44983.208683969904</c:v>
                </c:pt>
                <c:pt idx="5266" formatCode="d/m/yy\ h:mm;@">
                  <c:v>44983.167017418979</c:v>
                </c:pt>
                <c:pt idx="5267" formatCode="d/m/yy\ h:mm;@">
                  <c:v>44983.125350868053</c:v>
                </c:pt>
                <c:pt idx="5268" formatCode="d/m/yy\ h:mm;@">
                  <c:v>44983.083684317127</c:v>
                </c:pt>
                <c:pt idx="5269" formatCode="d/m/yy\ h:mm;@">
                  <c:v>44983.042017766202</c:v>
                </c:pt>
                <c:pt idx="5270" formatCode="d/m/yy\ h:mm;@">
                  <c:v>44983.000351215276</c:v>
                </c:pt>
                <c:pt idx="5271" formatCode="d/m/yy\ h:mm;@">
                  <c:v>44982.958684664351</c:v>
                </c:pt>
                <c:pt idx="5272" formatCode="d/m/yy\ h:mm;@">
                  <c:v>44982.917018113425</c:v>
                </c:pt>
                <c:pt idx="5273" formatCode="d/m/yy\ h:mm;@">
                  <c:v>44982.875351562499</c:v>
                </c:pt>
                <c:pt idx="5274" formatCode="d/m/yy\ h:mm;@">
                  <c:v>44982.833685011574</c:v>
                </c:pt>
                <c:pt idx="5275" formatCode="d/m/yy\ h:mm;@">
                  <c:v>44982.792018460648</c:v>
                </c:pt>
                <c:pt idx="5276" formatCode="d/m/yy\ h:mm;@">
                  <c:v>44982.750351909723</c:v>
                </c:pt>
                <c:pt idx="5277" formatCode="d/m/yy\ h:mm;@">
                  <c:v>44982.708685358797</c:v>
                </c:pt>
                <c:pt idx="5278" formatCode="d/m/yy\ h:mm;@">
                  <c:v>44982.667018807872</c:v>
                </c:pt>
                <c:pt idx="5279" formatCode="d/m/yy\ h:mm;@">
                  <c:v>44982.625352256946</c:v>
                </c:pt>
                <c:pt idx="5280" formatCode="d/m/yy\ h:mm;@">
                  <c:v>44982.58368570602</c:v>
                </c:pt>
                <c:pt idx="5281" formatCode="d/m/yy\ h:mm;@">
                  <c:v>44982.542019155095</c:v>
                </c:pt>
                <c:pt idx="5282" formatCode="d/m/yy\ h:mm;@">
                  <c:v>44982.500352604169</c:v>
                </c:pt>
                <c:pt idx="5283" formatCode="d/m/yy\ h:mm;@">
                  <c:v>44982.458686053244</c:v>
                </c:pt>
                <c:pt idx="5284" formatCode="d/m/yy\ h:mm;@">
                  <c:v>44982.417019502318</c:v>
                </c:pt>
                <c:pt idx="5285" formatCode="d/m/yy\ h:mm;@">
                  <c:v>44982.375352951392</c:v>
                </c:pt>
                <c:pt idx="5286" formatCode="d/m/yy\ h:mm;@">
                  <c:v>44982.33368640046</c:v>
                </c:pt>
                <c:pt idx="5287" formatCode="d/m/yy\ h:mm;@">
                  <c:v>44982.292019849534</c:v>
                </c:pt>
                <c:pt idx="5288" formatCode="d/m/yy\ h:mm;@">
                  <c:v>44982.250353298608</c:v>
                </c:pt>
                <c:pt idx="5289" formatCode="d/m/yy\ h:mm;@">
                  <c:v>44982.208686747683</c:v>
                </c:pt>
                <c:pt idx="5290" formatCode="d/m/yy\ h:mm;@">
                  <c:v>44982.167020196757</c:v>
                </c:pt>
                <c:pt idx="5291" formatCode="d/m/yy\ h:mm;@">
                  <c:v>44982.125353645832</c:v>
                </c:pt>
                <c:pt idx="5292" formatCode="d/m/yy\ h:mm;@">
                  <c:v>44982.083687094906</c:v>
                </c:pt>
                <c:pt idx="5293" formatCode="d/m/yy\ h:mm;@">
                  <c:v>44982.04202054398</c:v>
                </c:pt>
                <c:pt idx="5294" formatCode="d/m/yy\ h:mm;@">
                  <c:v>44982.000353993055</c:v>
                </c:pt>
                <c:pt idx="5295" formatCode="d/m/yy\ h:mm;@">
                  <c:v>44981.958687442129</c:v>
                </c:pt>
                <c:pt idx="5296" formatCode="d/m/yy\ h:mm;@">
                  <c:v>44981.917020891204</c:v>
                </c:pt>
                <c:pt idx="5297" formatCode="d/m/yy\ h:mm;@">
                  <c:v>44981.875354340278</c:v>
                </c:pt>
                <c:pt idx="5298" formatCode="d/m/yy\ h:mm;@">
                  <c:v>44981.833687789353</c:v>
                </c:pt>
                <c:pt idx="5299" formatCode="d/m/yy\ h:mm;@">
                  <c:v>44981.792021238427</c:v>
                </c:pt>
                <c:pt idx="5300" formatCode="d/m/yy\ h:mm;@">
                  <c:v>44981.750354687501</c:v>
                </c:pt>
                <c:pt idx="5301" formatCode="d/m/yy\ h:mm;@">
                  <c:v>44981.708688136576</c:v>
                </c:pt>
                <c:pt idx="5302" formatCode="d/m/yy\ h:mm;@">
                  <c:v>44981.66702158565</c:v>
                </c:pt>
                <c:pt idx="5303" formatCode="d/m/yy\ h:mm;@">
                  <c:v>44981.625355034725</c:v>
                </c:pt>
                <c:pt idx="5304" formatCode="d/m/yy\ h:mm;@">
                  <c:v>44981.583688483799</c:v>
                </c:pt>
                <c:pt idx="5305" formatCode="d/m/yy\ h:mm;@">
                  <c:v>44981.542021932873</c:v>
                </c:pt>
                <c:pt idx="5306" formatCode="d/m/yy\ h:mm;@">
                  <c:v>44981.500355381948</c:v>
                </c:pt>
                <c:pt idx="5307" formatCode="d/m/yy\ h:mm;@">
                  <c:v>44981.458688831015</c:v>
                </c:pt>
                <c:pt idx="5308" formatCode="d/m/yy\ h:mm;@">
                  <c:v>44981.417022280089</c:v>
                </c:pt>
                <c:pt idx="5309" formatCode="d/m/yy\ h:mm;@">
                  <c:v>44981.375355729164</c:v>
                </c:pt>
                <c:pt idx="5310" formatCode="d/m/yy\ h:mm;@">
                  <c:v>44981.333689178238</c:v>
                </c:pt>
                <c:pt idx="5311" formatCode="d/m/yy\ h:mm;@">
                  <c:v>44981.292022627313</c:v>
                </c:pt>
                <c:pt idx="5312" formatCode="d/m/yy\ h:mm;@">
                  <c:v>44981.250356076387</c:v>
                </c:pt>
                <c:pt idx="5313" formatCode="d/m/yy\ h:mm;@">
                  <c:v>44981.208689525462</c:v>
                </c:pt>
                <c:pt idx="5314" formatCode="d/m/yy\ h:mm;@">
                  <c:v>44981.167022974536</c:v>
                </c:pt>
                <c:pt idx="5315" formatCode="d/m/yy\ h:mm;@">
                  <c:v>44981.12535642361</c:v>
                </c:pt>
                <c:pt idx="5316" formatCode="d/m/yy\ h:mm;@">
                  <c:v>44981.083689872685</c:v>
                </c:pt>
                <c:pt idx="5317" formatCode="d/m/yy\ h:mm;@">
                  <c:v>44981.042023321759</c:v>
                </c:pt>
                <c:pt idx="5318" formatCode="d/m/yy\ h:mm;@">
                  <c:v>44981.000356770834</c:v>
                </c:pt>
                <c:pt idx="5319" formatCode="d/m/yy\ h:mm;@">
                  <c:v>44980.958690219908</c:v>
                </c:pt>
                <c:pt idx="5320" formatCode="d/m/yy\ h:mm;@">
                  <c:v>44980.917023668982</c:v>
                </c:pt>
                <c:pt idx="5321" formatCode="d/m/yy\ h:mm;@">
                  <c:v>44980.875357118057</c:v>
                </c:pt>
                <c:pt idx="5322" formatCode="d/m/yy\ h:mm;@">
                  <c:v>44980.833690567131</c:v>
                </c:pt>
                <c:pt idx="5323" formatCode="d/m/yy\ h:mm;@">
                  <c:v>44980.792024016206</c:v>
                </c:pt>
                <c:pt idx="5324" formatCode="d/m/yy\ h:mm;@">
                  <c:v>44980.75035746528</c:v>
                </c:pt>
                <c:pt idx="5325" formatCode="d/m/yy\ h:mm;@">
                  <c:v>44980.708690914355</c:v>
                </c:pt>
                <c:pt idx="5326" formatCode="d/m/yy\ h:mm;@">
                  <c:v>44980.667024363429</c:v>
                </c:pt>
                <c:pt idx="5327" formatCode="d/m/yy\ h:mm;@">
                  <c:v>44980.625357812503</c:v>
                </c:pt>
                <c:pt idx="5328" formatCode="d/m/yy\ h:mm;@">
                  <c:v>44980.58369126157</c:v>
                </c:pt>
                <c:pt idx="5329" formatCode="d/m/yy\ h:mm;@">
                  <c:v>44980.542024710645</c:v>
                </c:pt>
                <c:pt idx="5330" formatCode="d/m/yy\ h:mm;@">
                  <c:v>44980.500358159719</c:v>
                </c:pt>
                <c:pt idx="5331" formatCode="d/m/yy\ h:mm;@">
                  <c:v>44980.458691608794</c:v>
                </c:pt>
                <c:pt idx="5332" formatCode="d/m/yy\ h:mm;@">
                  <c:v>44980.417025057868</c:v>
                </c:pt>
                <c:pt idx="5333" formatCode="d/m/yy\ h:mm;@">
                  <c:v>44980.375358506943</c:v>
                </c:pt>
                <c:pt idx="5334" formatCode="d/m/yy\ h:mm;@">
                  <c:v>44980.333691956017</c:v>
                </c:pt>
                <c:pt idx="5335" formatCode="d/m/yy\ h:mm;@">
                  <c:v>44980.292025405091</c:v>
                </c:pt>
                <c:pt idx="5336" formatCode="d/m/yy\ h:mm;@">
                  <c:v>44980.250358854166</c:v>
                </c:pt>
                <c:pt idx="5337" formatCode="d/m/yy\ h:mm;@">
                  <c:v>44980.20869230324</c:v>
                </c:pt>
                <c:pt idx="5338" formatCode="d/m/yy\ h:mm;@">
                  <c:v>44980.167025752315</c:v>
                </c:pt>
                <c:pt idx="5339" formatCode="d/m/yy\ h:mm;@">
                  <c:v>44980.125359201389</c:v>
                </c:pt>
                <c:pt idx="5340" formatCode="d/m/yy\ h:mm;@">
                  <c:v>44980.083692650463</c:v>
                </c:pt>
                <c:pt idx="5341" formatCode="d/m/yy\ h:mm;@">
                  <c:v>44980.042026099538</c:v>
                </c:pt>
                <c:pt idx="5342" formatCode="d/m/yy\ h:mm;@">
                  <c:v>44980.000359548612</c:v>
                </c:pt>
                <c:pt idx="5343" formatCode="d/m/yy\ h:mm;@">
                  <c:v>44979.958692997687</c:v>
                </c:pt>
                <c:pt idx="5344" formatCode="d/m/yy\ h:mm;@">
                  <c:v>44979.917026446761</c:v>
                </c:pt>
                <c:pt idx="5345" formatCode="d/m/yy\ h:mm;@">
                  <c:v>44979.875359895836</c:v>
                </c:pt>
                <c:pt idx="5346" formatCode="d/m/yy\ h:mm;@">
                  <c:v>44979.83369334491</c:v>
                </c:pt>
                <c:pt idx="5347" formatCode="d/m/yy\ h:mm;@">
                  <c:v>44979.792026793984</c:v>
                </c:pt>
                <c:pt idx="5348" formatCode="d/m/yy\ h:mm;@">
                  <c:v>44979.750360243059</c:v>
                </c:pt>
                <c:pt idx="5349" formatCode="d/m/yy\ h:mm;@">
                  <c:v>44979.708693692133</c:v>
                </c:pt>
                <c:pt idx="5350" formatCode="d/m/yy\ h:mm;@">
                  <c:v>44979.6670271412</c:v>
                </c:pt>
                <c:pt idx="5351" formatCode="d/m/yy\ h:mm;@">
                  <c:v>44979.625360590275</c:v>
                </c:pt>
                <c:pt idx="5352" formatCode="d/m/yy\ h:mm;@">
                  <c:v>44979.583694039349</c:v>
                </c:pt>
                <c:pt idx="5353" formatCode="d/m/yy\ h:mm;@">
                  <c:v>44979.542027488424</c:v>
                </c:pt>
                <c:pt idx="5354" formatCode="d/m/yy\ h:mm;@">
                  <c:v>44979.500360937498</c:v>
                </c:pt>
                <c:pt idx="5355" formatCode="d/m/yy\ h:mm;@">
                  <c:v>44979.458694386572</c:v>
                </c:pt>
                <c:pt idx="5356" formatCode="d/m/yy\ h:mm;@">
                  <c:v>44979.417027835647</c:v>
                </c:pt>
                <c:pt idx="5357" formatCode="d/m/yy\ h:mm;@">
                  <c:v>44979.375361284721</c:v>
                </c:pt>
                <c:pt idx="5358" formatCode="d/m/yy\ h:mm;@">
                  <c:v>44979.333694733796</c:v>
                </c:pt>
                <c:pt idx="5359" formatCode="d/m/yy\ h:mm;@">
                  <c:v>44979.29202818287</c:v>
                </c:pt>
                <c:pt idx="5360" formatCode="d/m/yy\ h:mm;@">
                  <c:v>44979.250361631945</c:v>
                </c:pt>
                <c:pt idx="5361" formatCode="d/m/yy\ h:mm;@">
                  <c:v>44979.208695081019</c:v>
                </c:pt>
                <c:pt idx="5362" formatCode="d/m/yy\ h:mm;@">
                  <c:v>44979.167028530093</c:v>
                </c:pt>
                <c:pt idx="5363" formatCode="d/m/yy\ h:mm;@">
                  <c:v>44979.125361979168</c:v>
                </c:pt>
                <c:pt idx="5364" formatCode="d/m/yy\ h:mm;@">
                  <c:v>44979.083695428242</c:v>
                </c:pt>
                <c:pt idx="5365" formatCode="d/m/yy\ h:mm;@">
                  <c:v>44979.042028877317</c:v>
                </c:pt>
                <c:pt idx="5366" formatCode="d/m/yy\ h:mm;@">
                  <c:v>44979.000362326391</c:v>
                </c:pt>
                <c:pt idx="5367" formatCode="d/m/yy\ h:mm;@">
                  <c:v>44978.958695775465</c:v>
                </c:pt>
                <c:pt idx="5368" formatCode="d/m/yy\ h:mm;@">
                  <c:v>44978.91702922454</c:v>
                </c:pt>
                <c:pt idx="5369" formatCode="d/m/yy\ h:mm;@">
                  <c:v>44978.875362673614</c:v>
                </c:pt>
                <c:pt idx="5370" formatCode="d/m/yy\ h:mm;@">
                  <c:v>44978.833696122689</c:v>
                </c:pt>
                <c:pt idx="5371" formatCode="d/m/yy\ h:mm;@">
                  <c:v>44978.792029571756</c:v>
                </c:pt>
                <c:pt idx="5372" formatCode="d/m/yy\ h:mm;@">
                  <c:v>44978.75036302083</c:v>
                </c:pt>
                <c:pt idx="5373" formatCode="d/m/yy\ h:mm;@">
                  <c:v>44978.708696469905</c:v>
                </c:pt>
                <c:pt idx="5374" formatCode="d/m/yy\ h:mm;@">
                  <c:v>44978.667029918979</c:v>
                </c:pt>
                <c:pt idx="5375" formatCode="d/m/yy\ h:mm;@">
                  <c:v>44978.625363368054</c:v>
                </c:pt>
                <c:pt idx="5376" formatCode="d/m/yy\ h:mm;@">
                  <c:v>44978.583696817128</c:v>
                </c:pt>
                <c:pt idx="5377" formatCode="d/m/yy\ h:mm;@">
                  <c:v>44978.542030266202</c:v>
                </c:pt>
                <c:pt idx="5378" formatCode="d/m/yy\ h:mm;@">
                  <c:v>44978.500363715277</c:v>
                </c:pt>
                <c:pt idx="5379" formatCode="d/m/yy\ h:mm;@">
                  <c:v>44978.458697164351</c:v>
                </c:pt>
                <c:pt idx="5380" formatCode="d/m/yy\ h:mm;@">
                  <c:v>44978.417030613426</c:v>
                </c:pt>
                <c:pt idx="5381" formatCode="d/m/yy\ h:mm;@">
                  <c:v>44978.3753640625</c:v>
                </c:pt>
                <c:pt idx="5382" formatCode="d/m/yy\ h:mm;@">
                  <c:v>44978.333697511574</c:v>
                </c:pt>
                <c:pt idx="5383" formatCode="d/m/yy\ h:mm;@">
                  <c:v>44978.292030960649</c:v>
                </c:pt>
                <c:pt idx="5384" formatCode="d/m/yy\ h:mm;@">
                  <c:v>44978.250364409723</c:v>
                </c:pt>
                <c:pt idx="5385" formatCode="d/m/yy\ h:mm;@">
                  <c:v>44978.208697858798</c:v>
                </c:pt>
                <c:pt idx="5386" formatCode="d/m/yy\ h:mm;@">
                  <c:v>44978.167031307872</c:v>
                </c:pt>
                <c:pt idx="5387" formatCode="d/m/yy\ h:mm;@">
                  <c:v>44978.125364756947</c:v>
                </c:pt>
                <c:pt idx="5388" formatCode="d/m/yy\ h:mm;@">
                  <c:v>44978.083698206021</c:v>
                </c:pt>
                <c:pt idx="5389" formatCode="d/m/yy\ h:mm;@">
                  <c:v>44978.042031655095</c:v>
                </c:pt>
                <c:pt idx="5390" formatCode="d/m/yy\ h:mm;@">
                  <c:v>44978.00036510417</c:v>
                </c:pt>
                <c:pt idx="5391" formatCode="d/m/yy\ h:mm;@">
                  <c:v>44977.958698553244</c:v>
                </c:pt>
                <c:pt idx="5392" formatCode="d/m/yy\ h:mm;@">
                  <c:v>44977.917032002311</c:v>
                </c:pt>
                <c:pt idx="5393" formatCode="d/m/yy\ h:mm;@">
                  <c:v>44977.875365451386</c:v>
                </c:pt>
                <c:pt idx="5394" formatCode="d/m/yy\ h:mm;@">
                  <c:v>44977.83369890046</c:v>
                </c:pt>
                <c:pt idx="5395" formatCode="d/m/yy\ h:mm;@">
                  <c:v>44977.792032349535</c:v>
                </c:pt>
                <c:pt idx="5396" formatCode="d/m/yy\ h:mm;@">
                  <c:v>44977.750365798609</c:v>
                </c:pt>
                <c:pt idx="5397" formatCode="d/m/yy\ h:mm;@">
                  <c:v>44977.708699247683</c:v>
                </c:pt>
                <c:pt idx="5398" formatCode="d/m/yy\ h:mm;@">
                  <c:v>44977.667032696758</c:v>
                </c:pt>
                <c:pt idx="5399" formatCode="d/m/yy\ h:mm;@">
                  <c:v>44977.625366145832</c:v>
                </c:pt>
                <c:pt idx="5400" formatCode="d/m/yy\ h:mm;@">
                  <c:v>44977.583699594907</c:v>
                </c:pt>
                <c:pt idx="5401" formatCode="d/m/yy\ h:mm;@">
                  <c:v>44977.542033043981</c:v>
                </c:pt>
                <c:pt idx="5402" formatCode="d/m/yy\ h:mm;@">
                  <c:v>44977.500366493055</c:v>
                </c:pt>
                <c:pt idx="5403" formatCode="d/m/yy\ h:mm;@">
                  <c:v>44977.45869994213</c:v>
                </c:pt>
                <c:pt idx="5404" formatCode="d/m/yy\ h:mm;@">
                  <c:v>44977.417033391204</c:v>
                </c:pt>
                <c:pt idx="5405" formatCode="d/m/yy\ h:mm;@">
                  <c:v>44977.375366840279</c:v>
                </c:pt>
                <c:pt idx="5406" formatCode="d/m/yy\ h:mm;@">
                  <c:v>44977.333700289353</c:v>
                </c:pt>
                <c:pt idx="5407" formatCode="d/m/yy\ h:mm;@">
                  <c:v>44977.292033738428</c:v>
                </c:pt>
                <c:pt idx="5408" formatCode="d/m/yy\ h:mm;@">
                  <c:v>44977.250367187502</c:v>
                </c:pt>
                <c:pt idx="5409" formatCode="d/m/yy\ h:mm;@">
                  <c:v>44977.208700636576</c:v>
                </c:pt>
                <c:pt idx="5410" formatCode="d/m/yy\ h:mm;@">
                  <c:v>44977.167034085651</c:v>
                </c:pt>
                <c:pt idx="5411" formatCode="d/m/yy\ h:mm;@">
                  <c:v>44977.125367534725</c:v>
                </c:pt>
                <c:pt idx="5412" formatCode="d/m/yy\ h:mm;@">
                  <c:v>44977.0837009838</c:v>
                </c:pt>
                <c:pt idx="5413" formatCode="d/m/yy\ h:mm;@">
                  <c:v>44977.042034432867</c:v>
                </c:pt>
                <c:pt idx="5414" formatCode="d/m/yy\ h:mm;@">
                  <c:v>44977.000367881941</c:v>
                </c:pt>
                <c:pt idx="5415" formatCode="d/m/yy\ h:mm;@">
                  <c:v>44976.958701331016</c:v>
                </c:pt>
                <c:pt idx="5416" formatCode="d/m/yy\ h:mm;@">
                  <c:v>44976.91703478009</c:v>
                </c:pt>
                <c:pt idx="5417" formatCode="d/m/yy\ h:mm;@">
                  <c:v>44976.875368229164</c:v>
                </c:pt>
                <c:pt idx="5418" formatCode="d/m/yy\ h:mm;@">
                  <c:v>44976.833701678239</c:v>
                </c:pt>
                <c:pt idx="5419" formatCode="d/m/yy\ h:mm;@">
                  <c:v>44976.792035127313</c:v>
                </c:pt>
                <c:pt idx="5420" formatCode="d/m/yy\ h:mm;@">
                  <c:v>44976.750368576388</c:v>
                </c:pt>
                <c:pt idx="5421" formatCode="d/m/yy\ h:mm;@">
                  <c:v>44976.708702025462</c:v>
                </c:pt>
                <c:pt idx="5422" formatCode="d/m/yy\ h:mm;@">
                  <c:v>44976.667035474537</c:v>
                </c:pt>
                <c:pt idx="5423" formatCode="d/m/yy\ h:mm;@">
                  <c:v>44976.625368923611</c:v>
                </c:pt>
                <c:pt idx="5424" formatCode="d/m/yy\ h:mm;@">
                  <c:v>44976.583702372685</c:v>
                </c:pt>
                <c:pt idx="5425" formatCode="d/m/yy\ h:mm;@">
                  <c:v>44976.54203582176</c:v>
                </c:pt>
                <c:pt idx="5426" formatCode="d/m/yy\ h:mm;@">
                  <c:v>44976.500369270834</c:v>
                </c:pt>
                <c:pt idx="5427" formatCode="d/m/yy\ h:mm;@">
                  <c:v>44976.458702719909</c:v>
                </c:pt>
                <c:pt idx="5428" formatCode="d/m/yy\ h:mm;@">
                  <c:v>44976.417036168983</c:v>
                </c:pt>
                <c:pt idx="5429" formatCode="d/m/yy\ h:mm;@">
                  <c:v>44976.375369618057</c:v>
                </c:pt>
                <c:pt idx="5430" formatCode="d/m/yy\ h:mm;@">
                  <c:v>44976.333703067132</c:v>
                </c:pt>
                <c:pt idx="5431" formatCode="d/m/yy\ h:mm;@">
                  <c:v>44976.292036516206</c:v>
                </c:pt>
                <c:pt idx="5432" formatCode="d/m/yy\ h:mm;@">
                  <c:v>44976.250369965281</c:v>
                </c:pt>
                <c:pt idx="5433" formatCode="d/m/yy\ h:mm;@">
                  <c:v>44976.208703414355</c:v>
                </c:pt>
                <c:pt idx="5434" formatCode="d/m/yy\ h:mm;@">
                  <c:v>44976.16703686343</c:v>
                </c:pt>
                <c:pt idx="5435" formatCode="d/m/yy\ h:mm;@">
                  <c:v>44976.125370312497</c:v>
                </c:pt>
                <c:pt idx="5436" formatCode="d/m/yy\ h:mm;@">
                  <c:v>44976.083703761571</c:v>
                </c:pt>
                <c:pt idx="5437" formatCode="d/m/yy\ h:mm;@">
                  <c:v>44976.042037210646</c:v>
                </c:pt>
                <c:pt idx="5438" formatCode="d/m/yy\ h:mm;@">
                  <c:v>44976.00037065972</c:v>
                </c:pt>
                <c:pt idx="5439" formatCode="d/m/yy\ h:mm;@">
                  <c:v>44975.958704108794</c:v>
                </c:pt>
                <c:pt idx="5440" formatCode="d/m/yy\ h:mm;@">
                  <c:v>44975.917037557869</c:v>
                </c:pt>
                <c:pt idx="5441" formatCode="d/m/yy\ h:mm;@">
                  <c:v>44975.875371006943</c:v>
                </c:pt>
                <c:pt idx="5442" formatCode="d/m/yy\ h:mm;@">
                  <c:v>44975.833704456018</c:v>
                </c:pt>
                <c:pt idx="5443" formatCode="d/m/yy\ h:mm;@">
                  <c:v>44975.792037905092</c:v>
                </c:pt>
                <c:pt idx="5444" formatCode="d/m/yy\ h:mm;@">
                  <c:v>44975.750371354166</c:v>
                </c:pt>
                <c:pt idx="5445" formatCode="d/m/yy\ h:mm;@">
                  <c:v>44975.708704803241</c:v>
                </c:pt>
                <c:pt idx="5446" formatCode="d/m/yy\ h:mm;@">
                  <c:v>44975.667038252315</c:v>
                </c:pt>
                <c:pt idx="5447" formatCode="d/m/yy\ h:mm;@">
                  <c:v>44975.62537170139</c:v>
                </c:pt>
                <c:pt idx="5448" formatCode="d/m/yy\ h:mm;@">
                  <c:v>44975.583705150464</c:v>
                </c:pt>
                <c:pt idx="5449" formatCode="d/m/yy\ h:mm;@">
                  <c:v>44975.542038599539</c:v>
                </c:pt>
                <c:pt idx="5450" formatCode="d/m/yy\ h:mm;@">
                  <c:v>44975.500372048613</c:v>
                </c:pt>
                <c:pt idx="5451" formatCode="d/m/yy\ h:mm;@">
                  <c:v>44975.458705497687</c:v>
                </c:pt>
                <c:pt idx="5452" formatCode="d/m/yy\ h:mm;@">
                  <c:v>44975.417038946762</c:v>
                </c:pt>
                <c:pt idx="5453" formatCode="d/m/yy\ h:mm;@">
                  <c:v>44975.375372395836</c:v>
                </c:pt>
                <c:pt idx="5454" formatCode="d/m/yy\ h:mm;@">
                  <c:v>44975.333705844911</c:v>
                </c:pt>
                <c:pt idx="5455" formatCode="d/m/yy\ h:mm;@">
                  <c:v>44975.292039293985</c:v>
                </c:pt>
                <c:pt idx="5456" formatCode="d/m/yy\ h:mm;@">
                  <c:v>44975.250372743052</c:v>
                </c:pt>
                <c:pt idx="5457" formatCode="d/m/yy\ h:mm;@">
                  <c:v>44975.208706192127</c:v>
                </c:pt>
                <c:pt idx="5458" formatCode="d/m/yy\ h:mm;@">
                  <c:v>44975.167039641201</c:v>
                </c:pt>
                <c:pt idx="5459" formatCode="d/m/yy\ h:mm;@">
                  <c:v>44975.125373090275</c:v>
                </c:pt>
                <c:pt idx="5460" formatCode="d/m/yy\ h:mm;@">
                  <c:v>44975.08370653935</c:v>
                </c:pt>
                <c:pt idx="5461" formatCode="d/m/yy\ h:mm;@">
                  <c:v>44975.042039988424</c:v>
                </c:pt>
                <c:pt idx="5462" formatCode="d/m/yy\ h:mm;@">
                  <c:v>44975.000373437499</c:v>
                </c:pt>
                <c:pt idx="5463" formatCode="d/m/yy\ h:mm;@">
                  <c:v>44974.958706886573</c:v>
                </c:pt>
                <c:pt idx="5464" formatCode="d/m/yy\ h:mm;@">
                  <c:v>44974.917040335647</c:v>
                </c:pt>
                <c:pt idx="5465" formatCode="d/m/yy\ h:mm;@">
                  <c:v>44974.875373784722</c:v>
                </c:pt>
                <c:pt idx="5466" formatCode="d/m/yy\ h:mm;@">
                  <c:v>44974.833707233796</c:v>
                </c:pt>
                <c:pt idx="5467" formatCode="d/m/yy\ h:mm;@">
                  <c:v>44974.792040682871</c:v>
                </c:pt>
                <c:pt idx="5468" formatCode="d/m/yy\ h:mm;@">
                  <c:v>44974.750374131945</c:v>
                </c:pt>
                <c:pt idx="5469" formatCode="d/m/yy\ h:mm;@">
                  <c:v>44974.70870758102</c:v>
                </c:pt>
                <c:pt idx="5470" formatCode="d/m/yy\ h:mm;@">
                  <c:v>44974.667041030094</c:v>
                </c:pt>
                <c:pt idx="5471" formatCode="d/m/yy\ h:mm;@">
                  <c:v>44974.625374479168</c:v>
                </c:pt>
                <c:pt idx="5472" formatCode="d/m/yy\ h:mm;@">
                  <c:v>44974.583707928243</c:v>
                </c:pt>
                <c:pt idx="5473" formatCode="d/m/yy\ h:mm;@">
                  <c:v>44974.542041377317</c:v>
                </c:pt>
                <c:pt idx="5474" formatCode="d/m/yy\ h:mm;@">
                  <c:v>44974.500374826392</c:v>
                </c:pt>
                <c:pt idx="5475" formatCode="d/m/yy\ h:mm;@">
                  <c:v>44974.458708275466</c:v>
                </c:pt>
                <c:pt idx="5476" formatCode="d/m/yy\ h:mm;@">
                  <c:v>44974.41704172454</c:v>
                </c:pt>
                <c:pt idx="5477" formatCode="d/m/yy\ h:mm;@">
                  <c:v>44974.375375173608</c:v>
                </c:pt>
                <c:pt idx="5478" formatCode="d/m/yy\ h:mm;@">
                  <c:v>44974.333708622682</c:v>
                </c:pt>
                <c:pt idx="5479" formatCode="d/m/yy\ h:mm;@">
                  <c:v>44974.292042071756</c:v>
                </c:pt>
                <c:pt idx="5480" formatCode="d/m/yy\ h:mm;@">
                  <c:v>44974.250375520831</c:v>
                </c:pt>
                <c:pt idx="5481" formatCode="d/m/yy\ h:mm;@">
                  <c:v>44974.208708969905</c:v>
                </c:pt>
                <c:pt idx="5482" formatCode="d/m/yy\ h:mm;@">
                  <c:v>44974.16704241898</c:v>
                </c:pt>
                <c:pt idx="5483" formatCode="d/m/yy\ h:mm;@">
                  <c:v>44974.125375868054</c:v>
                </c:pt>
                <c:pt idx="5484" formatCode="d/m/yy\ h:mm;@">
                  <c:v>44974.083709317129</c:v>
                </c:pt>
                <c:pt idx="5485" formatCode="d/m/yy\ h:mm;@">
                  <c:v>44974.042042766203</c:v>
                </c:pt>
                <c:pt idx="5486" formatCode="d/m/yy\ h:mm;@">
                  <c:v>44974.000376215277</c:v>
                </c:pt>
                <c:pt idx="5487" formatCode="d/m/yy\ h:mm;@">
                  <c:v>44973.958709664352</c:v>
                </c:pt>
                <c:pt idx="5488" formatCode="d/m/yy\ h:mm;@">
                  <c:v>44973.917043113426</c:v>
                </c:pt>
                <c:pt idx="5489" formatCode="d/m/yy\ h:mm;@">
                  <c:v>44973.875376562501</c:v>
                </c:pt>
                <c:pt idx="5490" formatCode="d/m/yy\ h:mm;@">
                  <c:v>44973.833710011575</c:v>
                </c:pt>
                <c:pt idx="5491" formatCode="d/m/yy\ h:mm;@">
                  <c:v>44973.792043460649</c:v>
                </c:pt>
                <c:pt idx="5492" formatCode="d/m/yy\ h:mm;@">
                  <c:v>44973.750376909724</c:v>
                </c:pt>
                <c:pt idx="5493" formatCode="d/m/yy\ h:mm;@">
                  <c:v>44973.708710358798</c:v>
                </c:pt>
                <c:pt idx="5494" formatCode="d/m/yy\ h:mm;@">
                  <c:v>44973.667043807873</c:v>
                </c:pt>
                <c:pt idx="5495" formatCode="d/m/yy\ h:mm;@">
                  <c:v>44973.625377256947</c:v>
                </c:pt>
                <c:pt idx="5496" formatCode="d/m/yy\ h:mm;@">
                  <c:v>44973.583710706022</c:v>
                </c:pt>
                <c:pt idx="5497" formatCode="d/m/yy\ h:mm;@">
                  <c:v>44973.542044155096</c:v>
                </c:pt>
                <c:pt idx="5498" formatCode="d/m/yy\ h:mm;@">
                  <c:v>44973.500377604163</c:v>
                </c:pt>
                <c:pt idx="5499" formatCode="d/m/yy\ h:mm;@">
                  <c:v>44973.458711053237</c:v>
                </c:pt>
                <c:pt idx="5500" formatCode="d/m/yy\ h:mm;@">
                  <c:v>44973.417044502312</c:v>
                </c:pt>
                <c:pt idx="5501" formatCode="d/m/yy\ h:mm;@">
                  <c:v>44973.375377951386</c:v>
                </c:pt>
                <c:pt idx="5502" formatCode="d/m/yy\ h:mm;@">
                  <c:v>44973.333711400461</c:v>
                </c:pt>
                <c:pt idx="5503" formatCode="d/m/yy\ h:mm;@">
                  <c:v>44973.292044849535</c:v>
                </c:pt>
                <c:pt idx="5504" formatCode="d/m/yy\ h:mm;@">
                  <c:v>44973.25037829861</c:v>
                </c:pt>
                <c:pt idx="5505" formatCode="d/m/yy\ h:mm;@">
                  <c:v>44973.208711747684</c:v>
                </c:pt>
                <c:pt idx="5506" formatCode="d/m/yy\ h:mm;@">
                  <c:v>44973.167045196758</c:v>
                </c:pt>
                <c:pt idx="5507" formatCode="d/m/yy\ h:mm;@">
                  <c:v>44973.125378645833</c:v>
                </c:pt>
                <c:pt idx="5508" formatCode="d/m/yy\ h:mm;@">
                  <c:v>44973.083712094907</c:v>
                </c:pt>
                <c:pt idx="5509" formatCode="d/m/yy\ h:mm;@">
                  <c:v>44973.042045543982</c:v>
                </c:pt>
                <c:pt idx="5510" formatCode="d/m/yy\ h:mm;@">
                  <c:v>44973.000378993056</c:v>
                </c:pt>
                <c:pt idx="5511" formatCode="d/m/yy\ h:mm;@">
                  <c:v>44972.95871244213</c:v>
                </c:pt>
                <c:pt idx="5512" formatCode="d/m/yy\ h:mm;@">
                  <c:v>44972.917045891205</c:v>
                </c:pt>
                <c:pt idx="5513" formatCode="d/m/yy\ h:mm;@">
                  <c:v>44972.875379340279</c:v>
                </c:pt>
                <c:pt idx="5514" formatCode="d/m/yy\ h:mm;@">
                  <c:v>44972.833712789354</c:v>
                </c:pt>
                <c:pt idx="5515" formatCode="d/m/yy\ h:mm;@">
                  <c:v>44972.792046238428</c:v>
                </c:pt>
                <c:pt idx="5516" formatCode="d/m/yy\ h:mm;@">
                  <c:v>44972.750379687503</c:v>
                </c:pt>
                <c:pt idx="5517" formatCode="d/m/yy\ h:mm;@">
                  <c:v>44972.708713136577</c:v>
                </c:pt>
                <c:pt idx="5518" formatCode="d/m/yy\ h:mm;@">
                  <c:v>44972.667046585651</c:v>
                </c:pt>
                <c:pt idx="5519" formatCode="d/m/yy\ h:mm;@">
                  <c:v>44972.625380034726</c:v>
                </c:pt>
                <c:pt idx="5520" formatCode="d/m/yy\ h:mm;@">
                  <c:v>44972.583713483793</c:v>
                </c:pt>
                <c:pt idx="5521" formatCode="d/m/yy\ h:mm;@">
                  <c:v>44972.542046932867</c:v>
                </c:pt>
                <c:pt idx="5522" formatCode="d/m/yy\ h:mm;@">
                  <c:v>44972.500380381942</c:v>
                </c:pt>
                <c:pt idx="5523" formatCode="d/m/yy\ h:mm;@">
                  <c:v>44972.458713831016</c:v>
                </c:pt>
                <c:pt idx="5524" formatCode="d/m/yy\ h:mm;@">
                  <c:v>44972.417047280091</c:v>
                </c:pt>
                <c:pt idx="5525" formatCode="d/m/yy\ h:mm;@">
                  <c:v>44972.375380729165</c:v>
                </c:pt>
                <c:pt idx="5526" formatCode="d/m/yy\ h:mm;@">
                  <c:v>44972.333714178239</c:v>
                </c:pt>
                <c:pt idx="5527" formatCode="d/m/yy\ h:mm;@">
                  <c:v>44972.292047627314</c:v>
                </c:pt>
                <c:pt idx="5528" formatCode="d/m/yy\ h:mm;@">
                  <c:v>44972.250381076388</c:v>
                </c:pt>
                <c:pt idx="5529" formatCode="d/m/yy\ h:mm;@">
                  <c:v>44972.208714525463</c:v>
                </c:pt>
                <c:pt idx="5530" formatCode="d/m/yy\ h:mm;@">
                  <c:v>44972.167047974537</c:v>
                </c:pt>
                <c:pt idx="5531" formatCode="d/m/yy\ h:mm;@">
                  <c:v>44972.125381423612</c:v>
                </c:pt>
                <c:pt idx="5532" formatCode="d/m/yy\ h:mm;@">
                  <c:v>44972.083714872686</c:v>
                </c:pt>
                <c:pt idx="5533" formatCode="d/m/yy\ h:mm;@">
                  <c:v>44972.04204832176</c:v>
                </c:pt>
                <c:pt idx="5534" formatCode="d/m/yy\ h:mm;@">
                  <c:v>44972.000381770835</c:v>
                </c:pt>
                <c:pt idx="5535" formatCode="d/m/yy\ h:mm;@">
                  <c:v>44971.958715219909</c:v>
                </c:pt>
                <c:pt idx="5536" formatCode="d/m/yy\ h:mm;@">
                  <c:v>44971.917048668984</c:v>
                </c:pt>
                <c:pt idx="5537" formatCode="d/m/yy\ h:mm;@">
                  <c:v>44971.875382118058</c:v>
                </c:pt>
                <c:pt idx="5538" formatCode="d/m/yy\ h:mm;@">
                  <c:v>44971.833715567132</c:v>
                </c:pt>
                <c:pt idx="5539" formatCode="d/m/yy\ h:mm;@">
                  <c:v>44971.792049016207</c:v>
                </c:pt>
                <c:pt idx="5540" formatCode="d/m/yy\ h:mm;@">
                  <c:v>44971.750382465281</c:v>
                </c:pt>
                <c:pt idx="5541" formatCode="d/m/yy\ h:mm;@">
                  <c:v>44971.708715914348</c:v>
                </c:pt>
                <c:pt idx="5542" formatCode="d/m/yy\ h:mm;@">
                  <c:v>44971.667049363423</c:v>
                </c:pt>
                <c:pt idx="5543" formatCode="d/m/yy\ h:mm;@">
                  <c:v>44971.625382812497</c:v>
                </c:pt>
                <c:pt idx="5544" formatCode="d/m/yy\ h:mm;@">
                  <c:v>44971.583716261572</c:v>
                </c:pt>
                <c:pt idx="5545" formatCode="d/m/yy\ h:mm;@">
                  <c:v>44971.542049710646</c:v>
                </c:pt>
                <c:pt idx="5546" formatCode="d/m/yy\ h:mm;@">
                  <c:v>44971.500383159721</c:v>
                </c:pt>
                <c:pt idx="5547" formatCode="d/m/yy\ h:mm;@">
                  <c:v>44971.458716608795</c:v>
                </c:pt>
                <c:pt idx="5548" formatCode="d/m/yy\ h:mm;@">
                  <c:v>44971.417050057869</c:v>
                </c:pt>
                <c:pt idx="5549" formatCode="d/m/yy\ h:mm;@">
                  <c:v>44971.375383506944</c:v>
                </c:pt>
                <c:pt idx="5550" formatCode="d/m/yy\ h:mm;@">
                  <c:v>44971.333716956018</c:v>
                </c:pt>
                <c:pt idx="5551" formatCode="d/m/yy\ h:mm;@">
                  <c:v>44971.292050405093</c:v>
                </c:pt>
                <c:pt idx="5552" formatCode="d/m/yy\ h:mm;@">
                  <c:v>44971.250383854167</c:v>
                </c:pt>
                <c:pt idx="5553" formatCode="d/m/yy\ h:mm;@">
                  <c:v>44971.208717303241</c:v>
                </c:pt>
                <c:pt idx="5554" formatCode="d/m/yy\ h:mm;@">
                  <c:v>44971.167050752316</c:v>
                </c:pt>
                <c:pt idx="5555" formatCode="d/m/yy\ h:mm;@">
                  <c:v>44971.12538420139</c:v>
                </c:pt>
                <c:pt idx="5556" formatCode="d/m/yy\ h:mm;@">
                  <c:v>44971.083717650465</c:v>
                </c:pt>
                <c:pt idx="5557" formatCode="d/m/yy\ h:mm;@">
                  <c:v>44971.042051099539</c:v>
                </c:pt>
                <c:pt idx="5558" formatCode="d/m/yy\ h:mm;@">
                  <c:v>44971.000384548614</c:v>
                </c:pt>
                <c:pt idx="5559" formatCode="d/m/yy\ h:mm;@">
                  <c:v>44970.958717997688</c:v>
                </c:pt>
                <c:pt idx="5560" formatCode="d/m/yy\ h:mm;@">
                  <c:v>44970.917051446762</c:v>
                </c:pt>
                <c:pt idx="5561" formatCode="d/m/yy\ h:mm;@">
                  <c:v>44970.875384895837</c:v>
                </c:pt>
                <c:pt idx="5562" formatCode="d/m/yy\ h:mm;@">
                  <c:v>44970.833718344904</c:v>
                </c:pt>
                <c:pt idx="5563" formatCode="d/m/yy\ h:mm;@">
                  <c:v>44970.792051793978</c:v>
                </c:pt>
                <c:pt idx="5564" formatCode="d/m/yy\ h:mm;@">
                  <c:v>44970.750385243053</c:v>
                </c:pt>
                <c:pt idx="5565" formatCode="d/m/yy\ h:mm;@">
                  <c:v>44970.708718692127</c:v>
                </c:pt>
                <c:pt idx="5566" formatCode="d/m/yy\ h:mm;@">
                  <c:v>44970.667052141202</c:v>
                </c:pt>
                <c:pt idx="5567" formatCode="d/m/yy\ h:mm;@">
                  <c:v>44970.625385590276</c:v>
                </c:pt>
                <c:pt idx="5568" formatCode="d/m/yy\ h:mm;@">
                  <c:v>44970.58371903935</c:v>
                </c:pt>
                <c:pt idx="5569" formatCode="d/m/yy\ h:mm;@">
                  <c:v>44970.542052488425</c:v>
                </c:pt>
                <c:pt idx="5570" formatCode="d/m/yy\ h:mm;@">
                  <c:v>44970.500385937499</c:v>
                </c:pt>
                <c:pt idx="5571" formatCode="d/m/yy\ h:mm;@">
                  <c:v>44970.458719386574</c:v>
                </c:pt>
                <c:pt idx="5572" formatCode="d/m/yy\ h:mm;@">
                  <c:v>44970.417052835648</c:v>
                </c:pt>
                <c:pt idx="5573" formatCode="d/m/yy\ h:mm;@">
                  <c:v>44970.375386284722</c:v>
                </c:pt>
                <c:pt idx="5574" formatCode="d/m/yy\ h:mm;@">
                  <c:v>44970.333719733797</c:v>
                </c:pt>
                <c:pt idx="5575" formatCode="d/m/yy\ h:mm;@">
                  <c:v>44970.292053182871</c:v>
                </c:pt>
                <c:pt idx="5576" formatCode="d/m/yy\ h:mm;@">
                  <c:v>44970.250386631946</c:v>
                </c:pt>
                <c:pt idx="5577" formatCode="d/m/yy\ h:mm;@">
                  <c:v>44970.20872008102</c:v>
                </c:pt>
                <c:pt idx="5578" formatCode="d/m/yy\ h:mm;@">
                  <c:v>44970.167053530095</c:v>
                </c:pt>
                <c:pt idx="5579" formatCode="d/m/yy\ h:mm;@">
                  <c:v>44970.125386979169</c:v>
                </c:pt>
                <c:pt idx="5580" formatCode="d/m/yy\ h:mm;@">
                  <c:v>44970.083720428243</c:v>
                </c:pt>
                <c:pt idx="5581" formatCode="d/m/yy\ h:mm;@">
                  <c:v>44970.042053877318</c:v>
                </c:pt>
                <c:pt idx="5582" formatCode="d/m/yy\ h:mm;@">
                  <c:v>44970.000387326392</c:v>
                </c:pt>
                <c:pt idx="5583" formatCode="d/m/yy\ h:mm;@">
                  <c:v>44969.958720775459</c:v>
                </c:pt>
                <c:pt idx="5584" formatCode="d/m/yy\ h:mm;@">
                  <c:v>44969.917054224534</c:v>
                </c:pt>
                <c:pt idx="5585" formatCode="d/m/yy\ h:mm;@">
                  <c:v>44969.875387673608</c:v>
                </c:pt>
                <c:pt idx="5586" formatCode="d/m/yy\ h:mm;@">
                  <c:v>44969.833721122683</c:v>
                </c:pt>
                <c:pt idx="5587" formatCode="d/m/yy\ h:mm;@">
                  <c:v>44969.792054571757</c:v>
                </c:pt>
                <c:pt idx="5588" formatCode="d/m/yy\ h:mm;@">
                  <c:v>44969.750388020831</c:v>
                </c:pt>
                <c:pt idx="5589" formatCode="d/m/yy\ h:mm;@">
                  <c:v>44969.708721469906</c:v>
                </c:pt>
                <c:pt idx="5590" formatCode="d/m/yy\ h:mm;@">
                  <c:v>44969.66705491898</c:v>
                </c:pt>
                <c:pt idx="5591" formatCode="d/m/yy\ h:mm;@">
                  <c:v>44969.625388368055</c:v>
                </c:pt>
                <c:pt idx="5592" formatCode="d/m/yy\ h:mm;@">
                  <c:v>44969.583721817129</c:v>
                </c:pt>
                <c:pt idx="5593" formatCode="d/m/yy\ h:mm;@">
                  <c:v>44969.542055266204</c:v>
                </c:pt>
                <c:pt idx="5594" formatCode="d/m/yy\ h:mm;@">
                  <c:v>44969.500388715278</c:v>
                </c:pt>
                <c:pt idx="5595" formatCode="d/m/yy\ h:mm;@">
                  <c:v>44969.458722164352</c:v>
                </c:pt>
                <c:pt idx="5596" formatCode="d/m/yy\ h:mm;@">
                  <c:v>44969.417055613427</c:v>
                </c:pt>
                <c:pt idx="5597" formatCode="d/m/yy\ h:mm;@">
                  <c:v>44969.375389062501</c:v>
                </c:pt>
                <c:pt idx="5598" formatCode="d/m/yy\ h:mm;@">
                  <c:v>44969.333722511576</c:v>
                </c:pt>
                <c:pt idx="5599" formatCode="d/m/yy\ h:mm;@">
                  <c:v>44969.29205596065</c:v>
                </c:pt>
                <c:pt idx="5600" formatCode="d/m/yy\ h:mm;@">
                  <c:v>44969.250389409724</c:v>
                </c:pt>
                <c:pt idx="5601" formatCode="d/m/yy\ h:mm;@">
                  <c:v>44969.208722858799</c:v>
                </c:pt>
                <c:pt idx="5602" formatCode="d/m/yy\ h:mm;@">
                  <c:v>44969.167056307873</c:v>
                </c:pt>
                <c:pt idx="5603" formatCode="d/m/yy\ h:mm;@">
                  <c:v>44969.125389756948</c:v>
                </c:pt>
                <c:pt idx="5604" formatCode="d/m/yy\ h:mm;@">
                  <c:v>44969.083723206022</c:v>
                </c:pt>
                <c:pt idx="5605" formatCode="d/m/yy\ h:mm;@">
                  <c:v>44969.042056655089</c:v>
                </c:pt>
                <c:pt idx="5606" formatCode="d/m/yy\ h:mm;@">
                  <c:v>44969.000390104164</c:v>
                </c:pt>
                <c:pt idx="5607" formatCode="d/m/yy\ h:mm;@">
                  <c:v>44968.958723553238</c:v>
                </c:pt>
                <c:pt idx="5608" formatCode="d/m/yy\ h:mm;@">
                  <c:v>44968.917057002313</c:v>
                </c:pt>
                <c:pt idx="5609" formatCode="d/m/yy\ h:mm;@">
                  <c:v>44968.875390451387</c:v>
                </c:pt>
                <c:pt idx="5610" formatCode="d/m/yy\ h:mm;@">
                  <c:v>44968.833723900461</c:v>
                </c:pt>
                <c:pt idx="5611" formatCode="d/m/yy\ h:mm;@">
                  <c:v>44968.792057349536</c:v>
                </c:pt>
                <c:pt idx="5612" formatCode="d/m/yy\ h:mm;@">
                  <c:v>44968.75039079861</c:v>
                </c:pt>
                <c:pt idx="5613" formatCode="d/m/yy\ h:mm;@">
                  <c:v>44968.708724247685</c:v>
                </c:pt>
                <c:pt idx="5614" formatCode="d/m/yy\ h:mm;@">
                  <c:v>44968.667057696759</c:v>
                </c:pt>
                <c:pt idx="5615" formatCode="d/m/yy\ h:mm;@">
                  <c:v>44968.625391145833</c:v>
                </c:pt>
                <c:pt idx="5616" formatCode="d/m/yy\ h:mm;@">
                  <c:v>44968.583724594908</c:v>
                </c:pt>
                <c:pt idx="5617" formatCode="d/m/yy\ h:mm;@">
                  <c:v>44968.542058043982</c:v>
                </c:pt>
                <c:pt idx="5618" formatCode="d/m/yy\ h:mm;@">
                  <c:v>44968.500391493057</c:v>
                </c:pt>
                <c:pt idx="5619" formatCode="d/m/yy\ h:mm;@">
                  <c:v>44968.458724942131</c:v>
                </c:pt>
                <c:pt idx="5620" formatCode="d/m/yy\ h:mm;@">
                  <c:v>44968.417058391206</c:v>
                </c:pt>
                <c:pt idx="5621" formatCode="d/m/yy\ h:mm;@">
                  <c:v>44968.37539184028</c:v>
                </c:pt>
                <c:pt idx="5622" formatCode="d/m/yy\ h:mm;@">
                  <c:v>44968.333725289354</c:v>
                </c:pt>
                <c:pt idx="5623" formatCode="d/m/yy\ h:mm;@">
                  <c:v>44968.292058738429</c:v>
                </c:pt>
                <c:pt idx="5624" formatCode="d/m/yy\ h:mm;@">
                  <c:v>44968.250392187503</c:v>
                </c:pt>
                <c:pt idx="5625" formatCode="d/m/yy\ h:mm;@">
                  <c:v>44968.208725636578</c:v>
                </c:pt>
                <c:pt idx="5626" formatCode="d/m/yy\ h:mm;@">
                  <c:v>44968.167059085645</c:v>
                </c:pt>
                <c:pt idx="5627" formatCode="d/m/yy\ h:mm;@">
                  <c:v>44968.125392534719</c:v>
                </c:pt>
                <c:pt idx="5628" formatCode="d/m/yy\ h:mm;@">
                  <c:v>44968.083725983794</c:v>
                </c:pt>
                <c:pt idx="5629" formatCode="d/m/yy\ h:mm;@">
                  <c:v>44968.042059432868</c:v>
                </c:pt>
                <c:pt idx="5630" formatCode="d/m/yy\ h:mm;@">
                  <c:v>44968.000392881942</c:v>
                </c:pt>
                <c:pt idx="5631" formatCode="d/m/yy\ h:mm;@">
                  <c:v>44967.958726331017</c:v>
                </c:pt>
                <c:pt idx="5632" formatCode="d/m/yy\ h:mm;@">
                  <c:v>44967.917059780091</c:v>
                </c:pt>
                <c:pt idx="5633" formatCode="d/m/yy\ h:mm;@">
                  <c:v>44967.875393229166</c:v>
                </c:pt>
                <c:pt idx="5634" formatCode="d/m/yy\ h:mm;@">
                  <c:v>44967.83372667824</c:v>
                </c:pt>
                <c:pt idx="5635" formatCode="d/m/yy\ h:mm;@">
                  <c:v>44967.792060127314</c:v>
                </c:pt>
                <c:pt idx="5636" formatCode="d/m/yy\ h:mm;@">
                  <c:v>44967.750393576389</c:v>
                </c:pt>
                <c:pt idx="5637" formatCode="d/m/yy\ h:mm;@">
                  <c:v>44967.708727025463</c:v>
                </c:pt>
                <c:pt idx="5638" formatCode="d/m/yy\ h:mm;@">
                  <c:v>44967.667060474538</c:v>
                </c:pt>
                <c:pt idx="5639" formatCode="d/m/yy\ h:mm;@">
                  <c:v>44967.625393923612</c:v>
                </c:pt>
                <c:pt idx="5640" formatCode="d/m/yy\ h:mm;@">
                  <c:v>44967.583727372687</c:v>
                </c:pt>
                <c:pt idx="5641" formatCode="d/m/yy\ h:mm;@">
                  <c:v>44967.542060821761</c:v>
                </c:pt>
                <c:pt idx="5642" formatCode="d/m/yy\ h:mm;@">
                  <c:v>44967.500394270835</c:v>
                </c:pt>
                <c:pt idx="5643" formatCode="d/m/yy\ h:mm;@">
                  <c:v>44967.45872771991</c:v>
                </c:pt>
                <c:pt idx="5644" formatCode="d/m/yy\ h:mm;@">
                  <c:v>44967.417061168984</c:v>
                </c:pt>
                <c:pt idx="5645" formatCode="d/m/yy\ h:mm;@">
                  <c:v>44967.375394618059</c:v>
                </c:pt>
                <c:pt idx="5646" formatCode="d/m/yy\ h:mm;@">
                  <c:v>44967.333728067133</c:v>
                </c:pt>
                <c:pt idx="5647" formatCode="d/m/yy\ h:mm;@">
                  <c:v>44967.2920615162</c:v>
                </c:pt>
                <c:pt idx="5648" formatCode="d/m/yy\ h:mm;@">
                  <c:v>44967.250394965275</c:v>
                </c:pt>
                <c:pt idx="5649" formatCode="d/m/yy\ h:mm;@">
                  <c:v>44967.208728414349</c:v>
                </c:pt>
                <c:pt idx="5650" formatCode="d/m/yy\ h:mm;@">
                  <c:v>44967.167061863423</c:v>
                </c:pt>
                <c:pt idx="5651" formatCode="d/m/yy\ h:mm;@">
                  <c:v>44967.125395312498</c:v>
                </c:pt>
                <c:pt idx="5652" formatCode="d/m/yy\ h:mm;@">
                  <c:v>44967.083728761572</c:v>
                </c:pt>
                <c:pt idx="5653" formatCode="d/m/yy\ h:mm;@">
                  <c:v>44967.042062210647</c:v>
                </c:pt>
                <c:pt idx="5654" formatCode="d/m/yy\ h:mm;@">
                  <c:v>44967.000395659721</c:v>
                </c:pt>
                <c:pt idx="5655" formatCode="d/m/yy\ h:mm;@">
                  <c:v>44966.958729108796</c:v>
                </c:pt>
                <c:pt idx="5656" formatCode="d/m/yy\ h:mm;@">
                  <c:v>44966.91706255787</c:v>
                </c:pt>
                <c:pt idx="5657" formatCode="d/m/yy\ h:mm;@">
                  <c:v>44966.875396006944</c:v>
                </c:pt>
                <c:pt idx="5658" formatCode="d/m/yy\ h:mm;@">
                  <c:v>44966.833729456019</c:v>
                </c:pt>
                <c:pt idx="5659" formatCode="d/m/yy\ h:mm;@">
                  <c:v>44966.792062905093</c:v>
                </c:pt>
                <c:pt idx="5660" formatCode="d/m/yy\ h:mm;@">
                  <c:v>44966.750396354168</c:v>
                </c:pt>
                <c:pt idx="5661" formatCode="d/m/yy\ h:mm;@">
                  <c:v>44966.708729803242</c:v>
                </c:pt>
                <c:pt idx="5662" formatCode="d/m/yy\ h:mm;@">
                  <c:v>44966.667063252316</c:v>
                </c:pt>
                <c:pt idx="5663" formatCode="d/m/yy\ h:mm;@">
                  <c:v>44966.625396701391</c:v>
                </c:pt>
                <c:pt idx="5664" formatCode="d/m/yy\ h:mm;@">
                  <c:v>44966.583730150465</c:v>
                </c:pt>
                <c:pt idx="5665" formatCode="d/m/yy\ h:mm;@">
                  <c:v>44966.54206359954</c:v>
                </c:pt>
                <c:pt idx="5666" formatCode="d/m/yy\ h:mm;@">
                  <c:v>44966.500397048614</c:v>
                </c:pt>
                <c:pt idx="5667" formatCode="d/m/yy\ h:mm;@">
                  <c:v>44966.458730497689</c:v>
                </c:pt>
                <c:pt idx="5668" formatCode="d/m/yy\ h:mm;@">
                  <c:v>44966.417063946756</c:v>
                </c:pt>
                <c:pt idx="5669" formatCode="d/m/yy\ h:mm;@">
                  <c:v>44966.37539739583</c:v>
                </c:pt>
                <c:pt idx="5670" formatCode="d/m/yy\ h:mm;@">
                  <c:v>44966.333730844904</c:v>
                </c:pt>
                <c:pt idx="5671" formatCode="d/m/yy\ h:mm;@">
                  <c:v>44966.292064293979</c:v>
                </c:pt>
                <c:pt idx="5672" formatCode="d/m/yy\ h:mm;@">
                  <c:v>44966.250397743053</c:v>
                </c:pt>
                <c:pt idx="5673" formatCode="d/m/yy\ h:mm;@">
                  <c:v>44966.208731192128</c:v>
                </c:pt>
                <c:pt idx="5674" formatCode="d/m/yy\ h:mm;@">
                  <c:v>44966.167064641202</c:v>
                </c:pt>
                <c:pt idx="5675" formatCode="d/m/yy\ h:mm;@">
                  <c:v>44966.125398090277</c:v>
                </c:pt>
                <c:pt idx="5676" formatCode="d/m/yy\ h:mm;@">
                  <c:v>44966.083731539351</c:v>
                </c:pt>
                <c:pt idx="5677" formatCode="d/m/yy\ h:mm;@">
                  <c:v>44966.042064988425</c:v>
                </c:pt>
                <c:pt idx="5678" formatCode="d/m/yy\ h:mm;@">
                  <c:v>44966.0003984375</c:v>
                </c:pt>
                <c:pt idx="5679" formatCode="d/m/yy\ h:mm;@">
                  <c:v>44965.958731886574</c:v>
                </c:pt>
                <c:pt idx="5680" formatCode="d/m/yy\ h:mm;@">
                  <c:v>44965.917065335649</c:v>
                </c:pt>
                <c:pt idx="5681" formatCode="d/m/yy\ h:mm;@">
                  <c:v>44965.875398784723</c:v>
                </c:pt>
                <c:pt idx="5682" formatCode="d/m/yy\ h:mm;@">
                  <c:v>44965.833732233797</c:v>
                </c:pt>
                <c:pt idx="5683" formatCode="d/m/yy\ h:mm;@">
                  <c:v>44965.792065682872</c:v>
                </c:pt>
                <c:pt idx="5684" formatCode="d/m/yy\ h:mm;@">
                  <c:v>44965.750399131946</c:v>
                </c:pt>
                <c:pt idx="5685" formatCode="d/m/yy\ h:mm;@">
                  <c:v>44965.708732581021</c:v>
                </c:pt>
                <c:pt idx="5686" formatCode="d/m/yy\ h:mm;@">
                  <c:v>44965.667066030095</c:v>
                </c:pt>
                <c:pt idx="5687" formatCode="d/m/yy\ h:mm;@">
                  <c:v>44965.62539947917</c:v>
                </c:pt>
                <c:pt idx="5688" formatCode="d/m/yy\ h:mm;@">
                  <c:v>44965.583732928244</c:v>
                </c:pt>
                <c:pt idx="5689" formatCode="d/m/yy\ h:mm;@">
                  <c:v>44965.542066377318</c:v>
                </c:pt>
                <c:pt idx="5690" formatCode="d/m/yy\ h:mm;@">
                  <c:v>44965.500399826386</c:v>
                </c:pt>
                <c:pt idx="5691" formatCode="d/m/yy\ h:mm;@">
                  <c:v>44965.45873327546</c:v>
                </c:pt>
                <c:pt idx="5692" formatCode="d/m/yy\ h:mm;@">
                  <c:v>44965.417066724534</c:v>
                </c:pt>
                <c:pt idx="5693" formatCode="d/m/yy\ h:mm;@">
                  <c:v>44965.375400173609</c:v>
                </c:pt>
                <c:pt idx="5694" formatCode="d/m/yy\ h:mm;@">
                  <c:v>44965.333733622683</c:v>
                </c:pt>
                <c:pt idx="5695" formatCode="d/m/yy\ h:mm;@">
                  <c:v>44965.292067071758</c:v>
                </c:pt>
                <c:pt idx="5696" formatCode="d/m/yy\ h:mm;@">
                  <c:v>44965.250400520832</c:v>
                </c:pt>
                <c:pt idx="5697" formatCode="d/m/yy\ h:mm;@">
                  <c:v>44965.208733969906</c:v>
                </c:pt>
                <c:pt idx="5698" formatCode="d/m/yy\ h:mm;@">
                  <c:v>44965.167067418981</c:v>
                </c:pt>
                <c:pt idx="5699" formatCode="d/m/yy\ h:mm;@">
                  <c:v>44965.125400868055</c:v>
                </c:pt>
                <c:pt idx="5700" formatCode="d/m/yy\ h:mm;@">
                  <c:v>44965.08373431713</c:v>
                </c:pt>
                <c:pt idx="5701" formatCode="d/m/yy\ h:mm;@">
                  <c:v>44965.042067766204</c:v>
                </c:pt>
                <c:pt idx="5702" formatCode="d/m/yy\ h:mm;@">
                  <c:v>44965.000401215279</c:v>
                </c:pt>
                <c:pt idx="5703" formatCode="d/m/yy\ h:mm;@">
                  <c:v>44964.958734664353</c:v>
                </c:pt>
                <c:pt idx="5704" formatCode="d/m/yy\ h:mm;@">
                  <c:v>44964.917068113427</c:v>
                </c:pt>
                <c:pt idx="5705" formatCode="d/m/yy\ h:mm;@">
                  <c:v>44964.875401562502</c:v>
                </c:pt>
                <c:pt idx="5706" formatCode="d/m/yy\ h:mm;@">
                  <c:v>44964.833735011576</c:v>
                </c:pt>
                <c:pt idx="5707" formatCode="d/m/yy\ h:mm;@">
                  <c:v>44964.792068460651</c:v>
                </c:pt>
                <c:pt idx="5708" formatCode="d/m/yy\ h:mm;@">
                  <c:v>44964.750401909725</c:v>
                </c:pt>
                <c:pt idx="5709" formatCode="d/m/yy\ h:mm;@">
                  <c:v>44964.708735358799</c:v>
                </c:pt>
                <c:pt idx="5710" formatCode="d/m/yy\ h:mm;@">
                  <c:v>44964.667068807874</c:v>
                </c:pt>
                <c:pt idx="5711" formatCode="d/m/yy\ h:mm;@">
                  <c:v>44964.625402256941</c:v>
                </c:pt>
                <c:pt idx="5712" formatCode="d/m/yy\ h:mm;@">
                  <c:v>44964.583735706015</c:v>
                </c:pt>
                <c:pt idx="5713" formatCode="d/m/yy\ h:mm;@">
                  <c:v>44964.54206915509</c:v>
                </c:pt>
                <c:pt idx="5714" formatCode="d/m/yy\ h:mm;@">
                  <c:v>44964.500402604164</c:v>
                </c:pt>
                <c:pt idx="5715" formatCode="d/m/yy\ h:mm;@">
                  <c:v>44964.458736053239</c:v>
                </c:pt>
                <c:pt idx="5716" formatCode="d/m/yy\ h:mm;@">
                  <c:v>44964.417069502313</c:v>
                </c:pt>
                <c:pt idx="5717" formatCode="d/m/yy\ h:mm;@">
                  <c:v>44964.375402951388</c:v>
                </c:pt>
                <c:pt idx="5718" formatCode="d/m/yy\ h:mm;@">
                  <c:v>44964.333736400462</c:v>
                </c:pt>
                <c:pt idx="5719" formatCode="d/m/yy\ h:mm;@">
                  <c:v>44964.292069849536</c:v>
                </c:pt>
                <c:pt idx="5720" formatCode="d/m/yy\ h:mm;@">
                  <c:v>44964.250403298611</c:v>
                </c:pt>
                <c:pt idx="5721" formatCode="d/m/yy\ h:mm;@">
                  <c:v>44964.208736747685</c:v>
                </c:pt>
                <c:pt idx="5722" formatCode="d/m/yy\ h:mm;@">
                  <c:v>44964.16707019676</c:v>
                </c:pt>
                <c:pt idx="5723" formatCode="d/m/yy\ h:mm;@">
                  <c:v>44964.125403645834</c:v>
                </c:pt>
                <c:pt idx="5724" formatCode="d/m/yy\ h:mm;@">
                  <c:v>44964.083737094908</c:v>
                </c:pt>
                <c:pt idx="5725" formatCode="d/m/yy\ h:mm;@">
                  <c:v>44964.042070543983</c:v>
                </c:pt>
                <c:pt idx="5726" formatCode="d/m/yy\ h:mm;@">
                  <c:v>44964.000403993057</c:v>
                </c:pt>
                <c:pt idx="5727" formatCode="d/m/yy\ h:mm;@">
                  <c:v>44963.958737442132</c:v>
                </c:pt>
                <c:pt idx="5728" formatCode="d/m/yy\ h:mm;@">
                  <c:v>44963.917070891206</c:v>
                </c:pt>
                <c:pt idx="5729" formatCode="d/m/yy\ h:mm;@">
                  <c:v>44963.875404340281</c:v>
                </c:pt>
                <c:pt idx="5730" formatCode="d/m/yy\ h:mm;@">
                  <c:v>44963.833737789355</c:v>
                </c:pt>
                <c:pt idx="5731" formatCode="d/m/yy\ h:mm;@">
                  <c:v>44963.792071238429</c:v>
                </c:pt>
                <c:pt idx="5732" formatCode="d/m/yy\ h:mm;@">
                  <c:v>44963.750404687496</c:v>
                </c:pt>
                <c:pt idx="5733" formatCode="d/m/yy\ h:mm;@">
                  <c:v>44963.708738136571</c:v>
                </c:pt>
                <c:pt idx="5734" formatCode="d/m/yy\ h:mm;@">
                  <c:v>44963.667071585645</c:v>
                </c:pt>
                <c:pt idx="5735" formatCode="d/m/yy\ h:mm;@">
                  <c:v>44963.62540503472</c:v>
                </c:pt>
                <c:pt idx="5736" formatCode="d/m/yy\ h:mm;@">
                  <c:v>44963.583738483794</c:v>
                </c:pt>
                <c:pt idx="5737" formatCode="d/m/yy\ h:mm;@">
                  <c:v>44963.542071932869</c:v>
                </c:pt>
                <c:pt idx="5738" formatCode="d/m/yy\ h:mm;@">
                  <c:v>44963.500405381943</c:v>
                </c:pt>
                <c:pt idx="5739" formatCode="d/m/yy\ h:mm;@">
                  <c:v>44963.458738831017</c:v>
                </c:pt>
                <c:pt idx="5740" formatCode="d/m/yy\ h:mm;@">
                  <c:v>44963.417072280092</c:v>
                </c:pt>
                <c:pt idx="5741" formatCode="d/m/yy\ h:mm;@">
                  <c:v>44963.375405729166</c:v>
                </c:pt>
                <c:pt idx="5742" formatCode="d/m/yy\ h:mm;@">
                  <c:v>44963.333739178241</c:v>
                </c:pt>
                <c:pt idx="5743" formatCode="d/m/yy\ h:mm;@">
                  <c:v>44963.292072627315</c:v>
                </c:pt>
                <c:pt idx="5744" formatCode="d/m/yy\ h:mm;@">
                  <c:v>44963.250406076389</c:v>
                </c:pt>
                <c:pt idx="5745" formatCode="d/m/yy\ h:mm;@">
                  <c:v>44963.208739525464</c:v>
                </c:pt>
                <c:pt idx="5746" formatCode="d/m/yy\ h:mm;@">
                  <c:v>44963.167072974538</c:v>
                </c:pt>
                <c:pt idx="5747" formatCode="d/m/yy\ h:mm;@">
                  <c:v>44963.125406423613</c:v>
                </c:pt>
                <c:pt idx="5748" formatCode="d/m/yy\ h:mm;@">
                  <c:v>44963.083739872687</c:v>
                </c:pt>
                <c:pt idx="5749" formatCode="d/m/yy\ h:mm;@">
                  <c:v>44963.042073321762</c:v>
                </c:pt>
                <c:pt idx="5750" formatCode="d/m/yy\ h:mm;@">
                  <c:v>44963.000406770836</c:v>
                </c:pt>
                <c:pt idx="5751" formatCode="d/m/yy\ h:mm;@">
                  <c:v>44962.95874021991</c:v>
                </c:pt>
                <c:pt idx="5752" formatCode="d/m/yy\ h:mm;@">
                  <c:v>44962.917073668985</c:v>
                </c:pt>
                <c:pt idx="5753" formatCode="d/m/yy\ h:mm;@">
                  <c:v>44962.875407118052</c:v>
                </c:pt>
                <c:pt idx="5754" formatCode="d/m/yy\ h:mm;@">
                  <c:v>44962.833740567126</c:v>
                </c:pt>
                <c:pt idx="5755" formatCode="d/m/yy\ h:mm;@">
                  <c:v>44962.792074016201</c:v>
                </c:pt>
                <c:pt idx="5756" formatCode="d/m/yy\ h:mm;@">
                  <c:v>44962.750407465275</c:v>
                </c:pt>
                <c:pt idx="5757" formatCode="d/m/yy\ h:mm;@">
                  <c:v>44962.70874091435</c:v>
                </c:pt>
                <c:pt idx="5758" formatCode="d/m/yy\ h:mm;@">
                  <c:v>44962.667074363424</c:v>
                </c:pt>
                <c:pt idx="5759" formatCode="d/m/yy\ h:mm;@">
                  <c:v>44962.625407812498</c:v>
                </c:pt>
                <c:pt idx="5760" formatCode="d/m/yy\ h:mm;@">
                  <c:v>44962.583741261573</c:v>
                </c:pt>
                <c:pt idx="5761" formatCode="d/m/yy\ h:mm;@">
                  <c:v>44962.542074710647</c:v>
                </c:pt>
                <c:pt idx="5762" formatCode="d/m/yy\ h:mm;@">
                  <c:v>44962.500408159722</c:v>
                </c:pt>
                <c:pt idx="5763" formatCode="d/m/yy\ h:mm;@">
                  <c:v>44962.458741608796</c:v>
                </c:pt>
                <c:pt idx="5764" formatCode="d/m/yy\ h:mm;@">
                  <c:v>44962.417075057871</c:v>
                </c:pt>
                <c:pt idx="5765" formatCode="d/m/yy\ h:mm;@">
                  <c:v>44962.375408506945</c:v>
                </c:pt>
                <c:pt idx="5766" formatCode="d/m/yy\ h:mm;@">
                  <c:v>44962.333741956019</c:v>
                </c:pt>
                <c:pt idx="5767" formatCode="d/m/yy\ h:mm;@">
                  <c:v>44962.292075405094</c:v>
                </c:pt>
                <c:pt idx="5768" formatCode="d/m/yy\ h:mm;@">
                  <c:v>44962.250408854168</c:v>
                </c:pt>
                <c:pt idx="5769" formatCode="d/m/yy\ h:mm;@">
                  <c:v>44962.208742303243</c:v>
                </c:pt>
                <c:pt idx="5770" formatCode="d/m/yy\ h:mm;@">
                  <c:v>44962.167075752317</c:v>
                </c:pt>
                <c:pt idx="5771" formatCode="d/m/yy\ h:mm;@">
                  <c:v>44962.125409201391</c:v>
                </c:pt>
                <c:pt idx="5772" formatCode="d/m/yy\ h:mm;@">
                  <c:v>44962.083742650466</c:v>
                </c:pt>
                <c:pt idx="5773" formatCode="d/m/yy\ h:mm;@">
                  <c:v>44962.04207609954</c:v>
                </c:pt>
                <c:pt idx="5774" formatCode="d/m/yy\ h:mm;@">
                  <c:v>44962.000409548615</c:v>
                </c:pt>
                <c:pt idx="5775" formatCode="d/m/yy\ h:mm;@">
                  <c:v>44961.958742997682</c:v>
                </c:pt>
                <c:pt idx="5776" formatCode="d/m/yy\ h:mm;@">
                  <c:v>44961.917076446756</c:v>
                </c:pt>
                <c:pt idx="5777" formatCode="d/m/yy\ h:mm;@">
                  <c:v>44961.875409895831</c:v>
                </c:pt>
                <c:pt idx="5778" formatCode="d/m/yy\ h:mm;@">
                  <c:v>44961.833743344905</c:v>
                </c:pt>
                <c:pt idx="5779" formatCode="d/m/yy\ h:mm;@">
                  <c:v>44961.79207679398</c:v>
                </c:pt>
                <c:pt idx="5780" formatCode="d/m/yy\ h:mm;@">
                  <c:v>44961.750410243054</c:v>
                </c:pt>
                <c:pt idx="5781" formatCode="d/m/yy\ h:mm;@">
                  <c:v>44961.708743692128</c:v>
                </c:pt>
                <c:pt idx="5782" formatCode="d/m/yy\ h:mm;@">
                  <c:v>44961.667077141203</c:v>
                </c:pt>
                <c:pt idx="5783" formatCode="d/m/yy\ h:mm;@">
                  <c:v>44961.625410590277</c:v>
                </c:pt>
                <c:pt idx="5784" formatCode="d/m/yy\ h:mm;@">
                  <c:v>44961.583744039352</c:v>
                </c:pt>
                <c:pt idx="5785" formatCode="d/m/yy\ h:mm;@">
                  <c:v>44961.542077488426</c:v>
                </c:pt>
                <c:pt idx="5786" formatCode="d/m/yy\ h:mm;@">
                  <c:v>44961.5004109375</c:v>
                </c:pt>
                <c:pt idx="5787" formatCode="d/m/yy\ h:mm;@">
                  <c:v>44961.458744386575</c:v>
                </c:pt>
                <c:pt idx="5788" formatCode="d/m/yy\ h:mm;@">
                  <c:v>44961.417077835649</c:v>
                </c:pt>
                <c:pt idx="5789" formatCode="d/m/yy\ h:mm;@">
                  <c:v>44961.375411284724</c:v>
                </c:pt>
                <c:pt idx="5790" formatCode="d/m/yy\ h:mm;@">
                  <c:v>44961.333744733798</c:v>
                </c:pt>
                <c:pt idx="5791" formatCode="d/m/yy\ h:mm;@">
                  <c:v>44961.292078182873</c:v>
                </c:pt>
                <c:pt idx="5792" formatCode="d/m/yy\ h:mm;@">
                  <c:v>44961.250411631947</c:v>
                </c:pt>
                <c:pt idx="5793" formatCode="d/m/yy\ h:mm;@">
                  <c:v>44961.208745081021</c:v>
                </c:pt>
                <c:pt idx="5794" formatCode="d/m/yy\ h:mm;@">
                  <c:v>44961.167078530096</c:v>
                </c:pt>
                <c:pt idx="5795" formatCode="d/m/yy\ h:mm;@">
                  <c:v>44961.12541197917</c:v>
                </c:pt>
                <c:pt idx="5796" formatCode="d/m/yy\ h:mm;@">
                  <c:v>44961.083745428237</c:v>
                </c:pt>
                <c:pt idx="5797" formatCode="d/m/yy\ h:mm;@">
                  <c:v>44961.042078877312</c:v>
                </c:pt>
                <c:pt idx="5798" formatCode="d/m/yy\ h:mm;@">
                  <c:v>44961.000412326386</c:v>
                </c:pt>
                <c:pt idx="5799" formatCode="d/m/yy\ h:mm;@">
                  <c:v>44960.958745775461</c:v>
                </c:pt>
                <c:pt idx="5800" formatCode="d/m/yy\ h:mm;@">
                  <c:v>44960.917079224535</c:v>
                </c:pt>
                <c:pt idx="5801" formatCode="d/m/yy\ h:mm;@">
                  <c:v>44960.875412673609</c:v>
                </c:pt>
                <c:pt idx="5802" formatCode="d/m/yy\ h:mm;@">
                  <c:v>44960.833746122684</c:v>
                </c:pt>
                <c:pt idx="5803" formatCode="d/m/yy\ h:mm;@">
                  <c:v>44960.792079571758</c:v>
                </c:pt>
                <c:pt idx="5804" formatCode="d/m/yy\ h:mm;@">
                  <c:v>44960.750413020833</c:v>
                </c:pt>
                <c:pt idx="5805" formatCode="d/m/yy\ h:mm;@">
                  <c:v>44960.708746469907</c:v>
                </c:pt>
                <c:pt idx="5806" formatCode="d/m/yy\ h:mm;@">
                  <c:v>44960.667079918981</c:v>
                </c:pt>
                <c:pt idx="5807" formatCode="d/m/yy\ h:mm;@">
                  <c:v>44960.625413368056</c:v>
                </c:pt>
                <c:pt idx="5808" formatCode="d/m/yy\ h:mm;@">
                  <c:v>44960.58374681713</c:v>
                </c:pt>
                <c:pt idx="5809" formatCode="d/m/yy\ h:mm;@">
                  <c:v>44960.542080266205</c:v>
                </c:pt>
                <c:pt idx="5810" formatCode="d/m/yy\ h:mm;@">
                  <c:v>44960.500413715279</c:v>
                </c:pt>
                <c:pt idx="5811" formatCode="d/m/yy\ h:mm;@">
                  <c:v>44960.458747164354</c:v>
                </c:pt>
                <c:pt idx="5812" formatCode="d/m/yy\ h:mm;@">
                  <c:v>44960.417080613428</c:v>
                </c:pt>
                <c:pt idx="5813" formatCode="d/m/yy\ h:mm;@">
                  <c:v>44960.375414062502</c:v>
                </c:pt>
                <c:pt idx="5814" formatCode="d/m/yy\ h:mm;@">
                  <c:v>44960.333747511577</c:v>
                </c:pt>
                <c:pt idx="5815" formatCode="d/m/yy\ h:mm;@">
                  <c:v>44960.292080960651</c:v>
                </c:pt>
                <c:pt idx="5816" formatCode="d/m/yy\ h:mm;@">
                  <c:v>44960.250414409726</c:v>
                </c:pt>
                <c:pt idx="5817" formatCode="d/m/yy\ h:mm;@">
                  <c:v>44960.208747858793</c:v>
                </c:pt>
                <c:pt idx="5818" formatCode="d/m/yy\ h:mm;@">
                  <c:v>44960.167081307867</c:v>
                </c:pt>
                <c:pt idx="5819" formatCode="d/m/yy\ h:mm;@">
                  <c:v>44960.125414756942</c:v>
                </c:pt>
                <c:pt idx="5820" formatCode="d/m/yy\ h:mm;@">
                  <c:v>44960.083748206016</c:v>
                </c:pt>
                <c:pt idx="5821" formatCode="d/m/yy\ h:mm;@">
                  <c:v>44960.04208165509</c:v>
                </c:pt>
                <c:pt idx="5822" formatCode="d/m/yy\ h:mm;@">
                  <c:v>44960.000415104165</c:v>
                </c:pt>
                <c:pt idx="5823" formatCode="d/m/yy\ h:mm;@">
                  <c:v>44959.958748553239</c:v>
                </c:pt>
                <c:pt idx="5824" formatCode="d/m/yy\ h:mm;@">
                  <c:v>44959.917082002314</c:v>
                </c:pt>
                <c:pt idx="5825" formatCode="d/m/yy\ h:mm;@">
                  <c:v>44959.875415451388</c:v>
                </c:pt>
                <c:pt idx="5826" formatCode="d/m/yy\ h:mm;@">
                  <c:v>44959.833748900463</c:v>
                </c:pt>
                <c:pt idx="5827" formatCode="d/m/yy\ h:mm;@">
                  <c:v>44959.792082349537</c:v>
                </c:pt>
                <c:pt idx="5828" formatCode="d/m/yy\ h:mm;@">
                  <c:v>44959.750415798611</c:v>
                </c:pt>
                <c:pt idx="5829" formatCode="d/m/yy\ h:mm;@">
                  <c:v>44959.708749247686</c:v>
                </c:pt>
                <c:pt idx="5830" formatCode="d/m/yy\ h:mm;@">
                  <c:v>44959.66708269676</c:v>
                </c:pt>
                <c:pt idx="5831" formatCode="d/m/yy\ h:mm;@">
                  <c:v>44959.625416145835</c:v>
                </c:pt>
                <c:pt idx="5832" formatCode="d/m/yy\ h:mm;@">
                  <c:v>44959.583749594909</c:v>
                </c:pt>
                <c:pt idx="5833" formatCode="d/m/yy\ h:mm;@">
                  <c:v>44959.542083043983</c:v>
                </c:pt>
                <c:pt idx="5834" formatCode="d/m/yy\ h:mm;@">
                  <c:v>44959.500416493058</c:v>
                </c:pt>
                <c:pt idx="5835" formatCode="d/m/yy\ h:mm;@">
                  <c:v>44959.458749942132</c:v>
                </c:pt>
                <c:pt idx="5836" formatCode="d/m/yy\ h:mm;@">
                  <c:v>44959.417083391207</c:v>
                </c:pt>
                <c:pt idx="5837" formatCode="d/m/yy\ h:mm;@">
                  <c:v>44959.375416840281</c:v>
                </c:pt>
                <c:pt idx="5838" formatCode="d/m/yy\ h:mm;@">
                  <c:v>44959.333750289348</c:v>
                </c:pt>
                <c:pt idx="5839" formatCode="d/m/yy\ h:mm;@">
                  <c:v>44959.292083738423</c:v>
                </c:pt>
                <c:pt idx="5840" formatCode="d/m/yy\ h:mm;@">
                  <c:v>44959.250417187497</c:v>
                </c:pt>
                <c:pt idx="5841" formatCode="d/m/yy\ h:mm;@">
                  <c:v>44959.208750636571</c:v>
                </c:pt>
                <c:pt idx="5842" formatCode="d/m/yy\ h:mm;@">
                  <c:v>44959.167084085646</c:v>
                </c:pt>
                <c:pt idx="5843" formatCode="d/m/yy\ h:mm;@">
                  <c:v>44959.12541753472</c:v>
                </c:pt>
                <c:pt idx="5844" formatCode="d/m/yy\ h:mm;@">
                  <c:v>44959.083750983795</c:v>
                </c:pt>
                <c:pt idx="5845" formatCode="d/m/yy\ h:mm;@">
                  <c:v>44959.042084432869</c:v>
                </c:pt>
                <c:pt idx="5846" formatCode="d/m/yy\ h:mm;@">
                  <c:v>44959.000417881944</c:v>
                </c:pt>
                <c:pt idx="5847" formatCode="d/m/yy\ h:mm;@">
                  <c:v>44958.958751331018</c:v>
                </c:pt>
                <c:pt idx="5848" formatCode="d/m/yy\ h:mm;@">
                  <c:v>44958.917084780092</c:v>
                </c:pt>
                <c:pt idx="5849" formatCode="d/m/yy\ h:mm;@">
                  <c:v>44958.875418229167</c:v>
                </c:pt>
                <c:pt idx="5850" formatCode="d/m/yy\ h:mm;@">
                  <c:v>44958.833751678241</c:v>
                </c:pt>
                <c:pt idx="5851" formatCode="d/m/yy\ h:mm;@">
                  <c:v>44958.792085127316</c:v>
                </c:pt>
                <c:pt idx="5852" formatCode="d/m/yy\ h:mm;@">
                  <c:v>44958.75041857639</c:v>
                </c:pt>
                <c:pt idx="5853" formatCode="d/m/yy\ h:mm;@">
                  <c:v>44958.708752025464</c:v>
                </c:pt>
                <c:pt idx="5854" formatCode="d/m/yy\ h:mm;@">
                  <c:v>44958.667085474539</c:v>
                </c:pt>
                <c:pt idx="5855" formatCode="d/m/yy\ h:mm;@">
                  <c:v>44958.625418923613</c:v>
                </c:pt>
                <c:pt idx="5856" formatCode="d/m/yy\ h:mm;@">
                  <c:v>44958.583752372688</c:v>
                </c:pt>
                <c:pt idx="5857" formatCode="d/m/yy\ h:mm;@">
                  <c:v>44958.542085821762</c:v>
                </c:pt>
                <c:pt idx="5858" formatCode="d/m/yy\ h:mm;@">
                  <c:v>44958.500419270837</c:v>
                </c:pt>
                <c:pt idx="5859" formatCode="d/m/yy\ h:mm;@">
                  <c:v>44958.458752719911</c:v>
                </c:pt>
                <c:pt idx="5860" formatCode="d/m/yy\ h:mm;@">
                  <c:v>44958.417086168978</c:v>
                </c:pt>
                <c:pt idx="5861" formatCode="d/m/yy\ h:mm;@">
                  <c:v>44958.375419618053</c:v>
                </c:pt>
                <c:pt idx="5862" formatCode="d/m/yy\ h:mm;@">
                  <c:v>44958.333753067127</c:v>
                </c:pt>
                <c:pt idx="5863" formatCode="d/m/yy\ h:mm;@">
                  <c:v>44958.292086516201</c:v>
                </c:pt>
                <c:pt idx="5864" formatCode="d/m/yy\ h:mm;@">
                  <c:v>44958.250419965276</c:v>
                </c:pt>
                <c:pt idx="5865" formatCode="d/m/yy\ h:mm;@">
                  <c:v>44958.20875341435</c:v>
                </c:pt>
                <c:pt idx="5866" formatCode="d/m/yy\ h:mm;@">
                  <c:v>44958.167086863425</c:v>
                </c:pt>
                <c:pt idx="5867" formatCode="d/m/yy\ h:mm;@">
                  <c:v>44958.125420312499</c:v>
                </c:pt>
                <c:pt idx="5868" formatCode="d/m/yy\ h:mm;@">
                  <c:v>44958.083753761573</c:v>
                </c:pt>
                <c:pt idx="5869" formatCode="d/m/yy\ h:mm;@">
                  <c:v>44958.042087210648</c:v>
                </c:pt>
                <c:pt idx="5870" formatCode="d/m/yy\ h:mm;@">
                  <c:v>44958.000420659722</c:v>
                </c:pt>
                <c:pt idx="5871" formatCode="d/m/yy\ h:mm;@">
                  <c:v>44957.958754108797</c:v>
                </c:pt>
                <c:pt idx="5872" formatCode="d/m/yy\ h:mm;@">
                  <c:v>44957.917087557871</c:v>
                </c:pt>
                <c:pt idx="5873" formatCode="d/m/yy\ h:mm;@">
                  <c:v>44957.875421006946</c:v>
                </c:pt>
                <c:pt idx="5874" formatCode="d/m/yy\ h:mm;@">
                  <c:v>44957.83375445602</c:v>
                </c:pt>
                <c:pt idx="5875" formatCode="d/m/yy\ h:mm;@">
                  <c:v>44957.792087905094</c:v>
                </c:pt>
                <c:pt idx="5876" formatCode="d/m/yy\ h:mm;@">
                  <c:v>44957.750421354169</c:v>
                </c:pt>
                <c:pt idx="5877" formatCode="d/m/yy\ h:mm;@">
                  <c:v>44957.708754803243</c:v>
                </c:pt>
                <c:pt idx="5878" formatCode="d/m/yy\ h:mm;@">
                  <c:v>44957.667088252318</c:v>
                </c:pt>
                <c:pt idx="5879" formatCode="d/m/yy\ h:mm;@">
                  <c:v>44957.625421701392</c:v>
                </c:pt>
                <c:pt idx="5880" formatCode="d/m/yy\ h:mm;@">
                  <c:v>44957.583755150466</c:v>
                </c:pt>
                <c:pt idx="5881" formatCode="d/m/yy\ h:mm;@">
                  <c:v>44957.542088599534</c:v>
                </c:pt>
                <c:pt idx="5882" formatCode="d/m/yy\ h:mm;@">
                  <c:v>44957.500422048608</c:v>
                </c:pt>
                <c:pt idx="5883" formatCode="d/m/yy\ h:mm;@">
                  <c:v>44957.458755497682</c:v>
                </c:pt>
                <c:pt idx="5884" formatCode="d/m/yy\ h:mm;@">
                  <c:v>44957.417088946757</c:v>
                </c:pt>
                <c:pt idx="5885" formatCode="d/m/yy\ h:mm;@">
                  <c:v>44957.375422395831</c:v>
                </c:pt>
                <c:pt idx="5886" formatCode="d/m/yy\ h:mm;@">
                  <c:v>44957.333755844906</c:v>
                </c:pt>
                <c:pt idx="5887" formatCode="d/m/yy\ h:mm;@">
                  <c:v>44957.29208929398</c:v>
                </c:pt>
                <c:pt idx="5888" formatCode="d/m/yy\ h:mm;@">
                  <c:v>44957.250422743055</c:v>
                </c:pt>
                <c:pt idx="5889" formatCode="d/m/yy\ h:mm;@">
                  <c:v>44957.208756192129</c:v>
                </c:pt>
                <c:pt idx="5890" formatCode="d/m/yy\ h:mm;@">
                  <c:v>44957.167089641203</c:v>
                </c:pt>
                <c:pt idx="5891" formatCode="d/m/yy\ h:mm;@">
                  <c:v>44957.125423090278</c:v>
                </c:pt>
                <c:pt idx="5892" formatCode="d/m/yy\ h:mm;@">
                  <c:v>44957.083756539352</c:v>
                </c:pt>
                <c:pt idx="5893" formatCode="d/m/yy\ h:mm;@">
                  <c:v>44957.042089988427</c:v>
                </c:pt>
                <c:pt idx="5894" formatCode="d/m/yy\ h:mm;@">
                  <c:v>44957.000423437501</c:v>
                </c:pt>
                <c:pt idx="5895" formatCode="d/m/yy\ h:mm;@">
                  <c:v>44956.958756886575</c:v>
                </c:pt>
                <c:pt idx="5896" formatCode="d/m/yy\ h:mm;@">
                  <c:v>44956.91709033565</c:v>
                </c:pt>
                <c:pt idx="5897" formatCode="d/m/yy\ h:mm;@">
                  <c:v>44956.875423784724</c:v>
                </c:pt>
                <c:pt idx="5898" formatCode="d/m/yy\ h:mm;@">
                  <c:v>44956.833757233799</c:v>
                </c:pt>
                <c:pt idx="5899" formatCode="d/m/yy\ h:mm;@">
                  <c:v>44956.792090682873</c:v>
                </c:pt>
                <c:pt idx="5900" formatCode="d/m/yy\ h:mm;@">
                  <c:v>44956.750424131948</c:v>
                </c:pt>
                <c:pt idx="5901" formatCode="d/m/yy\ h:mm;@">
                  <c:v>44956.708757581022</c:v>
                </c:pt>
                <c:pt idx="5902" formatCode="d/m/yy\ h:mm;@">
                  <c:v>44956.667091030089</c:v>
                </c:pt>
                <c:pt idx="5903" formatCode="d/m/yy\ h:mm;@">
                  <c:v>44956.625424479163</c:v>
                </c:pt>
                <c:pt idx="5904" formatCode="d/m/yy\ h:mm;@">
                  <c:v>44956.583757928238</c:v>
                </c:pt>
                <c:pt idx="5905" formatCode="d/m/yy\ h:mm;@">
                  <c:v>44956.542091377312</c:v>
                </c:pt>
                <c:pt idx="5906" formatCode="d/m/yy\ h:mm;@">
                  <c:v>44956.500424826387</c:v>
                </c:pt>
                <c:pt idx="5907" formatCode="d/m/yy\ h:mm;@">
                  <c:v>44956.458758275461</c:v>
                </c:pt>
                <c:pt idx="5908" formatCode="d/m/yy\ h:mm;@">
                  <c:v>44956.417091724536</c:v>
                </c:pt>
                <c:pt idx="5909" formatCode="d/m/yy\ h:mm;@">
                  <c:v>44956.37542517361</c:v>
                </c:pt>
                <c:pt idx="5910" formatCode="d/m/yy\ h:mm;@">
                  <c:v>44956.333758622684</c:v>
                </c:pt>
                <c:pt idx="5911" formatCode="d/m/yy\ h:mm;@">
                  <c:v>44956.292092071759</c:v>
                </c:pt>
                <c:pt idx="5912" formatCode="d/m/yy\ h:mm;@">
                  <c:v>44956.250425520833</c:v>
                </c:pt>
                <c:pt idx="5913" formatCode="d/m/yy\ h:mm;@">
                  <c:v>44956.208758969908</c:v>
                </c:pt>
                <c:pt idx="5914" formatCode="d/m/yy\ h:mm;@">
                  <c:v>44956.167092418982</c:v>
                </c:pt>
                <c:pt idx="5915" formatCode="d/m/yy\ h:mm;@">
                  <c:v>44956.125425868056</c:v>
                </c:pt>
                <c:pt idx="5916" formatCode="d/m/yy\ h:mm;@">
                  <c:v>44956.083759317131</c:v>
                </c:pt>
                <c:pt idx="5917" formatCode="d/m/yy\ h:mm;@">
                  <c:v>44956.042092766205</c:v>
                </c:pt>
                <c:pt idx="5918" formatCode="d/m/yy\ h:mm;@">
                  <c:v>44956.00042621528</c:v>
                </c:pt>
                <c:pt idx="5919" formatCode="d/m/yy\ h:mm;@">
                  <c:v>44955.958759664354</c:v>
                </c:pt>
                <c:pt idx="5920" formatCode="d/m/yy\ h:mm;@">
                  <c:v>44955.917093113429</c:v>
                </c:pt>
                <c:pt idx="5921" formatCode="d/m/yy\ h:mm;@">
                  <c:v>44955.875426562503</c:v>
                </c:pt>
                <c:pt idx="5922" formatCode="d/m/yy\ h:mm;@">
                  <c:v>44955.833760011577</c:v>
                </c:pt>
                <c:pt idx="5923" formatCode="d/m/yy\ h:mm;@">
                  <c:v>44955.792093460645</c:v>
                </c:pt>
                <c:pt idx="5924" formatCode="d/m/yy\ h:mm;@">
                  <c:v>44955.750426909719</c:v>
                </c:pt>
                <c:pt idx="5925" formatCode="d/m/yy\ h:mm;@">
                  <c:v>44955.708760358793</c:v>
                </c:pt>
                <c:pt idx="5926" formatCode="d/m/yy\ h:mm;@">
                  <c:v>44955.667093807868</c:v>
                </c:pt>
                <c:pt idx="5927" formatCode="d/m/yy\ h:mm;@">
                  <c:v>44955.625427256942</c:v>
                </c:pt>
                <c:pt idx="5928" formatCode="d/m/yy\ h:mm;@">
                  <c:v>44955.583760706017</c:v>
                </c:pt>
                <c:pt idx="5929" formatCode="d/m/yy\ h:mm;@">
                  <c:v>44955.542094155091</c:v>
                </c:pt>
                <c:pt idx="5930" formatCode="d/m/yy\ h:mm;@">
                  <c:v>44955.500427604165</c:v>
                </c:pt>
                <c:pt idx="5931" formatCode="d/m/yy\ h:mm;@">
                  <c:v>44955.45876105324</c:v>
                </c:pt>
                <c:pt idx="5932" formatCode="d/m/yy\ h:mm;@">
                  <c:v>44955.417094502314</c:v>
                </c:pt>
                <c:pt idx="5933" formatCode="d/m/yy\ h:mm;@">
                  <c:v>44955.375427951389</c:v>
                </c:pt>
                <c:pt idx="5934" formatCode="d/m/yy\ h:mm;@">
                  <c:v>44955.333761400463</c:v>
                </c:pt>
                <c:pt idx="5935" formatCode="d/m/yy\ h:mm;@">
                  <c:v>44955.292094849538</c:v>
                </c:pt>
                <c:pt idx="5936" formatCode="d/m/yy\ h:mm;@">
                  <c:v>44955.250428298612</c:v>
                </c:pt>
                <c:pt idx="5937" formatCode="d/m/yy\ h:mm;@">
                  <c:v>44955.208761747686</c:v>
                </c:pt>
                <c:pt idx="5938" formatCode="d/m/yy\ h:mm;@">
                  <c:v>44955.167095196761</c:v>
                </c:pt>
                <c:pt idx="5939" formatCode="d/m/yy\ h:mm;@">
                  <c:v>44955.125428645835</c:v>
                </c:pt>
                <c:pt idx="5940" formatCode="d/m/yy\ h:mm;@">
                  <c:v>44955.08376209491</c:v>
                </c:pt>
                <c:pt idx="5941" formatCode="d/m/yy\ h:mm;@">
                  <c:v>44955.042095543984</c:v>
                </c:pt>
                <c:pt idx="5942" formatCode="d/m/yy\ h:mm;@">
                  <c:v>44955.000428993058</c:v>
                </c:pt>
                <c:pt idx="5943" formatCode="d/m/yy\ h:mm;@">
                  <c:v>44954.958762442133</c:v>
                </c:pt>
                <c:pt idx="5944" formatCode="d/m/yy\ h:mm;@">
                  <c:v>44954.917095891207</c:v>
                </c:pt>
                <c:pt idx="5945" formatCode="d/m/yy\ h:mm;@">
                  <c:v>44954.875429340274</c:v>
                </c:pt>
                <c:pt idx="5946" formatCode="d/m/yy\ h:mm;@">
                  <c:v>44954.833762789349</c:v>
                </c:pt>
                <c:pt idx="5947" formatCode="d/m/yy\ h:mm;@">
                  <c:v>44954.792096238423</c:v>
                </c:pt>
                <c:pt idx="5948" formatCode="d/m/yy\ h:mm;@">
                  <c:v>44954.750429687498</c:v>
                </c:pt>
                <c:pt idx="5949" formatCode="d/m/yy\ h:mm;@">
                  <c:v>44954.708763136572</c:v>
                </c:pt>
                <c:pt idx="5950" formatCode="d/m/yy\ h:mm;@">
                  <c:v>44954.667096585647</c:v>
                </c:pt>
                <c:pt idx="5951" formatCode="d/m/yy\ h:mm;@">
                  <c:v>44954.625430034721</c:v>
                </c:pt>
                <c:pt idx="5952" formatCode="d/m/yy\ h:mm;@">
                  <c:v>44954.583763483795</c:v>
                </c:pt>
                <c:pt idx="5953" formatCode="d/m/yy\ h:mm;@">
                  <c:v>44954.54209693287</c:v>
                </c:pt>
                <c:pt idx="5954" formatCode="d/m/yy\ h:mm;@">
                  <c:v>44954.500430381944</c:v>
                </c:pt>
                <c:pt idx="5955" formatCode="d/m/yy\ h:mm;@">
                  <c:v>44954.458763831019</c:v>
                </c:pt>
                <c:pt idx="5956" formatCode="d/m/yy\ h:mm;@">
                  <c:v>44954.417097280093</c:v>
                </c:pt>
                <c:pt idx="5957" formatCode="d/m/yy\ h:mm;@">
                  <c:v>44954.375430729167</c:v>
                </c:pt>
                <c:pt idx="5958" formatCode="d/m/yy\ h:mm;@">
                  <c:v>44954.333764178242</c:v>
                </c:pt>
                <c:pt idx="5959" formatCode="d/m/yy\ h:mm;@">
                  <c:v>44954.292097627316</c:v>
                </c:pt>
                <c:pt idx="5960" formatCode="d/m/yy\ h:mm;@">
                  <c:v>44954.250431076391</c:v>
                </c:pt>
                <c:pt idx="5961" formatCode="d/m/yy\ h:mm;@">
                  <c:v>44954.208764525465</c:v>
                </c:pt>
                <c:pt idx="5962" formatCode="d/m/yy\ h:mm;@">
                  <c:v>44954.16709797454</c:v>
                </c:pt>
                <c:pt idx="5963" formatCode="d/m/yy\ h:mm;@">
                  <c:v>44954.125431423614</c:v>
                </c:pt>
                <c:pt idx="5964" formatCode="d/m/yy\ h:mm;@">
                  <c:v>44954.083764872688</c:v>
                </c:pt>
                <c:pt idx="5965" formatCode="d/m/yy\ h:mm;@">
                  <c:v>44954.042098321763</c:v>
                </c:pt>
                <c:pt idx="5966" formatCode="d/m/yy\ h:mm;@">
                  <c:v>44954.00043177083</c:v>
                </c:pt>
                <c:pt idx="5967" formatCode="d/m/yy\ h:mm;@">
                  <c:v>44953.958765219904</c:v>
                </c:pt>
                <c:pt idx="5968" formatCode="d/m/yy\ h:mm;@">
                  <c:v>44953.917098668979</c:v>
                </c:pt>
                <c:pt idx="5969" formatCode="d/m/yy\ h:mm;@">
                  <c:v>44953.875432118053</c:v>
                </c:pt>
                <c:pt idx="5970" formatCode="d/m/yy\ h:mm;@">
                  <c:v>44953.833765567128</c:v>
                </c:pt>
                <c:pt idx="5971" formatCode="d/m/yy\ h:mm;@">
                  <c:v>44953.792099016202</c:v>
                </c:pt>
                <c:pt idx="5972" formatCode="d/m/yy\ h:mm;@">
                  <c:v>44953.750432465276</c:v>
                </c:pt>
                <c:pt idx="5973" formatCode="d/m/yy\ h:mm;@">
                  <c:v>44953.708765914351</c:v>
                </c:pt>
                <c:pt idx="5974" formatCode="d/m/yy\ h:mm;@">
                  <c:v>44953.667099363425</c:v>
                </c:pt>
                <c:pt idx="5975" formatCode="d/m/yy\ h:mm;@">
                  <c:v>44953.6254328125</c:v>
                </c:pt>
                <c:pt idx="5976" formatCode="d/m/yy\ h:mm;@">
                  <c:v>44953.583766261574</c:v>
                </c:pt>
                <c:pt idx="5977" formatCode="d/m/yy\ h:mm;@">
                  <c:v>44953.542099710648</c:v>
                </c:pt>
                <c:pt idx="5978" formatCode="d/m/yy\ h:mm;@">
                  <c:v>44953.500433159723</c:v>
                </c:pt>
                <c:pt idx="5979" formatCode="d/m/yy\ h:mm;@">
                  <c:v>44953.458766608797</c:v>
                </c:pt>
                <c:pt idx="5980" formatCode="d/m/yy\ h:mm;@">
                  <c:v>44953.417100057872</c:v>
                </c:pt>
                <c:pt idx="5981" formatCode="d/m/yy\ h:mm;@">
                  <c:v>44953.375433506946</c:v>
                </c:pt>
                <c:pt idx="5982" formatCode="d/m/yy\ h:mm;@">
                  <c:v>44953.333766956021</c:v>
                </c:pt>
                <c:pt idx="5983" formatCode="d/m/yy\ h:mm;@">
                  <c:v>44953.292100405095</c:v>
                </c:pt>
                <c:pt idx="5984" formatCode="d/m/yy\ h:mm;@">
                  <c:v>44953.250433854169</c:v>
                </c:pt>
                <c:pt idx="5985" formatCode="d/m/yy\ h:mm;@">
                  <c:v>44953.208767303244</c:v>
                </c:pt>
                <c:pt idx="5986" formatCode="d/m/yy\ h:mm;@">
                  <c:v>44953.167100752318</c:v>
                </c:pt>
                <c:pt idx="5987" formatCode="d/m/yy\ h:mm;@">
                  <c:v>44953.125434201385</c:v>
                </c:pt>
                <c:pt idx="5988" formatCode="d/m/yy\ h:mm;@">
                  <c:v>44953.08376765046</c:v>
                </c:pt>
                <c:pt idx="5989" formatCode="d/m/yy\ h:mm;@">
                  <c:v>44953.042101099534</c:v>
                </c:pt>
                <c:pt idx="5990" formatCode="d/m/yy\ h:mm;@">
                  <c:v>44953.000434548609</c:v>
                </c:pt>
                <c:pt idx="5991" formatCode="d/m/yy\ h:mm;@">
                  <c:v>44952.958767997683</c:v>
                </c:pt>
                <c:pt idx="5992" formatCode="d/m/yy\ h:mm;@">
                  <c:v>44952.917101446757</c:v>
                </c:pt>
                <c:pt idx="5993" formatCode="d/m/yy\ h:mm;@">
                  <c:v>44952.875434895832</c:v>
                </c:pt>
                <c:pt idx="5994" formatCode="d/m/yy\ h:mm;@">
                  <c:v>44952.833768344906</c:v>
                </c:pt>
                <c:pt idx="5995" formatCode="d/m/yy\ h:mm;@">
                  <c:v>44952.792101793981</c:v>
                </c:pt>
                <c:pt idx="5996" formatCode="d/m/yy\ h:mm;@">
                  <c:v>44952.750435243055</c:v>
                </c:pt>
                <c:pt idx="5997" formatCode="d/m/yy\ h:mm;@">
                  <c:v>44952.70876869213</c:v>
                </c:pt>
                <c:pt idx="5998" formatCode="d/m/yy\ h:mm;@">
                  <c:v>44952.667102141204</c:v>
                </c:pt>
                <c:pt idx="5999" formatCode="d/m/yy\ h:mm;@">
                  <c:v>44952.625435590278</c:v>
                </c:pt>
                <c:pt idx="6000" formatCode="d/m/yy\ h:mm;@">
                  <c:v>44952.583769039353</c:v>
                </c:pt>
                <c:pt idx="6001" formatCode="d/m/yy\ h:mm;@">
                  <c:v>44952.542102488427</c:v>
                </c:pt>
                <c:pt idx="6002" formatCode="d/m/yy\ h:mm;@">
                  <c:v>44952.500435937502</c:v>
                </c:pt>
                <c:pt idx="6003" formatCode="d/m/yy\ h:mm;@">
                  <c:v>44952.458769386576</c:v>
                </c:pt>
                <c:pt idx="6004" formatCode="d/m/yy\ h:mm;@">
                  <c:v>44952.41710283565</c:v>
                </c:pt>
                <c:pt idx="6005" formatCode="d/m/yy\ h:mm;@">
                  <c:v>44952.375436284725</c:v>
                </c:pt>
                <c:pt idx="6006" formatCode="d/m/yy\ h:mm;@">
                  <c:v>44952.333769733799</c:v>
                </c:pt>
                <c:pt idx="6007" formatCode="d/m/yy\ h:mm;@">
                  <c:v>44952.292103182874</c:v>
                </c:pt>
                <c:pt idx="6008" formatCode="d/m/yy\ h:mm;@">
                  <c:v>44952.250436631941</c:v>
                </c:pt>
                <c:pt idx="6009" formatCode="d/m/yy\ h:mm;@">
                  <c:v>44952.208770081015</c:v>
                </c:pt>
                <c:pt idx="6010" formatCode="d/m/yy\ h:mm;@">
                  <c:v>44952.16710353009</c:v>
                </c:pt>
                <c:pt idx="6011" formatCode="d/m/yy\ h:mm;@">
                  <c:v>44952.125436979164</c:v>
                </c:pt>
                <c:pt idx="6012" formatCode="d/m/yy\ h:mm;@">
                  <c:v>44952.083770428238</c:v>
                </c:pt>
                <c:pt idx="6013" formatCode="d/m/yy\ h:mm;@">
                  <c:v>44952.042103877313</c:v>
                </c:pt>
                <c:pt idx="6014" formatCode="d/m/yy\ h:mm;@">
                  <c:v>44952.000437326387</c:v>
                </c:pt>
                <c:pt idx="6015" formatCode="d/m/yy\ h:mm;@">
                  <c:v>44951.958770775462</c:v>
                </c:pt>
                <c:pt idx="6016" formatCode="d/m/yy\ h:mm;@">
                  <c:v>44951.917104224536</c:v>
                </c:pt>
                <c:pt idx="6017" formatCode="d/m/yy\ h:mm;@">
                  <c:v>44951.875437673611</c:v>
                </c:pt>
                <c:pt idx="6018" formatCode="d/m/yy\ h:mm;@">
                  <c:v>44951.833771122685</c:v>
                </c:pt>
                <c:pt idx="6019" formatCode="d/m/yy\ h:mm;@">
                  <c:v>44951.792104571759</c:v>
                </c:pt>
                <c:pt idx="6020" formatCode="d/m/yy\ h:mm;@">
                  <c:v>44951.750438020834</c:v>
                </c:pt>
                <c:pt idx="6021" formatCode="d/m/yy\ h:mm;@">
                  <c:v>44951.708771469908</c:v>
                </c:pt>
                <c:pt idx="6022" formatCode="d/m/yy\ h:mm;@">
                  <c:v>44951.667104918983</c:v>
                </c:pt>
                <c:pt idx="6023" formatCode="d/m/yy\ h:mm;@">
                  <c:v>44951.625438368057</c:v>
                </c:pt>
                <c:pt idx="6024" formatCode="d/m/yy\ h:mm;@">
                  <c:v>44951.583771817131</c:v>
                </c:pt>
                <c:pt idx="6025" formatCode="d/m/yy\ h:mm;@">
                  <c:v>44951.542105266206</c:v>
                </c:pt>
                <c:pt idx="6026" formatCode="d/m/yy\ h:mm;@">
                  <c:v>44951.50043871528</c:v>
                </c:pt>
                <c:pt idx="6027" formatCode="d/m/yy\ h:mm;@">
                  <c:v>44951.458772164355</c:v>
                </c:pt>
                <c:pt idx="6028" formatCode="d/m/yy\ h:mm;@">
                  <c:v>44951.417105613429</c:v>
                </c:pt>
                <c:pt idx="6029" formatCode="d/m/yy\ h:mm;@">
                  <c:v>44951.375439062504</c:v>
                </c:pt>
                <c:pt idx="6030" formatCode="d/m/yy\ h:mm;@">
                  <c:v>44951.333772511571</c:v>
                </c:pt>
                <c:pt idx="6031" formatCode="d/m/yy\ h:mm;@">
                  <c:v>44951.292105960645</c:v>
                </c:pt>
                <c:pt idx="6032" formatCode="d/m/yy\ h:mm;@">
                  <c:v>44951.25043940972</c:v>
                </c:pt>
                <c:pt idx="6033" formatCode="d/m/yy\ h:mm;@">
                  <c:v>44951.208772858794</c:v>
                </c:pt>
                <c:pt idx="6034" formatCode="d/m/yy\ h:mm;@">
                  <c:v>44951.167106307868</c:v>
                </c:pt>
                <c:pt idx="6035" formatCode="d/m/yy\ h:mm;@">
                  <c:v>44951.125439756943</c:v>
                </c:pt>
                <c:pt idx="6036" formatCode="d/m/yy\ h:mm;@">
                  <c:v>44951.083773206017</c:v>
                </c:pt>
                <c:pt idx="6037" formatCode="d/m/yy\ h:mm;@">
                  <c:v>44951.042106655092</c:v>
                </c:pt>
                <c:pt idx="6038" formatCode="d/m/yy\ h:mm;@">
                  <c:v>44951.000440104166</c:v>
                </c:pt>
                <c:pt idx="6039" formatCode="d/m/yy\ h:mm;@">
                  <c:v>44950.95877355324</c:v>
                </c:pt>
                <c:pt idx="6040" formatCode="d/m/yy\ h:mm;@">
                  <c:v>44950.917107002315</c:v>
                </c:pt>
                <c:pt idx="6041" formatCode="d/m/yy\ h:mm;@">
                  <c:v>44950.875440451389</c:v>
                </c:pt>
                <c:pt idx="6042" formatCode="d/m/yy\ h:mm;@">
                  <c:v>44950.833773900464</c:v>
                </c:pt>
                <c:pt idx="6043" formatCode="d/m/yy\ h:mm;@">
                  <c:v>44950.792107349538</c:v>
                </c:pt>
                <c:pt idx="6044" formatCode="d/m/yy\ h:mm;@">
                  <c:v>44950.750440798613</c:v>
                </c:pt>
                <c:pt idx="6045" formatCode="d/m/yy\ h:mm;@">
                  <c:v>44950.708774247687</c:v>
                </c:pt>
                <c:pt idx="6046" formatCode="d/m/yy\ h:mm;@">
                  <c:v>44950.667107696761</c:v>
                </c:pt>
                <c:pt idx="6047" formatCode="d/m/yy\ h:mm;@">
                  <c:v>44950.625441145836</c:v>
                </c:pt>
                <c:pt idx="6048" formatCode="d/m/yy\ h:mm;@">
                  <c:v>44950.58377459491</c:v>
                </c:pt>
                <c:pt idx="6049" formatCode="d/m/yy\ h:mm;@">
                  <c:v>44950.542108043985</c:v>
                </c:pt>
                <c:pt idx="6050" formatCode="d/m/yy\ h:mm;@">
                  <c:v>44950.500441493059</c:v>
                </c:pt>
                <c:pt idx="6051" formatCode="d/m/yy\ h:mm;@">
                  <c:v>44950.458774942126</c:v>
                </c:pt>
                <c:pt idx="6052" formatCode="d/m/yy\ h:mm;@">
                  <c:v>44950.417108391201</c:v>
                </c:pt>
                <c:pt idx="6053" formatCode="d/m/yy\ h:mm;@">
                  <c:v>44950.375441840275</c:v>
                </c:pt>
                <c:pt idx="6054" formatCode="d/m/yy\ h:mm;@">
                  <c:v>44950.333775289349</c:v>
                </c:pt>
                <c:pt idx="6055" formatCode="d/m/yy\ h:mm;@">
                  <c:v>44950.292108738424</c:v>
                </c:pt>
                <c:pt idx="6056" formatCode="d/m/yy\ h:mm;@">
                  <c:v>44950.250442187498</c:v>
                </c:pt>
                <c:pt idx="6057" formatCode="d/m/yy\ h:mm;@">
                  <c:v>44950.208775636573</c:v>
                </c:pt>
                <c:pt idx="6058" formatCode="d/m/yy\ h:mm;@">
                  <c:v>44950.167109085647</c:v>
                </c:pt>
                <c:pt idx="6059" formatCode="d/m/yy\ h:mm;@">
                  <c:v>44950.125442534722</c:v>
                </c:pt>
                <c:pt idx="6060" formatCode="d/m/yy\ h:mm;@">
                  <c:v>44950.083775983796</c:v>
                </c:pt>
                <c:pt idx="6061" formatCode="d/m/yy\ h:mm;@">
                  <c:v>44950.04210943287</c:v>
                </c:pt>
                <c:pt idx="6062" formatCode="d/m/yy\ h:mm;@">
                  <c:v>44950.000442881945</c:v>
                </c:pt>
                <c:pt idx="6063" formatCode="d/m/yy\ h:mm;@">
                  <c:v>44949.958776331019</c:v>
                </c:pt>
                <c:pt idx="6064" formatCode="d/m/yy\ h:mm;@">
                  <c:v>44949.917109780094</c:v>
                </c:pt>
                <c:pt idx="6065" formatCode="d/m/yy\ h:mm;@">
                  <c:v>44949.875443229168</c:v>
                </c:pt>
                <c:pt idx="6066" formatCode="d/m/yy\ h:mm;@">
                  <c:v>44949.833776678242</c:v>
                </c:pt>
                <c:pt idx="6067" formatCode="d/m/yy\ h:mm;@">
                  <c:v>44949.792110127317</c:v>
                </c:pt>
                <c:pt idx="6068" formatCode="d/m/yy\ h:mm;@">
                  <c:v>44949.750443576391</c:v>
                </c:pt>
                <c:pt idx="6069" formatCode="d/m/yy\ h:mm;@">
                  <c:v>44949.708777025466</c:v>
                </c:pt>
                <c:pt idx="6070" formatCode="d/m/yy\ h:mm;@">
                  <c:v>44949.66711047454</c:v>
                </c:pt>
                <c:pt idx="6071" formatCode="d/m/yy\ h:mm;@">
                  <c:v>44949.625443923615</c:v>
                </c:pt>
                <c:pt idx="6072" formatCode="d/m/yy\ h:mm;@">
                  <c:v>44949.583777372682</c:v>
                </c:pt>
                <c:pt idx="6073" formatCode="d/m/yy\ h:mm;@">
                  <c:v>44949.542110821756</c:v>
                </c:pt>
                <c:pt idx="6074" formatCode="d/m/yy\ h:mm;@">
                  <c:v>44949.50044427083</c:v>
                </c:pt>
                <c:pt idx="6075" formatCode="d/m/yy\ h:mm;@">
                  <c:v>44949.458777719905</c:v>
                </c:pt>
                <c:pt idx="6076" formatCode="d/m/yy\ h:mm;@">
                  <c:v>44949.417111168979</c:v>
                </c:pt>
                <c:pt idx="6077" formatCode="d/m/yy\ h:mm;@">
                  <c:v>44949.375444618054</c:v>
                </c:pt>
                <c:pt idx="6078" formatCode="d/m/yy\ h:mm;@">
                  <c:v>44949.333778067128</c:v>
                </c:pt>
                <c:pt idx="6079" formatCode="d/m/yy\ h:mm;@">
                  <c:v>44949.292111516203</c:v>
                </c:pt>
                <c:pt idx="6080" formatCode="d/m/yy\ h:mm;@">
                  <c:v>44949.250444965277</c:v>
                </c:pt>
                <c:pt idx="6081" formatCode="d/m/yy\ h:mm;@">
                  <c:v>44949.208778414351</c:v>
                </c:pt>
                <c:pt idx="6082" formatCode="d/m/yy\ h:mm;@">
                  <c:v>44949.167111863426</c:v>
                </c:pt>
                <c:pt idx="6083" formatCode="d/m/yy\ h:mm;@">
                  <c:v>44949.1254453125</c:v>
                </c:pt>
                <c:pt idx="6084" formatCode="d/m/yy\ h:mm;@">
                  <c:v>44949.083778761575</c:v>
                </c:pt>
                <c:pt idx="6085" formatCode="d/m/yy\ h:mm;@">
                  <c:v>44949.042112210649</c:v>
                </c:pt>
                <c:pt idx="6086" formatCode="d/m/yy\ h:mm;@">
                  <c:v>44949.000445659723</c:v>
                </c:pt>
                <c:pt idx="6087" formatCode="d/m/yy\ h:mm;@">
                  <c:v>44948.958779108798</c:v>
                </c:pt>
                <c:pt idx="6088" formatCode="d/m/yy\ h:mm;@">
                  <c:v>44948.917112557872</c:v>
                </c:pt>
                <c:pt idx="6089" formatCode="d/m/yy\ h:mm;@">
                  <c:v>44948.875446006947</c:v>
                </c:pt>
                <c:pt idx="6090" formatCode="d/m/yy\ h:mm;@">
                  <c:v>44948.833779456021</c:v>
                </c:pt>
                <c:pt idx="6091" formatCode="d/m/yy\ h:mm;@">
                  <c:v>44948.792112905096</c:v>
                </c:pt>
                <c:pt idx="6092" formatCode="d/m/yy\ h:mm;@">
                  <c:v>44948.75044635417</c:v>
                </c:pt>
                <c:pt idx="6093" formatCode="d/m/yy\ h:mm;@">
                  <c:v>44948.708779803237</c:v>
                </c:pt>
                <c:pt idx="6094" formatCode="d/m/yy\ h:mm;@">
                  <c:v>44948.667113252312</c:v>
                </c:pt>
                <c:pt idx="6095" formatCode="d/m/yy\ h:mm;@">
                  <c:v>44948.625446701386</c:v>
                </c:pt>
                <c:pt idx="6096" formatCode="d/m/yy\ h:mm;@">
                  <c:v>44948.58378015046</c:v>
                </c:pt>
                <c:pt idx="6097" formatCode="d/m/yy\ h:mm;@">
                  <c:v>44948.542113599535</c:v>
                </c:pt>
                <c:pt idx="6098" formatCode="d/m/yy\ h:mm;@">
                  <c:v>44948.500447048609</c:v>
                </c:pt>
                <c:pt idx="6099" formatCode="d/m/yy\ h:mm;@">
                  <c:v>44948.458780497684</c:v>
                </c:pt>
                <c:pt idx="6100" formatCode="d/m/yy\ h:mm;@">
                  <c:v>44948.417113946758</c:v>
                </c:pt>
                <c:pt idx="6101" formatCode="d/m/yy\ h:mm;@">
                  <c:v>44948.375447395832</c:v>
                </c:pt>
                <c:pt idx="6102" formatCode="d/m/yy\ h:mm;@">
                  <c:v>44948.333780844907</c:v>
                </c:pt>
                <c:pt idx="6103" formatCode="d/m/yy\ h:mm;@">
                  <c:v>44948.292114293981</c:v>
                </c:pt>
                <c:pt idx="6104" formatCode="d/m/yy\ h:mm;@">
                  <c:v>44948.250447743056</c:v>
                </c:pt>
                <c:pt idx="6105" formatCode="d/m/yy\ h:mm;@">
                  <c:v>44948.20878119213</c:v>
                </c:pt>
                <c:pt idx="6106" formatCode="d/m/yy\ h:mm;@">
                  <c:v>44948.167114641205</c:v>
                </c:pt>
                <c:pt idx="6107" formatCode="d/m/yy\ h:mm;@">
                  <c:v>44948.125448090279</c:v>
                </c:pt>
                <c:pt idx="6108" formatCode="d/m/yy\ h:mm;@">
                  <c:v>44948.083781539353</c:v>
                </c:pt>
                <c:pt idx="6109" formatCode="d/m/yy\ h:mm;@">
                  <c:v>44948.042114988428</c:v>
                </c:pt>
                <c:pt idx="6110" formatCode="d/m/yy\ h:mm;@">
                  <c:v>44948.000448437502</c:v>
                </c:pt>
                <c:pt idx="6111" formatCode="d/m/yy\ h:mm;@">
                  <c:v>44947.958781886577</c:v>
                </c:pt>
                <c:pt idx="6112" formatCode="d/m/yy\ h:mm;@">
                  <c:v>44947.917115335651</c:v>
                </c:pt>
                <c:pt idx="6113" formatCode="d/m/yy\ h:mm;@">
                  <c:v>44947.875448784725</c:v>
                </c:pt>
                <c:pt idx="6114" formatCode="d/m/yy\ h:mm;@">
                  <c:v>44947.8337822338</c:v>
                </c:pt>
                <c:pt idx="6115" formatCode="d/m/yy\ h:mm;@">
                  <c:v>44947.792115682867</c:v>
                </c:pt>
                <c:pt idx="6116" formatCode="d/m/yy\ h:mm;@">
                  <c:v>44947.750449131941</c:v>
                </c:pt>
                <c:pt idx="6117" formatCode="d/m/yy\ h:mm;@">
                  <c:v>44947.708782581016</c:v>
                </c:pt>
                <c:pt idx="6118" formatCode="d/m/yy\ h:mm;@">
                  <c:v>44947.66711603009</c:v>
                </c:pt>
                <c:pt idx="6119" formatCode="d/m/yy\ h:mm;@">
                  <c:v>44947.625449479165</c:v>
                </c:pt>
                <c:pt idx="6120" formatCode="d/m/yy\ h:mm;@">
                  <c:v>44947.583782928239</c:v>
                </c:pt>
                <c:pt idx="6121" formatCode="d/m/yy\ h:mm;@">
                  <c:v>44947.542116377314</c:v>
                </c:pt>
                <c:pt idx="6122" formatCode="d/m/yy\ h:mm;@">
                  <c:v>44947.500449826388</c:v>
                </c:pt>
                <c:pt idx="6123" formatCode="d/m/yy\ h:mm;@">
                  <c:v>44947.458783275462</c:v>
                </c:pt>
                <c:pt idx="6124" formatCode="d/m/yy\ h:mm;@">
                  <c:v>44947.417116724537</c:v>
                </c:pt>
                <c:pt idx="6125" formatCode="d/m/yy\ h:mm;@">
                  <c:v>44947.375450173611</c:v>
                </c:pt>
                <c:pt idx="6126" formatCode="d/m/yy\ h:mm;@">
                  <c:v>44947.333783622686</c:v>
                </c:pt>
                <c:pt idx="6127" formatCode="d/m/yy\ h:mm;@">
                  <c:v>44947.29211707176</c:v>
                </c:pt>
                <c:pt idx="6128" formatCode="d/m/yy\ h:mm;@">
                  <c:v>44947.250450520834</c:v>
                </c:pt>
                <c:pt idx="6129" formatCode="d/m/yy\ h:mm;@">
                  <c:v>44947.208783969909</c:v>
                </c:pt>
                <c:pt idx="6130" formatCode="d/m/yy\ h:mm;@">
                  <c:v>44947.167117418983</c:v>
                </c:pt>
                <c:pt idx="6131" formatCode="d/m/yy\ h:mm;@">
                  <c:v>44947.125450868058</c:v>
                </c:pt>
                <c:pt idx="6132" formatCode="d/m/yy\ h:mm;@">
                  <c:v>44947.083784317132</c:v>
                </c:pt>
                <c:pt idx="6133" formatCode="d/m/yy\ h:mm;@">
                  <c:v>44947.042117766207</c:v>
                </c:pt>
                <c:pt idx="6134" formatCode="d/m/yy\ h:mm;@">
                  <c:v>44947.000451215281</c:v>
                </c:pt>
                <c:pt idx="6135" formatCode="d/m/yy\ h:mm;@">
                  <c:v>44946.958784664355</c:v>
                </c:pt>
                <c:pt idx="6136" formatCode="d/m/yy\ h:mm;@">
                  <c:v>44946.917118113422</c:v>
                </c:pt>
                <c:pt idx="6137" formatCode="d/m/yy\ h:mm;@">
                  <c:v>44946.875451562497</c:v>
                </c:pt>
                <c:pt idx="6138" formatCode="d/m/yy\ h:mm;@">
                  <c:v>44946.833785011571</c:v>
                </c:pt>
                <c:pt idx="6139" formatCode="d/m/yy\ h:mm;@">
                  <c:v>44946.792118460646</c:v>
                </c:pt>
                <c:pt idx="6140" formatCode="d/m/yy\ h:mm;@">
                  <c:v>44946.75045190972</c:v>
                </c:pt>
                <c:pt idx="6141" formatCode="d/m/yy\ h:mm;@">
                  <c:v>44946.708785358795</c:v>
                </c:pt>
                <c:pt idx="6142" formatCode="d/m/yy\ h:mm;@">
                  <c:v>44946.667118807869</c:v>
                </c:pt>
                <c:pt idx="6143" formatCode="d/m/yy\ h:mm;@">
                  <c:v>44946.625452256943</c:v>
                </c:pt>
                <c:pt idx="6144" formatCode="d/m/yy\ h:mm;@">
                  <c:v>44946.583785706018</c:v>
                </c:pt>
                <c:pt idx="6145" formatCode="d/m/yy\ h:mm;@">
                  <c:v>44946.542119155092</c:v>
                </c:pt>
                <c:pt idx="6146" formatCode="d/m/yy\ h:mm;@">
                  <c:v>44946.500452604167</c:v>
                </c:pt>
                <c:pt idx="6147" formatCode="d/m/yy\ h:mm;@">
                  <c:v>44946.458786053241</c:v>
                </c:pt>
                <c:pt idx="6148" formatCode="d/m/yy\ h:mm;@">
                  <c:v>44946.417119502315</c:v>
                </c:pt>
                <c:pt idx="6149" formatCode="d/m/yy\ h:mm;@">
                  <c:v>44946.37545295139</c:v>
                </c:pt>
                <c:pt idx="6150" formatCode="d/m/yy\ h:mm;@">
                  <c:v>44946.333786400464</c:v>
                </c:pt>
                <c:pt idx="6151" formatCode="d/m/yy\ h:mm;@">
                  <c:v>44946.292119849539</c:v>
                </c:pt>
                <c:pt idx="6152" formatCode="d/m/yy\ h:mm;@">
                  <c:v>44946.250453298613</c:v>
                </c:pt>
                <c:pt idx="6153" formatCode="d/m/yy\ h:mm;@">
                  <c:v>44946.208786747688</c:v>
                </c:pt>
                <c:pt idx="6154" formatCode="d/m/yy\ h:mm;@">
                  <c:v>44946.167120196762</c:v>
                </c:pt>
                <c:pt idx="6155" formatCode="d/m/yy\ h:mm;@">
                  <c:v>44946.125453645836</c:v>
                </c:pt>
                <c:pt idx="6156" formatCode="d/m/yy\ h:mm;@">
                  <c:v>44946.083787094911</c:v>
                </c:pt>
                <c:pt idx="6157" formatCode="d/m/yy\ h:mm;@">
                  <c:v>44946.042120543978</c:v>
                </c:pt>
                <c:pt idx="6158" formatCode="d/m/yy\ h:mm;@">
                  <c:v>44946.000453993052</c:v>
                </c:pt>
                <c:pt idx="6159" formatCode="d/m/yy\ h:mm;@">
                  <c:v>44945.958787442127</c:v>
                </c:pt>
                <c:pt idx="6160" formatCode="d/m/yy\ h:mm;@">
                  <c:v>44945.917120891201</c:v>
                </c:pt>
                <c:pt idx="6161" formatCode="d/m/yy\ h:mm;@">
                  <c:v>44945.875454340276</c:v>
                </c:pt>
                <c:pt idx="6162" formatCode="d/m/yy\ h:mm;@">
                  <c:v>44945.83378778935</c:v>
                </c:pt>
                <c:pt idx="6163" formatCode="d/m/yy\ h:mm;@">
                  <c:v>44945.792121238424</c:v>
                </c:pt>
                <c:pt idx="6164" formatCode="d/m/yy\ h:mm;@">
                  <c:v>44945.750454687499</c:v>
                </c:pt>
                <c:pt idx="6165" formatCode="d/m/yy\ h:mm;@">
                  <c:v>44945.708788136573</c:v>
                </c:pt>
                <c:pt idx="6166" formatCode="d/m/yy\ h:mm;@">
                  <c:v>44945.667121585648</c:v>
                </c:pt>
                <c:pt idx="6167" formatCode="d/m/yy\ h:mm;@">
                  <c:v>44945.625455034722</c:v>
                </c:pt>
                <c:pt idx="6168" formatCode="d/m/yy\ h:mm;@">
                  <c:v>44945.583788483797</c:v>
                </c:pt>
                <c:pt idx="6169" formatCode="d/m/yy\ h:mm;@">
                  <c:v>44945.542121932871</c:v>
                </c:pt>
                <c:pt idx="6170" formatCode="d/m/yy\ h:mm;@">
                  <c:v>44945.500455381945</c:v>
                </c:pt>
                <c:pt idx="6171" formatCode="d/m/yy\ h:mm;@">
                  <c:v>44945.45878883102</c:v>
                </c:pt>
                <c:pt idx="6172" formatCode="d/m/yy\ h:mm;@">
                  <c:v>44945.417122280094</c:v>
                </c:pt>
                <c:pt idx="6173" formatCode="d/m/yy\ h:mm;@">
                  <c:v>44945.375455729169</c:v>
                </c:pt>
                <c:pt idx="6174" formatCode="d/m/yy\ h:mm;@">
                  <c:v>44945.333789178243</c:v>
                </c:pt>
                <c:pt idx="6175" formatCode="d/m/yy\ h:mm;@">
                  <c:v>44945.292122627317</c:v>
                </c:pt>
                <c:pt idx="6176" formatCode="d/m/yy\ h:mm;@">
                  <c:v>44945.250456076392</c:v>
                </c:pt>
                <c:pt idx="6177" formatCode="d/m/yy\ h:mm;@">
                  <c:v>44945.208789525466</c:v>
                </c:pt>
                <c:pt idx="6178" formatCode="d/m/yy\ h:mm;@">
                  <c:v>44945.167122974533</c:v>
                </c:pt>
                <c:pt idx="6179" formatCode="d/m/yy\ h:mm;@">
                  <c:v>44945.125456423608</c:v>
                </c:pt>
                <c:pt idx="6180" formatCode="d/m/yy\ h:mm;@">
                  <c:v>44945.083789872682</c:v>
                </c:pt>
                <c:pt idx="6181" formatCode="d/m/yy\ h:mm;@">
                  <c:v>44945.042123321757</c:v>
                </c:pt>
                <c:pt idx="6182" formatCode="d/m/yy\ h:mm;@">
                  <c:v>44945.000456770831</c:v>
                </c:pt>
                <c:pt idx="6183" formatCode="d/m/yy\ h:mm;@">
                  <c:v>44944.958790219905</c:v>
                </c:pt>
                <c:pt idx="6184" formatCode="d/m/yy\ h:mm;@">
                  <c:v>44944.91712366898</c:v>
                </c:pt>
                <c:pt idx="6185" formatCode="d/m/yy\ h:mm;@">
                  <c:v>44944.875457118054</c:v>
                </c:pt>
                <c:pt idx="6186" formatCode="d/m/yy\ h:mm;@">
                  <c:v>44944.833790567129</c:v>
                </c:pt>
                <c:pt idx="6187" formatCode="d/m/yy\ h:mm;@">
                  <c:v>44944.792124016203</c:v>
                </c:pt>
                <c:pt idx="6188" formatCode="d/m/yy\ h:mm;@">
                  <c:v>44944.750457465278</c:v>
                </c:pt>
                <c:pt idx="6189" formatCode="d/m/yy\ h:mm;@">
                  <c:v>44944.708790914352</c:v>
                </c:pt>
                <c:pt idx="6190" formatCode="d/m/yy\ h:mm;@">
                  <c:v>44944.667124363426</c:v>
                </c:pt>
                <c:pt idx="6191" formatCode="d/m/yy\ h:mm;@">
                  <c:v>44944.625457812501</c:v>
                </c:pt>
                <c:pt idx="6192" formatCode="d/m/yy\ h:mm;@">
                  <c:v>44944.583791261575</c:v>
                </c:pt>
                <c:pt idx="6193" formatCode="d/m/yy\ h:mm;@">
                  <c:v>44944.54212471065</c:v>
                </c:pt>
                <c:pt idx="6194" formatCode="d/m/yy\ h:mm;@">
                  <c:v>44944.500458159724</c:v>
                </c:pt>
                <c:pt idx="6195" formatCode="d/m/yy\ h:mm;@">
                  <c:v>44944.458791608798</c:v>
                </c:pt>
                <c:pt idx="6196" formatCode="d/m/yy\ h:mm;@">
                  <c:v>44944.417125057873</c:v>
                </c:pt>
                <c:pt idx="6197" formatCode="d/m/yy\ h:mm;@">
                  <c:v>44944.375458506947</c:v>
                </c:pt>
                <c:pt idx="6198" formatCode="d/m/yy\ h:mm;@">
                  <c:v>44944.333791956022</c:v>
                </c:pt>
                <c:pt idx="6199" formatCode="d/m/yy\ h:mm;@">
                  <c:v>44944.292125405096</c:v>
                </c:pt>
                <c:pt idx="6200" formatCode="d/m/yy\ h:mm;@">
                  <c:v>44944.250458854163</c:v>
                </c:pt>
                <c:pt idx="6201" formatCode="d/m/yy\ h:mm;@">
                  <c:v>44944.208792303238</c:v>
                </c:pt>
                <c:pt idx="6202" formatCode="d/m/yy\ h:mm;@">
                  <c:v>44944.167125752312</c:v>
                </c:pt>
                <c:pt idx="6203" formatCode="d/m/yy\ h:mm;@">
                  <c:v>44944.125459201387</c:v>
                </c:pt>
                <c:pt idx="6204" formatCode="d/m/yy\ h:mm;@">
                  <c:v>44944.083792650461</c:v>
                </c:pt>
                <c:pt idx="6205" formatCode="d/m/yy\ h:mm;@">
                  <c:v>44944.042126099535</c:v>
                </c:pt>
                <c:pt idx="6206" formatCode="d/m/yy\ h:mm;@">
                  <c:v>44944.00045954861</c:v>
                </c:pt>
                <c:pt idx="6207" formatCode="d/m/yy\ h:mm;@">
                  <c:v>44943.958792997684</c:v>
                </c:pt>
                <c:pt idx="6208" formatCode="d/m/yy\ h:mm;@">
                  <c:v>44943.917126446759</c:v>
                </c:pt>
                <c:pt idx="6209" formatCode="d/m/yy\ h:mm;@">
                  <c:v>44943.875459895833</c:v>
                </c:pt>
                <c:pt idx="6210" formatCode="d/m/yy\ h:mm;@">
                  <c:v>44943.833793344907</c:v>
                </c:pt>
              </c:numCache>
            </c:numRef>
          </c:cat>
          <c:val>
            <c:numRef>
              <c:f>'Quincey - Tout'!$E$2:$E$6212</c:f>
              <c:numCache>
                <c:formatCode>General</c:formatCode>
                <c:ptCount val="6211"/>
                <c:pt idx="0">
                  <c:v>16.12</c:v>
                </c:pt>
                <c:pt idx="1">
                  <c:v>17.93</c:v>
                </c:pt>
                <c:pt idx="2">
                  <c:v>18.32</c:v>
                </c:pt>
                <c:pt idx="3">
                  <c:v>19.489999999999998</c:v>
                </c:pt>
                <c:pt idx="4">
                  <c:v>19.170000000000002</c:v>
                </c:pt>
                <c:pt idx="5">
                  <c:v>18.46</c:v>
                </c:pt>
                <c:pt idx="6">
                  <c:v>18.13</c:v>
                </c:pt>
                <c:pt idx="7">
                  <c:v>18.850000000000001</c:v>
                </c:pt>
                <c:pt idx="8">
                  <c:v>19.48</c:v>
                </c:pt>
                <c:pt idx="9">
                  <c:v>20.420000000000002</c:v>
                </c:pt>
                <c:pt idx="10">
                  <c:v>21.52</c:v>
                </c:pt>
                <c:pt idx="11">
                  <c:v>22.3</c:v>
                </c:pt>
                <c:pt idx="12">
                  <c:v>23.13</c:v>
                </c:pt>
                <c:pt idx="13">
                  <c:v>22.71</c:v>
                </c:pt>
                <c:pt idx="14">
                  <c:v>20.47</c:v>
                </c:pt>
                <c:pt idx="15">
                  <c:v>16.13</c:v>
                </c:pt>
                <c:pt idx="16">
                  <c:v>17.98</c:v>
                </c:pt>
                <c:pt idx="17">
                  <c:v>18.440000000000001</c:v>
                </c:pt>
                <c:pt idx="18">
                  <c:v>21.04</c:v>
                </c:pt>
                <c:pt idx="19">
                  <c:v>24.69</c:v>
                </c:pt>
                <c:pt idx="20">
                  <c:v>28.1</c:v>
                </c:pt>
                <c:pt idx="21">
                  <c:v>28.9</c:v>
                </c:pt>
                <c:pt idx="22">
                  <c:v>28.62</c:v>
                </c:pt>
                <c:pt idx="23">
                  <c:v>27.75</c:v>
                </c:pt>
                <c:pt idx="24">
                  <c:v>25.54</c:v>
                </c:pt>
                <c:pt idx="25">
                  <c:v>23.11</c:v>
                </c:pt>
                <c:pt idx="26">
                  <c:v>20.260000000000002</c:v>
                </c:pt>
                <c:pt idx="27">
                  <c:v>16.760000000000002</c:v>
                </c:pt>
                <c:pt idx="28">
                  <c:v>13.16</c:v>
                </c:pt>
                <c:pt idx="29">
                  <c:v>9.94</c:v>
                </c:pt>
                <c:pt idx="30">
                  <c:v>8.7899999999999991</c:v>
                </c:pt>
                <c:pt idx="31">
                  <c:v>9.3699999999999992</c:v>
                </c:pt>
                <c:pt idx="32">
                  <c:v>10.25</c:v>
                </c:pt>
                <c:pt idx="33">
                  <c:v>11.41</c:v>
                </c:pt>
                <c:pt idx="34">
                  <c:v>12.09</c:v>
                </c:pt>
                <c:pt idx="35">
                  <c:v>12.45</c:v>
                </c:pt>
                <c:pt idx="36">
                  <c:v>13.95</c:v>
                </c:pt>
                <c:pt idx="37">
                  <c:v>13.85</c:v>
                </c:pt>
                <c:pt idx="38">
                  <c:v>14.5</c:v>
                </c:pt>
                <c:pt idx="39">
                  <c:v>15.4</c:v>
                </c:pt>
                <c:pt idx="40">
                  <c:v>15.57</c:v>
                </c:pt>
                <c:pt idx="41">
                  <c:v>16.559999999999999</c:v>
                </c:pt>
                <c:pt idx="42">
                  <c:v>18.48</c:v>
                </c:pt>
                <c:pt idx="43">
                  <c:v>22.07</c:v>
                </c:pt>
                <c:pt idx="44">
                  <c:v>26.2</c:v>
                </c:pt>
                <c:pt idx="45">
                  <c:v>26.85</c:v>
                </c:pt>
                <c:pt idx="46">
                  <c:v>26.89</c:v>
                </c:pt>
                <c:pt idx="47">
                  <c:v>26.02</c:v>
                </c:pt>
                <c:pt idx="48">
                  <c:v>25.14</c:v>
                </c:pt>
                <c:pt idx="49">
                  <c:v>23.89</c:v>
                </c:pt>
                <c:pt idx="50">
                  <c:v>20.43</c:v>
                </c:pt>
                <c:pt idx="51">
                  <c:v>16.239999999999998</c:v>
                </c:pt>
                <c:pt idx="52">
                  <c:v>12.49</c:v>
                </c:pt>
                <c:pt idx="53">
                  <c:v>9.59</c:v>
                </c:pt>
                <c:pt idx="54">
                  <c:v>8.24</c:v>
                </c:pt>
                <c:pt idx="55">
                  <c:v>9.27</c:v>
                </c:pt>
                <c:pt idx="56">
                  <c:v>9.4700000000000006</c:v>
                </c:pt>
                <c:pt idx="57">
                  <c:v>9.3699999999999992</c:v>
                </c:pt>
                <c:pt idx="58">
                  <c:v>9.99</c:v>
                </c:pt>
                <c:pt idx="59">
                  <c:v>10.43</c:v>
                </c:pt>
                <c:pt idx="60">
                  <c:v>11.28</c:v>
                </c:pt>
                <c:pt idx="61">
                  <c:v>11.64</c:v>
                </c:pt>
                <c:pt idx="62">
                  <c:v>12.22</c:v>
                </c:pt>
                <c:pt idx="63">
                  <c:v>12.9</c:v>
                </c:pt>
                <c:pt idx="64">
                  <c:v>13.75</c:v>
                </c:pt>
                <c:pt idx="65">
                  <c:v>14.65</c:v>
                </c:pt>
                <c:pt idx="66">
                  <c:v>16.64</c:v>
                </c:pt>
                <c:pt idx="67">
                  <c:v>20.14</c:v>
                </c:pt>
                <c:pt idx="68">
                  <c:v>21.45</c:v>
                </c:pt>
                <c:pt idx="69">
                  <c:v>21.78</c:v>
                </c:pt>
                <c:pt idx="70">
                  <c:v>21.8</c:v>
                </c:pt>
                <c:pt idx="71">
                  <c:v>21.26</c:v>
                </c:pt>
                <c:pt idx="72">
                  <c:v>19.87</c:v>
                </c:pt>
                <c:pt idx="73">
                  <c:v>17.649999999999999</c:v>
                </c:pt>
                <c:pt idx="74">
                  <c:v>15.71</c:v>
                </c:pt>
                <c:pt idx="75">
                  <c:v>13.96</c:v>
                </c:pt>
                <c:pt idx="76">
                  <c:v>11.66</c:v>
                </c:pt>
                <c:pt idx="77">
                  <c:v>9.84</c:v>
                </c:pt>
                <c:pt idx="78">
                  <c:v>9.15</c:v>
                </c:pt>
                <c:pt idx="79">
                  <c:v>9.83</c:v>
                </c:pt>
                <c:pt idx="80">
                  <c:v>10.07</c:v>
                </c:pt>
                <c:pt idx="81">
                  <c:v>9.18</c:v>
                </c:pt>
                <c:pt idx="82">
                  <c:v>10.17</c:v>
                </c:pt>
                <c:pt idx="83">
                  <c:v>10.14</c:v>
                </c:pt>
                <c:pt idx="84">
                  <c:v>11.05</c:v>
                </c:pt>
                <c:pt idx="85">
                  <c:v>12.44</c:v>
                </c:pt>
                <c:pt idx="86">
                  <c:v>13.67</c:v>
                </c:pt>
                <c:pt idx="87">
                  <c:v>14.84</c:v>
                </c:pt>
                <c:pt idx="88">
                  <c:v>15.09</c:v>
                </c:pt>
                <c:pt idx="89">
                  <c:v>16.29</c:v>
                </c:pt>
                <c:pt idx="90">
                  <c:v>17.010000000000002</c:v>
                </c:pt>
                <c:pt idx="91">
                  <c:v>19.47</c:v>
                </c:pt>
                <c:pt idx="92">
                  <c:v>20.440000000000001</c:v>
                </c:pt>
                <c:pt idx="93">
                  <c:v>20.74</c:v>
                </c:pt>
                <c:pt idx="94">
                  <c:v>20.66</c:v>
                </c:pt>
                <c:pt idx="95">
                  <c:v>20.46</c:v>
                </c:pt>
                <c:pt idx="96">
                  <c:v>19.489999999999998</c:v>
                </c:pt>
                <c:pt idx="97">
                  <c:v>19.8</c:v>
                </c:pt>
                <c:pt idx="98">
                  <c:v>19.309999999999999</c:v>
                </c:pt>
                <c:pt idx="99">
                  <c:v>19.059999999999999</c:v>
                </c:pt>
                <c:pt idx="100">
                  <c:v>18.54</c:v>
                </c:pt>
                <c:pt idx="101">
                  <c:v>18.239999999999998</c:v>
                </c:pt>
                <c:pt idx="102">
                  <c:v>17.72</c:v>
                </c:pt>
                <c:pt idx="103">
                  <c:v>18.54</c:v>
                </c:pt>
                <c:pt idx="104">
                  <c:v>18.91</c:v>
                </c:pt>
                <c:pt idx="105">
                  <c:v>17.420000000000002</c:v>
                </c:pt>
                <c:pt idx="106">
                  <c:v>14.59</c:v>
                </c:pt>
                <c:pt idx="107">
                  <c:v>14.4</c:v>
                </c:pt>
                <c:pt idx="108">
                  <c:v>14.76</c:v>
                </c:pt>
                <c:pt idx="109">
                  <c:v>15.11</c:v>
                </c:pt>
                <c:pt idx="110">
                  <c:v>16.09</c:v>
                </c:pt>
                <c:pt idx="111">
                  <c:v>17.170000000000002</c:v>
                </c:pt>
                <c:pt idx="112">
                  <c:v>19.04</c:v>
                </c:pt>
                <c:pt idx="113">
                  <c:v>19.46</c:v>
                </c:pt>
                <c:pt idx="114">
                  <c:v>20.59</c:v>
                </c:pt>
                <c:pt idx="115">
                  <c:v>22.29</c:v>
                </c:pt>
                <c:pt idx="116">
                  <c:v>23.56</c:v>
                </c:pt>
                <c:pt idx="117">
                  <c:v>23.74</c:v>
                </c:pt>
                <c:pt idx="118">
                  <c:v>23.05</c:v>
                </c:pt>
                <c:pt idx="119">
                  <c:v>23.1</c:v>
                </c:pt>
                <c:pt idx="120">
                  <c:v>22.7</c:v>
                </c:pt>
                <c:pt idx="121">
                  <c:v>22.23</c:v>
                </c:pt>
                <c:pt idx="122">
                  <c:v>20.66</c:v>
                </c:pt>
                <c:pt idx="123">
                  <c:v>18.82</c:v>
                </c:pt>
                <c:pt idx="124">
                  <c:v>17.989999999999998</c:v>
                </c:pt>
                <c:pt idx="125">
                  <c:v>16.45</c:v>
                </c:pt>
                <c:pt idx="126">
                  <c:v>16.3</c:v>
                </c:pt>
                <c:pt idx="127">
                  <c:v>16.11</c:v>
                </c:pt>
                <c:pt idx="128">
                  <c:v>16.809999999999999</c:v>
                </c:pt>
                <c:pt idx="129">
                  <c:v>17.8</c:v>
                </c:pt>
                <c:pt idx="130">
                  <c:v>18.87</c:v>
                </c:pt>
                <c:pt idx="131">
                  <c:v>19.72</c:v>
                </c:pt>
                <c:pt idx="132">
                  <c:v>20.45</c:v>
                </c:pt>
                <c:pt idx="133">
                  <c:v>21.9</c:v>
                </c:pt>
                <c:pt idx="134">
                  <c:v>22.03</c:v>
                </c:pt>
                <c:pt idx="135">
                  <c:v>22.09</c:v>
                </c:pt>
                <c:pt idx="136">
                  <c:v>21.79</c:v>
                </c:pt>
                <c:pt idx="137">
                  <c:v>22.41</c:v>
                </c:pt>
                <c:pt idx="138">
                  <c:v>19.95</c:v>
                </c:pt>
                <c:pt idx="139">
                  <c:v>22.45</c:v>
                </c:pt>
                <c:pt idx="140">
                  <c:v>24.95</c:v>
                </c:pt>
                <c:pt idx="141">
                  <c:v>26.55</c:v>
                </c:pt>
                <c:pt idx="142">
                  <c:v>27.07</c:v>
                </c:pt>
                <c:pt idx="143">
                  <c:v>26.7</c:v>
                </c:pt>
                <c:pt idx="144">
                  <c:v>25.82</c:v>
                </c:pt>
                <c:pt idx="145">
                  <c:v>22.57</c:v>
                </c:pt>
                <c:pt idx="146">
                  <c:v>19.579999999999998</c:v>
                </c:pt>
                <c:pt idx="147">
                  <c:v>16.53</c:v>
                </c:pt>
                <c:pt idx="148">
                  <c:v>13.32</c:v>
                </c:pt>
                <c:pt idx="149">
                  <c:v>10.68</c:v>
                </c:pt>
                <c:pt idx="150">
                  <c:v>9.35</c:v>
                </c:pt>
                <c:pt idx="151">
                  <c:v>9.89</c:v>
                </c:pt>
                <c:pt idx="152">
                  <c:v>9.82</c:v>
                </c:pt>
                <c:pt idx="153">
                  <c:v>11.1</c:v>
                </c:pt>
                <c:pt idx="154">
                  <c:v>11.6</c:v>
                </c:pt>
                <c:pt idx="155">
                  <c:v>11.91</c:v>
                </c:pt>
                <c:pt idx="156">
                  <c:v>11.8</c:v>
                </c:pt>
                <c:pt idx="157">
                  <c:v>12.85</c:v>
                </c:pt>
                <c:pt idx="158">
                  <c:v>12.83</c:v>
                </c:pt>
                <c:pt idx="159">
                  <c:v>13.99</c:v>
                </c:pt>
                <c:pt idx="160">
                  <c:v>14.82</c:v>
                </c:pt>
                <c:pt idx="161">
                  <c:v>15.88</c:v>
                </c:pt>
                <c:pt idx="162">
                  <c:v>18.09</c:v>
                </c:pt>
                <c:pt idx="163">
                  <c:v>21.48</c:v>
                </c:pt>
                <c:pt idx="164">
                  <c:v>23.62</c:v>
                </c:pt>
                <c:pt idx="165">
                  <c:v>24.26</c:v>
                </c:pt>
                <c:pt idx="166">
                  <c:v>23.9</c:v>
                </c:pt>
                <c:pt idx="167">
                  <c:v>22.76</c:v>
                </c:pt>
                <c:pt idx="168">
                  <c:v>21.04</c:v>
                </c:pt>
                <c:pt idx="169">
                  <c:v>19.28</c:v>
                </c:pt>
                <c:pt idx="170">
                  <c:v>17.010000000000002</c:v>
                </c:pt>
                <c:pt idx="171">
                  <c:v>13.88</c:v>
                </c:pt>
                <c:pt idx="172">
                  <c:v>11.39</c:v>
                </c:pt>
                <c:pt idx="173">
                  <c:v>9.51</c:v>
                </c:pt>
                <c:pt idx="174">
                  <c:v>7.83</c:v>
                </c:pt>
                <c:pt idx="175">
                  <c:v>7.77</c:v>
                </c:pt>
                <c:pt idx="176">
                  <c:v>8.4700000000000006</c:v>
                </c:pt>
                <c:pt idx="177">
                  <c:v>9.0399999999999991</c:v>
                </c:pt>
                <c:pt idx="178">
                  <c:v>8.58</c:v>
                </c:pt>
                <c:pt idx="179">
                  <c:v>9.26</c:v>
                </c:pt>
                <c:pt idx="180">
                  <c:v>9.82</c:v>
                </c:pt>
                <c:pt idx="181">
                  <c:v>10.47</c:v>
                </c:pt>
                <c:pt idx="182">
                  <c:v>11.31</c:v>
                </c:pt>
                <c:pt idx="183">
                  <c:v>12.27</c:v>
                </c:pt>
                <c:pt idx="184">
                  <c:v>13.41</c:v>
                </c:pt>
                <c:pt idx="185">
                  <c:v>14.1</c:v>
                </c:pt>
                <c:pt idx="186">
                  <c:v>16.329999999999998</c:v>
                </c:pt>
                <c:pt idx="187">
                  <c:v>21.43</c:v>
                </c:pt>
                <c:pt idx="188">
                  <c:v>22.67</c:v>
                </c:pt>
                <c:pt idx="189">
                  <c:v>23.19</c:v>
                </c:pt>
                <c:pt idx="190">
                  <c:v>23.21</c:v>
                </c:pt>
                <c:pt idx="191">
                  <c:v>22.85</c:v>
                </c:pt>
                <c:pt idx="192">
                  <c:v>21.59</c:v>
                </c:pt>
                <c:pt idx="193">
                  <c:v>19.95</c:v>
                </c:pt>
                <c:pt idx="194">
                  <c:v>17.5</c:v>
                </c:pt>
                <c:pt idx="195">
                  <c:v>14.09</c:v>
                </c:pt>
                <c:pt idx="196">
                  <c:v>10.75</c:v>
                </c:pt>
                <c:pt idx="197">
                  <c:v>8.1300000000000008</c:v>
                </c:pt>
                <c:pt idx="198">
                  <c:v>6.59</c:v>
                </c:pt>
                <c:pt idx="199">
                  <c:v>5.97</c:v>
                </c:pt>
                <c:pt idx="200">
                  <c:v>6.68</c:v>
                </c:pt>
                <c:pt idx="201">
                  <c:v>6.95</c:v>
                </c:pt>
                <c:pt idx="202">
                  <c:v>7.2</c:v>
                </c:pt>
                <c:pt idx="203">
                  <c:v>8.52</c:v>
                </c:pt>
                <c:pt idx="204">
                  <c:v>8.8800000000000008</c:v>
                </c:pt>
                <c:pt idx="205">
                  <c:v>9.01</c:v>
                </c:pt>
                <c:pt idx="206">
                  <c:v>9.82</c:v>
                </c:pt>
                <c:pt idx="207">
                  <c:v>10.37</c:v>
                </c:pt>
                <c:pt idx="208">
                  <c:v>11.37</c:v>
                </c:pt>
                <c:pt idx="209">
                  <c:v>12.35</c:v>
                </c:pt>
                <c:pt idx="210">
                  <c:v>14.05</c:v>
                </c:pt>
                <c:pt idx="211">
                  <c:v>18.47</c:v>
                </c:pt>
                <c:pt idx="212">
                  <c:v>20.260000000000002</c:v>
                </c:pt>
                <c:pt idx="213">
                  <c:v>20.56</c:v>
                </c:pt>
                <c:pt idx="214">
                  <c:v>20.37</c:v>
                </c:pt>
                <c:pt idx="215">
                  <c:v>19.8</c:v>
                </c:pt>
                <c:pt idx="216">
                  <c:v>18.940000000000001</c:v>
                </c:pt>
                <c:pt idx="217">
                  <c:v>18.05</c:v>
                </c:pt>
                <c:pt idx="218">
                  <c:v>15.95</c:v>
                </c:pt>
                <c:pt idx="219">
                  <c:v>12.4</c:v>
                </c:pt>
                <c:pt idx="220">
                  <c:v>9.1</c:v>
                </c:pt>
                <c:pt idx="221">
                  <c:v>6.23</c:v>
                </c:pt>
                <c:pt idx="222">
                  <c:v>4.6500000000000004</c:v>
                </c:pt>
                <c:pt idx="223">
                  <c:v>5.01</c:v>
                </c:pt>
                <c:pt idx="224">
                  <c:v>5.03</c:v>
                </c:pt>
                <c:pt idx="225">
                  <c:v>5.66</c:v>
                </c:pt>
                <c:pt idx="226">
                  <c:v>5.72</c:v>
                </c:pt>
                <c:pt idx="227">
                  <c:v>6.74</c:v>
                </c:pt>
                <c:pt idx="228">
                  <c:v>7.09</c:v>
                </c:pt>
                <c:pt idx="229">
                  <c:v>7.1</c:v>
                </c:pt>
                <c:pt idx="230">
                  <c:v>7.44</c:v>
                </c:pt>
                <c:pt idx="231">
                  <c:v>8.6199999999999992</c:v>
                </c:pt>
                <c:pt idx="232">
                  <c:v>9.68</c:v>
                </c:pt>
                <c:pt idx="233">
                  <c:v>10.51</c:v>
                </c:pt>
                <c:pt idx="234">
                  <c:v>12.1</c:v>
                </c:pt>
                <c:pt idx="235">
                  <c:v>14.94</c:v>
                </c:pt>
                <c:pt idx="236">
                  <c:v>17.02</c:v>
                </c:pt>
                <c:pt idx="237">
                  <c:v>16.899999999999999</c:v>
                </c:pt>
                <c:pt idx="238">
                  <c:v>16.649999999999999</c:v>
                </c:pt>
                <c:pt idx="239">
                  <c:v>16.75</c:v>
                </c:pt>
                <c:pt idx="240">
                  <c:v>17.48</c:v>
                </c:pt>
                <c:pt idx="241">
                  <c:v>16.47</c:v>
                </c:pt>
                <c:pt idx="242">
                  <c:v>14.96</c:v>
                </c:pt>
                <c:pt idx="243">
                  <c:v>14.01</c:v>
                </c:pt>
                <c:pt idx="244">
                  <c:v>12.57</c:v>
                </c:pt>
                <c:pt idx="245">
                  <c:v>10.89</c:v>
                </c:pt>
                <c:pt idx="246">
                  <c:v>10.76</c:v>
                </c:pt>
                <c:pt idx="247">
                  <c:v>10.57</c:v>
                </c:pt>
                <c:pt idx="248">
                  <c:v>10.210000000000001</c:v>
                </c:pt>
                <c:pt idx="249">
                  <c:v>10.41</c:v>
                </c:pt>
                <c:pt idx="250">
                  <c:v>10.77</c:v>
                </c:pt>
                <c:pt idx="251">
                  <c:v>10.36</c:v>
                </c:pt>
                <c:pt idx="252">
                  <c:v>10.78</c:v>
                </c:pt>
                <c:pt idx="253">
                  <c:v>10.82</c:v>
                </c:pt>
                <c:pt idx="254">
                  <c:v>11.38</c:v>
                </c:pt>
                <c:pt idx="255">
                  <c:v>11.75</c:v>
                </c:pt>
                <c:pt idx="256">
                  <c:v>12.11</c:v>
                </c:pt>
                <c:pt idx="257">
                  <c:v>12.75</c:v>
                </c:pt>
                <c:pt idx="258">
                  <c:v>13.93</c:v>
                </c:pt>
                <c:pt idx="259">
                  <c:v>15.15</c:v>
                </c:pt>
                <c:pt idx="260">
                  <c:v>14.98</c:v>
                </c:pt>
                <c:pt idx="261">
                  <c:v>15.16</c:v>
                </c:pt>
                <c:pt idx="262">
                  <c:v>15.32</c:v>
                </c:pt>
                <c:pt idx="263">
                  <c:v>15.35</c:v>
                </c:pt>
                <c:pt idx="264">
                  <c:v>15.59</c:v>
                </c:pt>
                <c:pt idx="265">
                  <c:v>13.68</c:v>
                </c:pt>
                <c:pt idx="266">
                  <c:v>15.62</c:v>
                </c:pt>
                <c:pt idx="267">
                  <c:v>14.98</c:v>
                </c:pt>
                <c:pt idx="268">
                  <c:v>13.76</c:v>
                </c:pt>
                <c:pt idx="269">
                  <c:v>12.79</c:v>
                </c:pt>
                <c:pt idx="270">
                  <c:v>11.99</c:v>
                </c:pt>
                <c:pt idx="271">
                  <c:v>12.23</c:v>
                </c:pt>
                <c:pt idx="272">
                  <c:v>12.39</c:v>
                </c:pt>
                <c:pt idx="273">
                  <c:v>12.89</c:v>
                </c:pt>
                <c:pt idx="274">
                  <c:v>12.93</c:v>
                </c:pt>
                <c:pt idx="275">
                  <c:v>12.88</c:v>
                </c:pt>
                <c:pt idx="276">
                  <c:v>13.61</c:v>
                </c:pt>
                <c:pt idx="277">
                  <c:v>13.9</c:v>
                </c:pt>
                <c:pt idx="278">
                  <c:v>14.1</c:v>
                </c:pt>
                <c:pt idx="279">
                  <c:v>13.37</c:v>
                </c:pt>
                <c:pt idx="280">
                  <c:v>13.24</c:v>
                </c:pt>
                <c:pt idx="281">
                  <c:v>13.31</c:v>
                </c:pt>
                <c:pt idx="282">
                  <c:v>14.26</c:v>
                </c:pt>
                <c:pt idx="283">
                  <c:v>15.32</c:v>
                </c:pt>
                <c:pt idx="284">
                  <c:v>15.37</c:v>
                </c:pt>
                <c:pt idx="285">
                  <c:v>15.05</c:v>
                </c:pt>
                <c:pt idx="286">
                  <c:v>15.61</c:v>
                </c:pt>
                <c:pt idx="287">
                  <c:v>16.489999999999998</c:v>
                </c:pt>
                <c:pt idx="288">
                  <c:v>17.899999999999999</c:v>
                </c:pt>
                <c:pt idx="289">
                  <c:v>17.72</c:v>
                </c:pt>
                <c:pt idx="290">
                  <c:v>17.54</c:v>
                </c:pt>
                <c:pt idx="291">
                  <c:v>18.16</c:v>
                </c:pt>
                <c:pt idx="292">
                  <c:v>18.8</c:v>
                </c:pt>
                <c:pt idx="293">
                  <c:v>17.97</c:v>
                </c:pt>
                <c:pt idx="294">
                  <c:v>17.63</c:v>
                </c:pt>
                <c:pt idx="295">
                  <c:v>17.87</c:v>
                </c:pt>
                <c:pt idx="296">
                  <c:v>17.87</c:v>
                </c:pt>
                <c:pt idx="297">
                  <c:v>18.23</c:v>
                </c:pt>
                <c:pt idx="298">
                  <c:v>18.600000000000001</c:v>
                </c:pt>
                <c:pt idx="299">
                  <c:v>18.47</c:v>
                </c:pt>
                <c:pt idx="300">
                  <c:v>19.399999999999999</c:v>
                </c:pt>
                <c:pt idx="301">
                  <c:v>19.64</c:v>
                </c:pt>
                <c:pt idx="302">
                  <c:v>19.96</c:v>
                </c:pt>
                <c:pt idx="303">
                  <c:v>20.440000000000001</c:v>
                </c:pt>
                <c:pt idx="304">
                  <c:v>20.7</c:v>
                </c:pt>
                <c:pt idx="305">
                  <c:v>20.329999999999998</c:v>
                </c:pt>
                <c:pt idx="306">
                  <c:v>21.36</c:v>
                </c:pt>
                <c:pt idx="307">
                  <c:v>23.97</c:v>
                </c:pt>
                <c:pt idx="308">
                  <c:v>24.93</c:v>
                </c:pt>
                <c:pt idx="309">
                  <c:v>25.64</c:v>
                </c:pt>
                <c:pt idx="310">
                  <c:v>25.82</c:v>
                </c:pt>
                <c:pt idx="311">
                  <c:v>25.41</c:v>
                </c:pt>
                <c:pt idx="312">
                  <c:v>24.56</c:v>
                </c:pt>
                <c:pt idx="313">
                  <c:v>23.38</c:v>
                </c:pt>
                <c:pt idx="314">
                  <c:v>22.13</c:v>
                </c:pt>
                <c:pt idx="315">
                  <c:v>20.12</c:v>
                </c:pt>
                <c:pt idx="316">
                  <c:v>18.02</c:v>
                </c:pt>
                <c:pt idx="317">
                  <c:v>16.82</c:v>
                </c:pt>
                <c:pt idx="318">
                  <c:v>16.36</c:v>
                </c:pt>
                <c:pt idx="319">
                  <c:v>16.53</c:v>
                </c:pt>
                <c:pt idx="320">
                  <c:v>16.809999999999999</c:v>
                </c:pt>
                <c:pt idx="321">
                  <c:v>16.940000000000001</c:v>
                </c:pt>
                <c:pt idx="322">
                  <c:v>17.2</c:v>
                </c:pt>
                <c:pt idx="323">
                  <c:v>17.329999999999998</c:v>
                </c:pt>
                <c:pt idx="324">
                  <c:v>17.420000000000002</c:v>
                </c:pt>
                <c:pt idx="325">
                  <c:v>17.77</c:v>
                </c:pt>
                <c:pt idx="326">
                  <c:v>18.39</c:v>
                </c:pt>
                <c:pt idx="327">
                  <c:v>18.57</c:v>
                </c:pt>
                <c:pt idx="328">
                  <c:v>18.32</c:v>
                </c:pt>
                <c:pt idx="329">
                  <c:v>18.5</c:v>
                </c:pt>
                <c:pt idx="330">
                  <c:v>19.61</c:v>
                </c:pt>
                <c:pt idx="331">
                  <c:v>20.96</c:v>
                </c:pt>
                <c:pt idx="332">
                  <c:v>21.36</c:v>
                </c:pt>
                <c:pt idx="333">
                  <c:v>21.63</c:v>
                </c:pt>
                <c:pt idx="334">
                  <c:v>21.29</c:v>
                </c:pt>
                <c:pt idx="335">
                  <c:v>21.12</c:v>
                </c:pt>
                <c:pt idx="336">
                  <c:v>20.079999999999998</c:v>
                </c:pt>
                <c:pt idx="337">
                  <c:v>18.7</c:v>
                </c:pt>
                <c:pt idx="338">
                  <c:v>18.72</c:v>
                </c:pt>
                <c:pt idx="339">
                  <c:v>16.73</c:v>
                </c:pt>
                <c:pt idx="340">
                  <c:v>15.53</c:v>
                </c:pt>
                <c:pt idx="341">
                  <c:v>14.24</c:v>
                </c:pt>
                <c:pt idx="342">
                  <c:v>13.33</c:v>
                </c:pt>
                <c:pt idx="343">
                  <c:v>13.77</c:v>
                </c:pt>
                <c:pt idx="344">
                  <c:v>14.67</c:v>
                </c:pt>
                <c:pt idx="345">
                  <c:v>15.12</c:v>
                </c:pt>
                <c:pt idx="346">
                  <c:v>14.94</c:v>
                </c:pt>
                <c:pt idx="347">
                  <c:v>15.12</c:v>
                </c:pt>
                <c:pt idx="348">
                  <c:v>15.5</c:v>
                </c:pt>
                <c:pt idx="349">
                  <c:v>16.3</c:v>
                </c:pt>
                <c:pt idx="350">
                  <c:v>17.21</c:v>
                </c:pt>
                <c:pt idx="351">
                  <c:v>17.39</c:v>
                </c:pt>
                <c:pt idx="352">
                  <c:v>17.77</c:v>
                </c:pt>
                <c:pt idx="353">
                  <c:v>18.059999999999999</c:v>
                </c:pt>
                <c:pt idx="354">
                  <c:v>18.940000000000001</c:v>
                </c:pt>
                <c:pt idx="355">
                  <c:v>22</c:v>
                </c:pt>
                <c:pt idx="356">
                  <c:v>23.27</c:v>
                </c:pt>
                <c:pt idx="357">
                  <c:v>23.13</c:v>
                </c:pt>
                <c:pt idx="358">
                  <c:v>23.08</c:v>
                </c:pt>
                <c:pt idx="359">
                  <c:v>24.58</c:v>
                </c:pt>
                <c:pt idx="360">
                  <c:v>23.15</c:v>
                </c:pt>
                <c:pt idx="361">
                  <c:v>22.88</c:v>
                </c:pt>
                <c:pt idx="362">
                  <c:v>21.02</c:v>
                </c:pt>
                <c:pt idx="363">
                  <c:v>19.77</c:v>
                </c:pt>
                <c:pt idx="364">
                  <c:v>18.62</c:v>
                </c:pt>
                <c:pt idx="365">
                  <c:v>17.760000000000002</c:v>
                </c:pt>
                <c:pt idx="366">
                  <c:v>17.309999999999999</c:v>
                </c:pt>
                <c:pt idx="367">
                  <c:v>17.54</c:v>
                </c:pt>
                <c:pt idx="368">
                  <c:v>17.82</c:v>
                </c:pt>
                <c:pt idx="369">
                  <c:v>17.53</c:v>
                </c:pt>
                <c:pt idx="370">
                  <c:v>17.579999999999998</c:v>
                </c:pt>
                <c:pt idx="371">
                  <c:v>17.7</c:v>
                </c:pt>
                <c:pt idx="372">
                  <c:v>17.77</c:v>
                </c:pt>
                <c:pt idx="373">
                  <c:v>17.809999999999999</c:v>
                </c:pt>
                <c:pt idx="374">
                  <c:v>18.25</c:v>
                </c:pt>
                <c:pt idx="375">
                  <c:v>20.78</c:v>
                </c:pt>
                <c:pt idx="376">
                  <c:v>21.42</c:v>
                </c:pt>
                <c:pt idx="377">
                  <c:v>22.85</c:v>
                </c:pt>
                <c:pt idx="378">
                  <c:v>23.7</c:v>
                </c:pt>
                <c:pt idx="379">
                  <c:v>26.36</c:v>
                </c:pt>
                <c:pt idx="380">
                  <c:v>27.84</c:v>
                </c:pt>
                <c:pt idx="381">
                  <c:v>28.32</c:v>
                </c:pt>
                <c:pt idx="382">
                  <c:v>28.28</c:v>
                </c:pt>
                <c:pt idx="383">
                  <c:v>28.13</c:v>
                </c:pt>
                <c:pt idx="384">
                  <c:v>27.07</c:v>
                </c:pt>
                <c:pt idx="385">
                  <c:v>26.31</c:v>
                </c:pt>
                <c:pt idx="386">
                  <c:v>23.86</c:v>
                </c:pt>
                <c:pt idx="387">
                  <c:v>19.75</c:v>
                </c:pt>
                <c:pt idx="388">
                  <c:v>17.28</c:v>
                </c:pt>
                <c:pt idx="389">
                  <c:v>15.38</c:v>
                </c:pt>
                <c:pt idx="390">
                  <c:v>14.34</c:v>
                </c:pt>
                <c:pt idx="391">
                  <c:v>13.44</c:v>
                </c:pt>
                <c:pt idx="392">
                  <c:v>13.72</c:v>
                </c:pt>
                <c:pt idx="393">
                  <c:v>14.05</c:v>
                </c:pt>
                <c:pt idx="394">
                  <c:v>14.23</c:v>
                </c:pt>
                <c:pt idx="395">
                  <c:v>14.4</c:v>
                </c:pt>
                <c:pt idx="396">
                  <c:v>14.9</c:v>
                </c:pt>
                <c:pt idx="397">
                  <c:v>15.16</c:v>
                </c:pt>
                <c:pt idx="398">
                  <c:v>15.8</c:v>
                </c:pt>
                <c:pt idx="399">
                  <c:v>16.86</c:v>
                </c:pt>
                <c:pt idx="400">
                  <c:v>17.510000000000002</c:v>
                </c:pt>
                <c:pt idx="401">
                  <c:v>19.78</c:v>
                </c:pt>
                <c:pt idx="402">
                  <c:v>21.65</c:v>
                </c:pt>
                <c:pt idx="403">
                  <c:v>22.55</c:v>
                </c:pt>
                <c:pt idx="404">
                  <c:v>23</c:v>
                </c:pt>
                <c:pt idx="405">
                  <c:v>23.67</c:v>
                </c:pt>
                <c:pt idx="406">
                  <c:v>24.07</c:v>
                </c:pt>
                <c:pt idx="407">
                  <c:v>23.58</c:v>
                </c:pt>
                <c:pt idx="408">
                  <c:v>24.28</c:v>
                </c:pt>
                <c:pt idx="409">
                  <c:v>24.35</c:v>
                </c:pt>
                <c:pt idx="410">
                  <c:v>24.17</c:v>
                </c:pt>
                <c:pt idx="411">
                  <c:v>22.25</c:v>
                </c:pt>
                <c:pt idx="412">
                  <c:v>17.62</c:v>
                </c:pt>
                <c:pt idx="413">
                  <c:v>14.78</c:v>
                </c:pt>
                <c:pt idx="414">
                  <c:v>14.13</c:v>
                </c:pt>
                <c:pt idx="415">
                  <c:v>14.01</c:v>
                </c:pt>
                <c:pt idx="416">
                  <c:v>13.72</c:v>
                </c:pt>
                <c:pt idx="417">
                  <c:v>13.39</c:v>
                </c:pt>
                <c:pt idx="418">
                  <c:v>13.83</c:v>
                </c:pt>
                <c:pt idx="419">
                  <c:v>13.61</c:v>
                </c:pt>
                <c:pt idx="420">
                  <c:v>14.36</c:v>
                </c:pt>
                <c:pt idx="421">
                  <c:v>15.01</c:v>
                </c:pt>
                <c:pt idx="422">
                  <c:v>17.57</c:v>
                </c:pt>
                <c:pt idx="423">
                  <c:v>19.690000000000001</c:v>
                </c:pt>
                <c:pt idx="424">
                  <c:v>19.53</c:v>
                </c:pt>
                <c:pt idx="425">
                  <c:v>20.25</c:v>
                </c:pt>
                <c:pt idx="426">
                  <c:v>23.63</c:v>
                </c:pt>
                <c:pt idx="427">
                  <c:v>26.01</c:v>
                </c:pt>
                <c:pt idx="428">
                  <c:v>26.95</c:v>
                </c:pt>
                <c:pt idx="429">
                  <c:v>27.35</c:v>
                </c:pt>
                <c:pt idx="430">
                  <c:v>27.26</c:v>
                </c:pt>
                <c:pt idx="431">
                  <c:v>26.98</c:v>
                </c:pt>
                <c:pt idx="432">
                  <c:v>26.39</c:v>
                </c:pt>
                <c:pt idx="433">
                  <c:v>24.39</c:v>
                </c:pt>
                <c:pt idx="434">
                  <c:v>22.11</c:v>
                </c:pt>
                <c:pt idx="435">
                  <c:v>19.2</c:v>
                </c:pt>
                <c:pt idx="436">
                  <c:v>16.37</c:v>
                </c:pt>
                <c:pt idx="437">
                  <c:v>14.09</c:v>
                </c:pt>
                <c:pt idx="438">
                  <c:v>12.99</c:v>
                </c:pt>
                <c:pt idx="439">
                  <c:v>12.72</c:v>
                </c:pt>
                <c:pt idx="440">
                  <c:v>13.54</c:v>
                </c:pt>
                <c:pt idx="441">
                  <c:v>13.49</c:v>
                </c:pt>
                <c:pt idx="442">
                  <c:v>13.09</c:v>
                </c:pt>
                <c:pt idx="443">
                  <c:v>13.17</c:v>
                </c:pt>
                <c:pt idx="444">
                  <c:v>13.82</c:v>
                </c:pt>
                <c:pt idx="445">
                  <c:v>14.96</c:v>
                </c:pt>
                <c:pt idx="446">
                  <c:v>14.88</c:v>
                </c:pt>
                <c:pt idx="447">
                  <c:v>15.1</c:v>
                </c:pt>
                <c:pt idx="448">
                  <c:v>16.350000000000001</c:v>
                </c:pt>
                <c:pt idx="449">
                  <c:v>17.3</c:v>
                </c:pt>
                <c:pt idx="450">
                  <c:v>20.32</c:v>
                </c:pt>
                <c:pt idx="451">
                  <c:v>24.1</c:v>
                </c:pt>
                <c:pt idx="452">
                  <c:v>24.77</c:v>
                </c:pt>
                <c:pt idx="453">
                  <c:v>24.7</c:v>
                </c:pt>
                <c:pt idx="454">
                  <c:v>23.67</c:v>
                </c:pt>
                <c:pt idx="455">
                  <c:v>23.39</c:v>
                </c:pt>
                <c:pt idx="456">
                  <c:v>23.46</c:v>
                </c:pt>
                <c:pt idx="457">
                  <c:v>22.97</c:v>
                </c:pt>
                <c:pt idx="458">
                  <c:v>19.48</c:v>
                </c:pt>
                <c:pt idx="459">
                  <c:v>17.41</c:v>
                </c:pt>
                <c:pt idx="460">
                  <c:v>15.5</c:v>
                </c:pt>
                <c:pt idx="461">
                  <c:v>14.69</c:v>
                </c:pt>
                <c:pt idx="462">
                  <c:v>14.4</c:v>
                </c:pt>
                <c:pt idx="463">
                  <c:v>14.48</c:v>
                </c:pt>
                <c:pt idx="464">
                  <c:v>12.61</c:v>
                </c:pt>
                <c:pt idx="465">
                  <c:v>13.59</c:v>
                </c:pt>
                <c:pt idx="466">
                  <c:v>14.08</c:v>
                </c:pt>
                <c:pt idx="467">
                  <c:v>14.28</c:v>
                </c:pt>
                <c:pt idx="468">
                  <c:v>14.87</c:v>
                </c:pt>
                <c:pt idx="469">
                  <c:v>16.43</c:v>
                </c:pt>
                <c:pt idx="470">
                  <c:v>17.54</c:v>
                </c:pt>
                <c:pt idx="471">
                  <c:v>18.010000000000002</c:v>
                </c:pt>
                <c:pt idx="472">
                  <c:v>18.5</c:v>
                </c:pt>
                <c:pt idx="473">
                  <c:v>19.329999999999998</c:v>
                </c:pt>
                <c:pt idx="474">
                  <c:v>20.51</c:v>
                </c:pt>
                <c:pt idx="475">
                  <c:v>21.52</c:v>
                </c:pt>
                <c:pt idx="476">
                  <c:v>22.36</c:v>
                </c:pt>
                <c:pt idx="477">
                  <c:v>23.99</c:v>
                </c:pt>
                <c:pt idx="478">
                  <c:v>23.72</c:v>
                </c:pt>
                <c:pt idx="479">
                  <c:v>22.62</c:v>
                </c:pt>
                <c:pt idx="480">
                  <c:v>20.81</c:v>
                </c:pt>
                <c:pt idx="481">
                  <c:v>20.34</c:v>
                </c:pt>
                <c:pt idx="482">
                  <c:v>19.55</c:v>
                </c:pt>
                <c:pt idx="483">
                  <c:v>18.690000000000001</c:v>
                </c:pt>
                <c:pt idx="484">
                  <c:v>18.03</c:v>
                </c:pt>
                <c:pt idx="485">
                  <c:v>17.25</c:v>
                </c:pt>
                <c:pt idx="486">
                  <c:v>16.95</c:v>
                </c:pt>
                <c:pt idx="487">
                  <c:v>16.93</c:v>
                </c:pt>
                <c:pt idx="488">
                  <c:v>16.88</c:v>
                </c:pt>
                <c:pt idx="489">
                  <c:v>17</c:v>
                </c:pt>
                <c:pt idx="490">
                  <c:v>17.190000000000001</c:v>
                </c:pt>
                <c:pt idx="491">
                  <c:v>17.29</c:v>
                </c:pt>
                <c:pt idx="492">
                  <c:v>17.149999999999999</c:v>
                </c:pt>
                <c:pt idx="493">
                  <c:v>16.64</c:v>
                </c:pt>
                <c:pt idx="494">
                  <c:v>16.61</c:v>
                </c:pt>
                <c:pt idx="495">
                  <c:v>17.29</c:v>
                </c:pt>
                <c:pt idx="496">
                  <c:v>18.34</c:v>
                </c:pt>
                <c:pt idx="497">
                  <c:v>19.149999999999999</c:v>
                </c:pt>
                <c:pt idx="498">
                  <c:v>19.71</c:v>
                </c:pt>
                <c:pt idx="499">
                  <c:v>20.329999999999998</c:v>
                </c:pt>
                <c:pt idx="500">
                  <c:v>20.05</c:v>
                </c:pt>
                <c:pt idx="501">
                  <c:v>20.079999999999998</c:v>
                </c:pt>
                <c:pt idx="502">
                  <c:v>19.48</c:v>
                </c:pt>
                <c:pt idx="503">
                  <c:v>19.32</c:v>
                </c:pt>
                <c:pt idx="504">
                  <c:v>19.16</c:v>
                </c:pt>
                <c:pt idx="505">
                  <c:v>19.62</c:v>
                </c:pt>
                <c:pt idx="506">
                  <c:v>21.03</c:v>
                </c:pt>
                <c:pt idx="507">
                  <c:v>19.670000000000002</c:v>
                </c:pt>
                <c:pt idx="508">
                  <c:v>17.45</c:v>
                </c:pt>
                <c:pt idx="509">
                  <c:v>16.79</c:v>
                </c:pt>
                <c:pt idx="510">
                  <c:v>16.89</c:v>
                </c:pt>
                <c:pt idx="511">
                  <c:v>16.95</c:v>
                </c:pt>
                <c:pt idx="512">
                  <c:v>16.27</c:v>
                </c:pt>
                <c:pt idx="513">
                  <c:v>16.63</c:v>
                </c:pt>
                <c:pt idx="514">
                  <c:v>16.510000000000002</c:v>
                </c:pt>
                <c:pt idx="515">
                  <c:v>17.41</c:v>
                </c:pt>
                <c:pt idx="516">
                  <c:v>18.8</c:v>
                </c:pt>
                <c:pt idx="517">
                  <c:v>19.91</c:v>
                </c:pt>
                <c:pt idx="518">
                  <c:v>21.1</c:v>
                </c:pt>
                <c:pt idx="519">
                  <c:v>22.41</c:v>
                </c:pt>
                <c:pt idx="520">
                  <c:v>23.07</c:v>
                </c:pt>
                <c:pt idx="521">
                  <c:v>23.84</c:v>
                </c:pt>
                <c:pt idx="522">
                  <c:v>26.48</c:v>
                </c:pt>
                <c:pt idx="523">
                  <c:v>28.85</c:v>
                </c:pt>
                <c:pt idx="524">
                  <c:v>29.99</c:v>
                </c:pt>
                <c:pt idx="525">
                  <c:v>30.18</c:v>
                </c:pt>
                <c:pt idx="526">
                  <c:v>29.91</c:v>
                </c:pt>
                <c:pt idx="527">
                  <c:v>29.13</c:v>
                </c:pt>
                <c:pt idx="528">
                  <c:v>28.09</c:v>
                </c:pt>
                <c:pt idx="529">
                  <c:v>27.03</c:v>
                </c:pt>
                <c:pt idx="530">
                  <c:v>25.87</c:v>
                </c:pt>
                <c:pt idx="531">
                  <c:v>23.37</c:v>
                </c:pt>
                <c:pt idx="532">
                  <c:v>20.55</c:v>
                </c:pt>
                <c:pt idx="533">
                  <c:v>19.21</c:v>
                </c:pt>
                <c:pt idx="534">
                  <c:v>16.600000000000001</c:v>
                </c:pt>
                <c:pt idx="535">
                  <c:v>15.96</c:v>
                </c:pt>
                <c:pt idx="536">
                  <c:v>15.95</c:v>
                </c:pt>
                <c:pt idx="537">
                  <c:v>17.350000000000001</c:v>
                </c:pt>
                <c:pt idx="538">
                  <c:v>17.64</c:v>
                </c:pt>
                <c:pt idx="539">
                  <c:v>18.3</c:v>
                </c:pt>
                <c:pt idx="540">
                  <c:v>18.940000000000001</c:v>
                </c:pt>
                <c:pt idx="541">
                  <c:v>19.34</c:v>
                </c:pt>
                <c:pt idx="542">
                  <c:v>20.239999999999998</c:v>
                </c:pt>
                <c:pt idx="543">
                  <c:v>20.94</c:v>
                </c:pt>
                <c:pt idx="544">
                  <c:v>22.67</c:v>
                </c:pt>
                <c:pt idx="545">
                  <c:v>24.13</c:v>
                </c:pt>
                <c:pt idx="546">
                  <c:v>28.76</c:v>
                </c:pt>
                <c:pt idx="547">
                  <c:v>32.799999999999997</c:v>
                </c:pt>
                <c:pt idx="548">
                  <c:v>33.44</c:v>
                </c:pt>
                <c:pt idx="549">
                  <c:v>34.46</c:v>
                </c:pt>
                <c:pt idx="550">
                  <c:v>33.700000000000003</c:v>
                </c:pt>
                <c:pt idx="551">
                  <c:v>33.01</c:v>
                </c:pt>
                <c:pt idx="552">
                  <c:v>31.86</c:v>
                </c:pt>
                <c:pt idx="553">
                  <c:v>30.05</c:v>
                </c:pt>
                <c:pt idx="554">
                  <c:v>27.24</c:v>
                </c:pt>
                <c:pt idx="555">
                  <c:v>23.61</c:v>
                </c:pt>
                <c:pt idx="556">
                  <c:v>20.77</c:v>
                </c:pt>
                <c:pt idx="557">
                  <c:v>17.97</c:v>
                </c:pt>
                <c:pt idx="558">
                  <c:v>16.100000000000001</c:v>
                </c:pt>
                <c:pt idx="559">
                  <c:v>15.43</c:v>
                </c:pt>
                <c:pt idx="560">
                  <c:v>16.02</c:v>
                </c:pt>
                <c:pt idx="561">
                  <c:v>15.98</c:v>
                </c:pt>
                <c:pt idx="562">
                  <c:v>16.96</c:v>
                </c:pt>
                <c:pt idx="563">
                  <c:v>17.52</c:v>
                </c:pt>
                <c:pt idx="564">
                  <c:v>18.27</c:v>
                </c:pt>
                <c:pt idx="565">
                  <c:v>19.34</c:v>
                </c:pt>
                <c:pt idx="566">
                  <c:v>19.86</c:v>
                </c:pt>
                <c:pt idx="567">
                  <c:v>21.17</c:v>
                </c:pt>
                <c:pt idx="568">
                  <c:v>22.91</c:v>
                </c:pt>
                <c:pt idx="569">
                  <c:v>24.31</c:v>
                </c:pt>
                <c:pt idx="570">
                  <c:v>28.83</c:v>
                </c:pt>
                <c:pt idx="571">
                  <c:v>32.39</c:v>
                </c:pt>
                <c:pt idx="572">
                  <c:v>33.71</c:v>
                </c:pt>
                <c:pt idx="573">
                  <c:v>34.26</c:v>
                </c:pt>
                <c:pt idx="574">
                  <c:v>34.54</c:v>
                </c:pt>
                <c:pt idx="575">
                  <c:v>34.19</c:v>
                </c:pt>
                <c:pt idx="576">
                  <c:v>33.04</c:v>
                </c:pt>
                <c:pt idx="577">
                  <c:v>31.79</c:v>
                </c:pt>
                <c:pt idx="578">
                  <c:v>28.64</c:v>
                </c:pt>
                <c:pt idx="579">
                  <c:v>25.08</c:v>
                </c:pt>
                <c:pt idx="580">
                  <c:v>21.54</c:v>
                </c:pt>
                <c:pt idx="581">
                  <c:v>18.57</c:v>
                </c:pt>
                <c:pt idx="582">
                  <c:v>16.53</c:v>
                </c:pt>
                <c:pt idx="583">
                  <c:v>16.149999999999999</c:v>
                </c:pt>
                <c:pt idx="584">
                  <c:v>16.54</c:v>
                </c:pt>
                <c:pt idx="585">
                  <c:v>17.29</c:v>
                </c:pt>
                <c:pt idx="586">
                  <c:v>17.489999999999998</c:v>
                </c:pt>
                <c:pt idx="587">
                  <c:v>18.11</c:v>
                </c:pt>
                <c:pt idx="588">
                  <c:v>18.55</c:v>
                </c:pt>
                <c:pt idx="589">
                  <c:v>19.399999999999999</c:v>
                </c:pt>
                <c:pt idx="590">
                  <c:v>20.57</c:v>
                </c:pt>
                <c:pt idx="591">
                  <c:v>21.16</c:v>
                </c:pt>
                <c:pt idx="592">
                  <c:v>22.34</c:v>
                </c:pt>
                <c:pt idx="593">
                  <c:v>24.37</c:v>
                </c:pt>
                <c:pt idx="594">
                  <c:v>28.27</c:v>
                </c:pt>
                <c:pt idx="595">
                  <c:v>32.619999999999997</c:v>
                </c:pt>
                <c:pt idx="596">
                  <c:v>33.56</c:v>
                </c:pt>
                <c:pt idx="597">
                  <c:v>34.25</c:v>
                </c:pt>
                <c:pt idx="598">
                  <c:v>34.31</c:v>
                </c:pt>
                <c:pt idx="599">
                  <c:v>33.53</c:v>
                </c:pt>
                <c:pt idx="600">
                  <c:v>32.72</c:v>
                </c:pt>
                <c:pt idx="601">
                  <c:v>31.09</c:v>
                </c:pt>
                <c:pt idx="602">
                  <c:v>28.45</c:v>
                </c:pt>
                <c:pt idx="603">
                  <c:v>25.45</c:v>
                </c:pt>
                <c:pt idx="604">
                  <c:v>22.26</c:v>
                </c:pt>
                <c:pt idx="605">
                  <c:v>19.3</c:v>
                </c:pt>
                <c:pt idx="606">
                  <c:v>15.65</c:v>
                </c:pt>
                <c:pt idx="607">
                  <c:v>15.38</c:v>
                </c:pt>
                <c:pt idx="608">
                  <c:v>16.13</c:v>
                </c:pt>
                <c:pt idx="609">
                  <c:v>16.59</c:v>
                </c:pt>
                <c:pt idx="610">
                  <c:v>16.649999999999999</c:v>
                </c:pt>
                <c:pt idx="611">
                  <c:v>17.510000000000002</c:v>
                </c:pt>
                <c:pt idx="612">
                  <c:v>17.91</c:v>
                </c:pt>
                <c:pt idx="613">
                  <c:v>17.940000000000001</c:v>
                </c:pt>
                <c:pt idx="614">
                  <c:v>18.57</c:v>
                </c:pt>
                <c:pt idx="615">
                  <c:v>19.97</c:v>
                </c:pt>
                <c:pt idx="616">
                  <c:v>21.38</c:v>
                </c:pt>
                <c:pt idx="617">
                  <c:v>22.26</c:v>
                </c:pt>
                <c:pt idx="618">
                  <c:v>26.59</c:v>
                </c:pt>
                <c:pt idx="619">
                  <c:v>31.58</c:v>
                </c:pt>
                <c:pt idx="620">
                  <c:v>32.549999999999997</c:v>
                </c:pt>
                <c:pt idx="621">
                  <c:v>33.44</c:v>
                </c:pt>
                <c:pt idx="622">
                  <c:v>33.04</c:v>
                </c:pt>
                <c:pt idx="623">
                  <c:v>32.25</c:v>
                </c:pt>
                <c:pt idx="624">
                  <c:v>31.14</c:v>
                </c:pt>
                <c:pt idx="625">
                  <c:v>28.01</c:v>
                </c:pt>
                <c:pt idx="626">
                  <c:v>25.03</c:v>
                </c:pt>
                <c:pt idx="627">
                  <c:v>21.85</c:v>
                </c:pt>
                <c:pt idx="628">
                  <c:v>18.649999999999999</c:v>
                </c:pt>
                <c:pt idx="629">
                  <c:v>16.07</c:v>
                </c:pt>
                <c:pt idx="630">
                  <c:v>14.28</c:v>
                </c:pt>
                <c:pt idx="631">
                  <c:v>14.18</c:v>
                </c:pt>
                <c:pt idx="632">
                  <c:v>14.68</c:v>
                </c:pt>
                <c:pt idx="633">
                  <c:v>14.95</c:v>
                </c:pt>
                <c:pt idx="634">
                  <c:v>14.99</c:v>
                </c:pt>
                <c:pt idx="635">
                  <c:v>15.16</c:v>
                </c:pt>
                <c:pt idx="636">
                  <c:v>16.22</c:v>
                </c:pt>
                <c:pt idx="637">
                  <c:v>16.66</c:v>
                </c:pt>
                <c:pt idx="638">
                  <c:v>17.8</c:v>
                </c:pt>
                <c:pt idx="639">
                  <c:v>19.47</c:v>
                </c:pt>
                <c:pt idx="640">
                  <c:v>19.559999999999999</c:v>
                </c:pt>
                <c:pt idx="641">
                  <c:v>21.26</c:v>
                </c:pt>
                <c:pt idx="642">
                  <c:v>27.71</c:v>
                </c:pt>
                <c:pt idx="643">
                  <c:v>30.8</c:v>
                </c:pt>
                <c:pt idx="644">
                  <c:v>31.76</c:v>
                </c:pt>
                <c:pt idx="645">
                  <c:v>32.19</c:v>
                </c:pt>
                <c:pt idx="646">
                  <c:v>32.18</c:v>
                </c:pt>
                <c:pt idx="647">
                  <c:v>31.72</c:v>
                </c:pt>
                <c:pt idx="648">
                  <c:v>30.67</c:v>
                </c:pt>
                <c:pt idx="649">
                  <c:v>28.89</c:v>
                </c:pt>
                <c:pt idx="650">
                  <c:v>26.35</c:v>
                </c:pt>
                <c:pt idx="651">
                  <c:v>23.36</c:v>
                </c:pt>
                <c:pt idx="652">
                  <c:v>20.02</c:v>
                </c:pt>
                <c:pt idx="653">
                  <c:v>17.43</c:v>
                </c:pt>
                <c:pt idx="654">
                  <c:v>15.63</c:v>
                </c:pt>
                <c:pt idx="655">
                  <c:v>15.61</c:v>
                </c:pt>
                <c:pt idx="656">
                  <c:v>16.16</c:v>
                </c:pt>
                <c:pt idx="657">
                  <c:v>16.579999999999998</c:v>
                </c:pt>
                <c:pt idx="658">
                  <c:v>17.7</c:v>
                </c:pt>
                <c:pt idx="659">
                  <c:v>18.329999999999998</c:v>
                </c:pt>
                <c:pt idx="660">
                  <c:v>18.579999999999998</c:v>
                </c:pt>
                <c:pt idx="661">
                  <c:v>19.96</c:v>
                </c:pt>
                <c:pt idx="662">
                  <c:v>20.62</c:v>
                </c:pt>
                <c:pt idx="663">
                  <c:v>20.98</c:v>
                </c:pt>
                <c:pt idx="664">
                  <c:v>21.85</c:v>
                </c:pt>
                <c:pt idx="665">
                  <c:v>23.1</c:v>
                </c:pt>
                <c:pt idx="666">
                  <c:v>27.13</c:v>
                </c:pt>
                <c:pt idx="667">
                  <c:v>31.91</c:v>
                </c:pt>
                <c:pt idx="668">
                  <c:v>32.97</c:v>
                </c:pt>
                <c:pt idx="669">
                  <c:v>33.43</c:v>
                </c:pt>
                <c:pt idx="670">
                  <c:v>33.54</c:v>
                </c:pt>
                <c:pt idx="671">
                  <c:v>33.22</c:v>
                </c:pt>
                <c:pt idx="672">
                  <c:v>32.24</c:v>
                </c:pt>
                <c:pt idx="673">
                  <c:v>29.44</c:v>
                </c:pt>
                <c:pt idx="674">
                  <c:v>26.07</c:v>
                </c:pt>
                <c:pt idx="675">
                  <c:v>22.86</c:v>
                </c:pt>
                <c:pt idx="676">
                  <c:v>19.53</c:v>
                </c:pt>
                <c:pt idx="677">
                  <c:v>16.739999999999998</c:v>
                </c:pt>
                <c:pt idx="678">
                  <c:v>14.8</c:v>
                </c:pt>
                <c:pt idx="679">
                  <c:v>14.83</c:v>
                </c:pt>
                <c:pt idx="680">
                  <c:v>15.24</c:v>
                </c:pt>
                <c:pt idx="681">
                  <c:v>15.8</c:v>
                </c:pt>
                <c:pt idx="682">
                  <c:v>16.07</c:v>
                </c:pt>
                <c:pt idx="683">
                  <c:v>16.54</c:v>
                </c:pt>
                <c:pt idx="684">
                  <c:v>17.579999999999998</c:v>
                </c:pt>
                <c:pt idx="685">
                  <c:v>18.489999999999998</c:v>
                </c:pt>
                <c:pt idx="686">
                  <c:v>18.649999999999999</c:v>
                </c:pt>
                <c:pt idx="687">
                  <c:v>19.760000000000002</c:v>
                </c:pt>
                <c:pt idx="688">
                  <c:v>22.16</c:v>
                </c:pt>
                <c:pt idx="689">
                  <c:v>24.07</c:v>
                </c:pt>
                <c:pt idx="690">
                  <c:v>26.04</c:v>
                </c:pt>
                <c:pt idx="691">
                  <c:v>27.94</c:v>
                </c:pt>
                <c:pt idx="692">
                  <c:v>28.96</c:v>
                </c:pt>
                <c:pt idx="693">
                  <c:v>29.17</c:v>
                </c:pt>
                <c:pt idx="694">
                  <c:v>29.74</c:v>
                </c:pt>
                <c:pt idx="695">
                  <c:v>28.96</c:v>
                </c:pt>
                <c:pt idx="696">
                  <c:v>27.5</c:v>
                </c:pt>
                <c:pt idx="697">
                  <c:v>25.98</c:v>
                </c:pt>
                <c:pt idx="698">
                  <c:v>23.95</c:v>
                </c:pt>
                <c:pt idx="699">
                  <c:v>20.95</c:v>
                </c:pt>
                <c:pt idx="700">
                  <c:v>18.37</c:v>
                </c:pt>
                <c:pt idx="701">
                  <c:v>15.49</c:v>
                </c:pt>
                <c:pt idx="702">
                  <c:v>14.84</c:v>
                </c:pt>
                <c:pt idx="703">
                  <c:v>15.05</c:v>
                </c:pt>
                <c:pt idx="704">
                  <c:v>15.7</c:v>
                </c:pt>
                <c:pt idx="705">
                  <c:v>16.16</c:v>
                </c:pt>
                <c:pt idx="706">
                  <c:v>16.98</c:v>
                </c:pt>
                <c:pt idx="707">
                  <c:v>17.21</c:v>
                </c:pt>
                <c:pt idx="708">
                  <c:v>17.62</c:v>
                </c:pt>
                <c:pt idx="709">
                  <c:v>18.61</c:v>
                </c:pt>
                <c:pt idx="710">
                  <c:v>19.89</c:v>
                </c:pt>
                <c:pt idx="711">
                  <c:v>20.75</c:v>
                </c:pt>
                <c:pt idx="712">
                  <c:v>21.5</c:v>
                </c:pt>
                <c:pt idx="713">
                  <c:v>24.52</c:v>
                </c:pt>
                <c:pt idx="714">
                  <c:v>26.94</c:v>
                </c:pt>
                <c:pt idx="715">
                  <c:v>28.86</c:v>
                </c:pt>
                <c:pt idx="716">
                  <c:v>30.24</c:v>
                </c:pt>
                <c:pt idx="717">
                  <c:v>31.07</c:v>
                </c:pt>
                <c:pt idx="718">
                  <c:v>30.83</c:v>
                </c:pt>
                <c:pt idx="719">
                  <c:v>30.2</c:v>
                </c:pt>
                <c:pt idx="720">
                  <c:v>29.43</c:v>
                </c:pt>
                <c:pt idx="721">
                  <c:v>28.05</c:v>
                </c:pt>
                <c:pt idx="722">
                  <c:v>25.52</c:v>
                </c:pt>
                <c:pt idx="723">
                  <c:v>22.28</c:v>
                </c:pt>
                <c:pt idx="724">
                  <c:v>19.57</c:v>
                </c:pt>
                <c:pt idx="725">
                  <c:v>17.53</c:v>
                </c:pt>
                <c:pt idx="726">
                  <c:v>16</c:v>
                </c:pt>
                <c:pt idx="727">
                  <c:v>15.84</c:v>
                </c:pt>
                <c:pt idx="728">
                  <c:v>16</c:v>
                </c:pt>
                <c:pt idx="729">
                  <c:v>16.440000000000001</c:v>
                </c:pt>
                <c:pt idx="730">
                  <c:v>17.71</c:v>
                </c:pt>
                <c:pt idx="731">
                  <c:v>18.55</c:v>
                </c:pt>
                <c:pt idx="732">
                  <c:v>19.23</c:v>
                </c:pt>
                <c:pt idx="733">
                  <c:v>19.649999999999999</c:v>
                </c:pt>
                <c:pt idx="734">
                  <c:v>20.09</c:v>
                </c:pt>
                <c:pt idx="735">
                  <c:v>21.05</c:v>
                </c:pt>
                <c:pt idx="736">
                  <c:v>21.46</c:v>
                </c:pt>
                <c:pt idx="737">
                  <c:v>23.99</c:v>
                </c:pt>
                <c:pt idx="738">
                  <c:v>27.39</c:v>
                </c:pt>
                <c:pt idx="739">
                  <c:v>29.05</c:v>
                </c:pt>
                <c:pt idx="740">
                  <c:v>29.68</c:v>
                </c:pt>
                <c:pt idx="741">
                  <c:v>29.92</c:v>
                </c:pt>
                <c:pt idx="742">
                  <c:v>29.48</c:v>
                </c:pt>
                <c:pt idx="743">
                  <c:v>28.81</c:v>
                </c:pt>
                <c:pt idx="744">
                  <c:v>27.98</c:v>
                </c:pt>
                <c:pt idx="745">
                  <c:v>26.28</c:v>
                </c:pt>
                <c:pt idx="746">
                  <c:v>24.29</c:v>
                </c:pt>
                <c:pt idx="747">
                  <c:v>21.49</c:v>
                </c:pt>
                <c:pt idx="748">
                  <c:v>18.16</c:v>
                </c:pt>
                <c:pt idx="749">
                  <c:v>15.31</c:v>
                </c:pt>
                <c:pt idx="750">
                  <c:v>13.76</c:v>
                </c:pt>
                <c:pt idx="751">
                  <c:v>13.67</c:v>
                </c:pt>
                <c:pt idx="752">
                  <c:v>14</c:v>
                </c:pt>
                <c:pt idx="753">
                  <c:v>13.76</c:v>
                </c:pt>
                <c:pt idx="754">
                  <c:v>13.88</c:v>
                </c:pt>
                <c:pt idx="755">
                  <c:v>14.48</c:v>
                </c:pt>
                <c:pt idx="756">
                  <c:v>14.4</c:v>
                </c:pt>
                <c:pt idx="757">
                  <c:v>14.95</c:v>
                </c:pt>
                <c:pt idx="758">
                  <c:v>15.19</c:v>
                </c:pt>
                <c:pt idx="759">
                  <c:v>15.82</c:v>
                </c:pt>
                <c:pt idx="760">
                  <c:v>17</c:v>
                </c:pt>
                <c:pt idx="761">
                  <c:v>18.18</c:v>
                </c:pt>
                <c:pt idx="762">
                  <c:v>21.91</c:v>
                </c:pt>
                <c:pt idx="763">
                  <c:v>23.26</c:v>
                </c:pt>
                <c:pt idx="764">
                  <c:v>23.39</c:v>
                </c:pt>
                <c:pt idx="765">
                  <c:v>23.87</c:v>
                </c:pt>
                <c:pt idx="766">
                  <c:v>23.28</c:v>
                </c:pt>
                <c:pt idx="767">
                  <c:v>22.8</c:v>
                </c:pt>
                <c:pt idx="768">
                  <c:v>21.81</c:v>
                </c:pt>
                <c:pt idx="769">
                  <c:v>21.7</c:v>
                </c:pt>
                <c:pt idx="770">
                  <c:v>21.07</c:v>
                </c:pt>
                <c:pt idx="771">
                  <c:v>19.72</c:v>
                </c:pt>
                <c:pt idx="772">
                  <c:v>18.5</c:v>
                </c:pt>
                <c:pt idx="773">
                  <c:v>17.579999999999998</c:v>
                </c:pt>
                <c:pt idx="774">
                  <c:v>16.93</c:v>
                </c:pt>
                <c:pt idx="775">
                  <c:v>16.82</c:v>
                </c:pt>
                <c:pt idx="776">
                  <c:v>17.45</c:v>
                </c:pt>
                <c:pt idx="777">
                  <c:v>17.61</c:v>
                </c:pt>
                <c:pt idx="778">
                  <c:v>17.63</c:v>
                </c:pt>
                <c:pt idx="779">
                  <c:v>17.88</c:v>
                </c:pt>
                <c:pt idx="780">
                  <c:v>18.14</c:v>
                </c:pt>
                <c:pt idx="781">
                  <c:v>18.13</c:v>
                </c:pt>
                <c:pt idx="782">
                  <c:v>18.11</c:v>
                </c:pt>
                <c:pt idx="783">
                  <c:v>18.02</c:v>
                </c:pt>
                <c:pt idx="784">
                  <c:v>17.829999999999998</c:v>
                </c:pt>
                <c:pt idx="785">
                  <c:v>17.61</c:v>
                </c:pt>
                <c:pt idx="786">
                  <c:v>17.28</c:v>
                </c:pt>
                <c:pt idx="787">
                  <c:v>16.899999999999999</c:v>
                </c:pt>
                <c:pt idx="788">
                  <c:v>17.079999999999998</c:v>
                </c:pt>
                <c:pt idx="789">
                  <c:v>18.29</c:v>
                </c:pt>
                <c:pt idx="790">
                  <c:v>19.829999999999998</c:v>
                </c:pt>
                <c:pt idx="791">
                  <c:v>19.39</c:v>
                </c:pt>
                <c:pt idx="792">
                  <c:v>19.27</c:v>
                </c:pt>
                <c:pt idx="793">
                  <c:v>18.93</c:v>
                </c:pt>
                <c:pt idx="794">
                  <c:v>18.309999999999999</c:v>
                </c:pt>
                <c:pt idx="795">
                  <c:v>16.78</c:v>
                </c:pt>
                <c:pt idx="796">
                  <c:v>15.52</c:v>
                </c:pt>
                <c:pt idx="797">
                  <c:v>14.06</c:v>
                </c:pt>
                <c:pt idx="798">
                  <c:v>13.54</c:v>
                </c:pt>
                <c:pt idx="799">
                  <c:v>13.31</c:v>
                </c:pt>
                <c:pt idx="800">
                  <c:v>12.33</c:v>
                </c:pt>
                <c:pt idx="801">
                  <c:v>11.84</c:v>
                </c:pt>
                <c:pt idx="802">
                  <c:v>12.05</c:v>
                </c:pt>
                <c:pt idx="803">
                  <c:v>12.17</c:v>
                </c:pt>
                <c:pt idx="804">
                  <c:v>13.31</c:v>
                </c:pt>
                <c:pt idx="805">
                  <c:v>13.34</c:v>
                </c:pt>
                <c:pt idx="806">
                  <c:v>11.8</c:v>
                </c:pt>
                <c:pt idx="807">
                  <c:v>13.17</c:v>
                </c:pt>
                <c:pt idx="808">
                  <c:v>14.27</c:v>
                </c:pt>
                <c:pt idx="809">
                  <c:v>16.39</c:v>
                </c:pt>
                <c:pt idx="810">
                  <c:v>18.2</c:v>
                </c:pt>
                <c:pt idx="811">
                  <c:v>19.489999999999998</c:v>
                </c:pt>
                <c:pt idx="812">
                  <c:v>19.43</c:v>
                </c:pt>
                <c:pt idx="813">
                  <c:v>19.23</c:v>
                </c:pt>
                <c:pt idx="814">
                  <c:v>18.47</c:v>
                </c:pt>
                <c:pt idx="815">
                  <c:v>18.37</c:v>
                </c:pt>
                <c:pt idx="816">
                  <c:v>17.84</c:v>
                </c:pt>
                <c:pt idx="817">
                  <c:v>15.93</c:v>
                </c:pt>
                <c:pt idx="818">
                  <c:v>15.31</c:v>
                </c:pt>
                <c:pt idx="819">
                  <c:v>14.81</c:v>
                </c:pt>
                <c:pt idx="820">
                  <c:v>13.75</c:v>
                </c:pt>
                <c:pt idx="821">
                  <c:v>12.86</c:v>
                </c:pt>
                <c:pt idx="822">
                  <c:v>11.37</c:v>
                </c:pt>
                <c:pt idx="823">
                  <c:v>8.43</c:v>
                </c:pt>
                <c:pt idx="824">
                  <c:v>8.2899999999999991</c:v>
                </c:pt>
                <c:pt idx="825">
                  <c:v>8.81</c:v>
                </c:pt>
                <c:pt idx="826">
                  <c:v>9.36</c:v>
                </c:pt>
                <c:pt idx="827">
                  <c:v>10.46</c:v>
                </c:pt>
                <c:pt idx="828">
                  <c:v>10.42</c:v>
                </c:pt>
                <c:pt idx="829">
                  <c:v>10.89</c:v>
                </c:pt>
                <c:pt idx="830">
                  <c:v>11.39</c:v>
                </c:pt>
                <c:pt idx="831">
                  <c:v>12.09</c:v>
                </c:pt>
                <c:pt idx="832">
                  <c:v>13.14</c:v>
                </c:pt>
                <c:pt idx="833">
                  <c:v>14.36</c:v>
                </c:pt>
                <c:pt idx="834">
                  <c:v>17.79</c:v>
                </c:pt>
                <c:pt idx="835">
                  <c:v>20.25</c:v>
                </c:pt>
                <c:pt idx="836">
                  <c:v>22.07</c:v>
                </c:pt>
                <c:pt idx="837">
                  <c:v>22.35</c:v>
                </c:pt>
                <c:pt idx="838">
                  <c:v>22.32</c:v>
                </c:pt>
                <c:pt idx="839">
                  <c:v>21.2</c:v>
                </c:pt>
                <c:pt idx="840">
                  <c:v>20.07</c:v>
                </c:pt>
                <c:pt idx="841">
                  <c:v>19.48</c:v>
                </c:pt>
                <c:pt idx="842">
                  <c:v>17.690000000000001</c:v>
                </c:pt>
                <c:pt idx="843">
                  <c:v>15.98</c:v>
                </c:pt>
                <c:pt idx="844">
                  <c:v>13.25</c:v>
                </c:pt>
                <c:pt idx="845">
                  <c:v>12.12</c:v>
                </c:pt>
                <c:pt idx="846">
                  <c:v>11.08</c:v>
                </c:pt>
                <c:pt idx="847">
                  <c:v>10.74</c:v>
                </c:pt>
                <c:pt idx="848">
                  <c:v>11.07</c:v>
                </c:pt>
                <c:pt idx="849">
                  <c:v>11.6</c:v>
                </c:pt>
                <c:pt idx="850">
                  <c:v>12.02</c:v>
                </c:pt>
                <c:pt idx="851">
                  <c:v>12.68</c:v>
                </c:pt>
                <c:pt idx="852">
                  <c:v>12.8</c:v>
                </c:pt>
                <c:pt idx="853">
                  <c:v>13.1</c:v>
                </c:pt>
                <c:pt idx="854">
                  <c:v>13.03</c:v>
                </c:pt>
                <c:pt idx="855">
                  <c:v>13.33</c:v>
                </c:pt>
                <c:pt idx="856">
                  <c:v>13.64</c:v>
                </c:pt>
                <c:pt idx="857">
                  <c:v>14.08</c:v>
                </c:pt>
                <c:pt idx="858">
                  <c:v>15.27</c:v>
                </c:pt>
                <c:pt idx="859">
                  <c:v>16.8</c:v>
                </c:pt>
                <c:pt idx="860">
                  <c:v>17.36</c:v>
                </c:pt>
                <c:pt idx="861">
                  <c:v>17.04</c:v>
                </c:pt>
                <c:pt idx="862">
                  <c:v>19.02</c:v>
                </c:pt>
                <c:pt idx="863">
                  <c:v>20.59</c:v>
                </c:pt>
                <c:pt idx="864">
                  <c:v>20.65</c:v>
                </c:pt>
                <c:pt idx="865">
                  <c:v>19.95</c:v>
                </c:pt>
                <c:pt idx="866">
                  <c:v>18.41</c:v>
                </c:pt>
                <c:pt idx="867">
                  <c:v>17.89</c:v>
                </c:pt>
                <c:pt idx="868">
                  <c:v>15.95</c:v>
                </c:pt>
                <c:pt idx="869">
                  <c:v>14.41</c:v>
                </c:pt>
                <c:pt idx="870">
                  <c:v>12.57</c:v>
                </c:pt>
                <c:pt idx="871">
                  <c:v>11.72</c:v>
                </c:pt>
                <c:pt idx="872">
                  <c:v>11.93</c:v>
                </c:pt>
                <c:pt idx="873">
                  <c:v>11.68</c:v>
                </c:pt>
                <c:pt idx="874">
                  <c:v>12.31</c:v>
                </c:pt>
                <c:pt idx="875">
                  <c:v>12.53</c:v>
                </c:pt>
                <c:pt idx="876">
                  <c:v>14.12</c:v>
                </c:pt>
                <c:pt idx="877">
                  <c:v>13.92</c:v>
                </c:pt>
                <c:pt idx="878">
                  <c:v>14.43</c:v>
                </c:pt>
                <c:pt idx="879">
                  <c:v>14.6</c:v>
                </c:pt>
                <c:pt idx="880">
                  <c:v>15.43</c:v>
                </c:pt>
                <c:pt idx="881">
                  <c:v>18.27</c:v>
                </c:pt>
                <c:pt idx="882">
                  <c:v>19.03</c:v>
                </c:pt>
                <c:pt idx="883">
                  <c:v>20.260000000000002</c:v>
                </c:pt>
                <c:pt idx="884">
                  <c:v>22.14</c:v>
                </c:pt>
                <c:pt idx="885">
                  <c:v>22.17</c:v>
                </c:pt>
                <c:pt idx="886">
                  <c:v>21.65</c:v>
                </c:pt>
                <c:pt idx="887">
                  <c:v>20.69</c:v>
                </c:pt>
                <c:pt idx="888">
                  <c:v>19.989999999999998</c:v>
                </c:pt>
                <c:pt idx="889">
                  <c:v>20.37</c:v>
                </c:pt>
                <c:pt idx="890">
                  <c:v>18.760000000000002</c:v>
                </c:pt>
                <c:pt idx="891">
                  <c:v>17.48</c:v>
                </c:pt>
                <c:pt idx="892">
                  <c:v>15.54</c:v>
                </c:pt>
                <c:pt idx="893">
                  <c:v>13.26</c:v>
                </c:pt>
                <c:pt idx="894">
                  <c:v>12.6</c:v>
                </c:pt>
                <c:pt idx="895">
                  <c:v>12.87</c:v>
                </c:pt>
                <c:pt idx="896">
                  <c:v>13.58</c:v>
                </c:pt>
                <c:pt idx="897">
                  <c:v>13.15</c:v>
                </c:pt>
                <c:pt idx="898">
                  <c:v>12.15</c:v>
                </c:pt>
                <c:pt idx="899">
                  <c:v>12.87</c:v>
                </c:pt>
                <c:pt idx="900">
                  <c:v>13.53</c:v>
                </c:pt>
                <c:pt idx="901">
                  <c:v>14.23</c:v>
                </c:pt>
                <c:pt idx="902">
                  <c:v>15.46</c:v>
                </c:pt>
                <c:pt idx="903">
                  <c:v>15.52</c:v>
                </c:pt>
                <c:pt idx="904">
                  <c:v>17.13</c:v>
                </c:pt>
                <c:pt idx="905">
                  <c:v>18.579999999999998</c:v>
                </c:pt>
                <c:pt idx="906">
                  <c:v>21.42</c:v>
                </c:pt>
                <c:pt idx="907">
                  <c:v>22.53</c:v>
                </c:pt>
                <c:pt idx="908">
                  <c:v>21.71</c:v>
                </c:pt>
                <c:pt idx="909">
                  <c:v>22.84</c:v>
                </c:pt>
                <c:pt idx="910">
                  <c:v>21.79</c:v>
                </c:pt>
                <c:pt idx="911">
                  <c:v>21.77</c:v>
                </c:pt>
                <c:pt idx="912">
                  <c:v>20.92</c:v>
                </c:pt>
                <c:pt idx="913">
                  <c:v>20.84</c:v>
                </c:pt>
                <c:pt idx="914">
                  <c:v>20.02</c:v>
                </c:pt>
                <c:pt idx="915">
                  <c:v>18.04</c:v>
                </c:pt>
                <c:pt idx="916">
                  <c:v>16.41</c:v>
                </c:pt>
                <c:pt idx="917">
                  <c:v>14.73</c:v>
                </c:pt>
                <c:pt idx="918">
                  <c:v>13.22</c:v>
                </c:pt>
                <c:pt idx="919">
                  <c:v>13.41</c:v>
                </c:pt>
                <c:pt idx="920">
                  <c:v>14.08</c:v>
                </c:pt>
                <c:pt idx="921">
                  <c:v>14.41</c:v>
                </c:pt>
                <c:pt idx="922">
                  <c:v>14.44</c:v>
                </c:pt>
                <c:pt idx="923">
                  <c:v>13.82</c:v>
                </c:pt>
                <c:pt idx="924">
                  <c:v>14.92</c:v>
                </c:pt>
                <c:pt idx="925">
                  <c:v>17.03</c:v>
                </c:pt>
                <c:pt idx="926">
                  <c:v>17.96</c:v>
                </c:pt>
                <c:pt idx="927">
                  <c:v>18.98</c:v>
                </c:pt>
                <c:pt idx="928">
                  <c:v>19.86</c:v>
                </c:pt>
                <c:pt idx="929">
                  <c:v>20.329999999999998</c:v>
                </c:pt>
                <c:pt idx="930">
                  <c:v>21.06</c:v>
                </c:pt>
                <c:pt idx="931">
                  <c:v>21.57</c:v>
                </c:pt>
                <c:pt idx="932">
                  <c:v>23.45</c:v>
                </c:pt>
                <c:pt idx="933">
                  <c:v>24.68</c:v>
                </c:pt>
                <c:pt idx="934">
                  <c:v>25.21</c:v>
                </c:pt>
                <c:pt idx="935">
                  <c:v>25.64</c:v>
                </c:pt>
                <c:pt idx="936">
                  <c:v>24.1</c:v>
                </c:pt>
                <c:pt idx="937">
                  <c:v>23.59</c:v>
                </c:pt>
                <c:pt idx="938">
                  <c:v>23.66</c:v>
                </c:pt>
                <c:pt idx="939">
                  <c:v>22.55</c:v>
                </c:pt>
                <c:pt idx="940">
                  <c:v>22.04</c:v>
                </c:pt>
                <c:pt idx="941">
                  <c:v>21.23</c:v>
                </c:pt>
                <c:pt idx="942">
                  <c:v>19.91</c:v>
                </c:pt>
                <c:pt idx="943">
                  <c:v>18.989999999999998</c:v>
                </c:pt>
                <c:pt idx="944">
                  <c:v>18.96</c:v>
                </c:pt>
                <c:pt idx="945">
                  <c:v>18.86</c:v>
                </c:pt>
                <c:pt idx="946">
                  <c:v>18.63</c:v>
                </c:pt>
                <c:pt idx="947">
                  <c:v>19.03</c:v>
                </c:pt>
                <c:pt idx="948">
                  <c:v>20.329999999999998</c:v>
                </c:pt>
                <c:pt idx="949">
                  <c:v>22.14</c:v>
                </c:pt>
                <c:pt idx="950">
                  <c:v>22.12</c:v>
                </c:pt>
                <c:pt idx="951">
                  <c:v>21.85</c:v>
                </c:pt>
                <c:pt idx="952">
                  <c:v>21.71</c:v>
                </c:pt>
                <c:pt idx="953">
                  <c:v>21.1</c:v>
                </c:pt>
                <c:pt idx="954">
                  <c:v>22.58</c:v>
                </c:pt>
                <c:pt idx="955">
                  <c:v>22.42</c:v>
                </c:pt>
                <c:pt idx="956">
                  <c:v>21.1</c:v>
                </c:pt>
                <c:pt idx="957">
                  <c:v>21.21</c:v>
                </c:pt>
                <c:pt idx="958">
                  <c:v>22.42</c:v>
                </c:pt>
                <c:pt idx="959">
                  <c:v>24.92</c:v>
                </c:pt>
                <c:pt idx="960">
                  <c:v>29.25</c:v>
                </c:pt>
                <c:pt idx="961">
                  <c:v>29.17</c:v>
                </c:pt>
                <c:pt idx="962">
                  <c:v>27.02</c:v>
                </c:pt>
                <c:pt idx="963">
                  <c:v>24.45</c:v>
                </c:pt>
                <c:pt idx="964">
                  <c:v>23.02</c:v>
                </c:pt>
                <c:pt idx="965">
                  <c:v>20.64</c:v>
                </c:pt>
                <c:pt idx="966">
                  <c:v>18.93</c:v>
                </c:pt>
                <c:pt idx="967">
                  <c:v>18.53</c:v>
                </c:pt>
                <c:pt idx="968">
                  <c:v>19.100000000000001</c:v>
                </c:pt>
                <c:pt idx="969">
                  <c:v>19.61</c:v>
                </c:pt>
                <c:pt idx="970">
                  <c:v>20.64</c:v>
                </c:pt>
                <c:pt idx="971">
                  <c:v>20.95</c:v>
                </c:pt>
                <c:pt idx="972">
                  <c:v>21.49</c:v>
                </c:pt>
                <c:pt idx="973">
                  <c:v>22.03</c:v>
                </c:pt>
                <c:pt idx="974">
                  <c:v>22.62</c:v>
                </c:pt>
                <c:pt idx="975">
                  <c:v>23.16</c:v>
                </c:pt>
                <c:pt idx="976">
                  <c:v>23.72</c:v>
                </c:pt>
                <c:pt idx="977">
                  <c:v>25.08</c:v>
                </c:pt>
                <c:pt idx="978">
                  <c:v>28.2</c:v>
                </c:pt>
                <c:pt idx="979">
                  <c:v>28.49</c:v>
                </c:pt>
                <c:pt idx="980">
                  <c:v>29.96</c:v>
                </c:pt>
                <c:pt idx="981">
                  <c:v>31.56</c:v>
                </c:pt>
                <c:pt idx="982">
                  <c:v>31.78</c:v>
                </c:pt>
                <c:pt idx="983">
                  <c:v>31.48</c:v>
                </c:pt>
                <c:pt idx="984">
                  <c:v>30.55</c:v>
                </c:pt>
                <c:pt idx="985">
                  <c:v>28.85</c:v>
                </c:pt>
                <c:pt idx="986">
                  <c:v>26.95</c:v>
                </c:pt>
                <c:pt idx="987">
                  <c:v>24.71</c:v>
                </c:pt>
                <c:pt idx="988">
                  <c:v>21.53</c:v>
                </c:pt>
                <c:pt idx="989">
                  <c:v>19.13</c:v>
                </c:pt>
                <c:pt idx="990">
                  <c:v>16.73</c:v>
                </c:pt>
                <c:pt idx="991">
                  <c:v>16.190000000000001</c:v>
                </c:pt>
                <c:pt idx="992">
                  <c:v>16.63</c:v>
                </c:pt>
                <c:pt idx="993">
                  <c:v>17.11</c:v>
                </c:pt>
                <c:pt idx="994">
                  <c:v>17.5</c:v>
                </c:pt>
                <c:pt idx="995">
                  <c:v>18</c:v>
                </c:pt>
                <c:pt idx="996">
                  <c:v>19.190000000000001</c:v>
                </c:pt>
                <c:pt idx="997">
                  <c:v>20.16</c:v>
                </c:pt>
                <c:pt idx="998">
                  <c:v>21.34</c:v>
                </c:pt>
                <c:pt idx="999">
                  <c:v>20.79</c:v>
                </c:pt>
                <c:pt idx="1000">
                  <c:v>21.48</c:v>
                </c:pt>
                <c:pt idx="1001">
                  <c:v>25.18</c:v>
                </c:pt>
                <c:pt idx="1002">
                  <c:v>28.76</c:v>
                </c:pt>
                <c:pt idx="1003">
                  <c:v>30.18</c:v>
                </c:pt>
                <c:pt idx="1004">
                  <c:v>30.8</c:v>
                </c:pt>
                <c:pt idx="1005">
                  <c:v>31.06</c:v>
                </c:pt>
                <c:pt idx="1006">
                  <c:v>30.91</c:v>
                </c:pt>
                <c:pt idx="1007">
                  <c:v>30.29</c:v>
                </c:pt>
                <c:pt idx="1008">
                  <c:v>29.62</c:v>
                </c:pt>
                <c:pt idx="1009">
                  <c:v>28.66</c:v>
                </c:pt>
                <c:pt idx="1010">
                  <c:v>27.29</c:v>
                </c:pt>
                <c:pt idx="1011">
                  <c:v>25.68</c:v>
                </c:pt>
                <c:pt idx="1012">
                  <c:v>23.3</c:v>
                </c:pt>
                <c:pt idx="1013">
                  <c:v>20.55</c:v>
                </c:pt>
                <c:pt idx="1014">
                  <c:v>19.239999999999998</c:v>
                </c:pt>
                <c:pt idx="1015">
                  <c:v>19.010000000000002</c:v>
                </c:pt>
                <c:pt idx="1016">
                  <c:v>19.13</c:v>
                </c:pt>
                <c:pt idx="1017">
                  <c:v>19.510000000000002</c:v>
                </c:pt>
                <c:pt idx="1018">
                  <c:v>19.010000000000002</c:v>
                </c:pt>
                <c:pt idx="1019">
                  <c:v>19.350000000000001</c:v>
                </c:pt>
                <c:pt idx="1020">
                  <c:v>19.899999999999999</c:v>
                </c:pt>
                <c:pt idx="1021">
                  <c:v>20.43</c:v>
                </c:pt>
                <c:pt idx="1022">
                  <c:v>20.59</c:v>
                </c:pt>
                <c:pt idx="1023">
                  <c:v>21.58</c:v>
                </c:pt>
                <c:pt idx="1024">
                  <c:v>21.21</c:v>
                </c:pt>
                <c:pt idx="1025">
                  <c:v>23.63</c:v>
                </c:pt>
                <c:pt idx="1026">
                  <c:v>27.78</c:v>
                </c:pt>
                <c:pt idx="1027">
                  <c:v>29.46</c:v>
                </c:pt>
                <c:pt idx="1028">
                  <c:v>30.32</c:v>
                </c:pt>
                <c:pt idx="1029">
                  <c:v>30.52</c:v>
                </c:pt>
                <c:pt idx="1030">
                  <c:v>30.59</c:v>
                </c:pt>
                <c:pt idx="1031">
                  <c:v>29.82</c:v>
                </c:pt>
                <c:pt idx="1032">
                  <c:v>28.91</c:v>
                </c:pt>
                <c:pt idx="1033">
                  <c:v>27.29</c:v>
                </c:pt>
                <c:pt idx="1034">
                  <c:v>25.82</c:v>
                </c:pt>
                <c:pt idx="1035">
                  <c:v>24.25</c:v>
                </c:pt>
                <c:pt idx="1036">
                  <c:v>21.89</c:v>
                </c:pt>
                <c:pt idx="1037">
                  <c:v>19.34</c:v>
                </c:pt>
                <c:pt idx="1038">
                  <c:v>18.07</c:v>
                </c:pt>
                <c:pt idx="1039">
                  <c:v>17.38</c:v>
                </c:pt>
                <c:pt idx="1040">
                  <c:v>17.84</c:v>
                </c:pt>
                <c:pt idx="1041">
                  <c:v>18.3</c:v>
                </c:pt>
                <c:pt idx="1042">
                  <c:v>18.989999999999998</c:v>
                </c:pt>
                <c:pt idx="1043">
                  <c:v>19.899999999999999</c:v>
                </c:pt>
                <c:pt idx="1044">
                  <c:v>20.83</c:v>
                </c:pt>
                <c:pt idx="1045">
                  <c:v>20.350000000000001</c:v>
                </c:pt>
                <c:pt idx="1046">
                  <c:v>20.52</c:v>
                </c:pt>
                <c:pt idx="1047">
                  <c:v>21.5</c:v>
                </c:pt>
                <c:pt idx="1048">
                  <c:v>22.61</c:v>
                </c:pt>
                <c:pt idx="1049">
                  <c:v>24.79</c:v>
                </c:pt>
                <c:pt idx="1050">
                  <c:v>28.25</c:v>
                </c:pt>
                <c:pt idx="1051">
                  <c:v>29.3</c:v>
                </c:pt>
                <c:pt idx="1052">
                  <c:v>30.74</c:v>
                </c:pt>
                <c:pt idx="1053">
                  <c:v>31.84</c:v>
                </c:pt>
                <c:pt idx="1054">
                  <c:v>31.45</c:v>
                </c:pt>
                <c:pt idx="1055">
                  <c:v>30.78</c:v>
                </c:pt>
                <c:pt idx="1056">
                  <c:v>30.3</c:v>
                </c:pt>
                <c:pt idx="1057">
                  <c:v>28.84</c:v>
                </c:pt>
                <c:pt idx="1058">
                  <c:v>27.18</c:v>
                </c:pt>
                <c:pt idx="1059">
                  <c:v>25.59</c:v>
                </c:pt>
                <c:pt idx="1060">
                  <c:v>22.69</c:v>
                </c:pt>
                <c:pt idx="1061">
                  <c:v>19.63</c:v>
                </c:pt>
                <c:pt idx="1062">
                  <c:v>18.52</c:v>
                </c:pt>
                <c:pt idx="1063">
                  <c:v>17.47</c:v>
                </c:pt>
                <c:pt idx="1064">
                  <c:v>17.37</c:v>
                </c:pt>
                <c:pt idx="1065">
                  <c:v>17.27</c:v>
                </c:pt>
                <c:pt idx="1066">
                  <c:v>17.89</c:v>
                </c:pt>
                <c:pt idx="1067">
                  <c:v>18.5</c:v>
                </c:pt>
                <c:pt idx="1068">
                  <c:v>19.32</c:v>
                </c:pt>
                <c:pt idx="1069">
                  <c:v>19.71</c:v>
                </c:pt>
                <c:pt idx="1070">
                  <c:v>19.579999999999998</c:v>
                </c:pt>
                <c:pt idx="1071">
                  <c:v>20.04</c:v>
                </c:pt>
                <c:pt idx="1072">
                  <c:v>20.93</c:v>
                </c:pt>
                <c:pt idx="1073">
                  <c:v>22.37</c:v>
                </c:pt>
                <c:pt idx="1074">
                  <c:v>23.68</c:v>
                </c:pt>
                <c:pt idx="1075">
                  <c:v>24.06</c:v>
                </c:pt>
                <c:pt idx="1076">
                  <c:v>25.17</c:v>
                </c:pt>
                <c:pt idx="1077">
                  <c:v>23.47</c:v>
                </c:pt>
                <c:pt idx="1078">
                  <c:v>20.53</c:v>
                </c:pt>
                <c:pt idx="1079">
                  <c:v>20.75</c:v>
                </c:pt>
                <c:pt idx="1080">
                  <c:v>25.66</c:v>
                </c:pt>
                <c:pt idx="1081">
                  <c:v>27.02</c:v>
                </c:pt>
                <c:pt idx="1082">
                  <c:v>26.15</c:v>
                </c:pt>
                <c:pt idx="1083">
                  <c:v>26.36</c:v>
                </c:pt>
                <c:pt idx="1084">
                  <c:v>25.42</c:v>
                </c:pt>
                <c:pt idx="1085">
                  <c:v>24.89</c:v>
                </c:pt>
                <c:pt idx="1086">
                  <c:v>23.61</c:v>
                </c:pt>
                <c:pt idx="1087">
                  <c:v>24.03</c:v>
                </c:pt>
                <c:pt idx="1088">
                  <c:v>24.61</c:v>
                </c:pt>
                <c:pt idx="1089">
                  <c:v>25</c:v>
                </c:pt>
                <c:pt idx="1090">
                  <c:v>22.73</c:v>
                </c:pt>
                <c:pt idx="1091">
                  <c:v>21.49</c:v>
                </c:pt>
                <c:pt idx="1092">
                  <c:v>22.05</c:v>
                </c:pt>
                <c:pt idx="1093">
                  <c:v>21.67</c:v>
                </c:pt>
                <c:pt idx="1094">
                  <c:v>22</c:v>
                </c:pt>
                <c:pt idx="1095">
                  <c:v>22.5</c:v>
                </c:pt>
                <c:pt idx="1096">
                  <c:v>23.2</c:v>
                </c:pt>
                <c:pt idx="1097">
                  <c:v>25.28</c:v>
                </c:pt>
                <c:pt idx="1098">
                  <c:v>28.78</c:v>
                </c:pt>
                <c:pt idx="1099">
                  <c:v>30.74</c:v>
                </c:pt>
                <c:pt idx="1100">
                  <c:v>30.27</c:v>
                </c:pt>
                <c:pt idx="1101">
                  <c:v>30.96</c:v>
                </c:pt>
                <c:pt idx="1102">
                  <c:v>31.05</c:v>
                </c:pt>
                <c:pt idx="1103">
                  <c:v>31.61</c:v>
                </c:pt>
                <c:pt idx="1104">
                  <c:v>31.16</c:v>
                </c:pt>
                <c:pt idx="1105">
                  <c:v>30.15</c:v>
                </c:pt>
                <c:pt idx="1106">
                  <c:v>27.51</c:v>
                </c:pt>
                <c:pt idx="1107">
                  <c:v>24.09</c:v>
                </c:pt>
                <c:pt idx="1108">
                  <c:v>19.88</c:v>
                </c:pt>
                <c:pt idx="1109">
                  <c:v>18.920000000000002</c:v>
                </c:pt>
                <c:pt idx="1110">
                  <c:v>18.09</c:v>
                </c:pt>
                <c:pt idx="1111">
                  <c:v>17.600000000000001</c:v>
                </c:pt>
                <c:pt idx="1112">
                  <c:v>17.87</c:v>
                </c:pt>
                <c:pt idx="1113">
                  <c:v>18.329999999999998</c:v>
                </c:pt>
                <c:pt idx="1114">
                  <c:v>18.38</c:v>
                </c:pt>
                <c:pt idx="1115">
                  <c:v>18.690000000000001</c:v>
                </c:pt>
                <c:pt idx="1116">
                  <c:v>19.61</c:v>
                </c:pt>
                <c:pt idx="1117">
                  <c:v>20.43</c:v>
                </c:pt>
                <c:pt idx="1118">
                  <c:v>20.43</c:v>
                </c:pt>
                <c:pt idx="1119">
                  <c:v>20.11</c:v>
                </c:pt>
                <c:pt idx="1120">
                  <c:v>20.72</c:v>
                </c:pt>
                <c:pt idx="1121">
                  <c:v>23.17</c:v>
                </c:pt>
                <c:pt idx="1122">
                  <c:v>26.98</c:v>
                </c:pt>
                <c:pt idx="1123">
                  <c:v>28.11</c:v>
                </c:pt>
                <c:pt idx="1124">
                  <c:v>28.22</c:v>
                </c:pt>
                <c:pt idx="1125">
                  <c:v>28</c:v>
                </c:pt>
                <c:pt idx="1126">
                  <c:v>27.32</c:v>
                </c:pt>
                <c:pt idx="1127">
                  <c:v>26.04</c:v>
                </c:pt>
                <c:pt idx="1128">
                  <c:v>25.58</c:v>
                </c:pt>
                <c:pt idx="1129">
                  <c:v>24.15</c:v>
                </c:pt>
                <c:pt idx="1130">
                  <c:v>22.14</c:v>
                </c:pt>
                <c:pt idx="1131">
                  <c:v>19.53</c:v>
                </c:pt>
                <c:pt idx="1132">
                  <c:v>18.510000000000002</c:v>
                </c:pt>
                <c:pt idx="1133">
                  <c:v>18.149999999999999</c:v>
                </c:pt>
                <c:pt idx="1134">
                  <c:v>17.53</c:v>
                </c:pt>
                <c:pt idx="1135">
                  <c:v>17.59</c:v>
                </c:pt>
                <c:pt idx="1136">
                  <c:v>17.86</c:v>
                </c:pt>
                <c:pt idx="1137">
                  <c:v>17.75</c:v>
                </c:pt>
                <c:pt idx="1138">
                  <c:v>17.739999999999998</c:v>
                </c:pt>
                <c:pt idx="1139">
                  <c:v>18.54</c:v>
                </c:pt>
                <c:pt idx="1140">
                  <c:v>18.940000000000001</c:v>
                </c:pt>
                <c:pt idx="1141">
                  <c:v>19.45</c:v>
                </c:pt>
                <c:pt idx="1142">
                  <c:v>20.04</c:v>
                </c:pt>
                <c:pt idx="1143">
                  <c:v>21.03</c:v>
                </c:pt>
                <c:pt idx="1144">
                  <c:v>21.77</c:v>
                </c:pt>
                <c:pt idx="1145">
                  <c:v>22.5</c:v>
                </c:pt>
                <c:pt idx="1146">
                  <c:v>25.78</c:v>
                </c:pt>
                <c:pt idx="1147">
                  <c:v>27.14</c:v>
                </c:pt>
                <c:pt idx="1148">
                  <c:v>26.8</c:v>
                </c:pt>
                <c:pt idx="1149">
                  <c:v>26.82</c:v>
                </c:pt>
                <c:pt idx="1150">
                  <c:v>26.27</c:v>
                </c:pt>
                <c:pt idx="1151">
                  <c:v>25.74</c:v>
                </c:pt>
                <c:pt idx="1152">
                  <c:v>26.06</c:v>
                </c:pt>
                <c:pt idx="1153">
                  <c:v>26.33</c:v>
                </c:pt>
                <c:pt idx="1154">
                  <c:v>25.43</c:v>
                </c:pt>
                <c:pt idx="1155">
                  <c:v>24</c:v>
                </c:pt>
                <c:pt idx="1156">
                  <c:v>21.44</c:v>
                </c:pt>
                <c:pt idx="1157">
                  <c:v>0</c:v>
                </c:pt>
                <c:pt idx="1158">
                  <c:v>18.75</c:v>
                </c:pt>
                <c:pt idx="1159">
                  <c:v>17.46</c:v>
                </c:pt>
                <c:pt idx="1160">
                  <c:v>16.989999999999998</c:v>
                </c:pt>
                <c:pt idx="1161">
                  <c:v>17.22</c:v>
                </c:pt>
                <c:pt idx="1162">
                  <c:v>17.14</c:v>
                </c:pt>
                <c:pt idx="1163">
                  <c:v>17.64</c:v>
                </c:pt>
                <c:pt idx="1164">
                  <c:v>17.78</c:v>
                </c:pt>
                <c:pt idx="1165">
                  <c:v>17.75</c:v>
                </c:pt>
                <c:pt idx="1166">
                  <c:v>17.87</c:v>
                </c:pt>
                <c:pt idx="1167">
                  <c:v>17.91</c:v>
                </c:pt>
                <c:pt idx="1168">
                  <c:v>18.47</c:v>
                </c:pt>
                <c:pt idx="1169">
                  <c:v>20.54</c:v>
                </c:pt>
                <c:pt idx="1170">
                  <c:v>23.31</c:v>
                </c:pt>
                <c:pt idx="1171">
                  <c:v>24.67</c:v>
                </c:pt>
                <c:pt idx="1172">
                  <c:v>24.78</c:v>
                </c:pt>
                <c:pt idx="1173">
                  <c:v>25.69</c:v>
                </c:pt>
                <c:pt idx="1174">
                  <c:v>24.75</c:v>
                </c:pt>
                <c:pt idx="1175">
                  <c:v>24.87</c:v>
                </c:pt>
                <c:pt idx="1176">
                  <c:v>24.31</c:v>
                </c:pt>
                <c:pt idx="1177">
                  <c:v>24.46</c:v>
                </c:pt>
                <c:pt idx="1178">
                  <c:v>22.47</c:v>
                </c:pt>
                <c:pt idx="1179">
                  <c:v>20.53</c:v>
                </c:pt>
                <c:pt idx="1180">
                  <c:v>19.440000000000001</c:v>
                </c:pt>
                <c:pt idx="1181">
                  <c:v>18.72</c:v>
                </c:pt>
                <c:pt idx="1182">
                  <c:v>18.3</c:v>
                </c:pt>
                <c:pt idx="1183">
                  <c:v>18.38</c:v>
                </c:pt>
                <c:pt idx="1184">
                  <c:v>18.36</c:v>
                </c:pt>
                <c:pt idx="1185">
                  <c:v>18.170000000000002</c:v>
                </c:pt>
                <c:pt idx="1186">
                  <c:v>18.22</c:v>
                </c:pt>
                <c:pt idx="1187">
                  <c:v>18.91</c:v>
                </c:pt>
                <c:pt idx="1188">
                  <c:v>19.37</c:v>
                </c:pt>
                <c:pt idx="1189">
                  <c:v>19.190000000000001</c:v>
                </c:pt>
                <c:pt idx="1190">
                  <c:v>18.46</c:v>
                </c:pt>
                <c:pt idx="1191">
                  <c:v>18.66</c:v>
                </c:pt>
                <c:pt idx="1192">
                  <c:v>20.079999999999998</c:v>
                </c:pt>
                <c:pt idx="1193">
                  <c:v>21.86</c:v>
                </c:pt>
                <c:pt idx="1194">
                  <c:v>23.59</c:v>
                </c:pt>
                <c:pt idx="1195">
                  <c:v>25.82</c:v>
                </c:pt>
                <c:pt idx="1196">
                  <c:v>27.93</c:v>
                </c:pt>
                <c:pt idx="1197">
                  <c:v>28.8</c:v>
                </c:pt>
                <c:pt idx="1198">
                  <c:v>28.27</c:v>
                </c:pt>
                <c:pt idx="1199">
                  <c:v>27.24</c:v>
                </c:pt>
                <c:pt idx="1200">
                  <c:v>27.51</c:v>
                </c:pt>
                <c:pt idx="1201">
                  <c:v>25.96</c:v>
                </c:pt>
                <c:pt idx="1202">
                  <c:v>23.08</c:v>
                </c:pt>
                <c:pt idx="1203">
                  <c:v>18.75</c:v>
                </c:pt>
                <c:pt idx="1204">
                  <c:v>16.309999999999999</c:v>
                </c:pt>
                <c:pt idx="1205">
                  <c:v>15.46</c:v>
                </c:pt>
                <c:pt idx="1206">
                  <c:v>14.51</c:v>
                </c:pt>
                <c:pt idx="1207">
                  <c:v>14.1</c:v>
                </c:pt>
                <c:pt idx="1208">
                  <c:v>13.86</c:v>
                </c:pt>
                <c:pt idx="1209">
                  <c:v>13.64</c:v>
                </c:pt>
                <c:pt idx="1210">
                  <c:v>13.42</c:v>
                </c:pt>
                <c:pt idx="1211">
                  <c:v>13.5</c:v>
                </c:pt>
                <c:pt idx="1212">
                  <c:v>13.66</c:v>
                </c:pt>
                <c:pt idx="1213">
                  <c:v>13.97</c:v>
                </c:pt>
                <c:pt idx="1214">
                  <c:v>14.54</c:v>
                </c:pt>
                <c:pt idx="1215">
                  <c:v>15.21</c:v>
                </c:pt>
                <c:pt idx="1216">
                  <c:v>16.059999999999999</c:v>
                </c:pt>
                <c:pt idx="1217">
                  <c:v>19.18</c:v>
                </c:pt>
                <c:pt idx="1218">
                  <c:v>22.8</c:v>
                </c:pt>
                <c:pt idx="1219">
                  <c:v>23.56</c:v>
                </c:pt>
                <c:pt idx="1220">
                  <c:v>23.87</c:v>
                </c:pt>
                <c:pt idx="1221">
                  <c:v>23.68</c:v>
                </c:pt>
                <c:pt idx="1222">
                  <c:v>23.38</c:v>
                </c:pt>
                <c:pt idx="1223">
                  <c:v>23.59</c:v>
                </c:pt>
                <c:pt idx="1224">
                  <c:v>23.21</c:v>
                </c:pt>
                <c:pt idx="1225">
                  <c:v>22.34</c:v>
                </c:pt>
                <c:pt idx="1226">
                  <c:v>21.72</c:v>
                </c:pt>
                <c:pt idx="1227">
                  <c:v>20.25</c:v>
                </c:pt>
                <c:pt idx="1228">
                  <c:v>18.309999999999999</c:v>
                </c:pt>
                <c:pt idx="1229">
                  <c:v>16.57</c:v>
                </c:pt>
                <c:pt idx="1230">
                  <c:v>14.41</c:v>
                </c:pt>
                <c:pt idx="1231">
                  <c:v>14.02</c:v>
                </c:pt>
                <c:pt idx="1232">
                  <c:v>13.98</c:v>
                </c:pt>
                <c:pt idx="1233">
                  <c:v>14.18</c:v>
                </c:pt>
                <c:pt idx="1234">
                  <c:v>14.06</c:v>
                </c:pt>
                <c:pt idx="1235">
                  <c:v>14.46</c:v>
                </c:pt>
                <c:pt idx="1236">
                  <c:v>15.03</c:v>
                </c:pt>
                <c:pt idx="1237">
                  <c:v>15.92</c:v>
                </c:pt>
                <c:pt idx="1238">
                  <c:v>17.43</c:v>
                </c:pt>
                <c:pt idx="1239">
                  <c:v>17.89</c:v>
                </c:pt>
                <c:pt idx="1240">
                  <c:v>17.809999999999999</c:v>
                </c:pt>
                <c:pt idx="1241">
                  <c:v>21.1</c:v>
                </c:pt>
                <c:pt idx="1242">
                  <c:v>23.48</c:v>
                </c:pt>
                <c:pt idx="1243">
                  <c:v>24.09</c:v>
                </c:pt>
                <c:pt idx="1244">
                  <c:v>24.83</c:v>
                </c:pt>
                <c:pt idx="1245">
                  <c:v>24.95</c:v>
                </c:pt>
                <c:pt idx="1246">
                  <c:v>24.62</c:v>
                </c:pt>
                <c:pt idx="1247">
                  <c:v>22.86</c:v>
                </c:pt>
                <c:pt idx="1248">
                  <c:v>21.16</c:v>
                </c:pt>
                <c:pt idx="1249">
                  <c:v>20.96</c:v>
                </c:pt>
                <c:pt idx="1250">
                  <c:v>20.47</c:v>
                </c:pt>
                <c:pt idx="1251">
                  <c:v>19.72</c:v>
                </c:pt>
                <c:pt idx="1252">
                  <c:v>18.93</c:v>
                </c:pt>
                <c:pt idx="1253">
                  <c:v>18.559999999999999</c:v>
                </c:pt>
                <c:pt idx="1254">
                  <c:v>17.96</c:v>
                </c:pt>
                <c:pt idx="1255">
                  <c:v>16.82</c:v>
                </c:pt>
                <c:pt idx="1256">
                  <c:v>16.89</c:v>
                </c:pt>
                <c:pt idx="1257">
                  <c:v>16.72</c:v>
                </c:pt>
                <c:pt idx="1258">
                  <c:v>17.149999999999999</c:v>
                </c:pt>
                <c:pt idx="1259">
                  <c:v>18.059999999999999</c:v>
                </c:pt>
                <c:pt idx="1260">
                  <c:v>17.940000000000001</c:v>
                </c:pt>
                <c:pt idx="1261">
                  <c:v>18.28</c:v>
                </c:pt>
                <c:pt idx="1262">
                  <c:v>18.8</c:v>
                </c:pt>
                <c:pt idx="1263">
                  <c:v>19.64</c:v>
                </c:pt>
                <c:pt idx="1264">
                  <c:v>20.57</c:v>
                </c:pt>
                <c:pt idx="1265">
                  <c:v>21.88</c:v>
                </c:pt>
                <c:pt idx="1266">
                  <c:v>23.27</c:v>
                </c:pt>
                <c:pt idx="1267">
                  <c:v>24.34</c:v>
                </c:pt>
                <c:pt idx="1268">
                  <c:v>26.22</c:v>
                </c:pt>
                <c:pt idx="1269">
                  <c:v>28.02</c:v>
                </c:pt>
                <c:pt idx="1270">
                  <c:v>28.79</c:v>
                </c:pt>
                <c:pt idx="1271">
                  <c:v>28.48</c:v>
                </c:pt>
                <c:pt idx="1272">
                  <c:v>27.6</c:v>
                </c:pt>
                <c:pt idx="1273">
                  <c:v>27.35</c:v>
                </c:pt>
                <c:pt idx="1274">
                  <c:v>26.84</c:v>
                </c:pt>
                <c:pt idx="1275">
                  <c:v>25.28</c:v>
                </c:pt>
                <c:pt idx="1276">
                  <c:v>22.98</c:v>
                </c:pt>
                <c:pt idx="1277">
                  <c:v>19.36</c:v>
                </c:pt>
                <c:pt idx="1278">
                  <c:v>16.190000000000001</c:v>
                </c:pt>
                <c:pt idx="1279">
                  <c:v>13.95</c:v>
                </c:pt>
                <c:pt idx="1280">
                  <c:v>13.99</c:v>
                </c:pt>
                <c:pt idx="1281">
                  <c:v>14.15</c:v>
                </c:pt>
                <c:pt idx="1282">
                  <c:v>13.93</c:v>
                </c:pt>
                <c:pt idx="1283">
                  <c:v>14.72</c:v>
                </c:pt>
                <c:pt idx="1284">
                  <c:v>15.06</c:v>
                </c:pt>
                <c:pt idx="1285">
                  <c:v>15.78</c:v>
                </c:pt>
                <c:pt idx="1286">
                  <c:v>16.54</c:v>
                </c:pt>
                <c:pt idx="1287">
                  <c:v>17.22</c:v>
                </c:pt>
                <c:pt idx="1288">
                  <c:v>18.600000000000001</c:v>
                </c:pt>
                <c:pt idx="1289">
                  <c:v>21.55</c:v>
                </c:pt>
                <c:pt idx="1290">
                  <c:v>26</c:v>
                </c:pt>
                <c:pt idx="1291">
                  <c:v>27.06</c:v>
                </c:pt>
                <c:pt idx="1292">
                  <c:v>26.65</c:v>
                </c:pt>
                <c:pt idx="1293">
                  <c:v>26.89</c:v>
                </c:pt>
                <c:pt idx="1294">
                  <c:v>26.11</c:v>
                </c:pt>
                <c:pt idx="1295">
                  <c:v>26.04</c:v>
                </c:pt>
                <c:pt idx="1296">
                  <c:v>26.34</c:v>
                </c:pt>
                <c:pt idx="1297">
                  <c:v>25.48</c:v>
                </c:pt>
                <c:pt idx="1298">
                  <c:v>24.48</c:v>
                </c:pt>
                <c:pt idx="1299">
                  <c:v>21.98</c:v>
                </c:pt>
                <c:pt idx="1300">
                  <c:v>18.43</c:v>
                </c:pt>
                <c:pt idx="1301">
                  <c:v>15.92</c:v>
                </c:pt>
                <c:pt idx="1302">
                  <c:v>14.13</c:v>
                </c:pt>
                <c:pt idx="1303">
                  <c:v>12.81</c:v>
                </c:pt>
                <c:pt idx="1304">
                  <c:v>13.39</c:v>
                </c:pt>
                <c:pt idx="1305">
                  <c:v>13.37</c:v>
                </c:pt>
                <c:pt idx="1306">
                  <c:v>13.72</c:v>
                </c:pt>
                <c:pt idx="1307">
                  <c:v>13.82</c:v>
                </c:pt>
                <c:pt idx="1308">
                  <c:v>13.61</c:v>
                </c:pt>
                <c:pt idx="1309">
                  <c:v>14.06</c:v>
                </c:pt>
                <c:pt idx="1310">
                  <c:v>14.82</c:v>
                </c:pt>
                <c:pt idx="1311">
                  <c:v>15.37</c:v>
                </c:pt>
                <c:pt idx="1312">
                  <c:v>16.28</c:v>
                </c:pt>
                <c:pt idx="1313">
                  <c:v>18.39</c:v>
                </c:pt>
                <c:pt idx="1314">
                  <c:v>23.2</c:v>
                </c:pt>
                <c:pt idx="1315">
                  <c:v>22.76</c:v>
                </c:pt>
                <c:pt idx="1316">
                  <c:v>24.33</c:v>
                </c:pt>
                <c:pt idx="1317">
                  <c:v>22.43</c:v>
                </c:pt>
                <c:pt idx="1318">
                  <c:v>22.62</c:v>
                </c:pt>
                <c:pt idx="1319">
                  <c:v>21.88</c:v>
                </c:pt>
                <c:pt idx="1320">
                  <c:v>21.82</c:v>
                </c:pt>
                <c:pt idx="1321">
                  <c:v>20.67</c:v>
                </c:pt>
                <c:pt idx="1322">
                  <c:v>20.07</c:v>
                </c:pt>
                <c:pt idx="1323">
                  <c:v>19.399999999999999</c:v>
                </c:pt>
                <c:pt idx="1324">
                  <c:v>18.559999999999999</c:v>
                </c:pt>
                <c:pt idx="1325">
                  <c:v>16.89</c:v>
                </c:pt>
                <c:pt idx="1326">
                  <c:v>15.71</c:v>
                </c:pt>
                <c:pt idx="1327">
                  <c:v>15.55</c:v>
                </c:pt>
                <c:pt idx="1328">
                  <c:v>15.28</c:v>
                </c:pt>
                <c:pt idx="1329">
                  <c:v>16.02</c:v>
                </c:pt>
                <c:pt idx="1330">
                  <c:v>17.149999999999999</c:v>
                </c:pt>
                <c:pt idx="1331">
                  <c:v>17.27</c:v>
                </c:pt>
                <c:pt idx="1332">
                  <c:v>18.16</c:v>
                </c:pt>
                <c:pt idx="1333">
                  <c:v>17.78</c:v>
                </c:pt>
                <c:pt idx="1334">
                  <c:v>17.940000000000001</c:v>
                </c:pt>
                <c:pt idx="1335">
                  <c:v>19.239999999999998</c:v>
                </c:pt>
                <c:pt idx="1336">
                  <c:v>19.64</c:v>
                </c:pt>
                <c:pt idx="1337">
                  <c:v>20.25</c:v>
                </c:pt>
                <c:pt idx="1338">
                  <c:v>21.38</c:v>
                </c:pt>
                <c:pt idx="1339">
                  <c:v>22.44</c:v>
                </c:pt>
                <c:pt idx="1340">
                  <c:v>22.8</c:v>
                </c:pt>
                <c:pt idx="1341">
                  <c:v>23.02</c:v>
                </c:pt>
                <c:pt idx="1342">
                  <c:v>23.49</c:v>
                </c:pt>
                <c:pt idx="1343">
                  <c:v>22.7</c:v>
                </c:pt>
                <c:pt idx="1344">
                  <c:v>22.21</c:v>
                </c:pt>
                <c:pt idx="1345">
                  <c:v>22.02</c:v>
                </c:pt>
                <c:pt idx="1346">
                  <c:v>21.46</c:v>
                </c:pt>
                <c:pt idx="1347">
                  <c:v>19.940000000000001</c:v>
                </c:pt>
                <c:pt idx="1348">
                  <c:v>18.739999999999998</c:v>
                </c:pt>
                <c:pt idx="1349">
                  <c:v>15.14</c:v>
                </c:pt>
                <c:pt idx="1350">
                  <c:v>12.95</c:v>
                </c:pt>
                <c:pt idx="1351">
                  <c:v>11.01</c:v>
                </c:pt>
                <c:pt idx="1352">
                  <c:v>11.51</c:v>
                </c:pt>
                <c:pt idx="1353">
                  <c:v>11.62</c:v>
                </c:pt>
                <c:pt idx="1354">
                  <c:v>12.26</c:v>
                </c:pt>
                <c:pt idx="1355">
                  <c:v>13.09</c:v>
                </c:pt>
                <c:pt idx="1356">
                  <c:v>13.25</c:v>
                </c:pt>
                <c:pt idx="1357">
                  <c:v>14.14</c:v>
                </c:pt>
                <c:pt idx="1358">
                  <c:v>14.79</c:v>
                </c:pt>
                <c:pt idx="1359">
                  <c:v>14.94</c:v>
                </c:pt>
                <c:pt idx="1360">
                  <c:v>15.87</c:v>
                </c:pt>
                <c:pt idx="1361">
                  <c:v>17.989999999999998</c:v>
                </c:pt>
                <c:pt idx="1362">
                  <c:v>20.170000000000002</c:v>
                </c:pt>
                <c:pt idx="1363">
                  <c:v>21.1</c:v>
                </c:pt>
                <c:pt idx="1364">
                  <c:v>22.2</c:v>
                </c:pt>
                <c:pt idx="1365">
                  <c:v>22.61</c:v>
                </c:pt>
                <c:pt idx="1366">
                  <c:v>20.71</c:v>
                </c:pt>
                <c:pt idx="1367">
                  <c:v>19.98</c:v>
                </c:pt>
                <c:pt idx="1368">
                  <c:v>20.170000000000002</c:v>
                </c:pt>
                <c:pt idx="1369">
                  <c:v>19.97</c:v>
                </c:pt>
                <c:pt idx="1370">
                  <c:v>18.53</c:v>
                </c:pt>
                <c:pt idx="1371">
                  <c:v>16.7</c:v>
                </c:pt>
                <c:pt idx="1372">
                  <c:v>15.14</c:v>
                </c:pt>
                <c:pt idx="1373">
                  <c:v>13.43</c:v>
                </c:pt>
                <c:pt idx="1374">
                  <c:v>11.94</c:v>
                </c:pt>
                <c:pt idx="1375">
                  <c:v>11.07</c:v>
                </c:pt>
                <c:pt idx="1376">
                  <c:v>11.39</c:v>
                </c:pt>
                <c:pt idx="1377">
                  <c:v>11.54</c:v>
                </c:pt>
                <c:pt idx="1378">
                  <c:v>11.26</c:v>
                </c:pt>
                <c:pt idx="1379">
                  <c:v>11.75</c:v>
                </c:pt>
                <c:pt idx="1380">
                  <c:v>11.61</c:v>
                </c:pt>
                <c:pt idx="1381">
                  <c:v>11.18</c:v>
                </c:pt>
                <c:pt idx="1382">
                  <c:v>11.79</c:v>
                </c:pt>
                <c:pt idx="1383">
                  <c:v>12.96</c:v>
                </c:pt>
                <c:pt idx="1384">
                  <c:v>14.4</c:v>
                </c:pt>
                <c:pt idx="1385">
                  <c:v>16.38</c:v>
                </c:pt>
                <c:pt idx="1386">
                  <c:v>17.78</c:v>
                </c:pt>
                <c:pt idx="1387">
                  <c:v>17.940000000000001</c:v>
                </c:pt>
                <c:pt idx="1388">
                  <c:v>18.899999999999999</c:v>
                </c:pt>
                <c:pt idx="1389">
                  <c:v>18.43</c:v>
                </c:pt>
                <c:pt idx="1390">
                  <c:v>18.760000000000002</c:v>
                </c:pt>
                <c:pt idx="1391">
                  <c:v>18.489999999999998</c:v>
                </c:pt>
                <c:pt idx="1392">
                  <c:v>18.239999999999998</c:v>
                </c:pt>
                <c:pt idx="1393">
                  <c:v>17.600000000000001</c:v>
                </c:pt>
                <c:pt idx="1394">
                  <c:v>16.22</c:v>
                </c:pt>
                <c:pt idx="1395">
                  <c:v>15</c:v>
                </c:pt>
                <c:pt idx="1396">
                  <c:v>14.52</c:v>
                </c:pt>
                <c:pt idx="1397">
                  <c:v>13.95</c:v>
                </c:pt>
                <c:pt idx="1398">
                  <c:v>13.39</c:v>
                </c:pt>
                <c:pt idx="1399">
                  <c:v>13.29</c:v>
                </c:pt>
                <c:pt idx="1400">
                  <c:v>13.14</c:v>
                </c:pt>
                <c:pt idx="1401">
                  <c:v>13.54</c:v>
                </c:pt>
                <c:pt idx="1402">
                  <c:v>13.75</c:v>
                </c:pt>
                <c:pt idx="1403">
                  <c:v>14.41</c:v>
                </c:pt>
                <c:pt idx="1404">
                  <c:v>14.45</c:v>
                </c:pt>
                <c:pt idx="1405">
                  <c:v>14.91</c:v>
                </c:pt>
                <c:pt idx="1406">
                  <c:v>14.7</c:v>
                </c:pt>
                <c:pt idx="1407">
                  <c:v>15.9</c:v>
                </c:pt>
                <c:pt idx="1408">
                  <c:v>17.03</c:v>
                </c:pt>
                <c:pt idx="1409">
                  <c:v>17.239999999999998</c:v>
                </c:pt>
                <c:pt idx="1410">
                  <c:v>17.510000000000002</c:v>
                </c:pt>
                <c:pt idx="1411">
                  <c:v>17.54</c:v>
                </c:pt>
                <c:pt idx="1412">
                  <c:v>17.79</c:v>
                </c:pt>
                <c:pt idx="1413">
                  <c:v>18.53</c:v>
                </c:pt>
                <c:pt idx="1414">
                  <c:v>18.68</c:v>
                </c:pt>
                <c:pt idx="1415">
                  <c:v>18.059999999999999</c:v>
                </c:pt>
                <c:pt idx="1416">
                  <c:v>18.559999999999999</c:v>
                </c:pt>
                <c:pt idx="1417">
                  <c:v>18.97</c:v>
                </c:pt>
                <c:pt idx="1418">
                  <c:v>18.600000000000001</c:v>
                </c:pt>
                <c:pt idx="1419">
                  <c:v>18.559999999999999</c:v>
                </c:pt>
                <c:pt idx="1420">
                  <c:v>16.07</c:v>
                </c:pt>
                <c:pt idx="1421">
                  <c:v>14.5</c:v>
                </c:pt>
                <c:pt idx="1422">
                  <c:v>12.96</c:v>
                </c:pt>
                <c:pt idx="1423">
                  <c:v>11.78</c:v>
                </c:pt>
                <c:pt idx="1424">
                  <c:v>12.1</c:v>
                </c:pt>
                <c:pt idx="1425">
                  <c:v>12.65</c:v>
                </c:pt>
                <c:pt idx="1426">
                  <c:v>13.34</c:v>
                </c:pt>
                <c:pt idx="1427">
                  <c:v>13.49</c:v>
                </c:pt>
                <c:pt idx="1428">
                  <c:v>14.23</c:v>
                </c:pt>
                <c:pt idx="1429">
                  <c:v>14.37</c:v>
                </c:pt>
                <c:pt idx="1430">
                  <c:v>14.57</c:v>
                </c:pt>
                <c:pt idx="1431">
                  <c:v>14.38</c:v>
                </c:pt>
                <c:pt idx="1432">
                  <c:v>14.28</c:v>
                </c:pt>
                <c:pt idx="1433">
                  <c:v>15.21</c:v>
                </c:pt>
                <c:pt idx="1434">
                  <c:v>16.170000000000002</c:v>
                </c:pt>
                <c:pt idx="1435">
                  <c:v>19.95</c:v>
                </c:pt>
                <c:pt idx="1436">
                  <c:v>21.26</c:v>
                </c:pt>
                <c:pt idx="1437">
                  <c:v>20.309999999999999</c:v>
                </c:pt>
                <c:pt idx="1438">
                  <c:v>17.12</c:v>
                </c:pt>
                <c:pt idx="1439">
                  <c:v>20.440000000000001</c:v>
                </c:pt>
                <c:pt idx="1440">
                  <c:v>18.3</c:v>
                </c:pt>
                <c:pt idx="1441">
                  <c:v>19.5</c:v>
                </c:pt>
                <c:pt idx="1442">
                  <c:v>19.149999999999999</c:v>
                </c:pt>
                <c:pt idx="1443">
                  <c:v>17.649999999999999</c:v>
                </c:pt>
                <c:pt idx="1444">
                  <c:v>16.89</c:v>
                </c:pt>
                <c:pt idx="1445">
                  <c:v>15.48</c:v>
                </c:pt>
                <c:pt idx="1446">
                  <c:v>14.46</c:v>
                </c:pt>
                <c:pt idx="1447">
                  <c:v>14.27</c:v>
                </c:pt>
                <c:pt idx="1448">
                  <c:v>14.38</c:v>
                </c:pt>
                <c:pt idx="1449">
                  <c:v>14.63</c:v>
                </c:pt>
                <c:pt idx="1450">
                  <c:v>14.57</c:v>
                </c:pt>
                <c:pt idx="1451">
                  <c:v>14.96</c:v>
                </c:pt>
                <c:pt idx="1452">
                  <c:v>14.95</c:v>
                </c:pt>
                <c:pt idx="1453">
                  <c:v>14.81</c:v>
                </c:pt>
                <c:pt idx="1454">
                  <c:v>14.91</c:v>
                </c:pt>
                <c:pt idx="1455">
                  <c:v>15.39</c:v>
                </c:pt>
                <c:pt idx="1456">
                  <c:v>15.57</c:v>
                </c:pt>
                <c:pt idx="1457">
                  <c:v>16.190000000000001</c:v>
                </c:pt>
                <c:pt idx="1458">
                  <c:v>17.739999999999998</c:v>
                </c:pt>
                <c:pt idx="1459">
                  <c:v>18.84</c:v>
                </c:pt>
                <c:pt idx="1460">
                  <c:v>19.84</c:v>
                </c:pt>
                <c:pt idx="1461">
                  <c:v>19.57</c:v>
                </c:pt>
                <c:pt idx="1462">
                  <c:v>19.13</c:v>
                </c:pt>
                <c:pt idx="1463">
                  <c:v>18.760000000000002</c:v>
                </c:pt>
                <c:pt idx="1464">
                  <c:v>18.579999999999998</c:v>
                </c:pt>
                <c:pt idx="1465">
                  <c:v>18.13</c:v>
                </c:pt>
                <c:pt idx="1466">
                  <c:v>16.760000000000002</c:v>
                </c:pt>
                <c:pt idx="1467">
                  <c:v>16.21</c:v>
                </c:pt>
                <c:pt idx="1468">
                  <c:v>15.66</c:v>
                </c:pt>
                <c:pt idx="1469">
                  <c:v>15.23</c:v>
                </c:pt>
                <c:pt idx="1470">
                  <c:v>14.68</c:v>
                </c:pt>
                <c:pt idx="1471">
                  <c:v>14.51</c:v>
                </c:pt>
                <c:pt idx="1472">
                  <c:v>14.93</c:v>
                </c:pt>
                <c:pt idx="1473">
                  <c:v>16.48</c:v>
                </c:pt>
                <c:pt idx="1474">
                  <c:v>16.63</c:v>
                </c:pt>
                <c:pt idx="1475">
                  <c:v>16.8</c:v>
                </c:pt>
                <c:pt idx="1476">
                  <c:v>17.04</c:v>
                </c:pt>
                <c:pt idx="1477">
                  <c:v>17.239999999999998</c:v>
                </c:pt>
                <c:pt idx="1478">
                  <c:v>17.350000000000001</c:v>
                </c:pt>
                <c:pt idx="1479">
                  <c:v>18.329999999999998</c:v>
                </c:pt>
                <c:pt idx="1480">
                  <c:v>19.12</c:v>
                </c:pt>
                <c:pt idx="1481">
                  <c:v>19.95</c:v>
                </c:pt>
                <c:pt idx="1482">
                  <c:v>20.75</c:v>
                </c:pt>
                <c:pt idx="1483">
                  <c:v>21.63</c:v>
                </c:pt>
                <c:pt idx="1484">
                  <c:v>22.59</c:v>
                </c:pt>
                <c:pt idx="1485">
                  <c:v>22.95</c:v>
                </c:pt>
                <c:pt idx="1486">
                  <c:v>23.19</c:v>
                </c:pt>
                <c:pt idx="1487">
                  <c:v>23.22</c:v>
                </c:pt>
                <c:pt idx="1488">
                  <c:v>21.64</c:v>
                </c:pt>
                <c:pt idx="1489">
                  <c:v>19.62</c:v>
                </c:pt>
                <c:pt idx="1490">
                  <c:v>20.03</c:v>
                </c:pt>
                <c:pt idx="1491">
                  <c:v>19.32</c:v>
                </c:pt>
                <c:pt idx="1492">
                  <c:v>18.97</c:v>
                </c:pt>
                <c:pt idx="1493">
                  <c:v>18.55</c:v>
                </c:pt>
                <c:pt idx="1494">
                  <c:v>18.079999999999998</c:v>
                </c:pt>
                <c:pt idx="1495">
                  <c:v>17.82</c:v>
                </c:pt>
                <c:pt idx="1496">
                  <c:v>17.03</c:v>
                </c:pt>
                <c:pt idx="1497">
                  <c:v>16.28</c:v>
                </c:pt>
                <c:pt idx="1498">
                  <c:v>16.2</c:v>
                </c:pt>
                <c:pt idx="1499">
                  <c:v>16.350000000000001</c:v>
                </c:pt>
                <c:pt idx="1500">
                  <c:v>16.559999999999999</c:v>
                </c:pt>
                <c:pt idx="1501">
                  <c:v>17.43</c:v>
                </c:pt>
                <c:pt idx="1502">
                  <c:v>18.21</c:v>
                </c:pt>
                <c:pt idx="1503">
                  <c:v>18.02</c:v>
                </c:pt>
                <c:pt idx="1504">
                  <c:v>18.149999999999999</c:v>
                </c:pt>
                <c:pt idx="1505">
                  <c:v>19.37</c:v>
                </c:pt>
                <c:pt idx="1506">
                  <c:v>20.43</c:v>
                </c:pt>
                <c:pt idx="1507">
                  <c:v>21.39</c:v>
                </c:pt>
                <c:pt idx="1508">
                  <c:v>21.14</c:v>
                </c:pt>
                <c:pt idx="1509">
                  <c:v>21.17</c:v>
                </c:pt>
                <c:pt idx="1510">
                  <c:v>21.97</c:v>
                </c:pt>
                <c:pt idx="1511">
                  <c:v>21.93</c:v>
                </c:pt>
                <c:pt idx="1512">
                  <c:v>20.100000000000001</c:v>
                </c:pt>
                <c:pt idx="1513">
                  <c:v>19.579999999999998</c:v>
                </c:pt>
                <c:pt idx="1514">
                  <c:v>18.690000000000001</c:v>
                </c:pt>
                <c:pt idx="1515">
                  <c:v>18</c:v>
                </c:pt>
                <c:pt idx="1516">
                  <c:v>17.32</c:v>
                </c:pt>
                <c:pt idx="1517">
                  <c:v>16.63</c:v>
                </c:pt>
                <c:pt idx="1518">
                  <c:v>16.14</c:v>
                </c:pt>
                <c:pt idx="1519">
                  <c:v>16.940000000000001</c:v>
                </c:pt>
                <c:pt idx="1520">
                  <c:v>17.41</c:v>
                </c:pt>
                <c:pt idx="1521">
                  <c:v>17.25</c:v>
                </c:pt>
                <c:pt idx="1522">
                  <c:v>17.23</c:v>
                </c:pt>
                <c:pt idx="1523">
                  <c:v>17.149999999999999</c:v>
                </c:pt>
                <c:pt idx="1524">
                  <c:v>17.440000000000001</c:v>
                </c:pt>
                <c:pt idx="1525">
                  <c:v>18.18</c:v>
                </c:pt>
                <c:pt idx="1526">
                  <c:v>18.760000000000002</c:v>
                </c:pt>
                <c:pt idx="1527">
                  <c:v>18.260000000000002</c:v>
                </c:pt>
                <c:pt idx="1528">
                  <c:v>17.86</c:v>
                </c:pt>
                <c:pt idx="1529">
                  <c:v>18.34</c:v>
                </c:pt>
                <c:pt idx="1530">
                  <c:v>20.67</c:v>
                </c:pt>
                <c:pt idx="1531">
                  <c:v>23.13</c:v>
                </c:pt>
                <c:pt idx="1532">
                  <c:v>23.05</c:v>
                </c:pt>
                <c:pt idx="1533">
                  <c:v>22.59</c:v>
                </c:pt>
                <c:pt idx="1534">
                  <c:v>21.01</c:v>
                </c:pt>
                <c:pt idx="1535">
                  <c:v>21</c:v>
                </c:pt>
                <c:pt idx="1536">
                  <c:v>21.27</c:v>
                </c:pt>
                <c:pt idx="1537">
                  <c:v>20.9</c:v>
                </c:pt>
                <c:pt idx="1538">
                  <c:v>20.05</c:v>
                </c:pt>
                <c:pt idx="1539">
                  <c:v>18.829999999999998</c:v>
                </c:pt>
                <c:pt idx="1540">
                  <c:v>17.940000000000001</c:v>
                </c:pt>
                <c:pt idx="1541">
                  <c:v>16.96</c:v>
                </c:pt>
                <c:pt idx="1542">
                  <c:v>16.62</c:v>
                </c:pt>
                <c:pt idx="1543">
                  <c:v>16.239999999999998</c:v>
                </c:pt>
                <c:pt idx="1544">
                  <c:v>16.62</c:v>
                </c:pt>
                <c:pt idx="1545">
                  <c:v>16.98</c:v>
                </c:pt>
                <c:pt idx="1546">
                  <c:v>17.170000000000002</c:v>
                </c:pt>
                <c:pt idx="1547">
                  <c:v>17.399999999999999</c:v>
                </c:pt>
                <c:pt idx="1548">
                  <c:v>17.45</c:v>
                </c:pt>
                <c:pt idx="1549">
                  <c:v>17.690000000000001</c:v>
                </c:pt>
                <c:pt idx="1550">
                  <c:v>18.190000000000001</c:v>
                </c:pt>
                <c:pt idx="1551">
                  <c:v>18.38</c:v>
                </c:pt>
                <c:pt idx="1552">
                  <c:v>19.75</c:v>
                </c:pt>
                <c:pt idx="1553">
                  <c:v>20.92</c:v>
                </c:pt>
                <c:pt idx="1554">
                  <c:v>21.75</c:v>
                </c:pt>
                <c:pt idx="1555">
                  <c:v>22.9</c:v>
                </c:pt>
                <c:pt idx="1556">
                  <c:v>23.15</c:v>
                </c:pt>
                <c:pt idx="1557">
                  <c:v>22.68</c:v>
                </c:pt>
                <c:pt idx="1558">
                  <c:v>22.34</c:v>
                </c:pt>
                <c:pt idx="1559">
                  <c:v>21.51</c:v>
                </c:pt>
                <c:pt idx="1560">
                  <c:v>20.73</c:v>
                </c:pt>
                <c:pt idx="1561">
                  <c:v>19.55</c:v>
                </c:pt>
                <c:pt idx="1562">
                  <c:v>19.66</c:v>
                </c:pt>
                <c:pt idx="1563">
                  <c:v>18.440000000000001</c:v>
                </c:pt>
                <c:pt idx="1564">
                  <c:v>17.440000000000001</c:v>
                </c:pt>
                <c:pt idx="1565">
                  <c:v>16.29</c:v>
                </c:pt>
                <c:pt idx="1566">
                  <c:v>14.84</c:v>
                </c:pt>
                <c:pt idx="1567">
                  <c:v>14.84</c:v>
                </c:pt>
                <c:pt idx="1568">
                  <c:v>15.5</c:v>
                </c:pt>
                <c:pt idx="1569">
                  <c:v>15.93</c:v>
                </c:pt>
                <c:pt idx="1570">
                  <c:v>16.3</c:v>
                </c:pt>
                <c:pt idx="1571">
                  <c:v>17.37</c:v>
                </c:pt>
                <c:pt idx="1572">
                  <c:v>17.61</c:v>
                </c:pt>
                <c:pt idx="1573">
                  <c:v>17.87</c:v>
                </c:pt>
                <c:pt idx="1574">
                  <c:v>17.2</c:v>
                </c:pt>
                <c:pt idx="1575">
                  <c:v>17.21</c:v>
                </c:pt>
                <c:pt idx="1576">
                  <c:v>17.47</c:v>
                </c:pt>
                <c:pt idx="1577">
                  <c:v>18.72</c:v>
                </c:pt>
                <c:pt idx="1578">
                  <c:v>22.97</c:v>
                </c:pt>
                <c:pt idx="1579">
                  <c:v>23.19</c:v>
                </c:pt>
                <c:pt idx="1580">
                  <c:v>21.4</c:v>
                </c:pt>
                <c:pt idx="1581">
                  <c:v>22.75</c:v>
                </c:pt>
                <c:pt idx="1582">
                  <c:v>22.16</c:v>
                </c:pt>
                <c:pt idx="1583">
                  <c:v>22.55</c:v>
                </c:pt>
                <c:pt idx="1584">
                  <c:v>23.05</c:v>
                </c:pt>
                <c:pt idx="1585">
                  <c:v>22.31</c:v>
                </c:pt>
                <c:pt idx="1586">
                  <c:v>21.39</c:v>
                </c:pt>
                <c:pt idx="1587">
                  <c:v>20.64</c:v>
                </c:pt>
                <c:pt idx="1588">
                  <c:v>19.97</c:v>
                </c:pt>
                <c:pt idx="1589">
                  <c:v>18.84</c:v>
                </c:pt>
                <c:pt idx="1590">
                  <c:v>18.43</c:v>
                </c:pt>
                <c:pt idx="1591">
                  <c:v>18.32</c:v>
                </c:pt>
                <c:pt idx="1592">
                  <c:v>18.670000000000002</c:v>
                </c:pt>
                <c:pt idx="1593">
                  <c:v>19.23</c:v>
                </c:pt>
                <c:pt idx="1594">
                  <c:v>19.62</c:v>
                </c:pt>
                <c:pt idx="1595">
                  <c:v>19.86</c:v>
                </c:pt>
                <c:pt idx="1596">
                  <c:v>19.97</c:v>
                </c:pt>
                <c:pt idx="1597">
                  <c:v>20.05</c:v>
                </c:pt>
                <c:pt idx="1598">
                  <c:v>19.93</c:v>
                </c:pt>
                <c:pt idx="1599">
                  <c:v>19.89</c:v>
                </c:pt>
                <c:pt idx="1600">
                  <c:v>20.170000000000002</c:v>
                </c:pt>
                <c:pt idx="1601">
                  <c:v>20.309999999999999</c:v>
                </c:pt>
                <c:pt idx="1602">
                  <c:v>20.03</c:v>
                </c:pt>
                <c:pt idx="1603">
                  <c:v>20.6</c:v>
                </c:pt>
                <c:pt idx="1604">
                  <c:v>22.64</c:v>
                </c:pt>
                <c:pt idx="1605">
                  <c:v>22.49</c:v>
                </c:pt>
                <c:pt idx="1606">
                  <c:v>20.96</c:v>
                </c:pt>
                <c:pt idx="1607">
                  <c:v>18.86</c:v>
                </c:pt>
                <c:pt idx="1608">
                  <c:v>18.55</c:v>
                </c:pt>
                <c:pt idx="1609">
                  <c:v>18.149999999999999</c:v>
                </c:pt>
                <c:pt idx="1610">
                  <c:v>18.489999999999998</c:v>
                </c:pt>
                <c:pt idx="1611">
                  <c:v>18.079999999999998</c:v>
                </c:pt>
                <c:pt idx="1612">
                  <c:v>17.62</c:v>
                </c:pt>
                <c:pt idx="1613">
                  <c:v>17.579999999999998</c:v>
                </c:pt>
                <c:pt idx="1614">
                  <c:v>17.52</c:v>
                </c:pt>
                <c:pt idx="1615">
                  <c:v>17.440000000000001</c:v>
                </c:pt>
                <c:pt idx="1616">
                  <c:v>17.649999999999999</c:v>
                </c:pt>
                <c:pt idx="1617">
                  <c:v>17.78</c:v>
                </c:pt>
                <c:pt idx="1618">
                  <c:v>17.61</c:v>
                </c:pt>
                <c:pt idx="1619">
                  <c:v>17.64</c:v>
                </c:pt>
                <c:pt idx="1620">
                  <c:v>17.64</c:v>
                </c:pt>
                <c:pt idx="1621">
                  <c:v>18.05</c:v>
                </c:pt>
                <c:pt idx="1622">
                  <c:v>17.82</c:v>
                </c:pt>
                <c:pt idx="1623">
                  <c:v>17.8</c:v>
                </c:pt>
                <c:pt idx="1624">
                  <c:v>17.829999999999998</c:v>
                </c:pt>
                <c:pt idx="1625">
                  <c:v>20.18</c:v>
                </c:pt>
                <c:pt idx="1626">
                  <c:v>22.25</c:v>
                </c:pt>
                <c:pt idx="1627">
                  <c:v>23.7</c:v>
                </c:pt>
                <c:pt idx="1628">
                  <c:v>23.7</c:v>
                </c:pt>
                <c:pt idx="1629">
                  <c:v>22.81</c:v>
                </c:pt>
                <c:pt idx="1630">
                  <c:v>22.65</c:v>
                </c:pt>
                <c:pt idx="1631">
                  <c:v>22.64</c:v>
                </c:pt>
                <c:pt idx="1632">
                  <c:v>21.91</c:v>
                </c:pt>
                <c:pt idx="1633">
                  <c:v>21.68</c:v>
                </c:pt>
                <c:pt idx="1634">
                  <c:v>20.55</c:v>
                </c:pt>
                <c:pt idx="1635">
                  <c:v>19.25</c:v>
                </c:pt>
                <c:pt idx="1636">
                  <c:v>18.489999999999998</c:v>
                </c:pt>
                <c:pt idx="1637">
                  <c:v>18.29</c:v>
                </c:pt>
                <c:pt idx="1638">
                  <c:v>17.989999999999998</c:v>
                </c:pt>
                <c:pt idx="1639">
                  <c:v>17.68</c:v>
                </c:pt>
                <c:pt idx="1640">
                  <c:v>18</c:v>
                </c:pt>
                <c:pt idx="1641">
                  <c:v>18.39</c:v>
                </c:pt>
                <c:pt idx="1642">
                  <c:v>18.07</c:v>
                </c:pt>
                <c:pt idx="1643">
                  <c:v>18.09</c:v>
                </c:pt>
                <c:pt idx="1644">
                  <c:v>18.239999999999998</c:v>
                </c:pt>
                <c:pt idx="1645">
                  <c:v>18.46</c:v>
                </c:pt>
                <c:pt idx="1646">
                  <c:v>17.71</c:v>
                </c:pt>
                <c:pt idx="1647">
                  <c:v>17.670000000000002</c:v>
                </c:pt>
                <c:pt idx="1648">
                  <c:v>19.16</c:v>
                </c:pt>
                <c:pt idx="1649">
                  <c:v>21.12</c:v>
                </c:pt>
                <c:pt idx="1650">
                  <c:v>22.1</c:v>
                </c:pt>
                <c:pt idx="1651">
                  <c:v>22.67</c:v>
                </c:pt>
                <c:pt idx="1652">
                  <c:v>23.11</c:v>
                </c:pt>
                <c:pt idx="1653">
                  <c:v>23.11</c:v>
                </c:pt>
                <c:pt idx="1654">
                  <c:v>23.16</c:v>
                </c:pt>
                <c:pt idx="1655">
                  <c:v>22.5</c:v>
                </c:pt>
                <c:pt idx="1656">
                  <c:v>22.13</c:v>
                </c:pt>
                <c:pt idx="1657">
                  <c:v>20.57</c:v>
                </c:pt>
                <c:pt idx="1658">
                  <c:v>20.04</c:v>
                </c:pt>
                <c:pt idx="1659">
                  <c:v>19.16</c:v>
                </c:pt>
                <c:pt idx="1660">
                  <c:v>16.850000000000001</c:v>
                </c:pt>
                <c:pt idx="1661">
                  <c:v>14.77</c:v>
                </c:pt>
                <c:pt idx="1662">
                  <c:v>12.04</c:v>
                </c:pt>
                <c:pt idx="1663">
                  <c:v>9.7200000000000006</c:v>
                </c:pt>
                <c:pt idx="1664">
                  <c:v>10.41</c:v>
                </c:pt>
                <c:pt idx="1665">
                  <c:v>10.98</c:v>
                </c:pt>
                <c:pt idx="1666">
                  <c:v>11.97</c:v>
                </c:pt>
                <c:pt idx="1667">
                  <c:v>12.29</c:v>
                </c:pt>
                <c:pt idx="1668">
                  <c:v>13</c:v>
                </c:pt>
                <c:pt idx="1669">
                  <c:v>13.13</c:v>
                </c:pt>
                <c:pt idx="1670">
                  <c:v>14.18</c:v>
                </c:pt>
                <c:pt idx="1671">
                  <c:v>14.22</c:v>
                </c:pt>
                <c:pt idx="1672">
                  <c:v>15.17</c:v>
                </c:pt>
                <c:pt idx="1673">
                  <c:v>16.309999999999999</c:v>
                </c:pt>
                <c:pt idx="1674">
                  <c:v>16.59</c:v>
                </c:pt>
                <c:pt idx="1675">
                  <c:v>16.600000000000001</c:v>
                </c:pt>
                <c:pt idx="1676">
                  <c:v>18.79</c:v>
                </c:pt>
                <c:pt idx="1677">
                  <c:v>17.670000000000002</c:v>
                </c:pt>
                <c:pt idx="1678">
                  <c:v>17.100000000000001</c:v>
                </c:pt>
                <c:pt idx="1679">
                  <c:v>15.65</c:v>
                </c:pt>
                <c:pt idx="1680">
                  <c:v>15</c:v>
                </c:pt>
                <c:pt idx="1681">
                  <c:v>15.19</c:v>
                </c:pt>
                <c:pt idx="1682">
                  <c:v>16.54</c:v>
                </c:pt>
                <c:pt idx="1683">
                  <c:v>16.25</c:v>
                </c:pt>
                <c:pt idx="1684">
                  <c:v>15.08</c:v>
                </c:pt>
                <c:pt idx="1685">
                  <c:v>14.78</c:v>
                </c:pt>
                <c:pt idx="1686">
                  <c:v>15.67</c:v>
                </c:pt>
                <c:pt idx="1687">
                  <c:v>15.91</c:v>
                </c:pt>
                <c:pt idx="1688">
                  <c:v>16.010000000000002</c:v>
                </c:pt>
                <c:pt idx="1689">
                  <c:v>16.239999999999998</c:v>
                </c:pt>
                <c:pt idx="1690">
                  <c:v>16.5</c:v>
                </c:pt>
                <c:pt idx="1691">
                  <c:v>16.54</c:v>
                </c:pt>
                <c:pt idx="1692">
                  <c:v>16.760000000000002</c:v>
                </c:pt>
                <c:pt idx="1693">
                  <c:v>16.7</c:v>
                </c:pt>
                <c:pt idx="1694">
                  <c:v>16.7</c:v>
                </c:pt>
                <c:pt idx="1695">
                  <c:v>16.79</c:v>
                </c:pt>
                <c:pt idx="1696">
                  <c:v>17.850000000000001</c:v>
                </c:pt>
                <c:pt idx="1697">
                  <c:v>20.21</c:v>
                </c:pt>
                <c:pt idx="1698">
                  <c:v>21.75</c:v>
                </c:pt>
                <c:pt idx="1699">
                  <c:v>20.96</c:v>
                </c:pt>
                <c:pt idx="1700">
                  <c:v>22.43</c:v>
                </c:pt>
                <c:pt idx="1701">
                  <c:v>22.18</c:v>
                </c:pt>
                <c:pt idx="1702">
                  <c:v>24.72</c:v>
                </c:pt>
                <c:pt idx="1703">
                  <c:v>23.98</c:v>
                </c:pt>
                <c:pt idx="1704">
                  <c:v>23.09</c:v>
                </c:pt>
                <c:pt idx="1705">
                  <c:v>22.38</c:v>
                </c:pt>
                <c:pt idx="1706">
                  <c:v>20.07</c:v>
                </c:pt>
                <c:pt idx="1707">
                  <c:v>18.8</c:v>
                </c:pt>
                <c:pt idx="1708">
                  <c:v>17.55</c:v>
                </c:pt>
                <c:pt idx="1709">
                  <c:v>17.14</c:v>
                </c:pt>
                <c:pt idx="1710">
                  <c:v>18.07</c:v>
                </c:pt>
                <c:pt idx="1711">
                  <c:v>17.57</c:v>
                </c:pt>
                <c:pt idx="1712">
                  <c:v>17.66</c:v>
                </c:pt>
                <c:pt idx="1713">
                  <c:v>18.25</c:v>
                </c:pt>
                <c:pt idx="1714">
                  <c:v>18.73</c:v>
                </c:pt>
                <c:pt idx="1715">
                  <c:v>19.14</c:v>
                </c:pt>
                <c:pt idx="1716">
                  <c:v>19.16</c:v>
                </c:pt>
                <c:pt idx="1717">
                  <c:v>18.940000000000001</c:v>
                </c:pt>
                <c:pt idx="1718">
                  <c:v>18.77</c:v>
                </c:pt>
                <c:pt idx="1719">
                  <c:v>18.13</c:v>
                </c:pt>
                <c:pt idx="1720">
                  <c:v>19.239999999999998</c:v>
                </c:pt>
                <c:pt idx="1721">
                  <c:v>21.29</c:v>
                </c:pt>
                <c:pt idx="1722">
                  <c:v>22.41</c:v>
                </c:pt>
                <c:pt idx="1723">
                  <c:v>23.42</c:v>
                </c:pt>
                <c:pt idx="1724">
                  <c:v>24.18</c:v>
                </c:pt>
                <c:pt idx="1725">
                  <c:v>24.13</c:v>
                </c:pt>
                <c:pt idx="1726">
                  <c:v>23.7</c:v>
                </c:pt>
                <c:pt idx="1727">
                  <c:v>25.46</c:v>
                </c:pt>
                <c:pt idx="1728">
                  <c:v>24.2</c:v>
                </c:pt>
                <c:pt idx="1729">
                  <c:v>22.38</c:v>
                </c:pt>
                <c:pt idx="1730">
                  <c:v>21.98</c:v>
                </c:pt>
                <c:pt idx="1731">
                  <c:v>21</c:v>
                </c:pt>
                <c:pt idx="1732">
                  <c:v>19.600000000000001</c:v>
                </c:pt>
                <c:pt idx="1733">
                  <c:v>18.7</c:v>
                </c:pt>
                <c:pt idx="1734">
                  <c:v>17.989999999999998</c:v>
                </c:pt>
                <c:pt idx="1735">
                  <c:v>17.46</c:v>
                </c:pt>
                <c:pt idx="1736">
                  <c:v>17.45</c:v>
                </c:pt>
                <c:pt idx="1737">
                  <c:v>17.38</c:v>
                </c:pt>
                <c:pt idx="1738">
                  <c:v>18.27</c:v>
                </c:pt>
                <c:pt idx="1739">
                  <c:v>18.829999999999998</c:v>
                </c:pt>
                <c:pt idx="1740">
                  <c:v>18.66</c:v>
                </c:pt>
                <c:pt idx="1741">
                  <c:v>19.47</c:v>
                </c:pt>
                <c:pt idx="1742">
                  <c:v>20.22</c:v>
                </c:pt>
                <c:pt idx="1743">
                  <c:v>20.94</c:v>
                </c:pt>
                <c:pt idx="1744">
                  <c:v>21.92</c:v>
                </c:pt>
                <c:pt idx="1745">
                  <c:v>23.85</c:v>
                </c:pt>
                <c:pt idx="1746">
                  <c:v>25.27</c:v>
                </c:pt>
                <c:pt idx="1747">
                  <c:v>25.74</c:v>
                </c:pt>
                <c:pt idx="1748">
                  <c:v>26.07</c:v>
                </c:pt>
                <c:pt idx="1749">
                  <c:v>25.22</c:v>
                </c:pt>
                <c:pt idx="1750">
                  <c:v>24.85</c:v>
                </c:pt>
                <c:pt idx="1751">
                  <c:v>25.03</c:v>
                </c:pt>
                <c:pt idx="1752">
                  <c:v>24.38</c:v>
                </c:pt>
                <c:pt idx="1753">
                  <c:v>23.01</c:v>
                </c:pt>
                <c:pt idx="1754">
                  <c:v>21.11</c:v>
                </c:pt>
                <c:pt idx="1755">
                  <c:v>20.38</c:v>
                </c:pt>
                <c:pt idx="1756">
                  <c:v>18.62</c:v>
                </c:pt>
                <c:pt idx="1757">
                  <c:v>16.440000000000001</c:v>
                </c:pt>
                <c:pt idx="1758">
                  <c:v>12.99</c:v>
                </c:pt>
                <c:pt idx="1759">
                  <c:v>10.92</c:v>
                </c:pt>
                <c:pt idx="1760">
                  <c:v>10.34</c:v>
                </c:pt>
                <c:pt idx="1761">
                  <c:v>10.36</c:v>
                </c:pt>
                <c:pt idx="1762">
                  <c:v>10.57</c:v>
                </c:pt>
                <c:pt idx="1763">
                  <c:v>12.04</c:v>
                </c:pt>
                <c:pt idx="1764">
                  <c:v>12.91</c:v>
                </c:pt>
                <c:pt idx="1765">
                  <c:v>13.72</c:v>
                </c:pt>
                <c:pt idx="1766">
                  <c:v>15.41</c:v>
                </c:pt>
                <c:pt idx="1767">
                  <c:v>17.190000000000001</c:v>
                </c:pt>
                <c:pt idx="1768">
                  <c:v>17.89</c:v>
                </c:pt>
                <c:pt idx="1769">
                  <c:v>20.5</c:v>
                </c:pt>
                <c:pt idx="1770">
                  <c:v>23.11</c:v>
                </c:pt>
                <c:pt idx="1771">
                  <c:v>24.47</c:v>
                </c:pt>
                <c:pt idx="1772">
                  <c:v>24.83</c:v>
                </c:pt>
                <c:pt idx="1773">
                  <c:v>24.57</c:v>
                </c:pt>
                <c:pt idx="1774">
                  <c:v>23.67</c:v>
                </c:pt>
                <c:pt idx="1775">
                  <c:v>23.09</c:v>
                </c:pt>
                <c:pt idx="1776">
                  <c:v>21.35</c:v>
                </c:pt>
                <c:pt idx="1777">
                  <c:v>18.66</c:v>
                </c:pt>
                <c:pt idx="1778">
                  <c:v>15.6</c:v>
                </c:pt>
                <c:pt idx="1779">
                  <c:v>14.58</c:v>
                </c:pt>
                <c:pt idx="1780">
                  <c:v>14.43</c:v>
                </c:pt>
                <c:pt idx="1781">
                  <c:v>14.07</c:v>
                </c:pt>
                <c:pt idx="1782">
                  <c:v>14.3</c:v>
                </c:pt>
                <c:pt idx="1783">
                  <c:v>15.38</c:v>
                </c:pt>
                <c:pt idx="1784">
                  <c:v>16.079999999999998</c:v>
                </c:pt>
                <c:pt idx="1785">
                  <c:v>16.98</c:v>
                </c:pt>
                <c:pt idx="1786">
                  <c:v>17.22</c:v>
                </c:pt>
                <c:pt idx="1787">
                  <c:v>17.690000000000001</c:v>
                </c:pt>
                <c:pt idx="1788">
                  <c:v>17.3</c:v>
                </c:pt>
                <c:pt idx="1789">
                  <c:v>17.66</c:v>
                </c:pt>
                <c:pt idx="1790">
                  <c:v>17.95</c:v>
                </c:pt>
                <c:pt idx="1791">
                  <c:v>17.920000000000002</c:v>
                </c:pt>
                <c:pt idx="1792">
                  <c:v>19.04</c:v>
                </c:pt>
                <c:pt idx="1793">
                  <c:v>21.82</c:v>
                </c:pt>
                <c:pt idx="1794">
                  <c:v>23.35</c:v>
                </c:pt>
                <c:pt idx="1795">
                  <c:v>24.38</c:v>
                </c:pt>
                <c:pt idx="1796">
                  <c:v>25.29</c:v>
                </c:pt>
                <c:pt idx="1797">
                  <c:v>25.63</c:v>
                </c:pt>
                <c:pt idx="1798">
                  <c:v>25.79</c:v>
                </c:pt>
                <c:pt idx="1799">
                  <c:v>25.26</c:v>
                </c:pt>
                <c:pt idx="1800">
                  <c:v>24.26</c:v>
                </c:pt>
                <c:pt idx="1801">
                  <c:v>23.62</c:v>
                </c:pt>
                <c:pt idx="1802">
                  <c:v>22.58</c:v>
                </c:pt>
                <c:pt idx="1803">
                  <c:v>21.23</c:v>
                </c:pt>
                <c:pt idx="1804">
                  <c:v>19.7</c:v>
                </c:pt>
                <c:pt idx="1805">
                  <c:v>17.47</c:v>
                </c:pt>
                <c:pt idx="1806">
                  <c:v>13.85</c:v>
                </c:pt>
                <c:pt idx="1807">
                  <c:v>11.19</c:v>
                </c:pt>
                <c:pt idx="1808">
                  <c:v>11.36</c:v>
                </c:pt>
                <c:pt idx="1809">
                  <c:v>12.44</c:v>
                </c:pt>
                <c:pt idx="1810">
                  <c:v>13.91</c:v>
                </c:pt>
                <c:pt idx="1811">
                  <c:v>15.14</c:v>
                </c:pt>
                <c:pt idx="1812">
                  <c:v>16.600000000000001</c:v>
                </c:pt>
                <c:pt idx="1813">
                  <c:v>15.98</c:v>
                </c:pt>
                <c:pt idx="1814">
                  <c:v>15.98</c:v>
                </c:pt>
                <c:pt idx="1815">
                  <c:v>16.940000000000001</c:v>
                </c:pt>
                <c:pt idx="1816">
                  <c:v>19.510000000000002</c:v>
                </c:pt>
                <c:pt idx="1817">
                  <c:v>22.43</c:v>
                </c:pt>
                <c:pt idx="1818">
                  <c:v>23.72</c:v>
                </c:pt>
                <c:pt idx="1819">
                  <c:v>24.95</c:v>
                </c:pt>
                <c:pt idx="1820">
                  <c:v>25.16</c:v>
                </c:pt>
                <c:pt idx="1821">
                  <c:v>26.23</c:v>
                </c:pt>
                <c:pt idx="1822">
                  <c:v>25.51</c:v>
                </c:pt>
                <c:pt idx="1823">
                  <c:v>25.09</c:v>
                </c:pt>
                <c:pt idx="1824">
                  <c:v>24.72</c:v>
                </c:pt>
                <c:pt idx="1825">
                  <c:v>24.26</c:v>
                </c:pt>
                <c:pt idx="1826">
                  <c:v>23.19</c:v>
                </c:pt>
                <c:pt idx="1827">
                  <c:v>21.78</c:v>
                </c:pt>
                <c:pt idx="1828">
                  <c:v>20.14</c:v>
                </c:pt>
                <c:pt idx="1829">
                  <c:v>18.649999999999999</c:v>
                </c:pt>
                <c:pt idx="1830">
                  <c:v>16.88</c:v>
                </c:pt>
                <c:pt idx="1831">
                  <c:v>15.69</c:v>
                </c:pt>
                <c:pt idx="1832">
                  <c:v>15.76</c:v>
                </c:pt>
                <c:pt idx="1833">
                  <c:v>16.36</c:v>
                </c:pt>
                <c:pt idx="1834">
                  <c:v>14.01</c:v>
                </c:pt>
                <c:pt idx="1835">
                  <c:v>14.59</c:v>
                </c:pt>
                <c:pt idx="1836">
                  <c:v>15.53</c:v>
                </c:pt>
                <c:pt idx="1837">
                  <c:v>16.059999999999999</c:v>
                </c:pt>
                <c:pt idx="1838">
                  <c:v>17.52</c:v>
                </c:pt>
                <c:pt idx="1839">
                  <c:v>19.09</c:v>
                </c:pt>
                <c:pt idx="1840">
                  <c:v>20.9</c:v>
                </c:pt>
                <c:pt idx="1841">
                  <c:v>24.41</c:v>
                </c:pt>
                <c:pt idx="1842">
                  <c:v>27.39</c:v>
                </c:pt>
                <c:pt idx="1843">
                  <c:v>28.44</c:v>
                </c:pt>
                <c:pt idx="1844">
                  <c:v>28.89</c:v>
                </c:pt>
                <c:pt idx="1845">
                  <c:v>28.89</c:v>
                </c:pt>
                <c:pt idx="1846">
                  <c:v>28.79</c:v>
                </c:pt>
                <c:pt idx="1847">
                  <c:v>28.27</c:v>
                </c:pt>
                <c:pt idx="1848">
                  <c:v>27.21</c:v>
                </c:pt>
                <c:pt idx="1849">
                  <c:v>26.25</c:v>
                </c:pt>
                <c:pt idx="1850">
                  <c:v>24.52</c:v>
                </c:pt>
                <c:pt idx="1851">
                  <c:v>20.54</c:v>
                </c:pt>
                <c:pt idx="1852">
                  <c:v>17.190000000000001</c:v>
                </c:pt>
                <c:pt idx="1853">
                  <c:v>15.74</c:v>
                </c:pt>
                <c:pt idx="1854">
                  <c:v>13.68</c:v>
                </c:pt>
                <c:pt idx="1855">
                  <c:v>11.84</c:v>
                </c:pt>
                <c:pt idx="1856">
                  <c:v>11.75</c:v>
                </c:pt>
                <c:pt idx="1857">
                  <c:v>12.47</c:v>
                </c:pt>
                <c:pt idx="1858">
                  <c:v>13.05</c:v>
                </c:pt>
                <c:pt idx="1859">
                  <c:v>12.48</c:v>
                </c:pt>
                <c:pt idx="1860">
                  <c:v>12.01</c:v>
                </c:pt>
                <c:pt idx="1861">
                  <c:v>12.73</c:v>
                </c:pt>
                <c:pt idx="1862">
                  <c:v>14.21</c:v>
                </c:pt>
                <c:pt idx="1863">
                  <c:v>16</c:v>
                </c:pt>
                <c:pt idx="1864">
                  <c:v>18.100000000000001</c:v>
                </c:pt>
                <c:pt idx="1865">
                  <c:v>22.68</c:v>
                </c:pt>
                <c:pt idx="1866">
                  <c:v>24.61</c:v>
                </c:pt>
                <c:pt idx="1867">
                  <c:v>25.09</c:v>
                </c:pt>
                <c:pt idx="1868">
                  <c:v>25.31</c:v>
                </c:pt>
                <c:pt idx="1869">
                  <c:v>25.15</c:v>
                </c:pt>
                <c:pt idx="1870">
                  <c:v>24.59</c:v>
                </c:pt>
                <c:pt idx="1871">
                  <c:v>23.63</c:v>
                </c:pt>
                <c:pt idx="1872">
                  <c:v>22.77</c:v>
                </c:pt>
                <c:pt idx="1873">
                  <c:v>23.04</c:v>
                </c:pt>
                <c:pt idx="1874">
                  <c:v>22.14</c:v>
                </c:pt>
                <c:pt idx="1875">
                  <c:v>20.72</c:v>
                </c:pt>
                <c:pt idx="1876">
                  <c:v>19.489999999999998</c:v>
                </c:pt>
                <c:pt idx="1877">
                  <c:v>17.3</c:v>
                </c:pt>
                <c:pt idx="1878">
                  <c:v>15.37</c:v>
                </c:pt>
                <c:pt idx="1879">
                  <c:v>13.38</c:v>
                </c:pt>
                <c:pt idx="1880">
                  <c:v>14.05</c:v>
                </c:pt>
                <c:pt idx="1881">
                  <c:v>14.6</c:v>
                </c:pt>
                <c:pt idx="1882">
                  <c:v>14.72</c:v>
                </c:pt>
                <c:pt idx="1883">
                  <c:v>15.41</c:v>
                </c:pt>
                <c:pt idx="1884">
                  <c:v>17.09</c:v>
                </c:pt>
                <c:pt idx="1885">
                  <c:v>17.68</c:v>
                </c:pt>
                <c:pt idx="1886">
                  <c:v>18.41</c:v>
                </c:pt>
                <c:pt idx="1887">
                  <c:v>19.309999999999999</c:v>
                </c:pt>
                <c:pt idx="1888">
                  <c:v>20.07</c:v>
                </c:pt>
                <c:pt idx="1889">
                  <c:v>22.76</c:v>
                </c:pt>
                <c:pt idx="1890">
                  <c:v>24.57</c:v>
                </c:pt>
                <c:pt idx="1891">
                  <c:v>24.78</c:v>
                </c:pt>
                <c:pt idx="1892">
                  <c:v>24.75</c:v>
                </c:pt>
                <c:pt idx="1893">
                  <c:v>24.48</c:v>
                </c:pt>
                <c:pt idx="1894">
                  <c:v>24.86</c:v>
                </c:pt>
                <c:pt idx="1895">
                  <c:v>23.83</c:v>
                </c:pt>
                <c:pt idx="1896">
                  <c:v>22.79</c:v>
                </c:pt>
                <c:pt idx="1897">
                  <c:v>22.4</c:v>
                </c:pt>
                <c:pt idx="1898">
                  <c:v>20.71</c:v>
                </c:pt>
                <c:pt idx="1899">
                  <c:v>19.87</c:v>
                </c:pt>
                <c:pt idx="1900">
                  <c:v>18.690000000000001</c:v>
                </c:pt>
                <c:pt idx="1901">
                  <c:v>17.03</c:v>
                </c:pt>
                <c:pt idx="1902">
                  <c:v>15.24</c:v>
                </c:pt>
                <c:pt idx="1903">
                  <c:v>14.31</c:v>
                </c:pt>
                <c:pt idx="1904">
                  <c:v>14.6</c:v>
                </c:pt>
                <c:pt idx="1905">
                  <c:v>14.75</c:v>
                </c:pt>
                <c:pt idx="1906">
                  <c:v>15.03</c:v>
                </c:pt>
                <c:pt idx="1907">
                  <c:v>16.13</c:v>
                </c:pt>
                <c:pt idx="1908">
                  <c:v>16.920000000000002</c:v>
                </c:pt>
                <c:pt idx="1909">
                  <c:v>17.690000000000001</c:v>
                </c:pt>
                <c:pt idx="1910">
                  <c:v>18.350000000000001</c:v>
                </c:pt>
                <c:pt idx="1911">
                  <c:v>19.04</c:v>
                </c:pt>
                <c:pt idx="1912">
                  <c:v>19.41</c:v>
                </c:pt>
                <c:pt idx="1913">
                  <c:v>20.47</c:v>
                </c:pt>
                <c:pt idx="1914">
                  <c:v>20.98</c:v>
                </c:pt>
                <c:pt idx="1915">
                  <c:v>20.79</c:v>
                </c:pt>
                <c:pt idx="1916">
                  <c:v>20.84</c:v>
                </c:pt>
                <c:pt idx="1917">
                  <c:v>21.85</c:v>
                </c:pt>
                <c:pt idx="1918">
                  <c:v>23.41</c:v>
                </c:pt>
                <c:pt idx="1919">
                  <c:v>23.39</c:v>
                </c:pt>
                <c:pt idx="1920">
                  <c:v>22.06</c:v>
                </c:pt>
                <c:pt idx="1921">
                  <c:v>21.07</c:v>
                </c:pt>
                <c:pt idx="1922">
                  <c:v>21.9</c:v>
                </c:pt>
                <c:pt idx="1923">
                  <c:v>20.81</c:v>
                </c:pt>
                <c:pt idx="1924">
                  <c:v>19.809999999999999</c:v>
                </c:pt>
                <c:pt idx="1925">
                  <c:v>18.8</c:v>
                </c:pt>
                <c:pt idx="1926">
                  <c:v>18.41</c:v>
                </c:pt>
                <c:pt idx="1927">
                  <c:v>18.260000000000002</c:v>
                </c:pt>
                <c:pt idx="1928">
                  <c:v>19.38</c:v>
                </c:pt>
                <c:pt idx="1929">
                  <c:v>22.24</c:v>
                </c:pt>
                <c:pt idx="1930">
                  <c:v>22.83</c:v>
                </c:pt>
                <c:pt idx="1931">
                  <c:v>22.46</c:v>
                </c:pt>
                <c:pt idx="1932">
                  <c:v>23.23</c:v>
                </c:pt>
                <c:pt idx="1933">
                  <c:v>24.13</c:v>
                </c:pt>
                <c:pt idx="1934">
                  <c:v>23.63</c:v>
                </c:pt>
                <c:pt idx="1935">
                  <c:v>25.38</c:v>
                </c:pt>
                <c:pt idx="1936">
                  <c:v>26.61</c:v>
                </c:pt>
                <c:pt idx="1937">
                  <c:v>26.56</c:v>
                </c:pt>
                <c:pt idx="1938">
                  <c:v>30.1</c:v>
                </c:pt>
                <c:pt idx="1939">
                  <c:v>30.62</c:v>
                </c:pt>
                <c:pt idx="1940">
                  <c:v>30.99</c:v>
                </c:pt>
                <c:pt idx="1941">
                  <c:v>31.27</c:v>
                </c:pt>
                <c:pt idx="1942">
                  <c:v>30.24</c:v>
                </c:pt>
                <c:pt idx="1943">
                  <c:v>28.95</c:v>
                </c:pt>
                <c:pt idx="1944">
                  <c:v>27.88</c:v>
                </c:pt>
                <c:pt idx="1945">
                  <c:v>26.47</c:v>
                </c:pt>
                <c:pt idx="1946">
                  <c:v>24.64</c:v>
                </c:pt>
                <c:pt idx="1947">
                  <c:v>21.08</c:v>
                </c:pt>
                <c:pt idx="1948">
                  <c:v>18.350000000000001</c:v>
                </c:pt>
                <c:pt idx="1949">
                  <c:v>15.85</c:v>
                </c:pt>
                <c:pt idx="1950">
                  <c:v>13.68</c:v>
                </c:pt>
                <c:pt idx="1951">
                  <c:v>12.39</c:v>
                </c:pt>
                <c:pt idx="1952">
                  <c:v>11</c:v>
                </c:pt>
                <c:pt idx="1953">
                  <c:v>11.41</c:v>
                </c:pt>
                <c:pt idx="1954">
                  <c:v>11.98</c:v>
                </c:pt>
                <c:pt idx="1955">
                  <c:v>12.45</c:v>
                </c:pt>
                <c:pt idx="1956">
                  <c:v>13.02</c:v>
                </c:pt>
                <c:pt idx="1957">
                  <c:v>13.39</c:v>
                </c:pt>
                <c:pt idx="1958">
                  <c:v>14.57</c:v>
                </c:pt>
                <c:pt idx="1959">
                  <c:v>16.190000000000001</c:v>
                </c:pt>
                <c:pt idx="1960">
                  <c:v>19.25</c:v>
                </c:pt>
                <c:pt idx="1961">
                  <c:v>22.41</c:v>
                </c:pt>
                <c:pt idx="1962">
                  <c:v>23.33</c:v>
                </c:pt>
                <c:pt idx="1963">
                  <c:v>23.69</c:v>
                </c:pt>
                <c:pt idx="1964">
                  <c:v>24.64</c:v>
                </c:pt>
                <c:pt idx="1965">
                  <c:v>24.81</c:v>
                </c:pt>
                <c:pt idx="1966">
                  <c:v>24.86</c:v>
                </c:pt>
                <c:pt idx="1967">
                  <c:v>24.64</c:v>
                </c:pt>
                <c:pt idx="1968">
                  <c:v>23.98</c:v>
                </c:pt>
                <c:pt idx="1969">
                  <c:v>23.76</c:v>
                </c:pt>
                <c:pt idx="1970">
                  <c:v>23.11</c:v>
                </c:pt>
                <c:pt idx="1971">
                  <c:v>21.95</c:v>
                </c:pt>
                <c:pt idx="1972">
                  <c:v>20.22</c:v>
                </c:pt>
                <c:pt idx="1973">
                  <c:v>17.420000000000002</c:v>
                </c:pt>
                <c:pt idx="1974">
                  <c:v>15.7</c:v>
                </c:pt>
                <c:pt idx="1975">
                  <c:v>14.06</c:v>
                </c:pt>
                <c:pt idx="1976">
                  <c:v>13.19</c:v>
                </c:pt>
                <c:pt idx="1977">
                  <c:v>12.87</c:v>
                </c:pt>
                <c:pt idx="1978">
                  <c:v>12.71</c:v>
                </c:pt>
                <c:pt idx="1979">
                  <c:v>13.62</c:v>
                </c:pt>
                <c:pt idx="1980">
                  <c:v>14.64</c:v>
                </c:pt>
                <c:pt idx="1981">
                  <c:v>16.420000000000002</c:v>
                </c:pt>
                <c:pt idx="1982">
                  <c:v>16.38</c:v>
                </c:pt>
                <c:pt idx="1983">
                  <c:v>16.37</c:v>
                </c:pt>
                <c:pt idx="1984">
                  <c:v>19.309999999999999</c:v>
                </c:pt>
                <c:pt idx="1985">
                  <c:v>23.16</c:v>
                </c:pt>
                <c:pt idx="1986">
                  <c:v>23.97</c:v>
                </c:pt>
                <c:pt idx="1987">
                  <c:v>24.66</c:v>
                </c:pt>
                <c:pt idx="1988">
                  <c:v>24.78</c:v>
                </c:pt>
                <c:pt idx="1989">
                  <c:v>25.08</c:v>
                </c:pt>
                <c:pt idx="1990">
                  <c:v>25.25</c:v>
                </c:pt>
                <c:pt idx="1991">
                  <c:v>25.18</c:v>
                </c:pt>
                <c:pt idx="1992">
                  <c:v>24.33</c:v>
                </c:pt>
                <c:pt idx="1993">
                  <c:v>23.4</c:v>
                </c:pt>
                <c:pt idx="1994">
                  <c:v>22.95</c:v>
                </c:pt>
                <c:pt idx="1995">
                  <c:v>21.54</c:v>
                </c:pt>
                <c:pt idx="1996">
                  <c:v>20.98</c:v>
                </c:pt>
                <c:pt idx="1997">
                  <c:v>20.350000000000001</c:v>
                </c:pt>
                <c:pt idx="1998">
                  <c:v>19.260000000000002</c:v>
                </c:pt>
                <c:pt idx="1999">
                  <c:v>18.27</c:v>
                </c:pt>
                <c:pt idx="2000">
                  <c:v>18.02</c:v>
                </c:pt>
                <c:pt idx="2001">
                  <c:v>18.8</c:v>
                </c:pt>
                <c:pt idx="2002">
                  <c:v>19.78</c:v>
                </c:pt>
                <c:pt idx="2003">
                  <c:v>20.73</c:v>
                </c:pt>
                <c:pt idx="2004">
                  <c:v>22.22</c:v>
                </c:pt>
                <c:pt idx="2005">
                  <c:v>23.5</c:v>
                </c:pt>
                <c:pt idx="2006">
                  <c:v>24.26</c:v>
                </c:pt>
                <c:pt idx="2007">
                  <c:v>25.94</c:v>
                </c:pt>
                <c:pt idx="2008">
                  <c:v>26.86</c:v>
                </c:pt>
                <c:pt idx="2009">
                  <c:v>28.13</c:v>
                </c:pt>
                <c:pt idx="2010">
                  <c:v>29.92</c:v>
                </c:pt>
                <c:pt idx="2011">
                  <c:v>30.24</c:v>
                </c:pt>
                <c:pt idx="2012">
                  <c:v>30.01</c:v>
                </c:pt>
                <c:pt idx="2013">
                  <c:v>28.34</c:v>
                </c:pt>
                <c:pt idx="2014">
                  <c:v>30.11</c:v>
                </c:pt>
                <c:pt idx="2015">
                  <c:v>32.340000000000003</c:v>
                </c:pt>
                <c:pt idx="2016">
                  <c:v>31.7</c:v>
                </c:pt>
                <c:pt idx="2017">
                  <c:v>30.86</c:v>
                </c:pt>
                <c:pt idx="2018">
                  <c:v>29.81</c:v>
                </c:pt>
                <c:pt idx="2019">
                  <c:v>28.25</c:v>
                </c:pt>
                <c:pt idx="2020">
                  <c:v>25.62</c:v>
                </c:pt>
                <c:pt idx="2021">
                  <c:v>22.58</c:v>
                </c:pt>
                <c:pt idx="2022">
                  <c:v>18.55</c:v>
                </c:pt>
                <c:pt idx="2023">
                  <c:v>15.61</c:v>
                </c:pt>
                <c:pt idx="2024">
                  <c:v>15.29</c:v>
                </c:pt>
                <c:pt idx="2025">
                  <c:v>15.45</c:v>
                </c:pt>
                <c:pt idx="2026">
                  <c:v>15.79</c:v>
                </c:pt>
                <c:pt idx="2027">
                  <c:v>15.98</c:v>
                </c:pt>
                <c:pt idx="2028">
                  <c:v>16.82</c:v>
                </c:pt>
                <c:pt idx="2029">
                  <c:v>17.41</c:v>
                </c:pt>
                <c:pt idx="2030">
                  <c:v>18.170000000000002</c:v>
                </c:pt>
                <c:pt idx="2031">
                  <c:v>18.989999999999998</c:v>
                </c:pt>
                <c:pt idx="2032">
                  <c:v>21.38</c:v>
                </c:pt>
                <c:pt idx="2033">
                  <c:v>25.26</c:v>
                </c:pt>
                <c:pt idx="2034">
                  <c:v>27.8</c:v>
                </c:pt>
                <c:pt idx="2035">
                  <c:v>28.38</c:v>
                </c:pt>
                <c:pt idx="2036">
                  <c:v>28.63</c:v>
                </c:pt>
                <c:pt idx="2037">
                  <c:v>28.62</c:v>
                </c:pt>
                <c:pt idx="2038">
                  <c:v>28.18</c:v>
                </c:pt>
                <c:pt idx="2039">
                  <c:v>27.7</c:v>
                </c:pt>
                <c:pt idx="2040">
                  <c:v>26.86</c:v>
                </c:pt>
                <c:pt idx="2041">
                  <c:v>26.38</c:v>
                </c:pt>
                <c:pt idx="2042">
                  <c:v>25.45</c:v>
                </c:pt>
                <c:pt idx="2043">
                  <c:v>24.35</c:v>
                </c:pt>
                <c:pt idx="2044">
                  <c:v>22.42</c:v>
                </c:pt>
                <c:pt idx="2045">
                  <c:v>20.11</c:v>
                </c:pt>
                <c:pt idx="2046">
                  <c:v>18.100000000000001</c:v>
                </c:pt>
                <c:pt idx="2047">
                  <c:v>16.98</c:v>
                </c:pt>
                <c:pt idx="2048">
                  <c:v>15.78</c:v>
                </c:pt>
                <c:pt idx="2049">
                  <c:v>17.09</c:v>
                </c:pt>
                <c:pt idx="2050">
                  <c:v>17.87</c:v>
                </c:pt>
                <c:pt idx="2051">
                  <c:v>18.72</c:v>
                </c:pt>
                <c:pt idx="2052">
                  <c:v>19.88</c:v>
                </c:pt>
                <c:pt idx="2053">
                  <c:v>20.46</c:v>
                </c:pt>
                <c:pt idx="2054">
                  <c:v>21.7</c:v>
                </c:pt>
                <c:pt idx="2055">
                  <c:v>22.42</c:v>
                </c:pt>
                <c:pt idx="2056">
                  <c:v>23.17</c:v>
                </c:pt>
                <c:pt idx="2057">
                  <c:v>27.15</c:v>
                </c:pt>
                <c:pt idx="2058">
                  <c:v>28.51</c:v>
                </c:pt>
                <c:pt idx="2059">
                  <c:v>28.97</c:v>
                </c:pt>
                <c:pt idx="2060">
                  <c:v>28.63</c:v>
                </c:pt>
                <c:pt idx="2061">
                  <c:v>27.55</c:v>
                </c:pt>
                <c:pt idx="2062">
                  <c:v>26.7</c:v>
                </c:pt>
                <c:pt idx="2063">
                  <c:v>24.91</c:v>
                </c:pt>
                <c:pt idx="2064">
                  <c:v>22.02</c:v>
                </c:pt>
                <c:pt idx="2065">
                  <c:v>20.100000000000001</c:v>
                </c:pt>
                <c:pt idx="2066">
                  <c:v>21.92</c:v>
                </c:pt>
                <c:pt idx="2067">
                  <c:v>23</c:v>
                </c:pt>
                <c:pt idx="2068">
                  <c:v>22.03</c:v>
                </c:pt>
                <c:pt idx="2069">
                  <c:v>21.61</c:v>
                </c:pt>
                <c:pt idx="2070">
                  <c:v>20.54</c:v>
                </c:pt>
                <c:pt idx="2071">
                  <c:v>18.670000000000002</c:v>
                </c:pt>
                <c:pt idx="2072">
                  <c:v>18.09</c:v>
                </c:pt>
                <c:pt idx="2073">
                  <c:v>17.8</c:v>
                </c:pt>
                <c:pt idx="2074">
                  <c:v>18.12</c:v>
                </c:pt>
                <c:pt idx="2075">
                  <c:v>18.63</c:v>
                </c:pt>
                <c:pt idx="2076">
                  <c:v>18.61</c:v>
                </c:pt>
                <c:pt idx="2077">
                  <c:v>19.86</c:v>
                </c:pt>
                <c:pt idx="2078">
                  <c:v>21</c:v>
                </c:pt>
                <c:pt idx="2079">
                  <c:v>22.15</c:v>
                </c:pt>
                <c:pt idx="2080">
                  <c:v>24.33</c:v>
                </c:pt>
                <c:pt idx="2081">
                  <c:v>29.81</c:v>
                </c:pt>
                <c:pt idx="2082">
                  <c:v>33.04</c:v>
                </c:pt>
                <c:pt idx="2083">
                  <c:v>33.53</c:v>
                </c:pt>
                <c:pt idx="2084">
                  <c:v>34</c:v>
                </c:pt>
                <c:pt idx="2085">
                  <c:v>33.92</c:v>
                </c:pt>
                <c:pt idx="2086">
                  <c:v>33.61</c:v>
                </c:pt>
                <c:pt idx="2087">
                  <c:v>32.83</c:v>
                </c:pt>
                <c:pt idx="2088">
                  <c:v>32.04</c:v>
                </c:pt>
                <c:pt idx="2089">
                  <c:v>31.06</c:v>
                </c:pt>
                <c:pt idx="2090">
                  <c:v>29.91</c:v>
                </c:pt>
                <c:pt idx="2091">
                  <c:v>28.13</c:v>
                </c:pt>
                <c:pt idx="2092">
                  <c:v>27.42</c:v>
                </c:pt>
                <c:pt idx="2093">
                  <c:v>25.13</c:v>
                </c:pt>
                <c:pt idx="2094">
                  <c:v>21.05</c:v>
                </c:pt>
                <c:pt idx="2095">
                  <c:v>20</c:v>
                </c:pt>
                <c:pt idx="2096">
                  <c:v>20.48</c:v>
                </c:pt>
                <c:pt idx="2097">
                  <c:v>21.05</c:v>
                </c:pt>
                <c:pt idx="2098">
                  <c:v>17.100000000000001</c:v>
                </c:pt>
                <c:pt idx="2099">
                  <c:v>17.239999999999998</c:v>
                </c:pt>
                <c:pt idx="2100">
                  <c:v>18.190000000000001</c:v>
                </c:pt>
                <c:pt idx="2101">
                  <c:v>18.86</c:v>
                </c:pt>
                <c:pt idx="2102">
                  <c:v>20.010000000000002</c:v>
                </c:pt>
                <c:pt idx="2103">
                  <c:v>21.48</c:v>
                </c:pt>
                <c:pt idx="2104">
                  <c:v>24.76</c:v>
                </c:pt>
                <c:pt idx="2105">
                  <c:v>28.33</c:v>
                </c:pt>
                <c:pt idx="2106">
                  <c:v>29.96</c:v>
                </c:pt>
                <c:pt idx="2107">
                  <c:v>30.96</c:v>
                </c:pt>
                <c:pt idx="2108">
                  <c:v>30.76</c:v>
                </c:pt>
                <c:pt idx="2109">
                  <c:v>30.03</c:v>
                </c:pt>
                <c:pt idx="2110">
                  <c:v>28.72</c:v>
                </c:pt>
                <c:pt idx="2111">
                  <c:v>26.89</c:v>
                </c:pt>
                <c:pt idx="2112">
                  <c:v>23.19</c:v>
                </c:pt>
                <c:pt idx="2113">
                  <c:v>24.61</c:v>
                </c:pt>
                <c:pt idx="2114">
                  <c:v>25.73</c:v>
                </c:pt>
                <c:pt idx="2115">
                  <c:v>23.93</c:v>
                </c:pt>
                <c:pt idx="2116">
                  <c:v>19.690000000000001</c:v>
                </c:pt>
                <c:pt idx="2117">
                  <c:v>16.91</c:v>
                </c:pt>
                <c:pt idx="2118">
                  <c:v>13.59</c:v>
                </c:pt>
                <c:pt idx="2119">
                  <c:v>11.29</c:v>
                </c:pt>
                <c:pt idx="2120">
                  <c:v>10.64</c:v>
                </c:pt>
                <c:pt idx="2121">
                  <c:v>11.68</c:v>
                </c:pt>
                <c:pt idx="2122">
                  <c:v>12.43</c:v>
                </c:pt>
                <c:pt idx="2123">
                  <c:v>12.22</c:v>
                </c:pt>
                <c:pt idx="2124">
                  <c:v>12.93</c:v>
                </c:pt>
                <c:pt idx="2125">
                  <c:v>14.93</c:v>
                </c:pt>
                <c:pt idx="2126">
                  <c:v>14.57</c:v>
                </c:pt>
                <c:pt idx="2127">
                  <c:v>14.74</c:v>
                </c:pt>
                <c:pt idx="2128">
                  <c:v>17.84</c:v>
                </c:pt>
                <c:pt idx="2129">
                  <c:v>23.8</c:v>
                </c:pt>
                <c:pt idx="2130">
                  <c:v>25.78</c:v>
                </c:pt>
                <c:pt idx="2131">
                  <c:v>26.53</c:v>
                </c:pt>
                <c:pt idx="2132">
                  <c:v>26.37</c:v>
                </c:pt>
                <c:pt idx="2133">
                  <c:v>26.2</c:v>
                </c:pt>
                <c:pt idx="2134">
                  <c:v>26.23</c:v>
                </c:pt>
                <c:pt idx="2135">
                  <c:v>25.55</c:v>
                </c:pt>
                <c:pt idx="2136">
                  <c:v>24.51</c:v>
                </c:pt>
                <c:pt idx="2137">
                  <c:v>23.45</c:v>
                </c:pt>
                <c:pt idx="2138">
                  <c:v>22.03</c:v>
                </c:pt>
                <c:pt idx="2139">
                  <c:v>21.75</c:v>
                </c:pt>
                <c:pt idx="2140">
                  <c:v>19.48</c:v>
                </c:pt>
                <c:pt idx="2141">
                  <c:v>16.04</c:v>
                </c:pt>
                <c:pt idx="2142">
                  <c:v>12.55</c:v>
                </c:pt>
                <c:pt idx="2143">
                  <c:v>10.44</c:v>
                </c:pt>
                <c:pt idx="2144">
                  <c:v>9.7200000000000006</c:v>
                </c:pt>
                <c:pt idx="2145">
                  <c:v>10.37</c:v>
                </c:pt>
                <c:pt idx="2146">
                  <c:v>11.07</c:v>
                </c:pt>
                <c:pt idx="2147">
                  <c:v>10.98</c:v>
                </c:pt>
                <c:pt idx="2148">
                  <c:v>13.03</c:v>
                </c:pt>
                <c:pt idx="2149">
                  <c:v>12.44</c:v>
                </c:pt>
                <c:pt idx="2150">
                  <c:v>13.83</c:v>
                </c:pt>
                <c:pt idx="2151">
                  <c:v>15.46</c:v>
                </c:pt>
                <c:pt idx="2152">
                  <c:v>17.98</c:v>
                </c:pt>
                <c:pt idx="2153">
                  <c:v>20.73</c:v>
                </c:pt>
                <c:pt idx="2154">
                  <c:v>20.95</c:v>
                </c:pt>
                <c:pt idx="2155">
                  <c:v>22.3</c:v>
                </c:pt>
                <c:pt idx="2156">
                  <c:v>22.13</c:v>
                </c:pt>
                <c:pt idx="2157">
                  <c:v>22.52</c:v>
                </c:pt>
                <c:pt idx="2158">
                  <c:v>22.2</c:v>
                </c:pt>
                <c:pt idx="2159">
                  <c:v>21.31</c:v>
                </c:pt>
                <c:pt idx="2160">
                  <c:v>20.260000000000002</c:v>
                </c:pt>
                <c:pt idx="2161">
                  <c:v>19.18</c:v>
                </c:pt>
                <c:pt idx="2162">
                  <c:v>18.45</c:v>
                </c:pt>
                <c:pt idx="2163">
                  <c:v>17.329999999999998</c:v>
                </c:pt>
                <c:pt idx="2164">
                  <c:v>15.29</c:v>
                </c:pt>
                <c:pt idx="2165">
                  <c:v>14.26</c:v>
                </c:pt>
                <c:pt idx="2166">
                  <c:v>12.77</c:v>
                </c:pt>
                <c:pt idx="2167">
                  <c:v>11.62</c:v>
                </c:pt>
                <c:pt idx="2168">
                  <c:v>12.04</c:v>
                </c:pt>
                <c:pt idx="2169">
                  <c:v>12.77</c:v>
                </c:pt>
                <c:pt idx="2170">
                  <c:v>13.69</c:v>
                </c:pt>
                <c:pt idx="2171">
                  <c:v>14.42</c:v>
                </c:pt>
                <c:pt idx="2172">
                  <c:v>16.55</c:v>
                </c:pt>
                <c:pt idx="2173">
                  <c:v>18.100000000000001</c:v>
                </c:pt>
                <c:pt idx="2174">
                  <c:v>18.03</c:v>
                </c:pt>
                <c:pt idx="2175">
                  <c:v>17.600000000000001</c:v>
                </c:pt>
                <c:pt idx="2176">
                  <c:v>17.61</c:v>
                </c:pt>
                <c:pt idx="2177">
                  <c:v>17.3</c:v>
                </c:pt>
                <c:pt idx="2178">
                  <c:v>19.309999999999999</c:v>
                </c:pt>
                <c:pt idx="2179">
                  <c:v>23.32</c:v>
                </c:pt>
                <c:pt idx="2180">
                  <c:v>24.4</c:v>
                </c:pt>
                <c:pt idx="2181">
                  <c:v>24.36</c:v>
                </c:pt>
                <c:pt idx="2182">
                  <c:v>23.92</c:v>
                </c:pt>
                <c:pt idx="2183">
                  <c:v>25.08</c:v>
                </c:pt>
                <c:pt idx="2184">
                  <c:v>24.64</c:v>
                </c:pt>
                <c:pt idx="2185">
                  <c:v>23.81</c:v>
                </c:pt>
                <c:pt idx="2186">
                  <c:v>22.41</c:v>
                </c:pt>
                <c:pt idx="2187">
                  <c:v>22.09</c:v>
                </c:pt>
                <c:pt idx="2188">
                  <c:v>20.260000000000002</c:v>
                </c:pt>
                <c:pt idx="2189">
                  <c:v>17.03</c:v>
                </c:pt>
                <c:pt idx="2190">
                  <c:v>12.91</c:v>
                </c:pt>
                <c:pt idx="2191">
                  <c:v>11.18</c:v>
                </c:pt>
                <c:pt idx="2192">
                  <c:v>10.56</c:v>
                </c:pt>
                <c:pt idx="2193">
                  <c:v>11.62</c:v>
                </c:pt>
                <c:pt idx="2194">
                  <c:v>11.45</c:v>
                </c:pt>
                <c:pt idx="2195">
                  <c:v>12.95</c:v>
                </c:pt>
                <c:pt idx="2196">
                  <c:v>13.41</c:v>
                </c:pt>
                <c:pt idx="2197">
                  <c:v>16.14</c:v>
                </c:pt>
                <c:pt idx="2198">
                  <c:v>16.79</c:v>
                </c:pt>
                <c:pt idx="2199">
                  <c:v>16.600000000000001</c:v>
                </c:pt>
                <c:pt idx="2200">
                  <c:v>18.760000000000002</c:v>
                </c:pt>
                <c:pt idx="2201">
                  <c:v>21.74</c:v>
                </c:pt>
                <c:pt idx="2202">
                  <c:v>23.16</c:v>
                </c:pt>
                <c:pt idx="2203">
                  <c:v>23.99</c:v>
                </c:pt>
                <c:pt idx="2204">
                  <c:v>24.2</c:v>
                </c:pt>
                <c:pt idx="2205">
                  <c:v>23.83</c:v>
                </c:pt>
                <c:pt idx="2206">
                  <c:v>22.56</c:v>
                </c:pt>
                <c:pt idx="2207">
                  <c:v>20.149999999999999</c:v>
                </c:pt>
                <c:pt idx="2208">
                  <c:v>18.12</c:v>
                </c:pt>
                <c:pt idx="2209">
                  <c:v>17.440000000000001</c:v>
                </c:pt>
                <c:pt idx="2210">
                  <c:v>15.98</c:v>
                </c:pt>
                <c:pt idx="2211">
                  <c:v>16.47</c:v>
                </c:pt>
                <c:pt idx="2212">
                  <c:v>16.45</c:v>
                </c:pt>
                <c:pt idx="2213">
                  <c:v>16.420000000000002</c:v>
                </c:pt>
                <c:pt idx="2214">
                  <c:v>15.98</c:v>
                </c:pt>
                <c:pt idx="2215">
                  <c:v>14.73</c:v>
                </c:pt>
                <c:pt idx="2216">
                  <c:v>14.94</c:v>
                </c:pt>
                <c:pt idx="2217">
                  <c:v>15.36</c:v>
                </c:pt>
                <c:pt idx="2218">
                  <c:v>15</c:v>
                </c:pt>
                <c:pt idx="2219">
                  <c:v>15.24</c:v>
                </c:pt>
                <c:pt idx="2220">
                  <c:v>17.02</c:v>
                </c:pt>
                <c:pt idx="2221">
                  <c:v>17.920000000000002</c:v>
                </c:pt>
                <c:pt idx="2222">
                  <c:v>18.75</c:v>
                </c:pt>
                <c:pt idx="2223">
                  <c:v>18.53</c:v>
                </c:pt>
                <c:pt idx="2224">
                  <c:v>19.73</c:v>
                </c:pt>
                <c:pt idx="2225">
                  <c:v>21.67</c:v>
                </c:pt>
                <c:pt idx="2226">
                  <c:v>23.87</c:v>
                </c:pt>
                <c:pt idx="2227">
                  <c:v>24.51</c:v>
                </c:pt>
                <c:pt idx="2228">
                  <c:v>24.14</c:v>
                </c:pt>
                <c:pt idx="2229">
                  <c:v>24.37</c:v>
                </c:pt>
                <c:pt idx="2230">
                  <c:v>24.56</c:v>
                </c:pt>
                <c:pt idx="2231">
                  <c:v>23</c:v>
                </c:pt>
                <c:pt idx="2232">
                  <c:v>22.88</c:v>
                </c:pt>
                <c:pt idx="2233">
                  <c:v>22.07</c:v>
                </c:pt>
                <c:pt idx="2234">
                  <c:v>21.03</c:v>
                </c:pt>
                <c:pt idx="2235">
                  <c:v>19.91</c:v>
                </c:pt>
                <c:pt idx="2236">
                  <c:v>17.559999999999999</c:v>
                </c:pt>
                <c:pt idx="2237">
                  <c:v>15.15</c:v>
                </c:pt>
                <c:pt idx="2238">
                  <c:v>14.07</c:v>
                </c:pt>
                <c:pt idx="2239">
                  <c:v>12.86</c:v>
                </c:pt>
                <c:pt idx="2240">
                  <c:v>12.74</c:v>
                </c:pt>
                <c:pt idx="2241">
                  <c:v>13.63</c:v>
                </c:pt>
                <c:pt idx="2242">
                  <c:v>14.3</c:v>
                </c:pt>
                <c:pt idx="2243">
                  <c:v>14.7</c:v>
                </c:pt>
                <c:pt idx="2244">
                  <c:v>15.44</c:v>
                </c:pt>
                <c:pt idx="2245">
                  <c:v>16.29</c:v>
                </c:pt>
                <c:pt idx="2246">
                  <c:v>17.45</c:v>
                </c:pt>
                <c:pt idx="2247">
                  <c:v>19.03</c:v>
                </c:pt>
                <c:pt idx="2248">
                  <c:v>20.11</c:v>
                </c:pt>
                <c:pt idx="2249">
                  <c:v>20.9</c:v>
                </c:pt>
                <c:pt idx="2250">
                  <c:v>22.56</c:v>
                </c:pt>
                <c:pt idx="2251">
                  <c:v>24.43</c:v>
                </c:pt>
                <c:pt idx="2252">
                  <c:v>24.88</c:v>
                </c:pt>
                <c:pt idx="2253">
                  <c:v>24.76</c:v>
                </c:pt>
                <c:pt idx="2254">
                  <c:v>24.29</c:v>
                </c:pt>
                <c:pt idx="2255">
                  <c:v>21.93</c:v>
                </c:pt>
                <c:pt idx="2256">
                  <c:v>19.55</c:v>
                </c:pt>
                <c:pt idx="2257">
                  <c:v>19.05</c:v>
                </c:pt>
                <c:pt idx="2258">
                  <c:v>18.18</c:v>
                </c:pt>
                <c:pt idx="2260">
                  <c:v>18.07</c:v>
                </c:pt>
                <c:pt idx="2261">
                  <c:v>17.57</c:v>
                </c:pt>
                <c:pt idx="2262">
                  <c:v>16.68</c:v>
                </c:pt>
                <c:pt idx="2263">
                  <c:v>14.91</c:v>
                </c:pt>
                <c:pt idx="2264">
                  <c:v>15.38</c:v>
                </c:pt>
                <c:pt idx="2265">
                  <c:v>16.16</c:v>
                </c:pt>
                <c:pt idx="2266">
                  <c:v>16.68</c:v>
                </c:pt>
                <c:pt idx="2267">
                  <c:v>16.399999999999999</c:v>
                </c:pt>
                <c:pt idx="2268">
                  <c:v>16.09</c:v>
                </c:pt>
                <c:pt idx="2269">
                  <c:v>15.85</c:v>
                </c:pt>
                <c:pt idx="2270">
                  <c:v>16.71</c:v>
                </c:pt>
                <c:pt idx="2271">
                  <c:v>17.64</c:v>
                </c:pt>
                <c:pt idx="2272">
                  <c:v>19.190000000000001</c:v>
                </c:pt>
                <c:pt idx="2273">
                  <c:v>21.44</c:v>
                </c:pt>
                <c:pt idx="2274">
                  <c:v>22.58</c:v>
                </c:pt>
                <c:pt idx="2275">
                  <c:v>23.55</c:v>
                </c:pt>
                <c:pt idx="2276">
                  <c:v>24.24</c:v>
                </c:pt>
                <c:pt idx="2277">
                  <c:v>24.26</c:v>
                </c:pt>
                <c:pt idx="2278">
                  <c:v>24.84</c:v>
                </c:pt>
                <c:pt idx="2279">
                  <c:v>23.09</c:v>
                </c:pt>
                <c:pt idx="2280">
                  <c:v>23.17</c:v>
                </c:pt>
                <c:pt idx="2281">
                  <c:v>22.22</c:v>
                </c:pt>
                <c:pt idx="2282">
                  <c:v>20.440000000000001</c:v>
                </c:pt>
                <c:pt idx="2283">
                  <c:v>17.329999999999998</c:v>
                </c:pt>
                <c:pt idx="2284">
                  <c:v>15.68</c:v>
                </c:pt>
                <c:pt idx="2285">
                  <c:v>15.71</c:v>
                </c:pt>
                <c:pt idx="2286">
                  <c:v>15.44</c:v>
                </c:pt>
                <c:pt idx="2287">
                  <c:v>16.16</c:v>
                </c:pt>
                <c:pt idx="2288">
                  <c:v>16.309999999999999</c:v>
                </c:pt>
                <c:pt idx="2289">
                  <c:v>16.239999999999998</c:v>
                </c:pt>
                <c:pt idx="2290">
                  <c:v>16.38</c:v>
                </c:pt>
                <c:pt idx="2291">
                  <c:v>16.190000000000001</c:v>
                </c:pt>
                <c:pt idx="2292">
                  <c:v>16.100000000000001</c:v>
                </c:pt>
                <c:pt idx="2293">
                  <c:v>16.82</c:v>
                </c:pt>
                <c:pt idx="2294">
                  <c:v>18</c:v>
                </c:pt>
                <c:pt idx="2295">
                  <c:v>18.23</c:v>
                </c:pt>
                <c:pt idx="2296">
                  <c:v>19.3</c:v>
                </c:pt>
                <c:pt idx="2297">
                  <c:v>20.9</c:v>
                </c:pt>
                <c:pt idx="2298">
                  <c:v>22.43</c:v>
                </c:pt>
                <c:pt idx="2299">
                  <c:v>26.2</c:v>
                </c:pt>
                <c:pt idx="2300">
                  <c:v>26.01</c:v>
                </c:pt>
                <c:pt idx="2301">
                  <c:v>24.35</c:v>
                </c:pt>
                <c:pt idx="2302">
                  <c:v>24.16</c:v>
                </c:pt>
                <c:pt idx="2303">
                  <c:v>25.14</c:v>
                </c:pt>
                <c:pt idx="2304">
                  <c:v>26.46</c:v>
                </c:pt>
                <c:pt idx="2305">
                  <c:v>26.74</c:v>
                </c:pt>
                <c:pt idx="2306">
                  <c:v>25.69</c:v>
                </c:pt>
                <c:pt idx="2307">
                  <c:v>24.51</c:v>
                </c:pt>
                <c:pt idx="2308">
                  <c:v>22.05</c:v>
                </c:pt>
                <c:pt idx="2309">
                  <c:v>19.079999999999998</c:v>
                </c:pt>
                <c:pt idx="2310">
                  <c:v>16.02</c:v>
                </c:pt>
                <c:pt idx="2311">
                  <c:v>15.08</c:v>
                </c:pt>
                <c:pt idx="2312">
                  <c:v>13.79</c:v>
                </c:pt>
                <c:pt idx="2313">
                  <c:v>14.25</c:v>
                </c:pt>
                <c:pt idx="2314">
                  <c:v>15.36</c:v>
                </c:pt>
                <c:pt idx="2315">
                  <c:v>15.44</c:v>
                </c:pt>
                <c:pt idx="2316">
                  <c:v>15.6</c:v>
                </c:pt>
                <c:pt idx="2317">
                  <c:v>16.18</c:v>
                </c:pt>
                <c:pt idx="2318">
                  <c:v>17.36</c:v>
                </c:pt>
                <c:pt idx="2319">
                  <c:v>17.559999999999999</c:v>
                </c:pt>
                <c:pt idx="2320">
                  <c:v>20.18</c:v>
                </c:pt>
                <c:pt idx="2321">
                  <c:v>22.72</c:v>
                </c:pt>
                <c:pt idx="2322">
                  <c:v>24.54</c:v>
                </c:pt>
                <c:pt idx="2323">
                  <c:v>25.78</c:v>
                </c:pt>
                <c:pt idx="2324">
                  <c:v>26</c:v>
                </c:pt>
                <c:pt idx="2325">
                  <c:v>25.92</c:v>
                </c:pt>
                <c:pt idx="2326">
                  <c:v>27.41</c:v>
                </c:pt>
                <c:pt idx="2327">
                  <c:v>26.57</c:v>
                </c:pt>
                <c:pt idx="2328">
                  <c:v>26.03</c:v>
                </c:pt>
                <c:pt idx="2329">
                  <c:v>25.03</c:v>
                </c:pt>
                <c:pt idx="2330">
                  <c:v>23.67</c:v>
                </c:pt>
                <c:pt idx="2331">
                  <c:v>22.12</c:v>
                </c:pt>
                <c:pt idx="2332">
                  <c:v>20.059999999999999</c:v>
                </c:pt>
                <c:pt idx="2333">
                  <c:v>16.510000000000002</c:v>
                </c:pt>
                <c:pt idx="2334">
                  <c:v>13.7</c:v>
                </c:pt>
                <c:pt idx="2335">
                  <c:v>11.62</c:v>
                </c:pt>
                <c:pt idx="2336">
                  <c:v>11.47</c:v>
                </c:pt>
                <c:pt idx="2337">
                  <c:v>11.92</c:v>
                </c:pt>
                <c:pt idx="2338">
                  <c:v>12.23</c:v>
                </c:pt>
                <c:pt idx="2339">
                  <c:v>12.65</c:v>
                </c:pt>
                <c:pt idx="2340">
                  <c:v>14.01</c:v>
                </c:pt>
                <c:pt idx="2341">
                  <c:v>13.28</c:v>
                </c:pt>
                <c:pt idx="2342">
                  <c:v>13.98</c:v>
                </c:pt>
                <c:pt idx="2343">
                  <c:v>15.11</c:v>
                </c:pt>
                <c:pt idx="2344">
                  <c:v>17.100000000000001</c:v>
                </c:pt>
                <c:pt idx="2345">
                  <c:v>21.19</c:v>
                </c:pt>
                <c:pt idx="2346">
                  <c:v>22.95</c:v>
                </c:pt>
                <c:pt idx="2347">
                  <c:v>24.58</c:v>
                </c:pt>
                <c:pt idx="2348">
                  <c:v>25.11</c:v>
                </c:pt>
                <c:pt idx="2349">
                  <c:v>24.95</c:v>
                </c:pt>
                <c:pt idx="2350">
                  <c:v>24.94</c:v>
                </c:pt>
                <c:pt idx="2351">
                  <c:v>24.56</c:v>
                </c:pt>
                <c:pt idx="2352">
                  <c:v>24.05</c:v>
                </c:pt>
                <c:pt idx="2353">
                  <c:v>23.22</c:v>
                </c:pt>
                <c:pt idx="2354">
                  <c:v>22.08</c:v>
                </c:pt>
                <c:pt idx="2355">
                  <c:v>20.55</c:v>
                </c:pt>
                <c:pt idx="2356">
                  <c:v>18.63</c:v>
                </c:pt>
                <c:pt idx="2357">
                  <c:v>16.149999999999999</c:v>
                </c:pt>
                <c:pt idx="2358">
                  <c:v>13.05</c:v>
                </c:pt>
                <c:pt idx="2359">
                  <c:v>10.8</c:v>
                </c:pt>
                <c:pt idx="2360">
                  <c:v>10.77</c:v>
                </c:pt>
                <c:pt idx="2361">
                  <c:v>11.28</c:v>
                </c:pt>
                <c:pt idx="2362">
                  <c:v>12.28</c:v>
                </c:pt>
                <c:pt idx="2363">
                  <c:v>12.61</c:v>
                </c:pt>
                <c:pt idx="2364">
                  <c:v>13.03</c:v>
                </c:pt>
                <c:pt idx="2365">
                  <c:v>13.93</c:v>
                </c:pt>
                <c:pt idx="2366">
                  <c:v>15.15</c:v>
                </c:pt>
                <c:pt idx="2367">
                  <c:v>16.34</c:v>
                </c:pt>
                <c:pt idx="2368">
                  <c:v>17.54</c:v>
                </c:pt>
                <c:pt idx="2369">
                  <c:v>19.899999999999999</c:v>
                </c:pt>
                <c:pt idx="2370">
                  <c:v>22.11</c:v>
                </c:pt>
                <c:pt idx="2371">
                  <c:v>23.93</c:v>
                </c:pt>
                <c:pt idx="2372">
                  <c:v>24.67</c:v>
                </c:pt>
                <c:pt idx="2373">
                  <c:v>24.33</c:v>
                </c:pt>
                <c:pt idx="2374">
                  <c:v>24.71</c:v>
                </c:pt>
                <c:pt idx="2375">
                  <c:v>24.63</c:v>
                </c:pt>
                <c:pt idx="2376">
                  <c:v>24.27</c:v>
                </c:pt>
                <c:pt idx="2377">
                  <c:v>24.24</c:v>
                </c:pt>
                <c:pt idx="2378">
                  <c:v>23.45</c:v>
                </c:pt>
                <c:pt idx="2379">
                  <c:v>22.1</c:v>
                </c:pt>
                <c:pt idx="2380">
                  <c:v>20.5</c:v>
                </c:pt>
                <c:pt idx="2381">
                  <c:v>19.11</c:v>
                </c:pt>
                <c:pt idx="2382">
                  <c:v>17.600000000000001</c:v>
                </c:pt>
                <c:pt idx="2383">
                  <c:v>16.66</c:v>
                </c:pt>
                <c:pt idx="2384">
                  <c:v>16.71</c:v>
                </c:pt>
                <c:pt idx="2385">
                  <c:v>17.170000000000002</c:v>
                </c:pt>
                <c:pt idx="2386">
                  <c:v>17.93</c:v>
                </c:pt>
                <c:pt idx="2387">
                  <c:v>18.850000000000001</c:v>
                </c:pt>
                <c:pt idx="2388">
                  <c:v>20.25</c:v>
                </c:pt>
                <c:pt idx="2389">
                  <c:v>22.22</c:v>
                </c:pt>
                <c:pt idx="2390">
                  <c:v>24.31</c:v>
                </c:pt>
                <c:pt idx="2391">
                  <c:v>22.96</c:v>
                </c:pt>
                <c:pt idx="2392">
                  <c:v>22.67</c:v>
                </c:pt>
                <c:pt idx="2393">
                  <c:v>26.89</c:v>
                </c:pt>
                <c:pt idx="2394">
                  <c:v>31.58</c:v>
                </c:pt>
                <c:pt idx="2395">
                  <c:v>33.24</c:v>
                </c:pt>
                <c:pt idx="2396">
                  <c:v>33.659999999999997</c:v>
                </c:pt>
                <c:pt idx="2397">
                  <c:v>33.369999999999997</c:v>
                </c:pt>
                <c:pt idx="2398">
                  <c:v>33.19</c:v>
                </c:pt>
                <c:pt idx="2399">
                  <c:v>32.700000000000003</c:v>
                </c:pt>
                <c:pt idx="2400">
                  <c:v>31.99</c:v>
                </c:pt>
                <c:pt idx="2401">
                  <c:v>30.99</c:v>
                </c:pt>
                <c:pt idx="2402">
                  <c:v>29.88</c:v>
                </c:pt>
                <c:pt idx="2403">
                  <c:v>27.84</c:v>
                </c:pt>
                <c:pt idx="2404">
                  <c:v>24.65</c:v>
                </c:pt>
                <c:pt idx="2405">
                  <c:v>21.05</c:v>
                </c:pt>
                <c:pt idx="2406">
                  <c:v>17.71</c:v>
                </c:pt>
                <c:pt idx="2407">
                  <c:v>15.19</c:v>
                </c:pt>
                <c:pt idx="2408">
                  <c:v>13.85</c:v>
                </c:pt>
                <c:pt idx="2409">
                  <c:v>13.86</c:v>
                </c:pt>
                <c:pt idx="2410">
                  <c:v>14.4</c:v>
                </c:pt>
                <c:pt idx="2411">
                  <c:v>15.05</c:v>
                </c:pt>
                <c:pt idx="2412">
                  <c:v>15.75</c:v>
                </c:pt>
                <c:pt idx="2413">
                  <c:v>17.27</c:v>
                </c:pt>
                <c:pt idx="2414">
                  <c:v>17.86</c:v>
                </c:pt>
                <c:pt idx="2415">
                  <c:v>19.579999999999998</c:v>
                </c:pt>
                <c:pt idx="2416">
                  <c:v>22.71</c:v>
                </c:pt>
                <c:pt idx="2417">
                  <c:v>25.96</c:v>
                </c:pt>
                <c:pt idx="2418">
                  <c:v>27.84</c:v>
                </c:pt>
                <c:pt idx="2419">
                  <c:v>29.56</c:v>
                </c:pt>
                <c:pt idx="2420">
                  <c:v>30.14</c:v>
                </c:pt>
                <c:pt idx="2421">
                  <c:v>30.25</c:v>
                </c:pt>
                <c:pt idx="2422">
                  <c:v>30.06</c:v>
                </c:pt>
                <c:pt idx="2423">
                  <c:v>30.05</c:v>
                </c:pt>
                <c:pt idx="2424">
                  <c:v>29.44</c:v>
                </c:pt>
                <c:pt idx="2425">
                  <c:v>28.44</c:v>
                </c:pt>
                <c:pt idx="2426">
                  <c:v>27.8</c:v>
                </c:pt>
                <c:pt idx="2427">
                  <c:v>26.33</c:v>
                </c:pt>
                <c:pt idx="2428">
                  <c:v>23.91</c:v>
                </c:pt>
                <c:pt idx="2429">
                  <c:v>20.52</c:v>
                </c:pt>
                <c:pt idx="2430">
                  <c:v>17.690000000000001</c:v>
                </c:pt>
                <c:pt idx="2431">
                  <c:v>15.14</c:v>
                </c:pt>
                <c:pt idx="2432">
                  <c:v>14.06</c:v>
                </c:pt>
                <c:pt idx="2433">
                  <c:v>14.57</c:v>
                </c:pt>
                <c:pt idx="2434">
                  <c:v>14.85</c:v>
                </c:pt>
                <c:pt idx="2435">
                  <c:v>14.96</c:v>
                </c:pt>
                <c:pt idx="2436">
                  <c:v>14.83</c:v>
                </c:pt>
                <c:pt idx="2437">
                  <c:v>15.48</c:v>
                </c:pt>
                <c:pt idx="2438">
                  <c:v>16.239999999999998</c:v>
                </c:pt>
                <c:pt idx="2439">
                  <c:v>17.37</c:v>
                </c:pt>
                <c:pt idx="2440">
                  <c:v>19.850000000000001</c:v>
                </c:pt>
                <c:pt idx="2441">
                  <c:v>24.68</c:v>
                </c:pt>
                <c:pt idx="2442">
                  <c:v>26.26</c:v>
                </c:pt>
                <c:pt idx="2443">
                  <c:v>26.38</c:v>
                </c:pt>
                <c:pt idx="2444">
                  <c:v>27.21</c:v>
                </c:pt>
                <c:pt idx="2445">
                  <c:v>28.16</c:v>
                </c:pt>
                <c:pt idx="2446">
                  <c:v>28.34</c:v>
                </c:pt>
                <c:pt idx="2447">
                  <c:v>27.43</c:v>
                </c:pt>
                <c:pt idx="2448">
                  <c:v>26.7</c:v>
                </c:pt>
                <c:pt idx="2449">
                  <c:v>25.78</c:v>
                </c:pt>
                <c:pt idx="2450">
                  <c:v>24.41</c:v>
                </c:pt>
                <c:pt idx="2451">
                  <c:v>22.43</c:v>
                </c:pt>
                <c:pt idx="2452">
                  <c:v>20.13</c:v>
                </c:pt>
                <c:pt idx="2453">
                  <c:v>17.64</c:v>
                </c:pt>
                <c:pt idx="2454">
                  <c:v>15.64</c:v>
                </c:pt>
                <c:pt idx="2455">
                  <c:v>12.41</c:v>
                </c:pt>
                <c:pt idx="2456">
                  <c:v>11.95</c:v>
                </c:pt>
                <c:pt idx="2457">
                  <c:v>13</c:v>
                </c:pt>
                <c:pt idx="2458">
                  <c:v>13.82</c:v>
                </c:pt>
                <c:pt idx="2459">
                  <c:v>14.54</c:v>
                </c:pt>
                <c:pt idx="2460">
                  <c:v>14.92</c:v>
                </c:pt>
                <c:pt idx="2461">
                  <c:v>15.22</c:v>
                </c:pt>
                <c:pt idx="2462">
                  <c:v>15.76</c:v>
                </c:pt>
                <c:pt idx="2463">
                  <c:v>15.9</c:v>
                </c:pt>
                <c:pt idx="2464">
                  <c:v>18.11</c:v>
                </c:pt>
                <c:pt idx="2465">
                  <c:v>20.6</c:v>
                </c:pt>
                <c:pt idx="2466">
                  <c:v>20.84</c:v>
                </c:pt>
                <c:pt idx="2467">
                  <c:v>20.34</c:v>
                </c:pt>
                <c:pt idx="2468">
                  <c:v>20.43</c:v>
                </c:pt>
                <c:pt idx="2469">
                  <c:v>19.98</c:v>
                </c:pt>
                <c:pt idx="2470">
                  <c:v>19.47</c:v>
                </c:pt>
                <c:pt idx="2471">
                  <c:v>18.350000000000001</c:v>
                </c:pt>
                <c:pt idx="2472">
                  <c:v>18.75</c:v>
                </c:pt>
                <c:pt idx="2473">
                  <c:v>18.82</c:v>
                </c:pt>
                <c:pt idx="2474">
                  <c:v>18.52</c:v>
                </c:pt>
                <c:pt idx="2475">
                  <c:v>18.690000000000001</c:v>
                </c:pt>
                <c:pt idx="2476">
                  <c:v>18.739999999999998</c:v>
                </c:pt>
                <c:pt idx="2477">
                  <c:v>18.3</c:v>
                </c:pt>
                <c:pt idx="2478">
                  <c:v>18.34</c:v>
                </c:pt>
                <c:pt idx="2479">
                  <c:v>18.170000000000002</c:v>
                </c:pt>
                <c:pt idx="2480">
                  <c:v>18</c:v>
                </c:pt>
                <c:pt idx="2481">
                  <c:v>17.989999999999998</c:v>
                </c:pt>
                <c:pt idx="2482">
                  <c:v>18.059999999999999</c:v>
                </c:pt>
                <c:pt idx="2483">
                  <c:v>18.12</c:v>
                </c:pt>
                <c:pt idx="2484">
                  <c:v>18.34</c:v>
                </c:pt>
                <c:pt idx="2485">
                  <c:v>19.16</c:v>
                </c:pt>
                <c:pt idx="2486">
                  <c:v>18.760000000000002</c:v>
                </c:pt>
                <c:pt idx="2487">
                  <c:v>18.510000000000002</c:v>
                </c:pt>
                <c:pt idx="2488">
                  <c:v>19.41</c:v>
                </c:pt>
                <c:pt idx="2489">
                  <c:v>21.07</c:v>
                </c:pt>
                <c:pt idx="2490">
                  <c:v>25.01</c:v>
                </c:pt>
                <c:pt idx="2491">
                  <c:v>26.47</c:v>
                </c:pt>
                <c:pt idx="2492">
                  <c:v>27.82</c:v>
                </c:pt>
                <c:pt idx="2493">
                  <c:v>27.65</c:v>
                </c:pt>
                <c:pt idx="2494">
                  <c:v>29.05</c:v>
                </c:pt>
                <c:pt idx="2495">
                  <c:v>28.54</c:v>
                </c:pt>
                <c:pt idx="2496">
                  <c:v>29.01</c:v>
                </c:pt>
                <c:pt idx="2497">
                  <c:v>27.3</c:v>
                </c:pt>
                <c:pt idx="2498">
                  <c:v>25.9</c:v>
                </c:pt>
                <c:pt idx="2499">
                  <c:v>24.81</c:v>
                </c:pt>
                <c:pt idx="2500">
                  <c:v>22.54</c:v>
                </c:pt>
                <c:pt idx="2501">
                  <c:v>19.010000000000002</c:v>
                </c:pt>
                <c:pt idx="2502">
                  <c:v>17.78</c:v>
                </c:pt>
                <c:pt idx="2503">
                  <c:v>16.53</c:v>
                </c:pt>
                <c:pt idx="2504">
                  <c:v>16.420000000000002</c:v>
                </c:pt>
                <c:pt idx="2505">
                  <c:v>16.8</c:v>
                </c:pt>
                <c:pt idx="2506">
                  <c:v>16.45</c:v>
                </c:pt>
                <c:pt idx="2507">
                  <c:v>16.11</c:v>
                </c:pt>
                <c:pt idx="2508">
                  <c:v>16.98</c:v>
                </c:pt>
                <c:pt idx="2509">
                  <c:v>17.97</c:v>
                </c:pt>
                <c:pt idx="2510">
                  <c:v>18.420000000000002</c:v>
                </c:pt>
                <c:pt idx="2511">
                  <c:v>18.38</c:v>
                </c:pt>
                <c:pt idx="2512">
                  <c:v>19.16</c:v>
                </c:pt>
                <c:pt idx="2513">
                  <c:v>21.52</c:v>
                </c:pt>
                <c:pt idx="2514">
                  <c:v>21.99</c:v>
                </c:pt>
                <c:pt idx="2515">
                  <c:v>19.78</c:v>
                </c:pt>
                <c:pt idx="2516">
                  <c:v>23.24</c:v>
                </c:pt>
                <c:pt idx="2517">
                  <c:v>26.58</c:v>
                </c:pt>
                <c:pt idx="2518">
                  <c:v>27.37</c:v>
                </c:pt>
                <c:pt idx="2519">
                  <c:v>28.07</c:v>
                </c:pt>
                <c:pt idx="2520">
                  <c:v>26.8</c:v>
                </c:pt>
                <c:pt idx="2521">
                  <c:v>24.46</c:v>
                </c:pt>
                <c:pt idx="2522">
                  <c:v>25.13</c:v>
                </c:pt>
                <c:pt idx="2523">
                  <c:v>24.33</c:v>
                </c:pt>
                <c:pt idx="2524">
                  <c:v>23.08</c:v>
                </c:pt>
                <c:pt idx="2525">
                  <c:v>20.66</c:v>
                </c:pt>
                <c:pt idx="2526">
                  <c:v>17.739999999999998</c:v>
                </c:pt>
                <c:pt idx="2527">
                  <c:v>15.12</c:v>
                </c:pt>
                <c:pt idx="2528">
                  <c:v>14.33</c:v>
                </c:pt>
                <c:pt idx="2529">
                  <c:v>14.78</c:v>
                </c:pt>
                <c:pt idx="2530">
                  <c:v>15.38</c:v>
                </c:pt>
                <c:pt idx="2531">
                  <c:v>15.89</c:v>
                </c:pt>
                <c:pt idx="2532">
                  <c:v>16.739999999999998</c:v>
                </c:pt>
                <c:pt idx="2533">
                  <c:v>17.5</c:v>
                </c:pt>
                <c:pt idx="2534">
                  <c:v>17.809999999999999</c:v>
                </c:pt>
                <c:pt idx="2535">
                  <c:v>17.79</c:v>
                </c:pt>
                <c:pt idx="2536">
                  <c:v>17.510000000000002</c:v>
                </c:pt>
                <c:pt idx="2537">
                  <c:v>17.77</c:v>
                </c:pt>
                <c:pt idx="2538">
                  <c:v>17.53</c:v>
                </c:pt>
                <c:pt idx="2539">
                  <c:v>18.09</c:v>
                </c:pt>
                <c:pt idx="2540">
                  <c:v>19.98</c:v>
                </c:pt>
                <c:pt idx="2541">
                  <c:v>23.51</c:v>
                </c:pt>
                <c:pt idx="2542">
                  <c:v>28.03</c:v>
                </c:pt>
                <c:pt idx="2543">
                  <c:v>27.91</c:v>
                </c:pt>
                <c:pt idx="2544">
                  <c:v>25.42</c:v>
                </c:pt>
                <c:pt idx="2545">
                  <c:v>25.73</c:v>
                </c:pt>
                <c:pt idx="2546">
                  <c:v>23.99</c:v>
                </c:pt>
                <c:pt idx="2547">
                  <c:v>22.71</c:v>
                </c:pt>
                <c:pt idx="2548">
                  <c:v>21.33</c:v>
                </c:pt>
                <c:pt idx="2549">
                  <c:v>19.05</c:v>
                </c:pt>
                <c:pt idx="2550">
                  <c:v>16.899999999999999</c:v>
                </c:pt>
                <c:pt idx="2551">
                  <c:v>15.56</c:v>
                </c:pt>
                <c:pt idx="2552">
                  <c:v>14.02</c:v>
                </c:pt>
                <c:pt idx="2553">
                  <c:v>15.62</c:v>
                </c:pt>
                <c:pt idx="2554">
                  <c:v>15.93</c:v>
                </c:pt>
                <c:pt idx="2555">
                  <c:v>16.190000000000001</c:v>
                </c:pt>
                <c:pt idx="2556">
                  <c:v>16.21</c:v>
                </c:pt>
                <c:pt idx="2557">
                  <c:v>16.39</c:v>
                </c:pt>
                <c:pt idx="2558">
                  <c:v>16.61</c:v>
                </c:pt>
                <c:pt idx="2559">
                  <c:v>16.53</c:v>
                </c:pt>
                <c:pt idx="2560">
                  <c:v>17.809999999999999</c:v>
                </c:pt>
                <c:pt idx="2561">
                  <c:v>18</c:v>
                </c:pt>
                <c:pt idx="2562">
                  <c:v>24.03</c:v>
                </c:pt>
                <c:pt idx="2563">
                  <c:v>27.7</c:v>
                </c:pt>
                <c:pt idx="2564">
                  <c:v>28.9</c:v>
                </c:pt>
                <c:pt idx="2565">
                  <c:v>28.89</c:v>
                </c:pt>
                <c:pt idx="2566">
                  <c:v>27.81</c:v>
                </c:pt>
                <c:pt idx="2567">
                  <c:v>26.68</c:v>
                </c:pt>
                <c:pt idx="2568">
                  <c:v>23.62</c:v>
                </c:pt>
                <c:pt idx="2569">
                  <c:v>23.37</c:v>
                </c:pt>
                <c:pt idx="2570">
                  <c:v>22.7</c:v>
                </c:pt>
                <c:pt idx="2571">
                  <c:v>20.329999999999998</c:v>
                </c:pt>
                <c:pt idx="2572">
                  <c:v>19.079999999999998</c:v>
                </c:pt>
                <c:pt idx="2573">
                  <c:v>17.95</c:v>
                </c:pt>
                <c:pt idx="2574">
                  <c:v>17.3</c:v>
                </c:pt>
                <c:pt idx="2575">
                  <c:v>16.88</c:v>
                </c:pt>
                <c:pt idx="2576">
                  <c:v>16.46</c:v>
                </c:pt>
                <c:pt idx="2577">
                  <c:v>16.440000000000001</c:v>
                </c:pt>
                <c:pt idx="2578">
                  <c:v>17.059999999999999</c:v>
                </c:pt>
                <c:pt idx="2579">
                  <c:v>16.98</c:v>
                </c:pt>
                <c:pt idx="2580">
                  <c:v>15.97</c:v>
                </c:pt>
                <c:pt idx="2581">
                  <c:v>16.25</c:v>
                </c:pt>
                <c:pt idx="2582">
                  <c:v>17.739999999999998</c:v>
                </c:pt>
                <c:pt idx="2583">
                  <c:v>19.04</c:v>
                </c:pt>
                <c:pt idx="2584">
                  <c:v>21.94</c:v>
                </c:pt>
                <c:pt idx="2585">
                  <c:v>24.52</c:v>
                </c:pt>
                <c:pt idx="2586">
                  <c:v>26.38</c:v>
                </c:pt>
                <c:pt idx="2587">
                  <c:v>28.73</c:v>
                </c:pt>
                <c:pt idx="2588">
                  <c:v>30.44</c:v>
                </c:pt>
                <c:pt idx="2589">
                  <c:v>31.6</c:v>
                </c:pt>
                <c:pt idx="2590">
                  <c:v>32.08</c:v>
                </c:pt>
                <c:pt idx="2591">
                  <c:v>31.33</c:v>
                </c:pt>
                <c:pt idx="2592">
                  <c:v>31.04</c:v>
                </c:pt>
                <c:pt idx="2593">
                  <c:v>29.92</c:v>
                </c:pt>
                <c:pt idx="2594">
                  <c:v>27.46</c:v>
                </c:pt>
                <c:pt idx="2595">
                  <c:v>23.69</c:v>
                </c:pt>
                <c:pt idx="2596">
                  <c:v>21.78</c:v>
                </c:pt>
                <c:pt idx="2597">
                  <c:v>19.190000000000001</c:v>
                </c:pt>
                <c:pt idx="2598">
                  <c:v>16.149999999999999</c:v>
                </c:pt>
                <c:pt idx="2599">
                  <c:v>13.36</c:v>
                </c:pt>
                <c:pt idx="2600">
                  <c:v>12.05</c:v>
                </c:pt>
                <c:pt idx="2601">
                  <c:v>12.61</c:v>
                </c:pt>
                <c:pt idx="2602">
                  <c:v>12.83</c:v>
                </c:pt>
                <c:pt idx="2603">
                  <c:v>13.71</c:v>
                </c:pt>
                <c:pt idx="2604">
                  <c:v>13.85</c:v>
                </c:pt>
                <c:pt idx="2605">
                  <c:v>14.36</c:v>
                </c:pt>
                <c:pt idx="2606">
                  <c:v>14.52</c:v>
                </c:pt>
                <c:pt idx="2607">
                  <c:v>15.19</c:v>
                </c:pt>
                <c:pt idx="2608">
                  <c:v>17.87</c:v>
                </c:pt>
                <c:pt idx="2609">
                  <c:v>22.76</c:v>
                </c:pt>
                <c:pt idx="2610">
                  <c:v>27.32</c:v>
                </c:pt>
                <c:pt idx="2611">
                  <c:v>27.8</c:v>
                </c:pt>
                <c:pt idx="2612">
                  <c:v>29.54</c:v>
                </c:pt>
                <c:pt idx="2613">
                  <c:v>30.05</c:v>
                </c:pt>
                <c:pt idx="2614">
                  <c:v>30.04</c:v>
                </c:pt>
                <c:pt idx="2615">
                  <c:v>30.32</c:v>
                </c:pt>
                <c:pt idx="2616">
                  <c:v>29.35</c:v>
                </c:pt>
                <c:pt idx="2617">
                  <c:v>28.71</c:v>
                </c:pt>
                <c:pt idx="2618">
                  <c:v>27.18</c:v>
                </c:pt>
                <c:pt idx="2619">
                  <c:v>25.58</c:v>
                </c:pt>
                <c:pt idx="2620">
                  <c:v>23.47</c:v>
                </c:pt>
                <c:pt idx="2621">
                  <c:v>19.420000000000002</c:v>
                </c:pt>
                <c:pt idx="2622">
                  <c:v>15.44</c:v>
                </c:pt>
                <c:pt idx="2623">
                  <c:v>11.03</c:v>
                </c:pt>
                <c:pt idx="2624">
                  <c:v>9.86</c:v>
                </c:pt>
                <c:pt idx="2625">
                  <c:v>10.26</c:v>
                </c:pt>
                <c:pt idx="2626">
                  <c:v>10.85</c:v>
                </c:pt>
                <c:pt idx="2627">
                  <c:v>11.52</c:v>
                </c:pt>
                <c:pt idx="2628">
                  <c:v>13.1</c:v>
                </c:pt>
                <c:pt idx="2629">
                  <c:v>14.07</c:v>
                </c:pt>
                <c:pt idx="2630">
                  <c:v>14.57</c:v>
                </c:pt>
                <c:pt idx="2631">
                  <c:v>15.02</c:v>
                </c:pt>
                <c:pt idx="2632">
                  <c:v>17.559999999999999</c:v>
                </c:pt>
                <c:pt idx="2633">
                  <c:v>23.65</c:v>
                </c:pt>
                <c:pt idx="2634">
                  <c:v>26.13</c:v>
                </c:pt>
                <c:pt idx="2635">
                  <c:v>28.31</c:v>
                </c:pt>
                <c:pt idx="2636">
                  <c:v>28.48</c:v>
                </c:pt>
                <c:pt idx="2637">
                  <c:v>28.35</c:v>
                </c:pt>
                <c:pt idx="2638">
                  <c:v>28.84</c:v>
                </c:pt>
                <c:pt idx="2639">
                  <c:v>28.58</c:v>
                </c:pt>
                <c:pt idx="2640">
                  <c:v>27.96</c:v>
                </c:pt>
                <c:pt idx="2641">
                  <c:v>27.2</c:v>
                </c:pt>
                <c:pt idx="2642">
                  <c:v>25.8</c:v>
                </c:pt>
                <c:pt idx="2643">
                  <c:v>23.83</c:v>
                </c:pt>
                <c:pt idx="2644">
                  <c:v>21.39</c:v>
                </c:pt>
                <c:pt idx="2645">
                  <c:v>18.850000000000001</c:v>
                </c:pt>
                <c:pt idx="2646">
                  <c:v>15.69</c:v>
                </c:pt>
                <c:pt idx="2647">
                  <c:v>12.46</c:v>
                </c:pt>
                <c:pt idx="2648">
                  <c:v>11.34</c:v>
                </c:pt>
                <c:pt idx="2649">
                  <c:v>12.16</c:v>
                </c:pt>
                <c:pt idx="2650">
                  <c:v>12.89</c:v>
                </c:pt>
                <c:pt idx="2651">
                  <c:v>13.67</c:v>
                </c:pt>
                <c:pt idx="2652">
                  <c:v>14.28</c:v>
                </c:pt>
                <c:pt idx="2653">
                  <c:v>14.83</c:v>
                </c:pt>
                <c:pt idx="2654">
                  <c:v>15.49</c:v>
                </c:pt>
                <c:pt idx="2655">
                  <c:v>16.32</c:v>
                </c:pt>
                <c:pt idx="2656">
                  <c:v>18.46</c:v>
                </c:pt>
                <c:pt idx="2657">
                  <c:v>21.95</c:v>
                </c:pt>
                <c:pt idx="2658">
                  <c:v>25.52</c:v>
                </c:pt>
                <c:pt idx="2659">
                  <c:v>28.06</c:v>
                </c:pt>
                <c:pt idx="2660">
                  <c:v>28.89</c:v>
                </c:pt>
                <c:pt idx="2661">
                  <c:v>29.18</c:v>
                </c:pt>
                <c:pt idx="2662">
                  <c:v>29.25</c:v>
                </c:pt>
                <c:pt idx="2663">
                  <c:v>29.1</c:v>
                </c:pt>
                <c:pt idx="2664">
                  <c:v>28.78</c:v>
                </c:pt>
                <c:pt idx="2665">
                  <c:v>28.32</c:v>
                </c:pt>
                <c:pt idx="2666">
                  <c:v>26.48</c:v>
                </c:pt>
                <c:pt idx="2667">
                  <c:v>24.33</c:v>
                </c:pt>
                <c:pt idx="2668">
                  <c:v>21.46</c:v>
                </c:pt>
                <c:pt idx="2669">
                  <c:v>18.579999999999998</c:v>
                </c:pt>
                <c:pt idx="2670">
                  <c:v>15.4</c:v>
                </c:pt>
                <c:pt idx="2671">
                  <c:v>10.9</c:v>
                </c:pt>
                <c:pt idx="2672">
                  <c:v>10.1</c:v>
                </c:pt>
                <c:pt idx="2673">
                  <c:v>11.38</c:v>
                </c:pt>
                <c:pt idx="2674">
                  <c:v>10.55</c:v>
                </c:pt>
                <c:pt idx="2675">
                  <c:v>10.96</c:v>
                </c:pt>
                <c:pt idx="2676">
                  <c:v>11.35</c:v>
                </c:pt>
                <c:pt idx="2677">
                  <c:v>11.56</c:v>
                </c:pt>
                <c:pt idx="2678">
                  <c:v>12.88</c:v>
                </c:pt>
                <c:pt idx="2679">
                  <c:v>14.28</c:v>
                </c:pt>
                <c:pt idx="2680">
                  <c:v>18.98</c:v>
                </c:pt>
                <c:pt idx="2681">
                  <c:v>22.76</c:v>
                </c:pt>
                <c:pt idx="2682">
                  <c:v>25.4</c:v>
                </c:pt>
                <c:pt idx="2683">
                  <c:v>27.06</c:v>
                </c:pt>
                <c:pt idx="2684">
                  <c:v>27.76</c:v>
                </c:pt>
                <c:pt idx="2685">
                  <c:v>28.43</c:v>
                </c:pt>
                <c:pt idx="2686">
                  <c:v>28.42</c:v>
                </c:pt>
                <c:pt idx="2687">
                  <c:v>28.27</c:v>
                </c:pt>
                <c:pt idx="2688">
                  <c:v>28.5</c:v>
                </c:pt>
                <c:pt idx="2689">
                  <c:v>27.68</c:v>
                </c:pt>
                <c:pt idx="2690">
                  <c:v>26.13</c:v>
                </c:pt>
                <c:pt idx="2691">
                  <c:v>23.88</c:v>
                </c:pt>
                <c:pt idx="2692">
                  <c:v>21.58</c:v>
                </c:pt>
                <c:pt idx="2693">
                  <c:v>19.13</c:v>
                </c:pt>
                <c:pt idx="2694">
                  <c:v>16.27</c:v>
                </c:pt>
                <c:pt idx="2695">
                  <c:v>13.46</c:v>
                </c:pt>
                <c:pt idx="2696">
                  <c:v>12.62</c:v>
                </c:pt>
                <c:pt idx="2697">
                  <c:v>13.52</c:v>
                </c:pt>
                <c:pt idx="2698">
                  <c:v>13.21</c:v>
                </c:pt>
                <c:pt idx="2699">
                  <c:v>13.64</c:v>
                </c:pt>
                <c:pt idx="2700">
                  <c:v>14.09</c:v>
                </c:pt>
                <c:pt idx="2701">
                  <c:v>15.32</c:v>
                </c:pt>
                <c:pt idx="2702">
                  <c:v>15.92</c:v>
                </c:pt>
                <c:pt idx="2703">
                  <c:v>16.239999999999998</c:v>
                </c:pt>
                <c:pt idx="2704">
                  <c:v>18.09</c:v>
                </c:pt>
                <c:pt idx="2705">
                  <c:v>23.61</c:v>
                </c:pt>
                <c:pt idx="2706">
                  <c:v>26.7</c:v>
                </c:pt>
                <c:pt idx="2707">
                  <c:v>28.66</c:v>
                </c:pt>
                <c:pt idx="2708">
                  <c:v>29.27</c:v>
                </c:pt>
                <c:pt idx="2709">
                  <c:v>29.12</c:v>
                </c:pt>
                <c:pt idx="2710">
                  <c:v>28.4</c:v>
                </c:pt>
                <c:pt idx="2711">
                  <c:v>26.8</c:v>
                </c:pt>
                <c:pt idx="2712">
                  <c:v>25.2</c:v>
                </c:pt>
                <c:pt idx="2713">
                  <c:v>23.07</c:v>
                </c:pt>
                <c:pt idx="2714">
                  <c:v>20.32</c:v>
                </c:pt>
                <c:pt idx="2715">
                  <c:v>19.77</c:v>
                </c:pt>
                <c:pt idx="2716">
                  <c:v>19.14</c:v>
                </c:pt>
                <c:pt idx="2717">
                  <c:v>18.39</c:v>
                </c:pt>
                <c:pt idx="2718">
                  <c:v>17.47</c:v>
                </c:pt>
                <c:pt idx="2719">
                  <c:v>16.649999999999999</c:v>
                </c:pt>
                <c:pt idx="2720">
                  <c:v>16.350000000000001</c:v>
                </c:pt>
                <c:pt idx="2721">
                  <c:v>16.59</c:v>
                </c:pt>
                <c:pt idx="2722">
                  <c:v>16.87</c:v>
                </c:pt>
                <c:pt idx="2723">
                  <c:v>16.690000000000001</c:v>
                </c:pt>
                <c:pt idx="2724">
                  <c:v>16.32</c:v>
                </c:pt>
                <c:pt idx="2725">
                  <c:v>16.350000000000001</c:v>
                </c:pt>
                <c:pt idx="2726">
                  <c:v>16.579999999999998</c:v>
                </c:pt>
                <c:pt idx="2727">
                  <c:v>16.54</c:v>
                </c:pt>
                <c:pt idx="2728">
                  <c:v>16.440000000000001</c:v>
                </c:pt>
                <c:pt idx="2729">
                  <c:v>16.420000000000002</c:v>
                </c:pt>
                <c:pt idx="2730">
                  <c:v>16.309999999999999</c:v>
                </c:pt>
                <c:pt idx="2731">
                  <c:v>20.56</c:v>
                </c:pt>
                <c:pt idx="2732">
                  <c:v>28.17</c:v>
                </c:pt>
                <c:pt idx="2733">
                  <c:v>27.97</c:v>
                </c:pt>
                <c:pt idx="2734">
                  <c:v>26.75</c:v>
                </c:pt>
                <c:pt idx="2735">
                  <c:v>27.96</c:v>
                </c:pt>
                <c:pt idx="2736">
                  <c:v>28.14</c:v>
                </c:pt>
                <c:pt idx="2737">
                  <c:v>27.49</c:v>
                </c:pt>
                <c:pt idx="2738">
                  <c:v>25.72</c:v>
                </c:pt>
                <c:pt idx="2739">
                  <c:v>24.02</c:v>
                </c:pt>
                <c:pt idx="2740">
                  <c:v>21.69</c:v>
                </c:pt>
                <c:pt idx="2741">
                  <c:v>20.38</c:v>
                </c:pt>
                <c:pt idx="2742">
                  <c:v>19.04</c:v>
                </c:pt>
                <c:pt idx="2743">
                  <c:v>18.670000000000002</c:v>
                </c:pt>
                <c:pt idx="2744">
                  <c:v>18.38</c:v>
                </c:pt>
                <c:pt idx="2745">
                  <c:v>18.600000000000001</c:v>
                </c:pt>
                <c:pt idx="2746">
                  <c:v>18.78</c:v>
                </c:pt>
                <c:pt idx="2747">
                  <c:v>19.100000000000001</c:v>
                </c:pt>
                <c:pt idx="2748">
                  <c:v>19.239999999999998</c:v>
                </c:pt>
                <c:pt idx="2749">
                  <c:v>19.46</c:v>
                </c:pt>
                <c:pt idx="2750">
                  <c:v>19.45</c:v>
                </c:pt>
                <c:pt idx="2751">
                  <c:v>19.190000000000001</c:v>
                </c:pt>
                <c:pt idx="2752">
                  <c:v>19.98</c:v>
                </c:pt>
                <c:pt idx="2753">
                  <c:v>20.7</c:v>
                </c:pt>
                <c:pt idx="2754">
                  <c:v>21.19</c:v>
                </c:pt>
                <c:pt idx="2755">
                  <c:v>21.1</c:v>
                </c:pt>
                <c:pt idx="2756">
                  <c:v>20.96</c:v>
                </c:pt>
                <c:pt idx="2757">
                  <c:v>21.68</c:v>
                </c:pt>
                <c:pt idx="2758">
                  <c:v>28.88</c:v>
                </c:pt>
                <c:pt idx="2759">
                  <c:v>28.19</c:v>
                </c:pt>
                <c:pt idx="2760">
                  <c:v>29.11</c:v>
                </c:pt>
                <c:pt idx="2761">
                  <c:v>28.5</c:v>
                </c:pt>
                <c:pt idx="2762">
                  <c:v>27.32</c:v>
                </c:pt>
                <c:pt idx="2763">
                  <c:v>25.62</c:v>
                </c:pt>
                <c:pt idx="2764">
                  <c:v>23.63</c:v>
                </c:pt>
                <c:pt idx="2765">
                  <c:v>19.97</c:v>
                </c:pt>
                <c:pt idx="2766">
                  <c:v>16.61</c:v>
                </c:pt>
                <c:pt idx="2767">
                  <c:v>12.85</c:v>
                </c:pt>
                <c:pt idx="2768">
                  <c:v>11.53</c:v>
                </c:pt>
                <c:pt idx="2769">
                  <c:v>12.29</c:v>
                </c:pt>
                <c:pt idx="2770">
                  <c:v>12.97</c:v>
                </c:pt>
                <c:pt idx="2771">
                  <c:v>13.88</c:v>
                </c:pt>
                <c:pt idx="2772">
                  <c:v>16.510000000000002</c:v>
                </c:pt>
                <c:pt idx="2773">
                  <c:v>18.04</c:v>
                </c:pt>
                <c:pt idx="2774">
                  <c:v>19.41</c:v>
                </c:pt>
                <c:pt idx="2775">
                  <c:v>21.85</c:v>
                </c:pt>
                <c:pt idx="2776">
                  <c:v>22.76</c:v>
                </c:pt>
                <c:pt idx="2777">
                  <c:v>24.48</c:v>
                </c:pt>
                <c:pt idx="2778">
                  <c:v>26.2</c:v>
                </c:pt>
                <c:pt idx="2779">
                  <c:v>27.54</c:v>
                </c:pt>
                <c:pt idx="2780">
                  <c:v>30.24</c:v>
                </c:pt>
                <c:pt idx="2781">
                  <c:v>30.97</c:v>
                </c:pt>
                <c:pt idx="2782">
                  <c:v>30.64</c:v>
                </c:pt>
                <c:pt idx="2783">
                  <c:v>31.71</c:v>
                </c:pt>
                <c:pt idx="2784">
                  <c:v>30.39</c:v>
                </c:pt>
                <c:pt idx="2785">
                  <c:v>28.67</c:v>
                </c:pt>
                <c:pt idx="2786">
                  <c:v>26.06</c:v>
                </c:pt>
                <c:pt idx="2787">
                  <c:v>23.87</c:v>
                </c:pt>
                <c:pt idx="2788">
                  <c:v>21.58</c:v>
                </c:pt>
                <c:pt idx="2789">
                  <c:v>18.600000000000001</c:v>
                </c:pt>
                <c:pt idx="2790">
                  <c:v>15.65</c:v>
                </c:pt>
                <c:pt idx="2791">
                  <c:v>13.14</c:v>
                </c:pt>
                <c:pt idx="2792">
                  <c:v>12.39</c:v>
                </c:pt>
                <c:pt idx="2793">
                  <c:v>12.87</c:v>
                </c:pt>
                <c:pt idx="2794">
                  <c:v>12.75</c:v>
                </c:pt>
                <c:pt idx="2795">
                  <c:v>12.54</c:v>
                </c:pt>
                <c:pt idx="2796">
                  <c:v>13.68</c:v>
                </c:pt>
                <c:pt idx="2797">
                  <c:v>15.71</c:v>
                </c:pt>
                <c:pt idx="2798">
                  <c:v>16.309999999999999</c:v>
                </c:pt>
                <c:pt idx="2799">
                  <c:v>16.32</c:v>
                </c:pt>
                <c:pt idx="2800">
                  <c:v>18.809999999999999</c:v>
                </c:pt>
                <c:pt idx="2801">
                  <c:v>23.57</c:v>
                </c:pt>
                <c:pt idx="2802">
                  <c:v>26.11</c:v>
                </c:pt>
                <c:pt idx="2803">
                  <c:v>28.26</c:v>
                </c:pt>
                <c:pt idx="2804">
                  <c:v>29.25</c:v>
                </c:pt>
                <c:pt idx="2805">
                  <c:v>29.69</c:v>
                </c:pt>
                <c:pt idx="2806">
                  <c:v>29.77</c:v>
                </c:pt>
                <c:pt idx="2807">
                  <c:v>29.45</c:v>
                </c:pt>
                <c:pt idx="2808">
                  <c:v>28.64</c:v>
                </c:pt>
                <c:pt idx="2809">
                  <c:v>27.44</c:v>
                </c:pt>
                <c:pt idx="2810">
                  <c:v>25.71</c:v>
                </c:pt>
                <c:pt idx="2811">
                  <c:v>23.68</c:v>
                </c:pt>
                <c:pt idx="2812">
                  <c:v>20.6</c:v>
                </c:pt>
                <c:pt idx="2813">
                  <c:v>17.55</c:v>
                </c:pt>
                <c:pt idx="2814">
                  <c:v>14.57</c:v>
                </c:pt>
                <c:pt idx="2815">
                  <c:v>11.41</c:v>
                </c:pt>
                <c:pt idx="2816">
                  <c:v>10.57</c:v>
                </c:pt>
                <c:pt idx="2817">
                  <c:v>11.41</c:v>
                </c:pt>
                <c:pt idx="2818">
                  <c:v>12.33</c:v>
                </c:pt>
                <c:pt idx="2819">
                  <c:v>13.58</c:v>
                </c:pt>
                <c:pt idx="2820">
                  <c:v>13.45</c:v>
                </c:pt>
                <c:pt idx="2821">
                  <c:v>14.49</c:v>
                </c:pt>
                <c:pt idx="2822">
                  <c:v>15.96</c:v>
                </c:pt>
                <c:pt idx="2823">
                  <c:v>17.61</c:v>
                </c:pt>
                <c:pt idx="2824">
                  <c:v>19.59</c:v>
                </c:pt>
                <c:pt idx="2825">
                  <c:v>22.49</c:v>
                </c:pt>
                <c:pt idx="2826">
                  <c:v>24.75</c:v>
                </c:pt>
                <c:pt idx="2827">
                  <c:v>26.68</c:v>
                </c:pt>
                <c:pt idx="2828">
                  <c:v>27.95</c:v>
                </c:pt>
                <c:pt idx="2829">
                  <c:v>29.09</c:v>
                </c:pt>
                <c:pt idx="2830">
                  <c:v>29.71</c:v>
                </c:pt>
                <c:pt idx="2831">
                  <c:v>29.35</c:v>
                </c:pt>
                <c:pt idx="2832">
                  <c:v>28.71</c:v>
                </c:pt>
                <c:pt idx="2833">
                  <c:v>27.49</c:v>
                </c:pt>
                <c:pt idx="2834">
                  <c:v>25.36</c:v>
                </c:pt>
                <c:pt idx="2835">
                  <c:v>23.11</c:v>
                </c:pt>
                <c:pt idx="2836">
                  <c:v>20.53</c:v>
                </c:pt>
                <c:pt idx="2837">
                  <c:v>17.97</c:v>
                </c:pt>
                <c:pt idx="2838">
                  <c:v>14.41</c:v>
                </c:pt>
                <c:pt idx="2839">
                  <c:v>12.21</c:v>
                </c:pt>
                <c:pt idx="2840">
                  <c:v>12.48</c:v>
                </c:pt>
                <c:pt idx="2841">
                  <c:v>13.96</c:v>
                </c:pt>
                <c:pt idx="2842">
                  <c:v>13.05</c:v>
                </c:pt>
                <c:pt idx="2843">
                  <c:v>12.85</c:v>
                </c:pt>
                <c:pt idx="2844">
                  <c:v>13.91</c:v>
                </c:pt>
                <c:pt idx="2845">
                  <c:v>12.91</c:v>
                </c:pt>
                <c:pt idx="2846">
                  <c:v>14.11</c:v>
                </c:pt>
                <c:pt idx="2847">
                  <c:v>14.85</c:v>
                </c:pt>
                <c:pt idx="2848">
                  <c:v>18.05</c:v>
                </c:pt>
                <c:pt idx="2849">
                  <c:v>23.4</c:v>
                </c:pt>
                <c:pt idx="2850">
                  <c:v>25.05</c:v>
                </c:pt>
                <c:pt idx="2851">
                  <c:v>26.7</c:v>
                </c:pt>
                <c:pt idx="2852">
                  <c:v>27.88</c:v>
                </c:pt>
                <c:pt idx="2853">
                  <c:v>28.49</c:v>
                </c:pt>
                <c:pt idx="2854">
                  <c:v>28.24</c:v>
                </c:pt>
                <c:pt idx="2855">
                  <c:v>28.57</c:v>
                </c:pt>
                <c:pt idx="2856">
                  <c:v>28.31</c:v>
                </c:pt>
                <c:pt idx="2857">
                  <c:v>27.17</c:v>
                </c:pt>
                <c:pt idx="2858">
                  <c:v>25.26</c:v>
                </c:pt>
                <c:pt idx="2859">
                  <c:v>22.93</c:v>
                </c:pt>
                <c:pt idx="2860">
                  <c:v>20.52</c:v>
                </c:pt>
                <c:pt idx="2861">
                  <c:v>17.63</c:v>
                </c:pt>
                <c:pt idx="2862">
                  <c:v>14.77</c:v>
                </c:pt>
                <c:pt idx="2863">
                  <c:v>11.13</c:v>
                </c:pt>
                <c:pt idx="2864">
                  <c:v>9.65</c:v>
                </c:pt>
                <c:pt idx="2865">
                  <c:v>10.01</c:v>
                </c:pt>
                <c:pt idx="2866">
                  <c:v>10.46</c:v>
                </c:pt>
                <c:pt idx="2867">
                  <c:v>13.63</c:v>
                </c:pt>
                <c:pt idx="2868">
                  <c:v>14.06</c:v>
                </c:pt>
                <c:pt idx="2869">
                  <c:v>14.33</c:v>
                </c:pt>
                <c:pt idx="2870">
                  <c:v>13.36</c:v>
                </c:pt>
                <c:pt idx="2871">
                  <c:v>14.99</c:v>
                </c:pt>
                <c:pt idx="2872">
                  <c:v>16.36</c:v>
                </c:pt>
                <c:pt idx="2873">
                  <c:v>21.71</c:v>
                </c:pt>
                <c:pt idx="2874">
                  <c:v>23.97</c:v>
                </c:pt>
                <c:pt idx="2875">
                  <c:v>26.01</c:v>
                </c:pt>
                <c:pt idx="2876">
                  <c:v>26.85</c:v>
                </c:pt>
                <c:pt idx="2877">
                  <c:v>27.55</c:v>
                </c:pt>
                <c:pt idx="2878">
                  <c:v>27.63</c:v>
                </c:pt>
                <c:pt idx="2879">
                  <c:v>27.6</c:v>
                </c:pt>
                <c:pt idx="2880">
                  <c:v>26.96</c:v>
                </c:pt>
                <c:pt idx="2881">
                  <c:v>25.99</c:v>
                </c:pt>
                <c:pt idx="2882">
                  <c:v>24.17</c:v>
                </c:pt>
                <c:pt idx="2883">
                  <c:v>21.95</c:v>
                </c:pt>
                <c:pt idx="2884">
                  <c:v>19.62</c:v>
                </c:pt>
                <c:pt idx="2885">
                  <c:v>16.78</c:v>
                </c:pt>
                <c:pt idx="2886">
                  <c:v>14.06</c:v>
                </c:pt>
                <c:pt idx="2887">
                  <c:v>10.93</c:v>
                </c:pt>
                <c:pt idx="2888">
                  <c:v>10.11</c:v>
                </c:pt>
                <c:pt idx="2889">
                  <c:v>12.47</c:v>
                </c:pt>
                <c:pt idx="2890">
                  <c:v>13.61</c:v>
                </c:pt>
                <c:pt idx="2891">
                  <c:v>12.99</c:v>
                </c:pt>
                <c:pt idx="2892">
                  <c:v>13.05</c:v>
                </c:pt>
                <c:pt idx="2893">
                  <c:v>14.07</c:v>
                </c:pt>
                <c:pt idx="2894">
                  <c:v>13.08</c:v>
                </c:pt>
                <c:pt idx="2895">
                  <c:v>13.32</c:v>
                </c:pt>
                <c:pt idx="2896">
                  <c:v>16.97</c:v>
                </c:pt>
                <c:pt idx="2897">
                  <c:v>21.52</c:v>
                </c:pt>
                <c:pt idx="2898">
                  <c:v>23.55</c:v>
                </c:pt>
                <c:pt idx="2899">
                  <c:v>25.15</c:v>
                </c:pt>
                <c:pt idx="2900">
                  <c:v>26.13</c:v>
                </c:pt>
                <c:pt idx="2901">
                  <c:v>26.97</c:v>
                </c:pt>
                <c:pt idx="2902">
                  <c:v>27.07</c:v>
                </c:pt>
                <c:pt idx="2903">
                  <c:v>26.71</c:v>
                </c:pt>
                <c:pt idx="2904">
                  <c:v>25.64</c:v>
                </c:pt>
                <c:pt idx="2905">
                  <c:v>24.47</c:v>
                </c:pt>
                <c:pt idx="2906">
                  <c:v>22.72</c:v>
                </c:pt>
                <c:pt idx="2907">
                  <c:v>21.02</c:v>
                </c:pt>
                <c:pt idx="2908">
                  <c:v>18.809999999999999</c:v>
                </c:pt>
                <c:pt idx="2909">
                  <c:v>16.489999999999998</c:v>
                </c:pt>
                <c:pt idx="2910">
                  <c:v>13.81</c:v>
                </c:pt>
                <c:pt idx="2911">
                  <c:v>10.94</c:v>
                </c:pt>
                <c:pt idx="2912">
                  <c:v>10.65</c:v>
                </c:pt>
                <c:pt idx="2913">
                  <c:v>12.16</c:v>
                </c:pt>
                <c:pt idx="2914">
                  <c:v>12.18</c:v>
                </c:pt>
                <c:pt idx="2915">
                  <c:v>12.91</c:v>
                </c:pt>
                <c:pt idx="2916">
                  <c:v>12.28</c:v>
                </c:pt>
                <c:pt idx="2917">
                  <c:v>11.08</c:v>
                </c:pt>
                <c:pt idx="2918">
                  <c:v>11.59</c:v>
                </c:pt>
                <c:pt idx="2919">
                  <c:v>12.12</c:v>
                </c:pt>
                <c:pt idx="2920">
                  <c:v>15.29</c:v>
                </c:pt>
                <c:pt idx="2921">
                  <c:v>20.239999999999998</c:v>
                </c:pt>
                <c:pt idx="2922">
                  <c:v>22.24</c:v>
                </c:pt>
                <c:pt idx="2923">
                  <c:v>23.85</c:v>
                </c:pt>
                <c:pt idx="2924">
                  <c:v>24.97</c:v>
                </c:pt>
                <c:pt idx="2925">
                  <c:v>25.5</c:v>
                </c:pt>
                <c:pt idx="2926">
                  <c:v>25.41</c:v>
                </c:pt>
                <c:pt idx="2927">
                  <c:v>24.81</c:v>
                </c:pt>
                <c:pt idx="2928">
                  <c:v>23.92</c:v>
                </c:pt>
                <c:pt idx="2929">
                  <c:v>22.79</c:v>
                </c:pt>
                <c:pt idx="2930">
                  <c:v>21.21</c:v>
                </c:pt>
                <c:pt idx="2931">
                  <c:v>19.350000000000001</c:v>
                </c:pt>
                <c:pt idx="2932">
                  <c:v>17.309999999999999</c:v>
                </c:pt>
                <c:pt idx="2933">
                  <c:v>14.89</c:v>
                </c:pt>
                <c:pt idx="2934">
                  <c:v>12.12</c:v>
                </c:pt>
                <c:pt idx="2935">
                  <c:v>9.15</c:v>
                </c:pt>
                <c:pt idx="2936">
                  <c:v>8.41</c:v>
                </c:pt>
                <c:pt idx="2937">
                  <c:v>9.08</c:v>
                </c:pt>
                <c:pt idx="2938">
                  <c:v>9.65</c:v>
                </c:pt>
                <c:pt idx="2939">
                  <c:v>10.25</c:v>
                </c:pt>
                <c:pt idx="2940">
                  <c:v>9.7899999999999991</c:v>
                </c:pt>
                <c:pt idx="2941">
                  <c:v>9.67</c:v>
                </c:pt>
                <c:pt idx="2942">
                  <c:v>10.11</c:v>
                </c:pt>
                <c:pt idx="2943">
                  <c:v>10.95</c:v>
                </c:pt>
                <c:pt idx="2944">
                  <c:v>13.95</c:v>
                </c:pt>
                <c:pt idx="2945">
                  <c:v>18.22</c:v>
                </c:pt>
                <c:pt idx="2946">
                  <c:v>20.02</c:v>
                </c:pt>
                <c:pt idx="2947">
                  <c:v>21.81</c:v>
                </c:pt>
                <c:pt idx="2948">
                  <c:v>22.81</c:v>
                </c:pt>
                <c:pt idx="2949">
                  <c:v>23.36</c:v>
                </c:pt>
                <c:pt idx="2950">
                  <c:v>23.23</c:v>
                </c:pt>
                <c:pt idx="2951">
                  <c:v>22.63</c:v>
                </c:pt>
                <c:pt idx="2952">
                  <c:v>21.59</c:v>
                </c:pt>
                <c:pt idx="2953">
                  <c:v>20.36</c:v>
                </c:pt>
                <c:pt idx="2954">
                  <c:v>18.64</c:v>
                </c:pt>
                <c:pt idx="2955">
                  <c:v>16.13</c:v>
                </c:pt>
                <c:pt idx="2956">
                  <c:v>14.39</c:v>
                </c:pt>
                <c:pt idx="2957">
                  <c:v>13.75</c:v>
                </c:pt>
                <c:pt idx="2958">
                  <c:v>12.24</c:v>
                </c:pt>
                <c:pt idx="2959">
                  <c:v>10.78</c:v>
                </c:pt>
                <c:pt idx="2960">
                  <c:v>10.029999999999999</c:v>
                </c:pt>
                <c:pt idx="2961">
                  <c:v>9.56</c:v>
                </c:pt>
                <c:pt idx="2962">
                  <c:v>9.77</c:v>
                </c:pt>
                <c:pt idx="2963">
                  <c:v>10.67</c:v>
                </c:pt>
                <c:pt idx="2964">
                  <c:v>12.44</c:v>
                </c:pt>
                <c:pt idx="2965">
                  <c:v>14.45</c:v>
                </c:pt>
                <c:pt idx="2966">
                  <c:v>16.45</c:v>
                </c:pt>
                <c:pt idx="2967">
                  <c:v>16.71</c:v>
                </c:pt>
                <c:pt idx="2968">
                  <c:v>19.02</c:v>
                </c:pt>
                <c:pt idx="2969">
                  <c:v>21.98</c:v>
                </c:pt>
                <c:pt idx="2970">
                  <c:v>24.25</c:v>
                </c:pt>
                <c:pt idx="2971">
                  <c:v>26.18</c:v>
                </c:pt>
                <c:pt idx="2972">
                  <c:v>27.18</c:v>
                </c:pt>
                <c:pt idx="2973">
                  <c:v>28.12</c:v>
                </c:pt>
                <c:pt idx="2974">
                  <c:v>28.39</c:v>
                </c:pt>
                <c:pt idx="2975">
                  <c:v>28.04</c:v>
                </c:pt>
                <c:pt idx="2976">
                  <c:v>27.2</c:v>
                </c:pt>
                <c:pt idx="2977">
                  <c:v>25.81</c:v>
                </c:pt>
                <c:pt idx="2978">
                  <c:v>24.28</c:v>
                </c:pt>
                <c:pt idx="2979">
                  <c:v>22.57</c:v>
                </c:pt>
                <c:pt idx="2980">
                  <c:v>19.93</c:v>
                </c:pt>
                <c:pt idx="2981">
                  <c:v>17.510000000000002</c:v>
                </c:pt>
                <c:pt idx="2982">
                  <c:v>14.87</c:v>
                </c:pt>
                <c:pt idx="2983">
                  <c:v>12.44</c:v>
                </c:pt>
                <c:pt idx="2984">
                  <c:v>11.45</c:v>
                </c:pt>
                <c:pt idx="2985">
                  <c:v>11.17</c:v>
                </c:pt>
                <c:pt idx="2986">
                  <c:v>13.04</c:v>
                </c:pt>
                <c:pt idx="2987">
                  <c:v>12.29</c:v>
                </c:pt>
                <c:pt idx="2988">
                  <c:v>11.91</c:v>
                </c:pt>
                <c:pt idx="2989">
                  <c:v>11.94</c:v>
                </c:pt>
                <c:pt idx="2990">
                  <c:v>12.5</c:v>
                </c:pt>
                <c:pt idx="2991">
                  <c:v>13.57</c:v>
                </c:pt>
                <c:pt idx="2992">
                  <c:v>17.03</c:v>
                </c:pt>
                <c:pt idx="2993">
                  <c:v>21.63</c:v>
                </c:pt>
                <c:pt idx="2994">
                  <c:v>23.74</c:v>
                </c:pt>
                <c:pt idx="2995">
                  <c:v>25.06</c:v>
                </c:pt>
                <c:pt idx="2996">
                  <c:v>25.77</c:v>
                </c:pt>
                <c:pt idx="2997">
                  <c:v>26.14</c:v>
                </c:pt>
                <c:pt idx="2998">
                  <c:v>26.24</c:v>
                </c:pt>
                <c:pt idx="2999">
                  <c:v>25.81</c:v>
                </c:pt>
                <c:pt idx="3000">
                  <c:v>25.17</c:v>
                </c:pt>
                <c:pt idx="3001">
                  <c:v>23.97</c:v>
                </c:pt>
                <c:pt idx="3002">
                  <c:v>22.12</c:v>
                </c:pt>
                <c:pt idx="3003">
                  <c:v>20.07</c:v>
                </c:pt>
                <c:pt idx="3004">
                  <c:v>18.010000000000002</c:v>
                </c:pt>
                <c:pt idx="3005">
                  <c:v>15.83</c:v>
                </c:pt>
                <c:pt idx="3006">
                  <c:v>13.57</c:v>
                </c:pt>
                <c:pt idx="3007">
                  <c:v>11.09</c:v>
                </c:pt>
                <c:pt idx="3008">
                  <c:v>10.07</c:v>
                </c:pt>
                <c:pt idx="3009">
                  <c:v>10.48</c:v>
                </c:pt>
                <c:pt idx="3010">
                  <c:v>11.39</c:v>
                </c:pt>
                <c:pt idx="3011">
                  <c:v>11.85</c:v>
                </c:pt>
                <c:pt idx="3012">
                  <c:v>12.78</c:v>
                </c:pt>
                <c:pt idx="3013">
                  <c:v>13.62</c:v>
                </c:pt>
                <c:pt idx="3014">
                  <c:v>14.11</c:v>
                </c:pt>
                <c:pt idx="3015">
                  <c:v>15.37</c:v>
                </c:pt>
                <c:pt idx="3016">
                  <c:v>17.32</c:v>
                </c:pt>
                <c:pt idx="3017">
                  <c:v>19.61</c:v>
                </c:pt>
                <c:pt idx="3018">
                  <c:v>21.41</c:v>
                </c:pt>
                <c:pt idx="3019">
                  <c:v>22.76</c:v>
                </c:pt>
                <c:pt idx="3020">
                  <c:v>23.42</c:v>
                </c:pt>
                <c:pt idx="3021">
                  <c:v>23.75</c:v>
                </c:pt>
                <c:pt idx="3022">
                  <c:v>23.49</c:v>
                </c:pt>
                <c:pt idx="3023">
                  <c:v>23.45</c:v>
                </c:pt>
                <c:pt idx="3024">
                  <c:v>22.43</c:v>
                </c:pt>
                <c:pt idx="3025">
                  <c:v>21.31</c:v>
                </c:pt>
                <c:pt idx="3026">
                  <c:v>20.059999999999999</c:v>
                </c:pt>
                <c:pt idx="3027">
                  <c:v>18.52</c:v>
                </c:pt>
                <c:pt idx="3028">
                  <c:v>16.62</c:v>
                </c:pt>
                <c:pt idx="3029">
                  <c:v>15.07</c:v>
                </c:pt>
                <c:pt idx="3030">
                  <c:v>12.72</c:v>
                </c:pt>
                <c:pt idx="3031">
                  <c:v>11.41</c:v>
                </c:pt>
                <c:pt idx="3032">
                  <c:v>10.94</c:v>
                </c:pt>
                <c:pt idx="3033">
                  <c:v>11.64</c:v>
                </c:pt>
                <c:pt idx="3034">
                  <c:v>11.66</c:v>
                </c:pt>
                <c:pt idx="3035">
                  <c:v>12.87</c:v>
                </c:pt>
                <c:pt idx="3036">
                  <c:v>13.93</c:v>
                </c:pt>
                <c:pt idx="3037">
                  <c:v>14.97</c:v>
                </c:pt>
                <c:pt idx="3038">
                  <c:v>15.77</c:v>
                </c:pt>
                <c:pt idx="3039">
                  <c:v>16.78</c:v>
                </c:pt>
                <c:pt idx="3040">
                  <c:v>18.25</c:v>
                </c:pt>
                <c:pt idx="3041">
                  <c:v>20.62</c:v>
                </c:pt>
                <c:pt idx="3042">
                  <c:v>22.65</c:v>
                </c:pt>
                <c:pt idx="3043">
                  <c:v>24.32</c:v>
                </c:pt>
                <c:pt idx="3044">
                  <c:v>25.27</c:v>
                </c:pt>
                <c:pt idx="3045">
                  <c:v>25.35</c:v>
                </c:pt>
                <c:pt idx="3046">
                  <c:v>25.21</c:v>
                </c:pt>
                <c:pt idx="3047">
                  <c:v>24.87</c:v>
                </c:pt>
                <c:pt idx="3048">
                  <c:v>24.15</c:v>
                </c:pt>
                <c:pt idx="3049">
                  <c:v>23.13</c:v>
                </c:pt>
                <c:pt idx="3050">
                  <c:v>21.91</c:v>
                </c:pt>
                <c:pt idx="3051">
                  <c:v>20.65</c:v>
                </c:pt>
                <c:pt idx="3052">
                  <c:v>19.260000000000002</c:v>
                </c:pt>
                <c:pt idx="3053">
                  <c:v>17.16</c:v>
                </c:pt>
                <c:pt idx="3054">
                  <c:v>14.57</c:v>
                </c:pt>
                <c:pt idx="3055">
                  <c:v>12.01</c:v>
                </c:pt>
                <c:pt idx="3056">
                  <c:v>10.95</c:v>
                </c:pt>
                <c:pt idx="3057">
                  <c:v>11.21</c:v>
                </c:pt>
                <c:pt idx="3058">
                  <c:v>11.31</c:v>
                </c:pt>
                <c:pt idx="3059">
                  <c:v>12.68</c:v>
                </c:pt>
                <c:pt idx="3060">
                  <c:v>14.07</c:v>
                </c:pt>
                <c:pt idx="3061">
                  <c:v>15.06</c:v>
                </c:pt>
                <c:pt idx="3062">
                  <c:v>14.08</c:v>
                </c:pt>
                <c:pt idx="3063">
                  <c:v>12.68</c:v>
                </c:pt>
                <c:pt idx="3064">
                  <c:v>15.36</c:v>
                </c:pt>
                <c:pt idx="3065">
                  <c:v>21.01</c:v>
                </c:pt>
                <c:pt idx="3066">
                  <c:v>22.91</c:v>
                </c:pt>
                <c:pt idx="3067">
                  <c:v>24.62</c:v>
                </c:pt>
                <c:pt idx="3068">
                  <c:v>25.48</c:v>
                </c:pt>
                <c:pt idx="3069">
                  <c:v>26.08</c:v>
                </c:pt>
                <c:pt idx="3070">
                  <c:v>26.24</c:v>
                </c:pt>
                <c:pt idx="3071">
                  <c:v>26.06</c:v>
                </c:pt>
                <c:pt idx="3072">
                  <c:v>25.01</c:v>
                </c:pt>
                <c:pt idx="3073">
                  <c:v>23.88</c:v>
                </c:pt>
                <c:pt idx="3074">
                  <c:v>22.35</c:v>
                </c:pt>
                <c:pt idx="3075">
                  <c:v>20.47</c:v>
                </c:pt>
                <c:pt idx="3076">
                  <c:v>17.989999999999998</c:v>
                </c:pt>
                <c:pt idx="3077">
                  <c:v>15.48</c:v>
                </c:pt>
                <c:pt idx="3078">
                  <c:v>12.97</c:v>
                </c:pt>
                <c:pt idx="3079">
                  <c:v>10.54</c:v>
                </c:pt>
                <c:pt idx="3080">
                  <c:v>9.08</c:v>
                </c:pt>
                <c:pt idx="3081">
                  <c:v>10.02</c:v>
                </c:pt>
                <c:pt idx="3082">
                  <c:v>10.57</c:v>
                </c:pt>
                <c:pt idx="3083">
                  <c:v>11.2</c:v>
                </c:pt>
                <c:pt idx="3084">
                  <c:v>11.39</c:v>
                </c:pt>
                <c:pt idx="3085">
                  <c:v>12.12</c:v>
                </c:pt>
                <c:pt idx="3086">
                  <c:v>12.41</c:v>
                </c:pt>
                <c:pt idx="3087">
                  <c:v>13.16</c:v>
                </c:pt>
                <c:pt idx="3088">
                  <c:v>14.69</c:v>
                </c:pt>
                <c:pt idx="3089">
                  <c:v>19.77</c:v>
                </c:pt>
                <c:pt idx="3090">
                  <c:v>21.42</c:v>
                </c:pt>
                <c:pt idx="3091">
                  <c:v>22.79</c:v>
                </c:pt>
                <c:pt idx="3092">
                  <c:v>24.69</c:v>
                </c:pt>
                <c:pt idx="3093">
                  <c:v>25.3</c:v>
                </c:pt>
                <c:pt idx="3094">
                  <c:v>24.92</c:v>
                </c:pt>
                <c:pt idx="3095">
                  <c:v>23.87</c:v>
                </c:pt>
                <c:pt idx="3096">
                  <c:v>22.75</c:v>
                </c:pt>
                <c:pt idx="3097">
                  <c:v>21.11</c:v>
                </c:pt>
                <c:pt idx="3098">
                  <c:v>19.46</c:v>
                </c:pt>
                <c:pt idx="3099">
                  <c:v>18.190000000000001</c:v>
                </c:pt>
                <c:pt idx="3100">
                  <c:v>16.32</c:v>
                </c:pt>
                <c:pt idx="3101">
                  <c:v>14.41</c:v>
                </c:pt>
                <c:pt idx="3102">
                  <c:v>11.91</c:v>
                </c:pt>
                <c:pt idx="3103">
                  <c:v>9.75</c:v>
                </c:pt>
                <c:pt idx="3104">
                  <c:v>9.8000000000000007</c:v>
                </c:pt>
                <c:pt idx="3105">
                  <c:v>10.210000000000001</c:v>
                </c:pt>
                <c:pt idx="3106">
                  <c:v>10.81</c:v>
                </c:pt>
                <c:pt idx="3107">
                  <c:v>11.67</c:v>
                </c:pt>
                <c:pt idx="3108">
                  <c:v>12.47</c:v>
                </c:pt>
                <c:pt idx="3109">
                  <c:v>13.62</c:v>
                </c:pt>
                <c:pt idx="3110">
                  <c:v>14.29</c:v>
                </c:pt>
                <c:pt idx="3111">
                  <c:v>14.38</c:v>
                </c:pt>
                <c:pt idx="3112">
                  <c:v>15.96</c:v>
                </c:pt>
                <c:pt idx="3113">
                  <c:v>18.97</c:v>
                </c:pt>
                <c:pt idx="3114">
                  <c:v>20.83</c:v>
                </c:pt>
                <c:pt idx="3115">
                  <c:v>22.3</c:v>
                </c:pt>
                <c:pt idx="3116">
                  <c:v>23</c:v>
                </c:pt>
                <c:pt idx="3117">
                  <c:v>23.37</c:v>
                </c:pt>
                <c:pt idx="3118">
                  <c:v>23.17</c:v>
                </c:pt>
                <c:pt idx="3119">
                  <c:v>22.85</c:v>
                </c:pt>
                <c:pt idx="3120">
                  <c:v>22.15</c:v>
                </c:pt>
                <c:pt idx="3121">
                  <c:v>20.97</c:v>
                </c:pt>
                <c:pt idx="3122">
                  <c:v>19.61</c:v>
                </c:pt>
                <c:pt idx="3123">
                  <c:v>18.2</c:v>
                </c:pt>
                <c:pt idx="3124">
                  <c:v>16.399999999999999</c:v>
                </c:pt>
                <c:pt idx="3125">
                  <c:v>14.17</c:v>
                </c:pt>
                <c:pt idx="3126">
                  <c:v>11.83</c:v>
                </c:pt>
                <c:pt idx="3127">
                  <c:v>9.01</c:v>
                </c:pt>
                <c:pt idx="3128">
                  <c:v>8.7100000000000009</c:v>
                </c:pt>
                <c:pt idx="3129">
                  <c:v>9.3699999999999992</c:v>
                </c:pt>
                <c:pt idx="3130">
                  <c:v>10.130000000000001</c:v>
                </c:pt>
                <c:pt idx="3131">
                  <c:v>10.220000000000001</c:v>
                </c:pt>
                <c:pt idx="3132">
                  <c:v>11.25</c:v>
                </c:pt>
                <c:pt idx="3133">
                  <c:v>12.12</c:v>
                </c:pt>
                <c:pt idx="3134">
                  <c:v>12.64</c:v>
                </c:pt>
                <c:pt idx="3135">
                  <c:v>11.99</c:v>
                </c:pt>
                <c:pt idx="3136">
                  <c:v>12.85</c:v>
                </c:pt>
                <c:pt idx="3137">
                  <c:v>17.75</c:v>
                </c:pt>
                <c:pt idx="3138">
                  <c:v>19.54</c:v>
                </c:pt>
                <c:pt idx="3139">
                  <c:v>20.71</c:v>
                </c:pt>
                <c:pt idx="3140">
                  <c:v>21.1</c:v>
                </c:pt>
                <c:pt idx="3141">
                  <c:v>21.08</c:v>
                </c:pt>
                <c:pt idx="3142">
                  <c:v>20.85</c:v>
                </c:pt>
                <c:pt idx="3143">
                  <c:v>20.16</c:v>
                </c:pt>
                <c:pt idx="3144">
                  <c:v>19.36</c:v>
                </c:pt>
                <c:pt idx="3145">
                  <c:v>18.47</c:v>
                </c:pt>
                <c:pt idx="3146">
                  <c:v>17.22</c:v>
                </c:pt>
                <c:pt idx="3147">
                  <c:v>15.71</c:v>
                </c:pt>
                <c:pt idx="3148">
                  <c:v>13.61</c:v>
                </c:pt>
                <c:pt idx="3149">
                  <c:v>11.45</c:v>
                </c:pt>
                <c:pt idx="3150">
                  <c:v>9.18</c:v>
                </c:pt>
                <c:pt idx="3151">
                  <c:v>7.26</c:v>
                </c:pt>
                <c:pt idx="3152">
                  <c:v>6.98</c:v>
                </c:pt>
                <c:pt idx="3153">
                  <c:v>7.27</c:v>
                </c:pt>
                <c:pt idx="3154">
                  <c:v>7.63</c:v>
                </c:pt>
                <c:pt idx="3155">
                  <c:v>7.62</c:v>
                </c:pt>
                <c:pt idx="3156">
                  <c:v>7.85</c:v>
                </c:pt>
                <c:pt idx="3157">
                  <c:v>8.3699999999999992</c:v>
                </c:pt>
                <c:pt idx="3158">
                  <c:v>8.24</c:v>
                </c:pt>
                <c:pt idx="3159">
                  <c:v>8.39</c:v>
                </c:pt>
                <c:pt idx="3160">
                  <c:v>12.09</c:v>
                </c:pt>
                <c:pt idx="3161">
                  <c:v>14.94</c:v>
                </c:pt>
                <c:pt idx="3162">
                  <c:v>16.55</c:v>
                </c:pt>
                <c:pt idx="3163">
                  <c:v>16.59</c:v>
                </c:pt>
                <c:pt idx="3164">
                  <c:v>18.149999999999999</c:v>
                </c:pt>
                <c:pt idx="3165">
                  <c:v>18.940000000000001</c:v>
                </c:pt>
                <c:pt idx="3166">
                  <c:v>18.670000000000002</c:v>
                </c:pt>
                <c:pt idx="3167">
                  <c:v>18.39</c:v>
                </c:pt>
                <c:pt idx="3168">
                  <c:v>17.66</c:v>
                </c:pt>
                <c:pt idx="3169">
                  <c:v>16.59</c:v>
                </c:pt>
                <c:pt idx="3170">
                  <c:v>15.65</c:v>
                </c:pt>
                <c:pt idx="3171">
                  <c:v>14.62</c:v>
                </c:pt>
                <c:pt idx="3172">
                  <c:v>12.85</c:v>
                </c:pt>
                <c:pt idx="3173">
                  <c:v>10.81</c:v>
                </c:pt>
                <c:pt idx="3174">
                  <c:v>8.7100000000000009</c:v>
                </c:pt>
                <c:pt idx="3175">
                  <c:v>6.08</c:v>
                </c:pt>
                <c:pt idx="3176">
                  <c:v>6.96</c:v>
                </c:pt>
                <c:pt idx="3177">
                  <c:v>7.58</c:v>
                </c:pt>
                <c:pt idx="3178">
                  <c:v>7.29</c:v>
                </c:pt>
                <c:pt idx="3179">
                  <c:v>7</c:v>
                </c:pt>
                <c:pt idx="3180">
                  <c:v>7.83</c:v>
                </c:pt>
                <c:pt idx="3181">
                  <c:v>8.7799999999999994</c:v>
                </c:pt>
                <c:pt idx="3182">
                  <c:v>8.16</c:v>
                </c:pt>
                <c:pt idx="3183">
                  <c:v>10.81</c:v>
                </c:pt>
                <c:pt idx="3184">
                  <c:v>13.8</c:v>
                </c:pt>
                <c:pt idx="3185">
                  <c:v>14.86</c:v>
                </c:pt>
                <c:pt idx="3186">
                  <c:v>16.53</c:v>
                </c:pt>
                <c:pt idx="3187">
                  <c:v>17.29</c:v>
                </c:pt>
                <c:pt idx="3188">
                  <c:v>18.23</c:v>
                </c:pt>
                <c:pt idx="3189">
                  <c:v>16.55</c:v>
                </c:pt>
                <c:pt idx="3190">
                  <c:v>16.61</c:v>
                </c:pt>
                <c:pt idx="3191">
                  <c:v>16.829999999999998</c:v>
                </c:pt>
                <c:pt idx="3192">
                  <c:v>15.99</c:v>
                </c:pt>
                <c:pt idx="3193">
                  <c:v>15.81</c:v>
                </c:pt>
                <c:pt idx="3194">
                  <c:v>14.81</c:v>
                </c:pt>
                <c:pt idx="3195">
                  <c:v>13.82</c:v>
                </c:pt>
                <c:pt idx="3196">
                  <c:v>13.37</c:v>
                </c:pt>
                <c:pt idx="3197">
                  <c:v>12.91</c:v>
                </c:pt>
                <c:pt idx="3198">
                  <c:v>12.85</c:v>
                </c:pt>
                <c:pt idx="3199">
                  <c:v>13.45</c:v>
                </c:pt>
                <c:pt idx="3200">
                  <c:v>13.9</c:v>
                </c:pt>
                <c:pt idx="3201">
                  <c:v>13.74</c:v>
                </c:pt>
                <c:pt idx="3202">
                  <c:v>13.61</c:v>
                </c:pt>
                <c:pt idx="3203">
                  <c:v>13.71</c:v>
                </c:pt>
                <c:pt idx="3204">
                  <c:v>13.32</c:v>
                </c:pt>
                <c:pt idx="3205">
                  <c:v>12.79</c:v>
                </c:pt>
                <c:pt idx="3206">
                  <c:v>13.31</c:v>
                </c:pt>
                <c:pt idx="3207">
                  <c:v>13.9</c:v>
                </c:pt>
                <c:pt idx="3208">
                  <c:v>15.51</c:v>
                </c:pt>
                <c:pt idx="3209">
                  <c:v>17.579999999999998</c:v>
                </c:pt>
                <c:pt idx="3210">
                  <c:v>19.829999999999998</c:v>
                </c:pt>
                <c:pt idx="3211">
                  <c:v>21.51</c:v>
                </c:pt>
                <c:pt idx="3212">
                  <c:v>22.4</c:v>
                </c:pt>
                <c:pt idx="3213">
                  <c:v>23.08</c:v>
                </c:pt>
                <c:pt idx="3214">
                  <c:v>22.54</c:v>
                </c:pt>
                <c:pt idx="3215">
                  <c:v>21.82</c:v>
                </c:pt>
                <c:pt idx="3216">
                  <c:v>20.85</c:v>
                </c:pt>
                <c:pt idx="3217">
                  <c:v>18.579999999999998</c:v>
                </c:pt>
                <c:pt idx="3218">
                  <c:v>16.28</c:v>
                </c:pt>
                <c:pt idx="3219">
                  <c:v>15.26</c:v>
                </c:pt>
                <c:pt idx="3220">
                  <c:v>14.8</c:v>
                </c:pt>
                <c:pt idx="3221">
                  <c:v>13.38</c:v>
                </c:pt>
                <c:pt idx="3222">
                  <c:v>11.45</c:v>
                </c:pt>
                <c:pt idx="3223">
                  <c:v>10.59</c:v>
                </c:pt>
                <c:pt idx="3224">
                  <c:v>10.84</c:v>
                </c:pt>
                <c:pt idx="3225">
                  <c:v>11.53</c:v>
                </c:pt>
                <c:pt idx="3226">
                  <c:v>12.32</c:v>
                </c:pt>
                <c:pt idx="3227">
                  <c:v>12.99</c:v>
                </c:pt>
                <c:pt idx="3228">
                  <c:v>13.7</c:v>
                </c:pt>
                <c:pt idx="3229">
                  <c:v>14.3</c:v>
                </c:pt>
                <c:pt idx="3230">
                  <c:v>14.55</c:v>
                </c:pt>
                <c:pt idx="3231">
                  <c:v>14.88</c:v>
                </c:pt>
                <c:pt idx="3232">
                  <c:v>15.49</c:v>
                </c:pt>
                <c:pt idx="3233">
                  <c:v>17.47</c:v>
                </c:pt>
                <c:pt idx="3234">
                  <c:v>18.95</c:v>
                </c:pt>
                <c:pt idx="3235">
                  <c:v>19.87</c:v>
                </c:pt>
                <c:pt idx="3236">
                  <c:v>20.39</c:v>
                </c:pt>
                <c:pt idx="3237">
                  <c:v>21.51</c:v>
                </c:pt>
                <c:pt idx="3238">
                  <c:v>23.29</c:v>
                </c:pt>
                <c:pt idx="3239">
                  <c:v>22.14</c:v>
                </c:pt>
                <c:pt idx="3240">
                  <c:v>21.89</c:v>
                </c:pt>
                <c:pt idx="3241">
                  <c:v>20.79</c:v>
                </c:pt>
                <c:pt idx="3242">
                  <c:v>19.62</c:v>
                </c:pt>
                <c:pt idx="3243">
                  <c:v>18.61</c:v>
                </c:pt>
                <c:pt idx="3244">
                  <c:v>16.66</c:v>
                </c:pt>
                <c:pt idx="3245">
                  <c:v>15.79</c:v>
                </c:pt>
                <c:pt idx="3246">
                  <c:v>14</c:v>
                </c:pt>
                <c:pt idx="3247">
                  <c:v>11.78</c:v>
                </c:pt>
                <c:pt idx="3248">
                  <c:v>11.83</c:v>
                </c:pt>
                <c:pt idx="3249">
                  <c:v>12.01</c:v>
                </c:pt>
                <c:pt idx="3250">
                  <c:v>13</c:v>
                </c:pt>
                <c:pt idx="3251">
                  <c:v>13.26</c:v>
                </c:pt>
                <c:pt idx="3252">
                  <c:v>13.55</c:v>
                </c:pt>
                <c:pt idx="3253">
                  <c:v>13.73</c:v>
                </c:pt>
                <c:pt idx="3254">
                  <c:v>15.01</c:v>
                </c:pt>
                <c:pt idx="3255">
                  <c:v>16.54</c:v>
                </c:pt>
                <c:pt idx="3256">
                  <c:v>16.86</c:v>
                </c:pt>
                <c:pt idx="3257">
                  <c:v>17.62</c:v>
                </c:pt>
                <c:pt idx="3258">
                  <c:v>18.350000000000001</c:v>
                </c:pt>
                <c:pt idx="3259">
                  <c:v>18.989999999999998</c:v>
                </c:pt>
                <c:pt idx="3260">
                  <c:v>19.95</c:v>
                </c:pt>
                <c:pt idx="3261">
                  <c:v>19.5</c:v>
                </c:pt>
                <c:pt idx="3262">
                  <c:v>20.39</c:v>
                </c:pt>
                <c:pt idx="3263">
                  <c:v>20.6</c:v>
                </c:pt>
                <c:pt idx="3264">
                  <c:v>20.62</c:v>
                </c:pt>
                <c:pt idx="3265">
                  <c:v>19.93</c:v>
                </c:pt>
                <c:pt idx="3266">
                  <c:v>18.36</c:v>
                </c:pt>
                <c:pt idx="3267">
                  <c:v>16.41</c:v>
                </c:pt>
                <c:pt idx="3268">
                  <c:v>14.45</c:v>
                </c:pt>
                <c:pt idx="3269">
                  <c:v>13.96</c:v>
                </c:pt>
                <c:pt idx="3270">
                  <c:v>12.55</c:v>
                </c:pt>
                <c:pt idx="3271">
                  <c:v>11.92</c:v>
                </c:pt>
                <c:pt idx="3272">
                  <c:v>12</c:v>
                </c:pt>
                <c:pt idx="3273">
                  <c:v>10.95</c:v>
                </c:pt>
                <c:pt idx="3274">
                  <c:v>10.24</c:v>
                </c:pt>
                <c:pt idx="3275">
                  <c:v>12.42</c:v>
                </c:pt>
                <c:pt idx="3276">
                  <c:v>12.45</c:v>
                </c:pt>
                <c:pt idx="3277">
                  <c:v>11.82</c:v>
                </c:pt>
                <c:pt idx="3278">
                  <c:v>13.2</c:v>
                </c:pt>
                <c:pt idx="3279">
                  <c:v>13.96</c:v>
                </c:pt>
                <c:pt idx="3280">
                  <c:v>14.82</c:v>
                </c:pt>
                <c:pt idx="3281">
                  <c:v>16.34</c:v>
                </c:pt>
                <c:pt idx="3282">
                  <c:v>17.350000000000001</c:v>
                </c:pt>
                <c:pt idx="3283">
                  <c:v>18.52</c:v>
                </c:pt>
                <c:pt idx="3284">
                  <c:v>18.86</c:v>
                </c:pt>
                <c:pt idx="3285">
                  <c:v>19.350000000000001</c:v>
                </c:pt>
                <c:pt idx="3286">
                  <c:v>19.260000000000002</c:v>
                </c:pt>
                <c:pt idx="3287">
                  <c:v>19.239999999999998</c:v>
                </c:pt>
                <c:pt idx="3288">
                  <c:v>19.02</c:v>
                </c:pt>
                <c:pt idx="3289">
                  <c:v>18.260000000000002</c:v>
                </c:pt>
                <c:pt idx="3290">
                  <c:v>17.850000000000001</c:v>
                </c:pt>
                <c:pt idx="3291">
                  <c:v>16.239999999999998</c:v>
                </c:pt>
                <c:pt idx="3292">
                  <c:v>14.13</c:v>
                </c:pt>
                <c:pt idx="3293">
                  <c:v>12.03</c:v>
                </c:pt>
                <c:pt idx="3294">
                  <c:v>9.23</c:v>
                </c:pt>
                <c:pt idx="3295">
                  <c:v>6.19</c:v>
                </c:pt>
                <c:pt idx="3296">
                  <c:v>5.32</c:v>
                </c:pt>
                <c:pt idx="3297">
                  <c:v>5.48</c:v>
                </c:pt>
                <c:pt idx="3298">
                  <c:v>5.44</c:v>
                </c:pt>
                <c:pt idx="3299">
                  <c:v>5.97</c:v>
                </c:pt>
                <c:pt idx="3300">
                  <c:v>7.64</c:v>
                </c:pt>
                <c:pt idx="3301">
                  <c:v>9.73</c:v>
                </c:pt>
                <c:pt idx="3302">
                  <c:v>10.72</c:v>
                </c:pt>
                <c:pt idx="3303">
                  <c:v>10.83</c:v>
                </c:pt>
                <c:pt idx="3304">
                  <c:v>10.76</c:v>
                </c:pt>
                <c:pt idx="3305">
                  <c:v>13.21</c:v>
                </c:pt>
                <c:pt idx="3306">
                  <c:v>15.54</c:v>
                </c:pt>
                <c:pt idx="3307">
                  <c:v>16.440000000000001</c:v>
                </c:pt>
                <c:pt idx="3308">
                  <c:v>16.420000000000002</c:v>
                </c:pt>
                <c:pt idx="3309">
                  <c:v>17.489999999999998</c:v>
                </c:pt>
                <c:pt idx="3310">
                  <c:v>17.899999999999999</c:v>
                </c:pt>
                <c:pt idx="3311">
                  <c:v>17.190000000000001</c:v>
                </c:pt>
                <c:pt idx="3312">
                  <c:v>16.420000000000002</c:v>
                </c:pt>
                <c:pt idx="3313">
                  <c:v>15.53</c:v>
                </c:pt>
                <c:pt idx="3314">
                  <c:v>15.12</c:v>
                </c:pt>
                <c:pt idx="3315">
                  <c:v>12.5</c:v>
                </c:pt>
                <c:pt idx="3316">
                  <c:v>12</c:v>
                </c:pt>
                <c:pt idx="3317">
                  <c:v>10.28</c:v>
                </c:pt>
                <c:pt idx="3318">
                  <c:v>7.47</c:v>
                </c:pt>
                <c:pt idx="3319">
                  <c:v>3.41</c:v>
                </c:pt>
                <c:pt idx="3320">
                  <c:v>2.67</c:v>
                </c:pt>
                <c:pt idx="3321">
                  <c:v>3.31</c:v>
                </c:pt>
                <c:pt idx="3322">
                  <c:v>4.33</c:v>
                </c:pt>
                <c:pt idx="3323">
                  <c:v>6.14</c:v>
                </c:pt>
                <c:pt idx="3324">
                  <c:v>6.83</c:v>
                </c:pt>
                <c:pt idx="3325">
                  <c:v>6.89</c:v>
                </c:pt>
                <c:pt idx="3326">
                  <c:v>8.44</c:v>
                </c:pt>
                <c:pt idx="3327">
                  <c:v>9.31</c:v>
                </c:pt>
                <c:pt idx="3328">
                  <c:v>9.98</c:v>
                </c:pt>
                <c:pt idx="3329">
                  <c:v>12.85</c:v>
                </c:pt>
                <c:pt idx="3330">
                  <c:v>14.51</c:v>
                </c:pt>
                <c:pt idx="3331">
                  <c:v>15.31</c:v>
                </c:pt>
                <c:pt idx="3332">
                  <c:v>15.67</c:v>
                </c:pt>
                <c:pt idx="3333">
                  <c:v>15.96</c:v>
                </c:pt>
                <c:pt idx="3334">
                  <c:v>16.21</c:v>
                </c:pt>
                <c:pt idx="3335">
                  <c:v>15.88</c:v>
                </c:pt>
                <c:pt idx="3336">
                  <c:v>16.07</c:v>
                </c:pt>
                <c:pt idx="3337">
                  <c:v>15.71</c:v>
                </c:pt>
                <c:pt idx="3338">
                  <c:v>14.72</c:v>
                </c:pt>
                <c:pt idx="3339">
                  <c:v>13.68</c:v>
                </c:pt>
                <c:pt idx="3340">
                  <c:v>11.94</c:v>
                </c:pt>
                <c:pt idx="3341">
                  <c:v>9.89</c:v>
                </c:pt>
                <c:pt idx="3342">
                  <c:v>7.89</c:v>
                </c:pt>
                <c:pt idx="3343">
                  <c:v>4.5999999999999996</c:v>
                </c:pt>
                <c:pt idx="3344">
                  <c:v>4.58</c:v>
                </c:pt>
                <c:pt idx="3345">
                  <c:v>4.34</c:v>
                </c:pt>
                <c:pt idx="3346">
                  <c:v>5.04</c:v>
                </c:pt>
                <c:pt idx="3347">
                  <c:v>4.49</c:v>
                </c:pt>
                <c:pt idx="3348">
                  <c:v>5.54</c:v>
                </c:pt>
                <c:pt idx="3349">
                  <c:v>7.66</c:v>
                </c:pt>
                <c:pt idx="3350">
                  <c:v>8.1999999999999993</c:v>
                </c:pt>
                <c:pt idx="3351">
                  <c:v>9.24</c:v>
                </c:pt>
                <c:pt idx="3352">
                  <c:v>10.08</c:v>
                </c:pt>
                <c:pt idx="3353">
                  <c:v>12.02</c:v>
                </c:pt>
                <c:pt idx="3354">
                  <c:v>13.69</c:v>
                </c:pt>
                <c:pt idx="3355">
                  <c:v>13.97</c:v>
                </c:pt>
                <c:pt idx="3356">
                  <c:v>14.17</c:v>
                </c:pt>
                <c:pt idx="3357">
                  <c:v>15.25</c:v>
                </c:pt>
                <c:pt idx="3358">
                  <c:v>14.91</c:v>
                </c:pt>
                <c:pt idx="3359">
                  <c:v>15.35</c:v>
                </c:pt>
                <c:pt idx="3360">
                  <c:v>14.89</c:v>
                </c:pt>
                <c:pt idx="3361">
                  <c:v>13.81</c:v>
                </c:pt>
                <c:pt idx="3362">
                  <c:v>12.77</c:v>
                </c:pt>
                <c:pt idx="3363">
                  <c:v>12.03</c:v>
                </c:pt>
                <c:pt idx="3364">
                  <c:v>10.49</c:v>
                </c:pt>
                <c:pt idx="3365">
                  <c:v>8.5500000000000007</c:v>
                </c:pt>
                <c:pt idx="3366">
                  <c:v>7.2</c:v>
                </c:pt>
                <c:pt idx="3367">
                  <c:v>6.67</c:v>
                </c:pt>
                <c:pt idx="3368">
                  <c:v>6.89</c:v>
                </c:pt>
                <c:pt idx="3369">
                  <c:v>7.23</c:v>
                </c:pt>
                <c:pt idx="3370">
                  <c:v>8.52</c:v>
                </c:pt>
                <c:pt idx="3371">
                  <c:v>8.99</c:v>
                </c:pt>
                <c:pt idx="3372">
                  <c:v>9.2899999999999991</c:v>
                </c:pt>
                <c:pt idx="3373">
                  <c:v>9.2100000000000009</c:v>
                </c:pt>
                <c:pt idx="3374">
                  <c:v>9.27</c:v>
                </c:pt>
                <c:pt idx="3375">
                  <c:v>9.75</c:v>
                </c:pt>
                <c:pt idx="3376">
                  <c:v>11.3</c:v>
                </c:pt>
                <c:pt idx="3377">
                  <c:v>12.66</c:v>
                </c:pt>
                <c:pt idx="3378">
                  <c:v>13.5</c:v>
                </c:pt>
                <c:pt idx="3379">
                  <c:v>14.11</c:v>
                </c:pt>
                <c:pt idx="3380">
                  <c:v>15.75</c:v>
                </c:pt>
                <c:pt idx="3381">
                  <c:v>15.31</c:v>
                </c:pt>
                <c:pt idx="3382">
                  <c:v>13.28</c:v>
                </c:pt>
                <c:pt idx="3383">
                  <c:v>14.96</c:v>
                </c:pt>
                <c:pt idx="3384">
                  <c:v>15.81</c:v>
                </c:pt>
                <c:pt idx="3385">
                  <c:v>14.19</c:v>
                </c:pt>
                <c:pt idx="3386">
                  <c:v>11.9</c:v>
                </c:pt>
                <c:pt idx="3387">
                  <c:v>11.03</c:v>
                </c:pt>
                <c:pt idx="3388">
                  <c:v>10.33</c:v>
                </c:pt>
                <c:pt idx="3389">
                  <c:v>9.33</c:v>
                </c:pt>
                <c:pt idx="3390">
                  <c:v>8.66</c:v>
                </c:pt>
                <c:pt idx="3391">
                  <c:v>8.61</c:v>
                </c:pt>
                <c:pt idx="3392">
                  <c:v>8.77</c:v>
                </c:pt>
                <c:pt idx="3393">
                  <c:v>8.9499999999999993</c:v>
                </c:pt>
                <c:pt idx="3394">
                  <c:v>9.33</c:v>
                </c:pt>
                <c:pt idx="3395">
                  <c:v>9.2200000000000006</c:v>
                </c:pt>
                <c:pt idx="3396">
                  <c:v>9.93</c:v>
                </c:pt>
                <c:pt idx="3397">
                  <c:v>10.43</c:v>
                </c:pt>
                <c:pt idx="3398">
                  <c:v>11.04</c:v>
                </c:pt>
                <c:pt idx="3399">
                  <c:v>10.11</c:v>
                </c:pt>
                <c:pt idx="3400">
                  <c:v>10.48</c:v>
                </c:pt>
                <c:pt idx="3401">
                  <c:v>12.77</c:v>
                </c:pt>
                <c:pt idx="3402">
                  <c:v>13.52</c:v>
                </c:pt>
                <c:pt idx="3403">
                  <c:v>14.26</c:v>
                </c:pt>
                <c:pt idx="3404">
                  <c:v>15.03</c:v>
                </c:pt>
                <c:pt idx="3405">
                  <c:v>15.3</c:v>
                </c:pt>
                <c:pt idx="3406">
                  <c:v>14.65</c:v>
                </c:pt>
                <c:pt idx="3407">
                  <c:v>15.58</c:v>
                </c:pt>
                <c:pt idx="3408">
                  <c:v>15.36</c:v>
                </c:pt>
                <c:pt idx="3409">
                  <c:v>13.97</c:v>
                </c:pt>
                <c:pt idx="3410">
                  <c:v>13.08</c:v>
                </c:pt>
                <c:pt idx="3411">
                  <c:v>12.33</c:v>
                </c:pt>
                <c:pt idx="3412">
                  <c:v>11.54</c:v>
                </c:pt>
                <c:pt idx="3413">
                  <c:v>10.76</c:v>
                </c:pt>
                <c:pt idx="3414">
                  <c:v>10.08</c:v>
                </c:pt>
                <c:pt idx="3415">
                  <c:v>8.8699999999999992</c:v>
                </c:pt>
                <c:pt idx="3416">
                  <c:v>7.13</c:v>
                </c:pt>
                <c:pt idx="3417">
                  <c:v>7.02</c:v>
                </c:pt>
                <c:pt idx="3418">
                  <c:v>6.94</c:v>
                </c:pt>
                <c:pt idx="3419">
                  <c:v>7.5</c:v>
                </c:pt>
                <c:pt idx="3420">
                  <c:v>7.64</c:v>
                </c:pt>
                <c:pt idx="3421">
                  <c:v>7.71</c:v>
                </c:pt>
                <c:pt idx="3422">
                  <c:v>8.2200000000000006</c:v>
                </c:pt>
                <c:pt idx="3423">
                  <c:v>9.4700000000000006</c:v>
                </c:pt>
                <c:pt idx="3424">
                  <c:v>11.15</c:v>
                </c:pt>
                <c:pt idx="3425">
                  <c:v>12.34</c:v>
                </c:pt>
                <c:pt idx="3426">
                  <c:v>14.38</c:v>
                </c:pt>
                <c:pt idx="3427">
                  <c:v>14.45</c:v>
                </c:pt>
                <c:pt idx="3428">
                  <c:v>14.1</c:v>
                </c:pt>
                <c:pt idx="3429">
                  <c:v>17.420000000000002</c:v>
                </c:pt>
                <c:pt idx="3430">
                  <c:v>17.47</c:v>
                </c:pt>
                <c:pt idx="3431">
                  <c:v>19.61</c:v>
                </c:pt>
                <c:pt idx="3432">
                  <c:v>20.68</c:v>
                </c:pt>
                <c:pt idx="3433">
                  <c:v>18.8</c:v>
                </c:pt>
                <c:pt idx="3434">
                  <c:v>17.7</c:v>
                </c:pt>
                <c:pt idx="3435">
                  <c:v>17.71</c:v>
                </c:pt>
                <c:pt idx="3436">
                  <c:v>15.61</c:v>
                </c:pt>
                <c:pt idx="3437">
                  <c:v>13.78</c:v>
                </c:pt>
                <c:pt idx="3438">
                  <c:v>11.37</c:v>
                </c:pt>
                <c:pt idx="3439">
                  <c:v>10.89</c:v>
                </c:pt>
                <c:pt idx="3440">
                  <c:v>11.12</c:v>
                </c:pt>
                <c:pt idx="3441">
                  <c:v>11.15</c:v>
                </c:pt>
                <c:pt idx="3442">
                  <c:v>10.86</c:v>
                </c:pt>
                <c:pt idx="3443">
                  <c:v>10.85</c:v>
                </c:pt>
                <c:pt idx="3444">
                  <c:v>10.48</c:v>
                </c:pt>
                <c:pt idx="3445">
                  <c:v>10.88</c:v>
                </c:pt>
                <c:pt idx="3446">
                  <c:v>11.73</c:v>
                </c:pt>
                <c:pt idx="3447">
                  <c:v>12.13</c:v>
                </c:pt>
                <c:pt idx="3448">
                  <c:v>12.45</c:v>
                </c:pt>
                <c:pt idx="3449">
                  <c:v>13.33</c:v>
                </c:pt>
                <c:pt idx="3450">
                  <c:v>14.11</c:v>
                </c:pt>
                <c:pt idx="3451">
                  <c:v>14.41</c:v>
                </c:pt>
                <c:pt idx="3452">
                  <c:v>14.11</c:v>
                </c:pt>
                <c:pt idx="3453">
                  <c:v>13.64</c:v>
                </c:pt>
                <c:pt idx="3454">
                  <c:v>14.59</c:v>
                </c:pt>
                <c:pt idx="3455">
                  <c:v>15.03</c:v>
                </c:pt>
                <c:pt idx="3456">
                  <c:v>13.83</c:v>
                </c:pt>
                <c:pt idx="3457">
                  <c:v>13.53</c:v>
                </c:pt>
                <c:pt idx="3458">
                  <c:v>13.82</c:v>
                </c:pt>
                <c:pt idx="3459">
                  <c:v>13.82</c:v>
                </c:pt>
                <c:pt idx="3460">
                  <c:v>12.53</c:v>
                </c:pt>
                <c:pt idx="3461">
                  <c:v>11.18</c:v>
                </c:pt>
                <c:pt idx="3462">
                  <c:v>10.039999999999999</c:v>
                </c:pt>
                <c:pt idx="3463">
                  <c:v>8.93</c:v>
                </c:pt>
                <c:pt idx="3464">
                  <c:v>8.5399999999999991</c:v>
                </c:pt>
                <c:pt idx="3465">
                  <c:v>8.6999999999999993</c:v>
                </c:pt>
                <c:pt idx="3466">
                  <c:v>8.57</c:v>
                </c:pt>
                <c:pt idx="3467">
                  <c:v>8.5299999999999994</c:v>
                </c:pt>
                <c:pt idx="3468">
                  <c:v>8.2100000000000009</c:v>
                </c:pt>
                <c:pt idx="3469">
                  <c:v>8.14</c:v>
                </c:pt>
                <c:pt idx="3470">
                  <c:v>9.16</c:v>
                </c:pt>
                <c:pt idx="3471">
                  <c:v>10.86</c:v>
                </c:pt>
                <c:pt idx="3472">
                  <c:v>12.37</c:v>
                </c:pt>
                <c:pt idx="3473">
                  <c:v>14.12</c:v>
                </c:pt>
                <c:pt idx="3474">
                  <c:v>15.46</c:v>
                </c:pt>
                <c:pt idx="3475">
                  <c:v>16.079999999999998</c:v>
                </c:pt>
                <c:pt idx="3476">
                  <c:v>15.68</c:v>
                </c:pt>
                <c:pt idx="3477">
                  <c:v>17.71</c:v>
                </c:pt>
                <c:pt idx="3478">
                  <c:v>17.48</c:v>
                </c:pt>
                <c:pt idx="3479">
                  <c:v>16.579999999999998</c:v>
                </c:pt>
                <c:pt idx="3480">
                  <c:v>14.97</c:v>
                </c:pt>
                <c:pt idx="3481">
                  <c:v>15.25</c:v>
                </c:pt>
                <c:pt idx="3482">
                  <c:v>13.45</c:v>
                </c:pt>
                <c:pt idx="3483">
                  <c:v>13.07</c:v>
                </c:pt>
                <c:pt idx="3484">
                  <c:v>13.3</c:v>
                </c:pt>
                <c:pt idx="3485">
                  <c:v>11.1</c:v>
                </c:pt>
                <c:pt idx="3486">
                  <c:v>9.5500000000000007</c:v>
                </c:pt>
                <c:pt idx="3487">
                  <c:v>9.0500000000000007</c:v>
                </c:pt>
                <c:pt idx="3488">
                  <c:v>8.7100000000000009</c:v>
                </c:pt>
                <c:pt idx="3489">
                  <c:v>8.35</c:v>
                </c:pt>
                <c:pt idx="3490">
                  <c:v>8.92</c:v>
                </c:pt>
                <c:pt idx="3491">
                  <c:v>10.01</c:v>
                </c:pt>
                <c:pt idx="3492">
                  <c:v>10.18</c:v>
                </c:pt>
                <c:pt idx="3493">
                  <c:v>9.84</c:v>
                </c:pt>
                <c:pt idx="3494">
                  <c:v>9.0500000000000007</c:v>
                </c:pt>
                <c:pt idx="3495">
                  <c:v>9.9</c:v>
                </c:pt>
                <c:pt idx="3496">
                  <c:v>10.93</c:v>
                </c:pt>
                <c:pt idx="3497">
                  <c:v>11.55</c:v>
                </c:pt>
                <c:pt idx="3498">
                  <c:v>13.27</c:v>
                </c:pt>
                <c:pt idx="3499">
                  <c:v>14.94</c:v>
                </c:pt>
                <c:pt idx="3500">
                  <c:v>13.2</c:v>
                </c:pt>
                <c:pt idx="3501">
                  <c:v>13.84</c:v>
                </c:pt>
                <c:pt idx="3502">
                  <c:v>12.98</c:v>
                </c:pt>
                <c:pt idx="3503">
                  <c:v>12.37</c:v>
                </c:pt>
                <c:pt idx="3504">
                  <c:v>11.58</c:v>
                </c:pt>
                <c:pt idx="3505">
                  <c:v>10.53</c:v>
                </c:pt>
                <c:pt idx="3506">
                  <c:v>10.37</c:v>
                </c:pt>
                <c:pt idx="3507">
                  <c:v>10.39</c:v>
                </c:pt>
                <c:pt idx="3508">
                  <c:v>11.38</c:v>
                </c:pt>
                <c:pt idx="3509">
                  <c:v>11.08</c:v>
                </c:pt>
                <c:pt idx="3510">
                  <c:v>10.130000000000001</c:v>
                </c:pt>
                <c:pt idx="3511">
                  <c:v>9.2200000000000006</c:v>
                </c:pt>
                <c:pt idx="3512">
                  <c:v>9.2100000000000009</c:v>
                </c:pt>
                <c:pt idx="3513">
                  <c:v>9.58</c:v>
                </c:pt>
                <c:pt idx="3514">
                  <c:v>10.73</c:v>
                </c:pt>
                <c:pt idx="3515">
                  <c:v>12.32</c:v>
                </c:pt>
                <c:pt idx="3516">
                  <c:v>12.69</c:v>
                </c:pt>
                <c:pt idx="3517">
                  <c:v>12.28</c:v>
                </c:pt>
                <c:pt idx="3518">
                  <c:v>12.08</c:v>
                </c:pt>
                <c:pt idx="3519">
                  <c:v>12.77</c:v>
                </c:pt>
                <c:pt idx="3520">
                  <c:v>13.12</c:v>
                </c:pt>
                <c:pt idx="3521">
                  <c:v>13.98</c:v>
                </c:pt>
                <c:pt idx="3522">
                  <c:v>15.41</c:v>
                </c:pt>
                <c:pt idx="3523">
                  <c:v>15.43</c:v>
                </c:pt>
                <c:pt idx="3524">
                  <c:v>15.27</c:v>
                </c:pt>
                <c:pt idx="3525">
                  <c:v>14.44</c:v>
                </c:pt>
                <c:pt idx="3526">
                  <c:v>14.02</c:v>
                </c:pt>
                <c:pt idx="3527">
                  <c:v>13.91</c:v>
                </c:pt>
                <c:pt idx="3528">
                  <c:v>13.41</c:v>
                </c:pt>
                <c:pt idx="3529">
                  <c:v>13.33</c:v>
                </c:pt>
                <c:pt idx="3530">
                  <c:v>13.66</c:v>
                </c:pt>
                <c:pt idx="3531">
                  <c:v>13.55</c:v>
                </c:pt>
                <c:pt idx="3532">
                  <c:v>14.01</c:v>
                </c:pt>
                <c:pt idx="3533">
                  <c:v>14.12</c:v>
                </c:pt>
                <c:pt idx="3534">
                  <c:v>14.06</c:v>
                </c:pt>
                <c:pt idx="3535">
                  <c:v>13.85</c:v>
                </c:pt>
                <c:pt idx="3536">
                  <c:v>13.82</c:v>
                </c:pt>
                <c:pt idx="3537">
                  <c:v>13.94</c:v>
                </c:pt>
                <c:pt idx="3538">
                  <c:v>13.99</c:v>
                </c:pt>
                <c:pt idx="3539">
                  <c:v>14.28</c:v>
                </c:pt>
                <c:pt idx="3540">
                  <c:v>15.18</c:v>
                </c:pt>
                <c:pt idx="3541">
                  <c:v>13.74</c:v>
                </c:pt>
                <c:pt idx="3542">
                  <c:v>14.49</c:v>
                </c:pt>
                <c:pt idx="3543">
                  <c:v>13.82</c:v>
                </c:pt>
                <c:pt idx="3544">
                  <c:v>13.84</c:v>
                </c:pt>
                <c:pt idx="3545">
                  <c:v>14.99</c:v>
                </c:pt>
                <c:pt idx="3546">
                  <c:v>17.34</c:v>
                </c:pt>
                <c:pt idx="3547">
                  <c:v>18.12</c:v>
                </c:pt>
                <c:pt idx="3548">
                  <c:v>18.23</c:v>
                </c:pt>
                <c:pt idx="3549">
                  <c:v>19.059999999999999</c:v>
                </c:pt>
                <c:pt idx="3550">
                  <c:v>18.29</c:v>
                </c:pt>
                <c:pt idx="3551">
                  <c:v>18.260000000000002</c:v>
                </c:pt>
                <c:pt idx="3552">
                  <c:v>16.670000000000002</c:v>
                </c:pt>
                <c:pt idx="3553">
                  <c:v>16.78</c:v>
                </c:pt>
                <c:pt idx="3554">
                  <c:v>16.45</c:v>
                </c:pt>
                <c:pt idx="3555">
                  <c:v>15.04</c:v>
                </c:pt>
                <c:pt idx="3556">
                  <c:v>13.01</c:v>
                </c:pt>
                <c:pt idx="3557">
                  <c:v>12.24</c:v>
                </c:pt>
                <c:pt idx="3558">
                  <c:v>11.85</c:v>
                </c:pt>
                <c:pt idx="3559">
                  <c:v>12.09</c:v>
                </c:pt>
                <c:pt idx="3560">
                  <c:v>12.87</c:v>
                </c:pt>
                <c:pt idx="3561">
                  <c:v>13.85</c:v>
                </c:pt>
                <c:pt idx="3562">
                  <c:v>14.29</c:v>
                </c:pt>
                <c:pt idx="3563">
                  <c:v>14.1</c:v>
                </c:pt>
                <c:pt idx="3564">
                  <c:v>13.62</c:v>
                </c:pt>
                <c:pt idx="3565">
                  <c:v>14.15</c:v>
                </c:pt>
                <c:pt idx="3566">
                  <c:v>14.28</c:v>
                </c:pt>
                <c:pt idx="3567">
                  <c:v>14.77</c:v>
                </c:pt>
                <c:pt idx="3568">
                  <c:v>14.99</c:v>
                </c:pt>
                <c:pt idx="3569">
                  <c:v>16.73</c:v>
                </c:pt>
                <c:pt idx="3570">
                  <c:v>18.579999999999998</c:v>
                </c:pt>
                <c:pt idx="3571">
                  <c:v>18.12</c:v>
                </c:pt>
                <c:pt idx="3572">
                  <c:v>17.34</c:v>
                </c:pt>
                <c:pt idx="3573">
                  <c:v>18.46</c:v>
                </c:pt>
                <c:pt idx="3574">
                  <c:v>17.59</c:v>
                </c:pt>
                <c:pt idx="3575">
                  <c:v>16.95</c:v>
                </c:pt>
                <c:pt idx="3576">
                  <c:v>17.38</c:v>
                </c:pt>
                <c:pt idx="3577">
                  <c:v>16.71</c:v>
                </c:pt>
                <c:pt idx="3578">
                  <c:v>15.38</c:v>
                </c:pt>
                <c:pt idx="3579">
                  <c:v>14.61</c:v>
                </c:pt>
                <c:pt idx="3580">
                  <c:v>14.15</c:v>
                </c:pt>
                <c:pt idx="3581">
                  <c:v>13.11</c:v>
                </c:pt>
                <c:pt idx="3582">
                  <c:v>12.83</c:v>
                </c:pt>
                <c:pt idx="3583">
                  <c:v>12.86</c:v>
                </c:pt>
                <c:pt idx="3584">
                  <c:v>12.64</c:v>
                </c:pt>
                <c:pt idx="3585">
                  <c:v>12.23</c:v>
                </c:pt>
                <c:pt idx="3586">
                  <c:v>11.5</c:v>
                </c:pt>
                <c:pt idx="3587">
                  <c:v>10.74</c:v>
                </c:pt>
                <c:pt idx="3588">
                  <c:v>10.93</c:v>
                </c:pt>
                <c:pt idx="3589">
                  <c:v>11.72</c:v>
                </c:pt>
                <c:pt idx="3590">
                  <c:v>12.3</c:v>
                </c:pt>
                <c:pt idx="3591">
                  <c:v>12.59</c:v>
                </c:pt>
                <c:pt idx="3592">
                  <c:v>13.69</c:v>
                </c:pt>
                <c:pt idx="3593">
                  <c:v>17.46</c:v>
                </c:pt>
                <c:pt idx="3594">
                  <c:v>19.100000000000001</c:v>
                </c:pt>
                <c:pt idx="3595">
                  <c:v>20.09</c:v>
                </c:pt>
                <c:pt idx="3596">
                  <c:v>21.21</c:v>
                </c:pt>
                <c:pt idx="3597">
                  <c:v>20.95</c:v>
                </c:pt>
                <c:pt idx="3598">
                  <c:v>20.56</c:v>
                </c:pt>
                <c:pt idx="3599">
                  <c:v>19.84</c:v>
                </c:pt>
                <c:pt idx="3600">
                  <c:v>20.66</c:v>
                </c:pt>
                <c:pt idx="3601">
                  <c:v>19.16</c:v>
                </c:pt>
                <c:pt idx="3602">
                  <c:v>18.91</c:v>
                </c:pt>
                <c:pt idx="3603">
                  <c:v>16.8</c:v>
                </c:pt>
                <c:pt idx="3604">
                  <c:v>15.01</c:v>
                </c:pt>
                <c:pt idx="3605">
                  <c:v>13.25</c:v>
                </c:pt>
                <c:pt idx="3606">
                  <c:v>10.27</c:v>
                </c:pt>
                <c:pt idx="3607">
                  <c:v>9.1199999999999992</c:v>
                </c:pt>
                <c:pt idx="3608">
                  <c:v>9.77</c:v>
                </c:pt>
                <c:pt idx="3609">
                  <c:v>11.98</c:v>
                </c:pt>
                <c:pt idx="3610">
                  <c:v>12.3</c:v>
                </c:pt>
                <c:pt idx="3611">
                  <c:v>12.37</c:v>
                </c:pt>
                <c:pt idx="3612">
                  <c:v>13.58</c:v>
                </c:pt>
                <c:pt idx="3613">
                  <c:v>14.01</c:v>
                </c:pt>
                <c:pt idx="3614">
                  <c:v>14.31</c:v>
                </c:pt>
                <c:pt idx="3615">
                  <c:v>14.5</c:v>
                </c:pt>
                <c:pt idx="3616">
                  <c:v>14.58</c:v>
                </c:pt>
                <c:pt idx="3617">
                  <c:v>14.86</c:v>
                </c:pt>
                <c:pt idx="3618">
                  <c:v>17.13</c:v>
                </c:pt>
                <c:pt idx="3619">
                  <c:v>18.36</c:v>
                </c:pt>
                <c:pt idx="3620">
                  <c:v>18.73</c:v>
                </c:pt>
                <c:pt idx="3621">
                  <c:v>19.309999999999999</c:v>
                </c:pt>
                <c:pt idx="3622">
                  <c:v>18.73</c:v>
                </c:pt>
                <c:pt idx="3623">
                  <c:v>17.97</c:v>
                </c:pt>
                <c:pt idx="3624">
                  <c:v>15.51</c:v>
                </c:pt>
                <c:pt idx="3625">
                  <c:v>13.36</c:v>
                </c:pt>
                <c:pt idx="3626">
                  <c:v>12.67</c:v>
                </c:pt>
                <c:pt idx="3627">
                  <c:v>13.26</c:v>
                </c:pt>
                <c:pt idx="3628">
                  <c:v>13.89</c:v>
                </c:pt>
                <c:pt idx="3629">
                  <c:v>13.49</c:v>
                </c:pt>
                <c:pt idx="3630">
                  <c:v>10.62</c:v>
                </c:pt>
                <c:pt idx="3631">
                  <c:v>8.65</c:v>
                </c:pt>
                <c:pt idx="3632">
                  <c:v>9.76</c:v>
                </c:pt>
                <c:pt idx="3633">
                  <c:v>11.53</c:v>
                </c:pt>
                <c:pt idx="3634">
                  <c:v>12.1</c:v>
                </c:pt>
                <c:pt idx="3635">
                  <c:v>12.61</c:v>
                </c:pt>
                <c:pt idx="3636">
                  <c:v>12.46</c:v>
                </c:pt>
                <c:pt idx="3637">
                  <c:v>14.13</c:v>
                </c:pt>
                <c:pt idx="3638">
                  <c:v>14.9</c:v>
                </c:pt>
                <c:pt idx="3639">
                  <c:v>16.649999999999999</c:v>
                </c:pt>
                <c:pt idx="3640">
                  <c:v>14.97</c:v>
                </c:pt>
                <c:pt idx="3641">
                  <c:v>18.649999999999999</c:v>
                </c:pt>
                <c:pt idx="3642">
                  <c:v>20.21</c:v>
                </c:pt>
                <c:pt idx="3643">
                  <c:v>21.08</c:v>
                </c:pt>
                <c:pt idx="3644">
                  <c:v>23.45</c:v>
                </c:pt>
                <c:pt idx="3645">
                  <c:v>23.16</c:v>
                </c:pt>
                <c:pt idx="3646">
                  <c:v>23.5</c:v>
                </c:pt>
                <c:pt idx="3647">
                  <c:v>23.31</c:v>
                </c:pt>
                <c:pt idx="3648">
                  <c:v>23.2</c:v>
                </c:pt>
                <c:pt idx="3649">
                  <c:v>21.77</c:v>
                </c:pt>
                <c:pt idx="3650">
                  <c:v>19.579999999999998</c:v>
                </c:pt>
                <c:pt idx="3651">
                  <c:v>16.87</c:v>
                </c:pt>
                <c:pt idx="3652">
                  <c:v>13.99</c:v>
                </c:pt>
                <c:pt idx="3653">
                  <c:v>10.55</c:v>
                </c:pt>
                <c:pt idx="3654">
                  <c:v>8.2799999999999994</c:v>
                </c:pt>
                <c:pt idx="3655">
                  <c:v>6.83</c:v>
                </c:pt>
                <c:pt idx="3656">
                  <c:v>6.94</c:v>
                </c:pt>
                <c:pt idx="3657">
                  <c:v>6.75</c:v>
                </c:pt>
                <c:pt idx="3658">
                  <c:v>6.65</c:v>
                </c:pt>
                <c:pt idx="3659">
                  <c:v>7.02</c:v>
                </c:pt>
                <c:pt idx="3660">
                  <c:v>7.97</c:v>
                </c:pt>
                <c:pt idx="3661">
                  <c:v>9.18</c:v>
                </c:pt>
                <c:pt idx="3662">
                  <c:v>11</c:v>
                </c:pt>
                <c:pt idx="3663">
                  <c:v>11.66</c:v>
                </c:pt>
                <c:pt idx="3664">
                  <c:v>12.5</c:v>
                </c:pt>
                <c:pt idx="3665">
                  <c:v>15.65</c:v>
                </c:pt>
                <c:pt idx="3666">
                  <c:v>18.11</c:v>
                </c:pt>
                <c:pt idx="3667">
                  <c:v>19.510000000000002</c:v>
                </c:pt>
                <c:pt idx="3668">
                  <c:v>19.989999999999998</c:v>
                </c:pt>
                <c:pt idx="3669">
                  <c:v>20.079999999999998</c:v>
                </c:pt>
                <c:pt idx="3670">
                  <c:v>19.93</c:v>
                </c:pt>
                <c:pt idx="3671">
                  <c:v>19.21</c:v>
                </c:pt>
                <c:pt idx="3672">
                  <c:v>18.23</c:v>
                </c:pt>
                <c:pt idx="3673">
                  <c:v>16.899999999999999</c:v>
                </c:pt>
                <c:pt idx="3674">
                  <c:v>15.12</c:v>
                </c:pt>
                <c:pt idx="3675">
                  <c:v>13.16</c:v>
                </c:pt>
                <c:pt idx="3676">
                  <c:v>10.86</c:v>
                </c:pt>
                <c:pt idx="3677">
                  <c:v>8.4499999999999993</c:v>
                </c:pt>
                <c:pt idx="3678">
                  <c:v>6.13</c:v>
                </c:pt>
                <c:pt idx="3679">
                  <c:v>4.6500000000000004</c:v>
                </c:pt>
                <c:pt idx="3680">
                  <c:v>5.07</c:v>
                </c:pt>
                <c:pt idx="3681">
                  <c:v>5.77</c:v>
                </c:pt>
                <c:pt idx="3682">
                  <c:v>6.5</c:v>
                </c:pt>
                <c:pt idx="3683">
                  <c:v>7.1</c:v>
                </c:pt>
                <c:pt idx="3684">
                  <c:v>6.91</c:v>
                </c:pt>
                <c:pt idx="3685">
                  <c:v>7.59</c:v>
                </c:pt>
                <c:pt idx="3686">
                  <c:v>7.88</c:v>
                </c:pt>
                <c:pt idx="3687">
                  <c:v>8.19</c:v>
                </c:pt>
                <c:pt idx="3688">
                  <c:v>10.029999999999999</c:v>
                </c:pt>
                <c:pt idx="3689">
                  <c:v>12.9</c:v>
                </c:pt>
                <c:pt idx="3690">
                  <c:v>15.28</c:v>
                </c:pt>
                <c:pt idx="3691">
                  <c:v>16.8</c:v>
                </c:pt>
                <c:pt idx="3692">
                  <c:v>16.899999999999999</c:v>
                </c:pt>
                <c:pt idx="3693">
                  <c:v>16.71</c:v>
                </c:pt>
                <c:pt idx="3694">
                  <c:v>16.149999999999999</c:v>
                </c:pt>
                <c:pt idx="3695">
                  <c:v>15.87</c:v>
                </c:pt>
                <c:pt idx="3696">
                  <c:v>15.52</c:v>
                </c:pt>
                <c:pt idx="3697">
                  <c:v>14.45</c:v>
                </c:pt>
                <c:pt idx="3698">
                  <c:v>13</c:v>
                </c:pt>
                <c:pt idx="3699">
                  <c:v>13.03</c:v>
                </c:pt>
                <c:pt idx="3700">
                  <c:v>12.23</c:v>
                </c:pt>
                <c:pt idx="3701">
                  <c:v>10.220000000000001</c:v>
                </c:pt>
                <c:pt idx="3702">
                  <c:v>6.93</c:v>
                </c:pt>
                <c:pt idx="3703">
                  <c:v>5.05</c:v>
                </c:pt>
                <c:pt idx="3704">
                  <c:v>6.29</c:v>
                </c:pt>
                <c:pt idx="3705">
                  <c:v>7.42</c:v>
                </c:pt>
                <c:pt idx="3706">
                  <c:v>7.86</c:v>
                </c:pt>
                <c:pt idx="3707">
                  <c:v>7.66</c:v>
                </c:pt>
                <c:pt idx="3708">
                  <c:v>7.83</c:v>
                </c:pt>
                <c:pt idx="3709">
                  <c:v>8.73</c:v>
                </c:pt>
                <c:pt idx="3710">
                  <c:v>8.4700000000000006</c:v>
                </c:pt>
                <c:pt idx="3711">
                  <c:v>8.8800000000000008</c:v>
                </c:pt>
                <c:pt idx="3712">
                  <c:v>9.74</c:v>
                </c:pt>
                <c:pt idx="3713">
                  <c:v>12.43</c:v>
                </c:pt>
                <c:pt idx="3714">
                  <c:v>14.53</c:v>
                </c:pt>
                <c:pt idx="3715">
                  <c:v>15.72</c:v>
                </c:pt>
                <c:pt idx="3716">
                  <c:v>14.7</c:v>
                </c:pt>
                <c:pt idx="3717">
                  <c:v>16.559999999999999</c:v>
                </c:pt>
                <c:pt idx="3718">
                  <c:v>16.940000000000001</c:v>
                </c:pt>
                <c:pt idx="3719">
                  <c:v>17.350000000000001</c:v>
                </c:pt>
                <c:pt idx="3720">
                  <c:v>16.46</c:v>
                </c:pt>
                <c:pt idx="3721">
                  <c:v>16.64</c:v>
                </c:pt>
                <c:pt idx="3722">
                  <c:v>16.14</c:v>
                </c:pt>
                <c:pt idx="3723">
                  <c:v>15.85</c:v>
                </c:pt>
                <c:pt idx="3724">
                  <c:v>13.85</c:v>
                </c:pt>
                <c:pt idx="3725">
                  <c:v>11.38</c:v>
                </c:pt>
                <c:pt idx="3726">
                  <c:v>9.92</c:v>
                </c:pt>
                <c:pt idx="3727">
                  <c:v>9.69</c:v>
                </c:pt>
                <c:pt idx="3728">
                  <c:v>9.35</c:v>
                </c:pt>
                <c:pt idx="3729">
                  <c:v>8.89</c:v>
                </c:pt>
                <c:pt idx="3730">
                  <c:v>9.59</c:v>
                </c:pt>
                <c:pt idx="3731">
                  <c:v>10.78</c:v>
                </c:pt>
                <c:pt idx="3732">
                  <c:v>10.48</c:v>
                </c:pt>
                <c:pt idx="3733">
                  <c:v>9.7200000000000006</c:v>
                </c:pt>
                <c:pt idx="3734">
                  <c:v>10.210000000000001</c:v>
                </c:pt>
                <c:pt idx="3735">
                  <c:v>10.27</c:v>
                </c:pt>
                <c:pt idx="3736">
                  <c:v>11.08</c:v>
                </c:pt>
                <c:pt idx="3737">
                  <c:v>12.61</c:v>
                </c:pt>
                <c:pt idx="3738">
                  <c:v>14.62</c:v>
                </c:pt>
                <c:pt idx="3739">
                  <c:v>16.829999999999998</c:v>
                </c:pt>
                <c:pt idx="3740">
                  <c:v>17.28</c:v>
                </c:pt>
                <c:pt idx="3741">
                  <c:v>16.75</c:v>
                </c:pt>
                <c:pt idx="3742">
                  <c:v>16.989999999999998</c:v>
                </c:pt>
                <c:pt idx="3743">
                  <c:v>16.48</c:v>
                </c:pt>
                <c:pt idx="3744">
                  <c:v>17.28</c:v>
                </c:pt>
                <c:pt idx="3745">
                  <c:v>16.739999999999998</c:v>
                </c:pt>
                <c:pt idx="3746">
                  <c:v>14.84</c:v>
                </c:pt>
                <c:pt idx="3747">
                  <c:v>12.98</c:v>
                </c:pt>
                <c:pt idx="3748">
                  <c:v>11.13</c:v>
                </c:pt>
                <c:pt idx="3749">
                  <c:v>8.9</c:v>
                </c:pt>
                <c:pt idx="3750">
                  <c:v>7.37</c:v>
                </c:pt>
                <c:pt idx="3751">
                  <c:v>6.34</c:v>
                </c:pt>
                <c:pt idx="3752">
                  <c:v>6.36</c:v>
                </c:pt>
                <c:pt idx="3753">
                  <c:v>6.04</c:v>
                </c:pt>
                <c:pt idx="3754">
                  <c:v>6.73</c:v>
                </c:pt>
                <c:pt idx="3755">
                  <c:v>7.66</c:v>
                </c:pt>
                <c:pt idx="3756">
                  <c:v>8.98</c:v>
                </c:pt>
                <c:pt idx="3757">
                  <c:v>9.7100000000000009</c:v>
                </c:pt>
                <c:pt idx="3758">
                  <c:v>10.48</c:v>
                </c:pt>
                <c:pt idx="3759">
                  <c:v>10.73</c:v>
                </c:pt>
                <c:pt idx="3760">
                  <c:v>11</c:v>
                </c:pt>
                <c:pt idx="3761">
                  <c:v>11.78</c:v>
                </c:pt>
                <c:pt idx="3762">
                  <c:v>12.65</c:v>
                </c:pt>
                <c:pt idx="3763">
                  <c:v>13.6</c:v>
                </c:pt>
                <c:pt idx="3764">
                  <c:v>14.19</c:v>
                </c:pt>
                <c:pt idx="3765">
                  <c:v>14.62</c:v>
                </c:pt>
                <c:pt idx="3766">
                  <c:v>14.56</c:v>
                </c:pt>
                <c:pt idx="3767">
                  <c:v>14.52</c:v>
                </c:pt>
                <c:pt idx="3768">
                  <c:v>14.84</c:v>
                </c:pt>
                <c:pt idx="3769">
                  <c:v>13.74</c:v>
                </c:pt>
                <c:pt idx="3770">
                  <c:v>12.08</c:v>
                </c:pt>
                <c:pt idx="3771">
                  <c:v>10.9</c:v>
                </c:pt>
                <c:pt idx="3772">
                  <c:v>9.9</c:v>
                </c:pt>
                <c:pt idx="3773">
                  <c:v>9.66</c:v>
                </c:pt>
                <c:pt idx="3774">
                  <c:v>8</c:v>
                </c:pt>
                <c:pt idx="3775">
                  <c:v>6.26</c:v>
                </c:pt>
                <c:pt idx="3776">
                  <c:v>7.13</c:v>
                </c:pt>
                <c:pt idx="3777">
                  <c:v>7.47</c:v>
                </c:pt>
                <c:pt idx="3778">
                  <c:v>8.26</c:v>
                </c:pt>
                <c:pt idx="3779">
                  <c:v>10.35</c:v>
                </c:pt>
                <c:pt idx="3780">
                  <c:v>11.56</c:v>
                </c:pt>
                <c:pt idx="3781">
                  <c:v>12.95</c:v>
                </c:pt>
                <c:pt idx="3782">
                  <c:v>14.04</c:v>
                </c:pt>
                <c:pt idx="3783">
                  <c:v>14.96</c:v>
                </c:pt>
                <c:pt idx="3784">
                  <c:v>15.81</c:v>
                </c:pt>
                <c:pt idx="3785">
                  <c:v>17.37</c:v>
                </c:pt>
                <c:pt idx="3786">
                  <c:v>18.66</c:v>
                </c:pt>
                <c:pt idx="3787">
                  <c:v>20.2</c:v>
                </c:pt>
                <c:pt idx="3788">
                  <c:v>20.78</c:v>
                </c:pt>
                <c:pt idx="3789">
                  <c:v>19.79</c:v>
                </c:pt>
                <c:pt idx="3790">
                  <c:v>18.64</c:v>
                </c:pt>
                <c:pt idx="3791">
                  <c:v>18.399999999999999</c:v>
                </c:pt>
                <c:pt idx="3792">
                  <c:v>18.18</c:v>
                </c:pt>
                <c:pt idx="3793">
                  <c:v>17.95</c:v>
                </c:pt>
                <c:pt idx="3794">
                  <c:v>17.309999999999999</c:v>
                </c:pt>
                <c:pt idx="3795">
                  <c:v>16.600000000000001</c:v>
                </c:pt>
                <c:pt idx="3796">
                  <c:v>15.62</c:v>
                </c:pt>
                <c:pt idx="3797">
                  <c:v>15.07</c:v>
                </c:pt>
                <c:pt idx="3798">
                  <c:v>14.65</c:v>
                </c:pt>
                <c:pt idx="3799">
                  <c:v>14.61</c:v>
                </c:pt>
                <c:pt idx="3800">
                  <c:v>14.58</c:v>
                </c:pt>
                <c:pt idx="3801">
                  <c:v>14.53</c:v>
                </c:pt>
                <c:pt idx="3802">
                  <c:v>14.58</c:v>
                </c:pt>
                <c:pt idx="3803">
                  <c:v>14.41</c:v>
                </c:pt>
                <c:pt idx="3804">
                  <c:v>14.33</c:v>
                </c:pt>
                <c:pt idx="3805">
                  <c:v>14.09</c:v>
                </c:pt>
                <c:pt idx="3806">
                  <c:v>13.96</c:v>
                </c:pt>
                <c:pt idx="3807">
                  <c:v>14.76</c:v>
                </c:pt>
                <c:pt idx="3808">
                  <c:v>15</c:v>
                </c:pt>
                <c:pt idx="3809">
                  <c:v>15.26</c:v>
                </c:pt>
                <c:pt idx="3810">
                  <c:v>16.190000000000001</c:v>
                </c:pt>
                <c:pt idx="3811">
                  <c:v>17.64</c:v>
                </c:pt>
                <c:pt idx="3812">
                  <c:v>17.91</c:v>
                </c:pt>
                <c:pt idx="3813">
                  <c:v>18.82</c:v>
                </c:pt>
                <c:pt idx="3814">
                  <c:v>19.34</c:v>
                </c:pt>
                <c:pt idx="3815">
                  <c:v>18.43</c:v>
                </c:pt>
                <c:pt idx="3816">
                  <c:v>17.260000000000002</c:v>
                </c:pt>
                <c:pt idx="3817">
                  <c:v>16.53</c:v>
                </c:pt>
                <c:pt idx="3818">
                  <c:v>14.99</c:v>
                </c:pt>
                <c:pt idx="3819">
                  <c:v>13.79</c:v>
                </c:pt>
                <c:pt idx="3820">
                  <c:v>11.73</c:v>
                </c:pt>
                <c:pt idx="3821">
                  <c:v>9.86</c:v>
                </c:pt>
                <c:pt idx="3822">
                  <c:v>7.95</c:v>
                </c:pt>
                <c:pt idx="3823">
                  <c:v>6.88</c:v>
                </c:pt>
                <c:pt idx="3824">
                  <c:v>7.15</c:v>
                </c:pt>
                <c:pt idx="3825">
                  <c:v>8.48</c:v>
                </c:pt>
                <c:pt idx="3826">
                  <c:v>8.65</c:v>
                </c:pt>
                <c:pt idx="3827">
                  <c:v>8.2899999999999991</c:v>
                </c:pt>
                <c:pt idx="3828">
                  <c:v>8.48</c:v>
                </c:pt>
                <c:pt idx="3829">
                  <c:v>8.5</c:v>
                </c:pt>
                <c:pt idx="3830">
                  <c:v>8.6</c:v>
                </c:pt>
                <c:pt idx="3831">
                  <c:v>9.44</c:v>
                </c:pt>
                <c:pt idx="3832">
                  <c:v>9.9600000000000009</c:v>
                </c:pt>
                <c:pt idx="3833">
                  <c:v>10.74</c:v>
                </c:pt>
                <c:pt idx="3834">
                  <c:v>11.67</c:v>
                </c:pt>
                <c:pt idx="3835">
                  <c:v>12.24</c:v>
                </c:pt>
                <c:pt idx="3836">
                  <c:v>12.87</c:v>
                </c:pt>
                <c:pt idx="3837">
                  <c:v>13.67</c:v>
                </c:pt>
                <c:pt idx="3838">
                  <c:v>14.08</c:v>
                </c:pt>
                <c:pt idx="3839">
                  <c:v>13.67</c:v>
                </c:pt>
                <c:pt idx="3840">
                  <c:v>13.11</c:v>
                </c:pt>
                <c:pt idx="3841">
                  <c:v>12.76</c:v>
                </c:pt>
                <c:pt idx="3842">
                  <c:v>11.12</c:v>
                </c:pt>
                <c:pt idx="3843">
                  <c:v>8.56</c:v>
                </c:pt>
                <c:pt idx="3844">
                  <c:v>5.92</c:v>
                </c:pt>
                <c:pt idx="3845">
                  <c:v>3.54</c:v>
                </c:pt>
                <c:pt idx="3846">
                  <c:v>2.31</c:v>
                </c:pt>
                <c:pt idx="3847">
                  <c:v>1.4</c:v>
                </c:pt>
                <c:pt idx="3848">
                  <c:v>1</c:v>
                </c:pt>
                <c:pt idx="3849">
                  <c:v>0.7</c:v>
                </c:pt>
                <c:pt idx="3850">
                  <c:v>0.53</c:v>
                </c:pt>
                <c:pt idx="3851">
                  <c:v>0.43</c:v>
                </c:pt>
                <c:pt idx="3852">
                  <c:v>1.2</c:v>
                </c:pt>
                <c:pt idx="3853">
                  <c:v>1.77</c:v>
                </c:pt>
                <c:pt idx="3854">
                  <c:v>2.5099999999999998</c:v>
                </c:pt>
                <c:pt idx="3855">
                  <c:v>3.29</c:v>
                </c:pt>
                <c:pt idx="3856">
                  <c:v>4.0999999999999996</c:v>
                </c:pt>
                <c:pt idx="3857">
                  <c:v>6.6</c:v>
                </c:pt>
                <c:pt idx="3858">
                  <c:v>9.08</c:v>
                </c:pt>
                <c:pt idx="3859">
                  <c:v>10.02</c:v>
                </c:pt>
                <c:pt idx="3860">
                  <c:v>10.89</c:v>
                </c:pt>
                <c:pt idx="3861">
                  <c:v>11.74</c:v>
                </c:pt>
                <c:pt idx="3862">
                  <c:v>10.65</c:v>
                </c:pt>
                <c:pt idx="3863">
                  <c:v>10.199999999999999</c:v>
                </c:pt>
                <c:pt idx="3864">
                  <c:v>10.3</c:v>
                </c:pt>
                <c:pt idx="3865">
                  <c:v>10.28</c:v>
                </c:pt>
                <c:pt idx="3866">
                  <c:v>9.4600000000000009</c:v>
                </c:pt>
                <c:pt idx="3867">
                  <c:v>8.67</c:v>
                </c:pt>
                <c:pt idx="3868">
                  <c:v>7.61</c:v>
                </c:pt>
                <c:pt idx="3869">
                  <c:v>7.07</c:v>
                </c:pt>
                <c:pt idx="3870">
                  <c:v>6.48</c:v>
                </c:pt>
                <c:pt idx="3871">
                  <c:v>6.28</c:v>
                </c:pt>
                <c:pt idx="3872">
                  <c:v>7.09</c:v>
                </c:pt>
                <c:pt idx="3873">
                  <c:v>7.14</c:v>
                </c:pt>
                <c:pt idx="3874">
                  <c:v>7.23</c:v>
                </c:pt>
                <c:pt idx="3875">
                  <c:v>6.98</c:v>
                </c:pt>
                <c:pt idx="3876">
                  <c:v>7.04</c:v>
                </c:pt>
                <c:pt idx="3877">
                  <c:v>7.15</c:v>
                </c:pt>
                <c:pt idx="3878">
                  <c:v>6.02</c:v>
                </c:pt>
                <c:pt idx="3879">
                  <c:v>5.75</c:v>
                </c:pt>
                <c:pt idx="3880">
                  <c:v>8.06</c:v>
                </c:pt>
                <c:pt idx="3881">
                  <c:v>9.76</c:v>
                </c:pt>
                <c:pt idx="3882">
                  <c:v>10.88</c:v>
                </c:pt>
                <c:pt idx="3883">
                  <c:v>11.9</c:v>
                </c:pt>
                <c:pt idx="3884">
                  <c:v>12.22</c:v>
                </c:pt>
                <c:pt idx="3885">
                  <c:v>12.21</c:v>
                </c:pt>
                <c:pt idx="3886">
                  <c:v>11.84</c:v>
                </c:pt>
                <c:pt idx="3887">
                  <c:v>11.66</c:v>
                </c:pt>
                <c:pt idx="3888">
                  <c:v>10.82</c:v>
                </c:pt>
                <c:pt idx="3889">
                  <c:v>10.69</c:v>
                </c:pt>
                <c:pt idx="3890">
                  <c:v>9.5299999999999994</c:v>
                </c:pt>
                <c:pt idx="3891">
                  <c:v>9.14</c:v>
                </c:pt>
                <c:pt idx="3892">
                  <c:v>8.2799999999999994</c:v>
                </c:pt>
                <c:pt idx="3893">
                  <c:v>7.34</c:v>
                </c:pt>
                <c:pt idx="3894">
                  <c:v>6.22</c:v>
                </c:pt>
                <c:pt idx="3895">
                  <c:v>5.78</c:v>
                </c:pt>
                <c:pt idx="3896">
                  <c:v>6.51</c:v>
                </c:pt>
                <c:pt idx="3897">
                  <c:v>7.19</c:v>
                </c:pt>
                <c:pt idx="3898">
                  <c:v>7.23</c:v>
                </c:pt>
                <c:pt idx="3899">
                  <c:v>8.75</c:v>
                </c:pt>
                <c:pt idx="3900">
                  <c:v>9.06</c:v>
                </c:pt>
                <c:pt idx="3901">
                  <c:v>9.3800000000000008</c:v>
                </c:pt>
                <c:pt idx="3902">
                  <c:v>10.09</c:v>
                </c:pt>
                <c:pt idx="3903">
                  <c:v>10.62</c:v>
                </c:pt>
                <c:pt idx="3904">
                  <c:v>10.92</c:v>
                </c:pt>
                <c:pt idx="3905">
                  <c:v>11.74</c:v>
                </c:pt>
                <c:pt idx="3906">
                  <c:v>12.92</c:v>
                </c:pt>
                <c:pt idx="3907">
                  <c:v>13.39</c:v>
                </c:pt>
                <c:pt idx="3908">
                  <c:v>13.77</c:v>
                </c:pt>
                <c:pt idx="3909">
                  <c:v>14.71</c:v>
                </c:pt>
                <c:pt idx="3910">
                  <c:v>14.45</c:v>
                </c:pt>
                <c:pt idx="3911">
                  <c:v>14.31</c:v>
                </c:pt>
                <c:pt idx="3912">
                  <c:v>12.13</c:v>
                </c:pt>
                <c:pt idx="3913">
                  <c:v>11.56</c:v>
                </c:pt>
                <c:pt idx="3914">
                  <c:v>11.64</c:v>
                </c:pt>
                <c:pt idx="3915">
                  <c:v>10.51</c:v>
                </c:pt>
                <c:pt idx="3916">
                  <c:v>10.79</c:v>
                </c:pt>
                <c:pt idx="3917">
                  <c:v>10.050000000000001</c:v>
                </c:pt>
                <c:pt idx="3918">
                  <c:v>9.27</c:v>
                </c:pt>
                <c:pt idx="3919">
                  <c:v>8.5299999999999994</c:v>
                </c:pt>
                <c:pt idx="3920">
                  <c:v>8.84</c:v>
                </c:pt>
                <c:pt idx="3921">
                  <c:v>9.15</c:v>
                </c:pt>
                <c:pt idx="3922">
                  <c:v>9.6999999999999993</c:v>
                </c:pt>
                <c:pt idx="3923">
                  <c:v>10.36</c:v>
                </c:pt>
                <c:pt idx="3924">
                  <c:v>11.08</c:v>
                </c:pt>
                <c:pt idx="3925">
                  <c:v>11.42</c:v>
                </c:pt>
                <c:pt idx="3926">
                  <c:v>11.72</c:v>
                </c:pt>
                <c:pt idx="3927">
                  <c:v>11.79</c:v>
                </c:pt>
                <c:pt idx="3928">
                  <c:v>11.34</c:v>
                </c:pt>
                <c:pt idx="3929">
                  <c:v>13.25</c:v>
                </c:pt>
                <c:pt idx="3930">
                  <c:v>14.31</c:v>
                </c:pt>
                <c:pt idx="3931">
                  <c:v>15.5</c:v>
                </c:pt>
                <c:pt idx="3932">
                  <c:v>15.82</c:v>
                </c:pt>
                <c:pt idx="3933">
                  <c:v>16.32</c:v>
                </c:pt>
                <c:pt idx="3934">
                  <c:v>15.61</c:v>
                </c:pt>
                <c:pt idx="3935">
                  <c:v>14.38</c:v>
                </c:pt>
                <c:pt idx="3936">
                  <c:v>13.69</c:v>
                </c:pt>
                <c:pt idx="3937">
                  <c:v>13.4</c:v>
                </c:pt>
                <c:pt idx="3938">
                  <c:v>12.61</c:v>
                </c:pt>
                <c:pt idx="3939">
                  <c:v>12.38</c:v>
                </c:pt>
                <c:pt idx="3940">
                  <c:v>11.87</c:v>
                </c:pt>
                <c:pt idx="3941">
                  <c:v>9.7899999999999991</c:v>
                </c:pt>
                <c:pt idx="3942">
                  <c:v>6.32</c:v>
                </c:pt>
                <c:pt idx="3943">
                  <c:v>5.64</c:v>
                </c:pt>
                <c:pt idx="3944">
                  <c:v>6.07</c:v>
                </c:pt>
                <c:pt idx="3945">
                  <c:v>5.7</c:v>
                </c:pt>
                <c:pt idx="3946">
                  <c:v>4.5999999999999996</c:v>
                </c:pt>
                <c:pt idx="3947">
                  <c:v>4.8499999999999996</c:v>
                </c:pt>
                <c:pt idx="3948">
                  <c:v>5.6</c:v>
                </c:pt>
                <c:pt idx="3949">
                  <c:v>5.04</c:v>
                </c:pt>
                <c:pt idx="3950">
                  <c:v>5.92</c:v>
                </c:pt>
                <c:pt idx="3951">
                  <c:v>7.35</c:v>
                </c:pt>
                <c:pt idx="3952">
                  <c:v>8.0299999999999994</c:v>
                </c:pt>
                <c:pt idx="3953">
                  <c:v>9.57</c:v>
                </c:pt>
                <c:pt idx="3954">
                  <c:v>11.85</c:v>
                </c:pt>
                <c:pt idx="3955">
                  <c:v>12.32</c:v>
                </c:pt>
                <c:pt idx="3956">
                  <c:v>12.98</c:v>
                </c:pt>
                <c:pt idx="3957">
                  <c:v>12.83</c:v>
                </c:pt>
                <c:pt idx="3958">
                  <c:v>12.06</c:v>
                </c:pt>
                <c:pt idx="3959">
                  <c:v>10.23</c:v>
                </c:pt>
                <c:pt idx="3960">
                  <c:v>8.99</c:v>
                </c:pt>
                <c:pt idx="3961">
                  <c:v>7.28</c:v>
                </c:pt>
                <c:pt idx="3962">
                  <c:v>6.03</c:v>
                </c:pt>
                <c:pt idx="3963">
                  <c:v>4.87</c:v>
                </c:pt>
                <c:pt idx="3964">
                  <c:v>4.38</c:v>
                </c:pt>
                <c:pt idx="3965">
                  <c:v>3.46</c:v>
                </c:pt>
                <c:pt idx="3966">
                  <c:v>2.11</c:v>
                </c:pt>
                <c:pt idx="3967">
                  <c:v>2.37</c:v>
                </c:pt>
                <c:pt idx="3968">
                  <c:v>1.57</c:v>
                </c:pt>
                <c:pt idx="3969">
                  <c:v>0.39</c:v>
                </c:pt>
                <c:pt idx="3970">
                  <c:v>0.57999999999999996</c:v>
                </c:pt>
                <c:pt idx="3971">
                  <c:v>2.35</c:v>
                </c:pt>
                <c:pt idx="3972">
                  <c:v>2.48</c:v>
                </c:pt>
                <c:pt idx="3973">
                  <c:v>0.98</c:v>
                </c:pt>
                <c:pt idx="3974">
                  <c:v>0.7</c:v>
                </c:pt>
                <c:pt idx="3975">
                  <c:v>1.96</c:v>
                </c:pt>
                <c:pt idx="3976">
                  <c:v>3.51</c:v>
                </c:pt>
                <c:pt idx="3977">
                  <c:v>4.28</c:v>
                </c:pt>
                <c:pt idx="3978">
                  <c:v>6.73</c:v>
                </c:pt>
                <c:pt idx="3979">
                  <c:v>7.37</c:v>
                </c:pt>
                <c:pt idx="3980">
                  <c:v>6.91</c:v>
                </c:pt>
                <c:pt idx="3981">
                  <c:v>6.34</c:v>
                </c:pt>
                <c:pt idx="3982">
                  <c:v>6.6</c:v>
                </c:pt>
                <c:pt idx="3983">
                  <c:v>6.19</c:v>
                </c:pt>
                <c:pt idx="3984">
                  <c:v>8.9700000000000006</c:v>
                </c:pt>
                <c:pt idx="3985">
                  <c:v>11.4</c:v>
                </c:pt>
                <c:pt idx="3986">
                  <c:v>11.39</c:v>
                </c:pt>
                <c:pt idx="3987">
                  <c:v>10.039999999999999</c:v>
                </c:pt>
                <c:pt idx="3988">
                  <c:v>8.08</c:v>
                </c:pt>
                <c:pt idx="3989">
                  <c:v>6.03</c:v>
                </c:pt>
                <c:pt idx="3990">
                  <c:v>3.78</c:v>
                </c:pt>
                <c:pt idx="3991">
                  <c:v>3.12</c:v>
                </c:pt>
                <c:pt idx="3992">
                  <c:v>3.78</c:v>
                </c:pt>
                <c:pt idx="3993">
                  <c:v>5.32</c:v>
                </c:pt>
                <c:pt idx="3994">
                  <c:v>7.63</c:v>
                </c:pt>
                <c:pt idx="3995">
                  <c:v>9.1999999999999993</c:v>
                </c:pt>
                <c:pt idx="3996">
                  <c:v>9.66</c:v>
                </c:pt>
                <c:pt idx="3997">
                  <c:v>9.75</c:v>
                </c:pt>
                <c:pt idx="3998">
                  <c:v>9.3800000000000008</c:v>
                </c:pt>
                <c:pt idx="3999">
                  <c:v>9.68</c:v>
                </c:pt>
                <c:pt idx="4000">
                  <c:v>8.94</c:v>
                </c:pt>
                <c:pt idx="4001">
                  <c:v>11.02</c:v>
                </c:pt>
                <c:pt idx="4002">
                  <c:v>13.42</c:v>
                </c:pt>
                <c:pt idx="4003">
                  <c:v>14.52</c:v>
                </c:pt>
                <c:pt idx="4004">
                  <c:v>15.1</c:v>
                </c:pt>
                <c:pt idx="4005">
                  <c:v>15.65</c:v>
                </c:pt>
                <c:pt idx="4006">
                  <c:v>16.55</c:v>
                </c:pt>
                <c:pt idx="4007">
                  <c:v>16.079999999999998</c:v>
                </c:pt>
                <c:pt idx="4008">
                  <c:v>16.170000000000002</c:v>
                </c:pt>
                <c:pt idx="4009">
                  <c:v>14.89</c:v>
                </c:pt>
                <c:pt idx="4010">
                  <c:v>13.51</c:v>
                </c:pt>
                <c:pt idx="4011">
                  <c:v>11.97</c:v>
                </c:pt>
                <c:pt idx="4012">
                  <c:v>9.64</c:v>
                </c:pt>
                <c:pt idx="4013">
                  <c:v>7.17</c:v>
                </c:pt>
                <c:pt idx="4014">
                  <c:v>5.31</c:v>
                </c:pt>
                <c:pt idx="4015">
                  <c:v>4.84</c:v>
                </c:pt>
                <c:pt idx="4016">
                  <c:v>4.7699999999999996</c:v>
                </c:pt>
                <c:pt idx="4017">
                  <c:v>4.79</c:v>
                </c:pt>
                <c:pt idx="4018">
                  <c:v>5.0999999999999996</c:v>
                </c:pt>
                <c:pt idx="4019">
                  <c:v>5.73</c:v>
                </c:pt>
                <c:pt idx="4020">
                  <c:v>5.91</c:v>
                </c:pt>
                <c:pt idx="4021">
                  <c:v>6.32</c:v>
                </c:pt>
                <c:pt idx="4022">
                  <c:v>7.49</c:v>
                </c:pt>
                <c:pt idx="4023">
                  <c:v>7.98</c:v>
                </c:pt>
                <c:pt idx="4024">
                  <c:v>8.36</c:v>
                </c:pt>
                <c:pt idx="4025">
                  <c:v>10.199999999999999</c:v>
                </c:pt>
                <c:pt idx="4026">
                  <c:v>11.57</c:v>
                </c:pt>
                <c:pt idx="4027">
                  <c:v>12.89</c:v>
                </c:pt>
                <c:pt idx="4028">
                  <c:v>13.46</c:v>
                </c:pt>
                <c:pt idx="4029">
                  <c:v>13.85</c:v>
                </c:pt>
                <c:pt idx="4030">
                  <c:v>13.82</c:v>
                </c:pt>
                <c:pt idx="4031">
                  <c:v>14.1</c:v>
                </c:pt>
                <c:pt idx="4032">
                  <c:v>13.35</c:v>
                </c:pt>
                <c:pt idx="4033">
                  <c:v>12.56</c:v>
                </c:pt>
                <c:pt idx="4034">
                  <c:v>12.18</c:v>
                </c:pt>
                <c:pt idx="4035">
                  <c:v>11.13</c:v>
                </c:pt>
                <c:pt idx="4036">
                  <c:v>9.57</c:v>
                </c:pt>
                <c:pt idx="4037">
                  <c:v>7.7</c:v>
                </c:pt>
                <c:pt idx="4038">
                  <c:v>6.87</c:v>
                </c:pt>
                <c:pt idx="4039">
                  <c:v>6.9</c:v>
                </c:pt>
                <c:pt idx="4040">
                  <c:v>6.9</c:v>
                </c:pt>
                <c:pt idx="4041">
                  <c:v>6.58</c:v>
                </c:pt>
                <c:pt idx="4042">
                  <c:v>7.22</c:v>
                </c:pt>
                <c:pt idx="4043">
                  <c:v>7.36</c:v>
                </c:pt>
                <c:pt idx="4044">
                  <c:v>7.8</c:v>
                </c:pt>
                <c:pt idx="4045">
                  <c:v>8.56</c:v>
                </c:pt>
                <c:pt idx="4046">
                  <c:v>9.3000000000000007</c:v>
                </c:pt>
                <c:pt idx="4047">
                  <c:v>9.82</c:v>
                </c:pt>
                <c:pt idx="4048">
                  <c:v>10.28</c:v>
                </c:pt>
                <c:pt idx="4049">
                  <c:v>10.73</c:v>
                </c:pt>
                <c:pt idx="4050">
                  <c:v>11.72</c:v>
                </c:pt>
                <c:pt idx="4051">
                  <c:v>11.64</c:v>
                </c:pt>
                <c:pt idx="4052">
                  <c:v>11.92</c:v>
                </c:pt>
                <c:pt idx="4053">
                  <c:v>14.1</c:v>
                </c:pt>
                <c:pt idx="4054">
                  <c:v>13.97</c:v>
                </c:pt>
                <c:pt idx="4055">
                  <c:v>13.77</c:v>
                </c:pt>
                <c:pt idx="4056">
                  <c:v>12.79</c:v>
                </c:pt>
                <c:pt idx="4057">
                  <c:v>11.95</c:v>
                </c:pt>
                <c:pt idx="4058">
                  <c:v>11.12</c:v>
                </c:pt>
                <c:pt idx="4059">
                  <c:v>10.050000000000001</c:v>
                </c:pt>
                <c:pt idx="4060">
                  <c:v>8.02</c:v>
                </c:pt>
                <c:pt idx="4061">
                  <c:v>6.43</c:v>
                </c:pt>
                <c:pt idx="4062">
                  <c:v>4.2300000000000004</c:v>
                </c:pt>
                <c:pt idx="4063">
                  <c:v>3.4</c:v>
                </c:pt>
                <c:pt idx="4064">
                  <c:v>3.63</c:v>
                </c:pt>
                <c:pt idx="4065">
                  <c:v>3.33</c:v>
                </c:pt>
                <c:pt idx="4066">
                  <c:v>3.52</c:v>
                </c:pt>
                <c:pt idx="4067">
                  <c:v>3.79</c:v>
                </c:pt>
                <c:pt idx="4068">
                  <c:v>4.42</c:v>
                </c:pt>
                <c:pt idx="4069">
                  <c:v>4.8</c:v>
                </c:pt>
                <c:pt idx="4070">
                  <c:v>5.32</c:v>
                </c:pt>
                <c:pt idx="4071">
                  <c:v>6.75</c:v>
                </c:pt>
                <c:pt idx="4072">
                  <c:v>8.58</c:v>
                </c:pt>
                <c:pt idx="4073">
                  <c:v>9.35</c:v>
                </c:pt>
                <c:pt idx="4074">
                  <c:v>10.24</c:v>
                </c:pt>
                <c:pt idx="4075">
                  <c:v>10.82</c:v>
                </c:pt>
                <c:pt idx="4076">
                  <c:v>11.25</c:v>
                </c:pt>
                <c:pt idx="4077">
                  <c:v>10.69</c:v>
                </c:pt>
                <c:pt idx="4078">
                  <c:v>9.93</c:v>
                </c:pt>
                <c:pt idx="4079">
                  <c:v>9.57</c:v>
                </c:pt>
                <c:pt idx="4080">
                  <c:v>9.16</c:v>
                </c:pt>
                <c:pt idx="4081">
                  <c:v>8.98</c:v>
                </c:pt>
                <c:pt idx="4082">
                  <c:v>8.81</c:v>
                </c:pt>
                <c:pt idx="4083">
                  <c:v>7.98</c:v>
                </c:pt>
                <c:pt idx="4084">
                  <c:v>6.73</c:v>
                </c:pt>
                <c:pt idx="4085">
                  <c:v>5.53</c:v>
                </c:pt>
                <c:pt idx="4086">
                  <c:v>4.57</c:v>
                </c:pt>
                <c:pt idx="4087">
                  <c:v>4.0599999999999996</c:v>
                </c:pt>
                <c:pt idx="4088">
                  <c:v>2.9</c:v>
                </c:pt>
                <c:pt idx="4089">
                  <c:v>3.85</c:v>
                </c:pt>
                <c:pt idx="4090">
                  <c:v>4.2300000000000004</c:v>
                </c:pt>
                <c:pt idx="4091">
                  <c:v>4.83</c:v>
                </c:pt>
                <c:pt idx="4092">
                  <c:v>4.6500000000000004</c:v>
                </c:pt>
                <c:pt idx="4093">
                  <c:v>5.5</c:v>
                </c:pt>
                <c:pt idx="4094">
                  <c:v>6.91</c:v>
                </c:pt>
                <c:pt idx="4095">
                  <c:v>7.11</c:v>
                </c:pt>
                <c:pt idx="4096">
                  <c:v>7.93</c:v>
                </c:pt>
                <c:pt idx="4097">
                  <c:v>8.85</c:v>
                </c:pt>
                <c:pt idx="4098">
                  <c:v>10.33</c:v>
                </c:pt>
                <c:pt idx="4099">
                  <c:v>11.75</c:v>
                </c:pt>
                <c:pt idx="4100">
                  <c:v>10.58</c:v>
                </c:pt>
                <c:pt idx="4101">
                  <c:v>13.67</c:v>
                </c:pt>
                <c:pt idx="4102">
                  <c:v>12.15</c:v>
                </c:pt>
                <c:pt idx="4103">
                  <c:v>10.74</c:v>
                </c:pt>
                <c:pt idx="4104">
                  <c:v>9.9700000000000006</c:v>
                </c:pt>
                <c:pt idx="4105">
                  <c:v>9.77</c:v>
                </c:pt>
                <c:pt idx="4106">
                  <c:v>9.25</c:v>
                </c:pt>
                <c:pt idx="4107">
                  <c:v>8.67</c:v>
                </c:pt>
                <c:pt idx="4108">
                  <c:v>7.89</c:v>
                </c:pt>
                <c:pt idx="4109">
                  <c:v>7.55</c:v>
                </c:pt>
                <c:pt idx="4110">
                  <c:v>8.0299999999999994</c:v>
                </c:pt>
                <c:pt idx="4111">
                  <c:v>7.81</c:v>
                </c:pt>
                <c:pt idx="4112">
                  <c:v>7.6</c:v>
                </c:pt>
                <c:pt idx="4113">
                  <c:v>7.5</c:v>
                </c:pt>
                <c:pt idx="4114">
                  <c:v>7.16</c:v>
                </c:pt>
                <c:pt idx="4115">
                  <c:v>7.67</c:v>
                </c:pt>
                <c:pt idx="4116">
                  <c:v>7.87</c:v>
                </c:pt>
                <c:pt idx="4117">
                  <c:v>7.8</c:v>
                </c:pt>
                <c:pt idx="4118">
                  <c:v>7.82</c:v>
                </c:pt>
                <c:pt idx="4119">
                  <c:v>7.94</c:v>
                </c:pt>
                <c:pt idx="4120">
                  <c:v>8.1</c:v>
                </c:pt>
                <c:pt idx="4121">
                  <c:v>8.68</c:v>
                </c:pt>
                <c:pt idx="4122">
                  <c:v>8.86</c:v>
                </c:pt>
                <c:pt idx="4123">
                  <c:v>9.1199999999999992</c:v>
                </c:pt>
                <c:pt idx="4124">
                  <c:v>9.25</c:v>
                </c:pt>
                <c:pt idx="4125">
                  <c:v>9.85</c:v>
                </c:pt>
                <c:pt idx="4126">
                  <c:v>9.06</c:v>
                </c:pt>
                <c:pt idx="4127">
                  <c:v>9.39</c:v>
                </c:pt>
                <c:pt idx="4128">
                  <c:v>10.4</c:v>
                </c:pt>
                <c:pt idx="4129">
                  <c:v>10.56</c:v>
                </c:pt>
                <c:pt idx="4130">
                  <c:v>9.83</c:v>
                </c:pt>
                <c:pt idx="4131">
                  <c:v>9.0299999999999994</c:v>
                </c:pt>
                <c:pt idx="4132">
                  <c:v>7.12</c:v>
                </c:pt>
                <c:pt idx="4133">
                  <c:v>6.29</c:v>
                </c:pt>
                <c:pt idx="4134">
                  <c:v>4.7699999999999996</c:v>
                </c:pt>
                <c:pt idx="4135">
                  <c:v>4.1399999999999997</c:v>
                </c:pt>
                <c:pt idx="4136">
                  <c:v>4.4000000000000004</c:v>
                </c:pt>
                <c:pt idx="4137">
                  <c:v>4.7300000000000004</c:v>
                </c:pt>
                <c:pt idx="4138">
                  <c:v>4.9400000000000004</c:v>
                </c:pt>
                <c:pt idx="4139">
                  <c:v>5.42</c:v>
                </c:pt>
                <c:pt idx="4140">
                  <c:v>5.73</c:v>
                </c:pt>
                <c:pt idx="4141">
                  <c:v>6.76</c:v>
                </c:pt>
                <c:pt idx="4142">
                  <c:v>7.71</c:v>
                </c:pt>
                <c:pt idx="4143">
                  <c:v>8.2100000000000009</c:v>
                </c:pt>
                <c:pt idx="4144">
                  <c:v>6.58</c:v>
                </c:pt>
                <c:pt idx="4145">
                  <c:v>6.44</c:v>
                </c:pt>
                <c:pt idx="4146">
                  <c:v>9.18</c:v>
                </c:pt>
                <c:pt idx="4147">
                  <c:v>10.01</c:v>
                </c:pt>
                <c:pt idx="4148">
                  <c:v>11.72</c:v>
                </c:pt>
                <c:pt idx="4149">
                  <c:v>11.49</c:v>
                </c:pt>
                <c:pt idx="4150">
                  <c:v>13.52</c:v>
                </c:pt>
                <c:pt idx="4151">
                  <c:v>13.33</c:v>
                </c:pt>
                <c:pt idx="4152">
                  <c:v>12.32</c:v>
                </c:pt>
                <c:pt idx="4153">
                  <c:v>11.92</c:v>
                </c:pt>
                <c:pt idx="4154">
                  <c:v>10.62</c:v>
                </c:pt>
                <c:pt idx="4155">
                  <c:v>8.99</c:v>
                </c:pt>
                <c:pt idx="4156">
                  <c:v>8.0299999999999994</c:v>
                </c:pt>
                <c:pt idx="4157">
                  <c:v>6.78</c:v>
                </c:pt>
                <c:pt idx="4158">
                  <c:v>6.22</c:v>
                </c:pt>
                <c:pt idx="4159">
                  <c:v>6.61</c:v>
                </c:pt>
                <c:pt idx="4160">
                  <c:v>6.62</c:v>
                </c:pt>
                <c:pt idx="4161">
                  <c:v>6.73</c:v>
                </c:pt>
                <c:pt idx="4162">
                  <c:v>7.04</c:v>
                </c:pt>
                <c:pt idx="4163">
                  <c:v>7.26</c:v>
                </c:pt>
                <c:pt idx="4164">
                  <c:v>7.53</c:v>
                </c:pt>
                <c:pt idx="4165">
                  <c:v>7.85</c:v>
                </c:pt>
                <c:pt idx="4166">
                  <c:v>7.8</c:v>
                </c:pt>
                <c:pt idx="4167">
                  <c:v>7.94</c:v>
                </c:pt>
                <c:pt idx="4168">
                  <c:v>8.57</c:v>
                </c:pt>
                <c:pt idx="4169">
                  <c:v>9.2200000000000006</c:v>
                </c:pt>
                <c:pt idx="4170">
                  <c:v>10.67</c:v>
                </c:pt>
                <c:pt idx="4171">
                  <c:v>11.35</c:v>
                </c:pt>
                <c:pt idx="4172">
                  <c:v>11.29</c:v>
                </c:pt>
                <c:pt idx="4173">
                  <c:v>9.2200000000000006</c:v>
                </c:pt>
                <c:pt idx="4174">
                  <c:v>12.31</c:v>
                </c:pt>
                <c:pt idx="4175">
                  <c:v>13.13</c:v>
                </c:pt>
                <c:pt idx="4176">
                  <c:v>11.85</c:v>
                </c:pt>
                <c:pt idx="4177">
                  <c:v>11.07</c:v>
                </c:pt>
                <c:pt idx="4178">
                  <c:v>10.92</c:v>
                </c:pt>
                <c:pt idx="4179">
                  <c:v>10.62</c:v>
                </c:pt>
                <c:pt idx="4180">
                  <c:v>11.35</c:v>
                </c:pt>
                <c:pt idx="4181">
                  <c:v>10.61</c:v>
                </c:pt>
                <c:pt idx="4182">
                  <c:v>10.36</c:v>
                </c:pt>
                <c:pt idx="4183">
                  <c:v>10.09</c:v>
                </c:pt>
                <c:pt idx="4184">
                  <c:v>9.4499999999999993</c:v>
                </c:pt>
                <c:pt idx="4185">
                  <c:v>8.9600000000000009</c:v>
                </c:pt>
                <c:pt idx="4186">
                  <c:v>8.44</c:v>
                </c:pt>
                <c:pt idx="4187">
                  <c:v>8.17</c:v>
                </c:pt>
                <c:pt idx="4188">
                  <c:v>8.43</c:v>
                </c:pt>
                <c:pt idx="4189">
                  <c:v>8.59</c:v>
                </c:pt>
                <c:pt idx="4190">
                  <c:v>8.44</c:v>
                </c:pt>
                <c:pt idx="4191">
                  <c:v>8.7100000000000009</c:v>
                </c:pt>
                <c:pt idx="4192">
                  <c:v>9.11</c:v>
                </c:pt>
                <c:pt idx="4193">
                  <c:v>10.45</c:v>
                </c:pt>
                <c:pt idx="4194">
                  <c:v>11.64</c:v>
                </c:pt>
                <c:pt idx="4195">
                  <c:v>12.57</c:v>
                </c:pt>
                <c:pt idx="4196">
                  <c:v>13.03</c:v>
                </c:pt>
                <c:pt idx="4197">
                  <c:v>13.47</c:v>
                </c:pt>
                <c:pt idx="4198">
                  <c:v>13.41</c:v>
                </c:pt>
                <c:pt idx="4199">
                  <c:v>13.37</c:v>
                </c:pt>
                <c:pt idx="4200">
                  <c:v>12.77</c:v>
                </c:pt>
                <c:pt idx="4201">
                  <c:v>11.74</c:v>
                </c:pt>
                <c:pt idx="4202">
                  <c:v>10.68</c:v>
                </c:pt>
                <c:pt idx="4203">
                  <c:v>9.93</c:v>
                </c:pt>
                <c:pt idx="4204">
                  <c:v>9.06</c:v>
                </c:pt>
                <c:pt idx="4205">
                  <c:v>7.99</c:v>
                </c:pt>
                <c:pt idx="4206">
                  <c:v>7.76</c:v>
                </c:pt>
                <c:pt idx="4207">
                  <c:v>8</c:v>
                </c:pt>
                <c:pt idx="4208">
                  <c:v>8.3699999999999992</c:v>
                </c:pt>
                <c:pt idx="4209">
                  <c:v>8.7899999999999991</c:v>
                </c:pt>
                <c:pt idx="4210">
                  <c:v>9.2100000000000009</c:v>
                </c:pt>
                <c:pt idx="4211">
                  <c:v>9.31</c:v>
                </c:pt>
                <c:pt idx="4212">
                  <c:v>10.1</c:v>
                </c:pt>
                <c:pt idx="4213">
                  <c:v>12.56</c:v>
                </c:pt>
                <c:pt idx="4214">
                  <c:v>12.83</c:v>
                </c:pt>
                <c:pt idx="4215">
                  <c:v>12.77</c:v>
                </c:pt>
                <c:pt idx="4216">
                  <c:v>12.88</c:v>
                </c:pt>
                <c:pt idx="4217">
                  <c:v>12.58</c:v>
                </c:pt>
                <c:pt idx="4218">
                  <c:v>14.78</c:v>
                </c:pt>
                <c:pt idx="4219">
                  <c:v>16.22</c:v>
                </c:pt>
                <c:pt idx="4220">
                  <c:v>16.52</c:v>
                </c:pt>
                <c:pt idx="4221">
                  <c:v>16.54</c:v>
                </c:pt>
                <c:pt idx="4222">
                  <c:v>16.55</c:v>
                </c:pt>
                <c:pt idx="4223">
                  <c:v>16.649999999999999</c:v>
                </c:pt>
                <c:pt idx="4224">
                  <c:v>16.04</c:v>
                </c:pt>
                <c:pt idx="4225">
                  <c:v>15.65</c:v>
                </c:pt>
                <c:pt idx="4226">
                  <c:v>14.71</c:v>
                </c:pt>
                <c:pt idx="4227">
                  <c:v>11.69</c:v>
                </c:pt>
                <c:pt idx="4228">
                  <c:v>7.4</c:v>
                </c:pt>
                <c:pt idx="4229">
                  <c:v>5.15</c:v>
                </c:pt>
                <c:pt idx="4230">
                  <c:v>2.96</c:v>
                </c:pt>
                <c:pt idx="4231">
                  <c:v>3.23</c:v>
                </c:pt>
                <c:pt idx="4232">
                  <c:v>3.01</c:v>
                </c:pt>
                <c:pt idx="4233">
                  <c:v>3.27</c:v>
                </c:pt>
                <c:pt idx="4234">
                  <c:v>3.51</c:v>
                </c:pt>
                <c:pt idx="4235">
                  <c:v>4.2699999999999996</c:v>
                </c:pt>
                <c:pt idx="4236">
                  <c:v>5.59</c:v>
                </c:pt>
                <c:pt idx="4237">
                  <c:v>6.1</c:v>
                </c:pt>
                <c:pt idx="4238">
                  <c:v>7.08</c:v>
                </c:pt>
                <c:pt idx="4239">
                  <c:v>7.16</c:v>
                </c:pt>
                <c:pt idx="4240">
                  <c:v>7.79</c:v>
                </c:pt>
                <c:pt idx="4241">
                  <c:v>9.0500000000000007</c:v>
                </c:pt>
                <c:pt idx="4242">
                  <c:v>13.55</c:v>
                </c:pt>
                <c:pt idx="4243">
                  <c:v>15.47</c:v>
                </c:pt>
                <c:pt idx="4244">
                  <c:v>15.93</c:v>
                </c:pt>
                <c:pt idx="4245">
                  <c:v>16.12</c:v>
                </c:pt>
                <c:pt idx="4246">
                  <c:v>16.07</c:v>
                </c:pt>
                <c:pt idx="4247">
                  <c:v>15.8</c:v>
                </c:pt>
                <c:pt idx="4248">
                  <c:v>15.05</c:v>
                </c:pt>
                <c:pt idx="4249">
                  <c:v>13.86</c:v>
                </c:pt>
                <c:pt idx="4250">
                  <c:v>12.01</c:v>
                </c:pt>
                <c:pt idx="4251">
                  <c:v>9.2100000000000009</c:v>
                </c:pt>
                <c:pt idx="4252">
                  <c:v>6.46</c:v>
                </c:pt>
                <c:pt idx="4253">
                  <c:v>4.53</c:v>
                </c:pt>
                <c:pt idx="4254">
                  <c:v>1.97</c:v>
                </c:pt>
                <c:pt idx="4255">
                  <c:v>1.37</c:v>
                </c:pt>
                <c:pt idx="4256">
                  <c:v>2.0699999999999998</c:v>
                </c:pt>
                <c:pt idx="4257">
                  <c:v>1.47</c:v>
                </c:pt>
                <c:pt idx="4258">
                  <c:v>1.85</c:v>
                </c:pt>
                <c:pt idx="4259">
                  <c:v>2.67</c:v>
                </c:pt>
                <c:pt idx="4260">
                  <c:v>3.25</c:v>
                </c:pt>
                <c:pt idx="4261">
                  <c:v>3.9</c:v>
                </c:pt>
                <c:pt idx="4262">
                  <c:v>5</c:v>
                </c:pt>
                <c:pt idx="4263">
                  <c:v>5.32</c:v>
                </c:pt>
                <c:pt idx="4264">
                  <c:v>6.96</c:v>
                </c:pt>
                <c:pt idx="4265">
                  <c:v>8.64</c:v>
                </c:pt>
                <c:pt idx="4266">
                  <c:v>11.49</c:v>
                </c:pt>
                <c:pt idx="4267">
                  <c:v>12.78</c:v>
                </c:pt>
                <c:pt idx="4268">
                  <c:v>13.98</c:v>
                </c:pt>
                <c:pt idx="4269">
                  <c:v>14.37</c:v>
                </c:pt>
                <c:pt idx="4270">
                  <c:v>14.11</c:v>
                </c:pt>
                <c:pt idx="4271">
                  <c:v>13.31</c:v>
                </c:pt>
                <c:pt idx="4272">
                  <c:v>12.37</c:v>
                </c:pt>
                <c:pt idx="4273">
                  <c:v>10.96</c:v>
                </c:pt>
                <c:pt idx="4274">
                  <c:v>10.7</c:v>
                </c:pt>
                <c:pt idx="4275">
                  <c:v>8.65</c:v>
                </c:pt>
                <c:pt idx="4276">
                  <c:v>6.56</c:v>
                </c:pt>
                <c:pt idx="4277">
                  <c:v>3.96</c:v>
                </c:pt>
                <c:pt idx="4278">
                  <c:v>1.65</c:v>
                </c:pt>
                <c:pt idx="4279">
                  <c:v>0.94</c:v>
                </c:pt>
                <c:pt idx="4280">
                  <c:v>0.77</c:v>
                </c:pt>
                <c:pt idx="4281">
                  <c:v>1.87</c:v>
                </c:pt>
                <c:pt idx="4282">
                  <c:v>2.5299999999999998</c:v>
                </c:pt>
                <c:pt idx="4283">
                  <c:v>3.54</c:v>
                </c:pt>
                <c:pt idx="4284">
                  <c:v>4.05</c:v>
                </c:pt>
                <c:pt idx="4285">
                  <c:v>4.63</c:v>
                </c:pt>
                <c:pt idx="4286">
                  <c:v>5.32</c:v>
                </c:pt>
                <c:pt idx="4287">
                  <c:v>6.41</c:v>
                </c:pt>
                <c:pt idx="4288">
                  <c:v>6.61</c:v>
                </c:pt>
                <c:pt idx="4289">
                  <c:v>8.3699999999999992</c:v>
                </c:pt>
                <c:pt idx="4290">
                  <c:v>10.51</c:v>
                </c:pt>
                <c:pt idx="4291">
                  <c:v>10.98</c:v>
                </c:pt>
                <c:pt idx="4292">
                  <c:v>12.29</c:v>
                </c:pt>
                <c:pt idx="4293">
                  <c:v>11.16</c:v>
                </c:pt>
                <c:pt idx="4294">
                  <c:v>9.49</c:v>
                </c:pt>
                <c:pt idx="4295">
                  <c:v>10.31</c:v>
                </c:pt>
                <c:pt idx="4296">
                  <c:v>11.56</c:v>
                </c:pt>
                <c:pt idx="4297">
                  <c:v>10.59</c:v>
                </c:pt>
                <c:pt idx="4298">
                  <c:v>10.49</c:v>
                </c:pt>
                <c:pt idx="4299">
                  <c:v>8.86</c:v>
                </c:pt>
                <c:pt idx="4300">
                  <c:v>7.69</c:v>
                </c:pt>
                <c:pt idx="4301">
                  <c:v>6.67</c:v>
                </c:pt>
                <c:pt idx="4302">
                  <c:v>6.25</c:v>
                </c:pt>
                <c:pt idx="4303">
                  <c:v>5.48</c:v>
                </c:pt>
                <c:pt idx="4304">
                  <c:v>5.1100000000000003</c:v>
                </c:pt>
                <c:pt idx="4305">
                  <c:v>6.08</c:v>
                </c:pt>
                <c:pt idx="4306">
                  <c:v>5.68</c:v>
                </c:pt>
                <c:pt idx="4307">
                  <c:v>6.32</c:v>
                </c:pt>
                <c:pt idx="4308">
                  <c:v>7.74</c:v>
                </c:pt>
                <c:pt idx="4309">
                  <c:v>7.94</c:v>
                </c:pt>
                <c:pt idx="4310">
                  <c:v>8.52</c:v>
                </c:pt>
                <c:pt idx="4311">
                  <c:v>8.7799999999999994</c:v>
                </c:pt>
                <c:pt idx="4312">
                  <c:v>8.83</c:v>
                </c:pt>
                <c:pt idx="4313">
                  <c:v>9.86</c:v>
                </c:pt>
                <c:pt idx="4314">
                  <c:v>11.49</c:v>
                </c:pt>
                <c:pt idx="4315">
                  <c:v>11.78</c:v>
                </c:pt>
                <c:pt idx="4316">
                  <c:v>12.13</c:v>
                </c:pt>
                <c:pt idx="4317">
                  <c:v>12.29</c:v>
                </c:pt>
                <c:pt idx="4318">
                  <c:v>10.61</c:v>
                </c:pt>
                <c:pt idx="4319">
                  <c:v>10.98</c:v>
                </c:pt>
                <c:pt idx="4320">
                  <c:v>10.86</c:v>
                </c:pt>
                <c:pt idx="4321">
                  <c:v>10.86</c:v>
                </c:pt>
                <c:pt idx="4322">
                  <c:v>10.46</c:v>
                </c:pt>
                <c:pt idx="4323">
                  <c:v>8.9</c:v>
                </c:pt>
                <c:pt idx="4324">
                  <c:v>8.65</c:v>
                </c:pt>
                <c:pt idx="4325">
                  <c:v>7.69</c:v>
                </c:pt>
                <c:pt idx="4326">
                  <c:v>7.11</c:v>
                </c:pt>
                <c:pt idx="4327">
                  <c:v>7.27</c:v>
                </c:pt>
                <c:pt idx="4328">
                  <c:v>7.25</c:v>
                </c:pt>
                <c:pt idx="4329">
                  <c:v>7.44</c:v>
                </c:pt>
                <c:pt idx="4330">
                  <c:v>7.71</c:v>
                </c:pt>
                <c:pt idx="4331">
                  <c:v>8.3000000000000007</c:v>
                </c:pt>
                <c:pt idx="4332">
                  <c:v>6.17</c:v>
                </c:pt>
                <c:pt idx="4333">
                  <c:v>4.7699999999999996</c:v>
                </c:pt>
                <c:pt idx="4334">
                  <c:v>4.53</c:v>
                </c:pt>
                <c:pt idx="4335">
                  <c:v>4.2699999999999996</c:v>
                </c:pt>
                <c:pt idx="4336">
                  <c:v>4.79</c:v>
                </c:pt>
                <c:pt idx="4337">
                  <c:v>6.69</c:v>
                </c:pt>
                <c:pt idx="4338">
                  <c:v>10.65</c:v>
                </c:pt>
                <c:pt idx="4339">
                  <c:v>12.73</c:v>
                </c:pt>
                <c:pt idx="4340">
                  <c:v>12.97</c:v>
                </c:pt>
                <c:pt idx="4341">
                  <c:v>12.84</c:v>
                </c:pt>
                <c:pt idx="4342">
                  <c:v>12.19</c:v>
                </c:pt>
                <c:pt idx="4343">
                  <c:v>11.66</c:v>
                </c:pt>
                <c:pt idx="4344">
                  <c:v>11.2</c:v>
                </c:pt>
                <c:pt idx="4345">
                  <c:v>10.08</c:v>
                </c:pt>
                <c:pt idx="4346">
                  <c:v>8.82</c:v>
                </c:pt>
                <c:pt idx="4347">
                  <c:v>6.35</c:v>
                </c:pt>
                <c:pt idx="4348">
                  <c:v>3.21</c:v>
                </c:pt>
                <c:pt idx="4349">
                  <c:v>0.84</c:v>
                </c:pt>
                <c:pt idx="4350">
                  <c:v>-1.29</c:v>
                </c:pt>
                <c:pt idx="4351">
                  <c:v>-1.41</c:v>
                </c:pt>
                <c:pt idx="4352">
                  <c:v>-0.87</c:v>
                </c:pt>
                <c:pt idx="4353">
                  <c:v>-0.45</c:v>
                </c:pt>
                <c:pt idx="4354">
                  <c:v>-0.26</c:v>
                </c:pt>
                <c:pt idx="4355">
                  <c:v>0.19</c:v>
                </c:pt>
                <c:pt idx="4356">
                  <c:v>0.76</c:v>
                </c:pt>
                <c:pt idx="4357">
                  <c:v>0.95</c:v>
                </c:pt>
                <c:pt idx="4358">
                  <c:v>1.1200000000000001</c:v>
                </c:pt>
                <c:pt idx="4359">
                  <c:v>2.15</c:v>
                </c:pt>
                <c:pt idx="4360">
                  <c:v>3.33</c:v>
                </c:pt>
                <c:pt idx="4361">
                  <c:v>4.93</c:v>
                </c:pt>
                <c:pt idx="4362">
                  <c:v>7.77</c:v>
                </c:pt>
                <c:pt idx="4363">
                  <c:v>9.25</c:v>
                </c:pt>
                <c:pt idx="4364">
                  <c:v>9.83</c:v>
                </c:pt>
                <c:pt idx="4365">
                  <c:v>9.65</c:v>
                </c:pt>
                <c:pt idx="4366">
                  <c:v>9.24</c:v>
                </c:pt>
                <c:pt idx="4367">
                  <c:v>8.68</c:v>
                </c:pt>
                <c:pt idx="4368">
                  <c:v>7.91</c:v>
                </c:pt>
                <c:pt idx="4369">
                  <c:v>6.92</c:v>
                </c:pt>
                <c:pt idx="4370">
                  <c:v>5.55</c:v>
                </c:pt>
                <c:pt idx="4371">
                  <c:v>4</c:v>
                </c:pt>
                <c:pt idx="4372">
                  <c:v>2</c:v>
                </c:pt>
                <c:pt idx="4373">
                  <c:v>0.45</c:v>
                </c:pt>
                <c:pt idx="4374">
                  <c:v>-0.39</c:v>
                </c:pt>
                <c:pt idx="4375">
                  <c:v>-0.49</c:v>
                </c:pt>
                <c:pt idx="4376">
                  <c:v>-0.5</c:v>
                </c:pt>
                <c:pt idx="4377">
                  <c:v>-0.49</c:v>
                </c:pt>
                <c:pt idx="4378">
                  <c:v>0.3</c:v>
                </c:pt>
                <c:pt idx="4379">
                  <c:v>0.26</c:v>
                </c:pt>
                <c:pt idx="4380">
                  <c:v>0.93</c:v>
                </c:pt>
                <c:pt idx="4381">
                  <c:v>1.98</c:v>
                </c:pt>
                <c:pt idx="4382">
                  <c:v>2.68</c:v>
                </c:pt>
                <c:pt idx="4383">
                  <c:v>3.88</c:v>
                </c:pt>
                <c:pt idx="4384">
                  <c:v>4.41</c:v>
                </c:pt>
                <c:pt idx="4385">
                  <c:v>6.92</c:v>
                </c:pt>
                <c:pt idx="4386">
                  <c:v>8.5500000000000007</c:v>
                </c:pt>
                <c:pt idx="4387">
                  <c:v>9.65</c:v>
                </c:pt>
                <c:pt idx="4388">
                  <c:v>10.31</c:v>
                </c:pt>
                <c:pt idx="4389">
                  <c:v>10.26</c:v>
                </c:pt>
                <c:pt idx="4390">
                  <c:v>9.84</c:v>
                </c:pt>
                <c:pt idx="4391">
                  <c:v>9.24</c:v>
                </c:pt>
                <c:pt idx="4392">
                  <c:v>8.2100000000000009</c:v>
                </c:pt>
                <c:pt idx="4393">
                  <c:v>7.68</c:v>
                </c:pt>
                <c:pt idx="4394">
                  <c:v>6.43</c:v>
                </c:pt>
                <c:pt idx="4395">
                  <c:v>5.3</c:v>
                </c:pt>
                <c:pt idx="4396">
                  <c:v>4.66</c:v>
                </c:pt>
                <c:pt idx="4397">
                  <c:v>4.74</c:v>
                </c:pt>
                <c:pt idx="4398">
                  <c:v>5.01</c:v>
                </c:pt>
                <c:pt idx="4399">
                  <c:v>5.42</c:v>
                </c:pt>
                <c:pt idx="4400">
                  <c:v>5.61</c:v>
                </c:pt>
                <c:pt idx="4401">
                  <c:v>5.66</c:v>
                </c:pt>
                <c:pt idx="4402">
                  <c:v>5.71</c:v>
                </c:pt>
                <c:pt idx="4403">
                  <c:v>5.8</c:v>
                </c:pt>
                <c:pt idx="4404">
                  <c:v>5.8</c:v>
                </c:pt>
                <c:pt idx="4405">
                  <c:v>5.97</c:v>
                </c:pt>
                <c:pt idx="4406">
                  <c:v>6.05</c:v>
                </c:pt>
                <c:pt idx="4407">
                  <c:v>6.17</c:v>
                </c:pt>
                <c:pt idx="4408">
                  <c:v>6.38</c:v>
                </c:pt>
                <c:pt idx="4409">
                  <c:v>6.67</c:v>
                </c:pt>
                <c:pt idx="4410">
                  <c:v>6.9</c:v>
                </c:pt>
                <c:pt idx="4411">
                  <c:v>6.96</c:v>
                </c:pt>
                <c:pt idx="4412">
                  <c:v>6.99</c:v>
                </c:pt>
                <c:pt idx="4413">
                  <c:v>7.28</c:v>
                </c:pt>
                <c:pt idx="4414">
                  <c:v>7.4</c:v>
                </c:pt>
                <c:pt idx="4415">
                  <c:v>7.5</c:v>
                </c:pt>
                <c:pt idx="4416">
                  <c:v>7.85</c:v>
                </c:pt>
                <c:pt idx="4417">
                  <c:v>7.68</c:v>
                </c:pt>
                <c:pt idx="4418">
                  <c:v>7.75</c:v>
                </c:pt>
                <c:pt idx="4419">
                  <c:v>7.61</c:v>
                </c:pt>
                <c:pt idx="4420">
                  <c:v>7.35</c:v>
                </c:pt>
                <c:pt idx="4421">
                  <c:v>7.23</c:v>
                </c:pt>
                <c:pt idx="4422">
                  <c:v>7.34</c:v>
                </c:pt>
                <c:pt idx="4423">
                  <c:v>7.34</c:v>
                </c:pt>
                <c:pt idx="4424">
                  <c:v>7.57</c:v>
                </c:pt>
                <c:pt idx="4425">
                  <c:v>7.82</c:v>
                </c:pt>
                <c:pt idx="4426">
                  <c:v>7.84</c:v>
                </c:pt>
                <c:pt idx="4427">
                  <c:v>7.99</c:v>
                </c:pt>
                <c:pt idx="4428">
                  <c:v>8.2899999999999991</c:v>
                </c:pt>
                <c:pt idx="4429">
                  <c:v>8.52</c:v>
                </c:pt>
                <c:pt idx="4430">
                  <c:v>8.73</c:v>
                </c:pt>
                <c:pt idx="4431">
                  <c:v>8.56</c:v>
                </c:pt>
                <c:pt idx="4432">
                  <c:v>8.6300000000000008</c:v>
                </c:pt>
                <c:pt idx="4433">
                  <c:v>8.5500000000000007</c:v>
                </c:pt>
                <c:pt idx="4434">
                  <c:v>8.68</c:v>
                </c:pt>
                <c:pt idx="4435">
                  <c:v>10.59</c:v>
                </c:pt>
                <c:pt idx="4436">
                  <c:v>12.62</c:v>
                </c:pt>
                <c:pt idx="4437">
                  <c:v>13.83</c:v>
                </c:pt>
                <c:pt idx="4438">
                  <c:v>13.18</c:v>
                </c:pt>
                <c:pt idx="4439">
                  <c:v>13.24</c:v>
                </c:pt>
                <c:pt idx="4440">
                  <c:v>13.17</c:v>
                </c:pt>
                <c:pt idx="4441">
                  <c:v>11.86</c:v>
                </c:pt>
                <c:pt idx="4442">
                  <c:v>11.36</c:v>
                </c:pt>
                <c:pt idx="4443">
                  <c:v>10.56</c:v>
                </c:pt>
                <c:pt idx="4444">
                  <c:v>9.52</c:v>
                </c:pt>
                <c:pt idx="4445">
                  <c:v>9.32</c:v>
                </c:pt>
                <c:pt idx="4446">
                  <c:v>9.15</c:v>
                </c:pt>
                <c:pt idx="4447">
                  <c:v>9.42</c:v>
                </c:pt>
                <c:pt idx="4448">
                  <c:v>9.34</c:v>
                </c:pt>
                <c:pt idx="4449">
                  <c:v>9.23</c:v>
                </c:pt>
                <c:pt idx="4450">
                  <c:v>9.64</c:v>
                </c:pt>
                <c:pt idx="4451">
                  <c:v>9.57</c:v>
                </c:pt>
                <c:pt idx="4452">
                  <c:v>9.41</c:v>
                </c:pt>
                <c:pt idx="4453">
                  <c:v>9.31</c:v>
                </c:pt>
                <c:pt idx="4454">
                  <c:v>9.36</c:v>
                </c:pt>
                <c:pt idx="4455">
                  <c:v>9.56</c:v>
                </c:pt>
                <c:pt idx="4456">
                  <c:v>9.8800000000000008</c:v>
                </c:pt>
                <c:pt idx="4457">
                  <c:v>9.58</c:v>
                </c:pt>
                <c:pt idx="4458">
                  <c:v>9.66</c:v>
                </c:pt>
                <c:pt idx="4459">
                  <c:v>11.3</c:v>
                </c:pt>
                <c:pt idx="4460">
                  <c:v>11.5</c:v>
                </c:pt>
                <c:pt idx="4461">
                  <c:v>13.33</c:v>
                </c:pt>
                <c:pt idx="4462">
                  <c:v>13.51</c:v>
                </c:pt>
                <c:pt idx="4463">
                  <c:v>13.46</c:v>
                </c:pt>
                <c:pt idx="4464">
                  <c:v>13.65</c:v>
                </c:pt>
                <c:pt idx="4465">
                  <c:v>13.3</c:v>
                </c:pt>
                <c:pt idx="4466">
                  <c:v>13.01</c:v>
                </c:pt>
                <c:pt idx="4467">
                  <c:v>11.72</c:v>
                </c:pt>
                <c:pt idx="4468">
                  <c:v>12.13</c:v>
                </c:pt>
                <c:pt idx="4469">
                  <c:v>11.73</c:v>
                </c:pt>
                <c:pt idx="4470">
                  <c:v>11.54</c:v>
                </c:pt>
                <c:pt idx="4471">
                  <c:v>11.58</c:v>
                </c:pt>
                <c:pt idx="4472">
                  <c:v>11.49</c:v>
                </c:pt>
                <c:pt idx="4473">
                  <c:v>11.03</c:v>
                </c:pt>
                <c:pt idx="4474">
                  <c:v>11.27</c:v>
                </c:pt>
                <c:pt idx="4475">
                  <c:v>11.65</c:v>
                </c:pt>
                <c:pt idx="4476">
                  <c:v>11.01</c:v>
                </c:pt>
                <c:pt idx="4477">
                  <c:v>11.03</c:v>
                </c:pt>
                <c:pt idx="4478">
                  <c:v>12.46</c:v>
                </c:pt>
                <c:pt idx="4479">
                  <c:v>13.22</c:v>
                </c:pt>
                <c:pt idx="4480">
                  <c:v>13.65</c:v>
                </c:pt>
                <c:pt idx="4481">
                  <c:v>13.6</c:v>
                </c:pt>
                <c:pt idx="4482">
                  <c:v>13.27</c:v>
                </c:pt>
                <c:pt idx="4483">
                  <c:v>15.02</c:v>
                </c:pt>
                <c:pt idx="4484">
                  <c:v>15.48</c:v>
                </c:pt>
                <c:pt idx="4485">
                  <c:v>17.36</c:v>
                </c:pt>
                <c:pt idx="4486">
                  <c:v>16.579999999999998</c:v>
                </c:pt>
                <c:pt idx="4487">
                  <c:v>16.03</c:v>
                </c:pt>
                <c:pt idx="4488">
                  <c:v>15.07</c:v>
                </c:pt>
                <c:pt idx="4489">
                  <c:v>15.87</c:v>
                </c:pt>
                <c:pt idx="4490">
                  <c:v>14.83</c:v>
                </c:pt>
                <c:pt idx="4491">
                  <c:v>13.91</c:v>
                </c:pt>
                <c:pt idx="4492">
                  <c:v>12.6</c:v>
                </c:pt>
                <c:pt idx="4493">
                  <c:v>12.29</c:v>
                </c:pt>
                <c:pt idx="4494">
                  <c:v>12.58</c:v>
                </c:pt>
                <c:pt idx="4495">
                  <c:v>12.81</c:v>
                </c:pt>
                <c:pt idx="4496">
                  <c:v>13.05</c:v>
                </c:pt>
                <c:pt idx="4497">
                  <c:v>13.52</c:v>
                </c:pt>
                <c:pt idx="4498">
                  <c:v>15.05</c:v>
                </c:pt>
                <c:pt idx="4499">
                  <c:v>16.309999999999999</c:v>
                </c:pt>
                <c:pt idx="4500">
                  <c:v>16.95</c:v>
                </c:pt>
                <c:pt idx="4501">
                  <c:v>17.21</c:v>
                </c:pt>
                <c:pt idx="4502">
                  <c:v>18.190000000000001</c:v>
                </c:pt>
                <c:pt idx="4503">
                  <c:v>18.21</c:v>
                </c:pt>
                <c:pt idx="4504">
                  <c:v>18.54</c:v>
                </c:pt>
                <c:pt idx="4505">
                  <c:v>18.68</c:v>
                </c:pt>
                <c:pt idx="4506">
                  <c:v>19.16</c:v>
                </c:pt>
                <c:pt idx="4507">
                  <c:v>19.670000000000002</c:v>
                </c:pt>
                <c:pt idx="4508">
                  <c:v>19.7</c:v>
                </c:pt>
                <c:pt idx="4509">
                  <c:v>19.88</c:v>
                </c:pt>
                <c:pt idx="4510">
                  <c:v>19.03</c:v>
                </c:pt>
                <c:pt idx="4511">
                  <c:v>19</c:v>
                </c:pt>
                <c:pt idx="4512">
                  <c:v>18.329999999999998</c:v>
                </c:pt>
                <c:pt idx="4513">
                  <c:v>16.3</c:v>
                </c:pt>
                <c:pt idx="4514">
                  <c:v>15.14</c:v>
                </c:pt>
                <c:pt idx="4515">
                  <c:v>13.57</c:v>
                </c:pt>
                <c:pt idx="4516">
                  <c:v>11.6</c:v>
                </c:pt>
                <c:pt idx="4517">
                  <c:v>10.52</c:v>
                </c:pt>
                <c:pt idx="4518">
                  <c:v>10.3</c:v>
                </c:pt>
                <c:pt idx="4519">
                  <c:v>10.31</c:v>
                </c:pt>
                <c:pt idx="4520">
                  <c:v>10.210000000000001</c:v>
                </c:pt>
                <c:pt idx="4521">
                  <c:v>9.92</c:v>
                </c:pt>
                <c:pt idx="4522">
                  <c:v>8.66</c:v>
                </c:pt>
                <c:pt idx="4523">
                  <c:v>7.78</c:v>
                </c:pt>
                <c:pt idx="4524">
                  <c:v>7.46</c:v>
                </c:pt>
                <c:pt idx="4525">
                  <c:v>7.76</c:v>
                </c:pt>
                <c:pt idx="4526">
                  <c:v>7.33</c:v>
                </c:pt>
                <c:pt idx="4527">
                  <c:v>8.8000000000000007</c:v>
                </c:pt>
                <c:pt idx="4528">
                  <c:v>6.84</c:v>
                </c:pt>
                <c:pt idx="4529">
                  <c:v>7.43</c:v>
                </c:pt>
                <c:pt idx="4530">
                  <c:v>8.2899999999999991</c:v>
                </c:pt>
                <c:pt idx="4531">
                  <c:v>9.0299999999999994</c:v>
                </c:pt>
                <c:pt idx="4532">
                  <c:v>9.51</c:v>
                </c:pt>
                <c:pt idx="4533">
                  <c:v>9.5500000000000007</c:v>
                </c:pt>
                <c:pt idx="4534">
                  <c:v>10.119999999999999</c:v>
                </c:pt>
                <c:pt idx="4535">
                  <c:v>9.6</c:v>
                </c:pt>
                <c:pt idx="4536">
                  <c:v>9.36</c:v>
                </c:pt>
                <c:pt idx="4537">
                  <c:v>9.08</c:v>
                </c:pt>
                <c:pt idx="4538">
                  <c:v>8.14</c:v>
                </c:pt>
                <c:pt idx="4539">
                  <c:v>4.96</c:v>
                </c:pt>
                <c:pt idx="4540">
                  <c:v>1.72</c:v>
                </c:pt>
                <c:pt idx="4541">
                  <c:v>-0.09</c:v>
                </c:pt>
                <c:pt idx="4542">
                  <c:v>-1.1399999999999999</c:v>
                </c:pt>
                <c:pt idx="4543">
                  <c:v>-1.82</c:v>
                </c:pt>
                <c:pt idx="4544">
                  <c:v>-0.19</c:v>
                </c:pt>
                <c:pt idx="4545">
                  <c:v>-0.2</c:v>
                </c:pt>
                <c:pt idx="4546">
                  <c:v>0.45</c:v>
                </c:pt>
                <c:pt idx="4547">
                  <c:v>-0.04</c:v>
                </c:pt>
                <c:pt idx="4548">
                  <c:v>0.26</c:v>
                </c:pt>
                <c:pt idx="4549">
                  <c:v>0.91</c:v>
                </c:pt>
                <c:pt idx="4550">
                  <c:v>3.14</c:v>
                </c:pt>
                <c:pt idx="4551">
                  <c:v>2.98</c:v>
                </c:pt>
                <c:pt idx="4552">
                  <c:v>3.8</c:v>
                </c:pt>
                <c:pt idx="4553">
                  <c:v>4.5999999999999996</c:v>
                </c:pt>
                <c:pt idx="4554">
                  <c:v>6.64</c:v>
                </c:pt>
                <c:pt idx="4555">
                  <c:v>7.98</c:v>
                </c:pt>
                <c:pt idx="4556">
                  <c:v>9.09</c:v>
                </c:pt>
                <c:pt idx="4557">
                  <c:v>9.02</c:v>
                </c:pt>
                <c:pt idx="4558">
                  <c:v>8.48</c:v>
                </c:pt>
                <c:pt idx="4559">
                  <c:v>8.61</c:v>
                </c:pt>
                <c:pt idx="4560">
                  <c:v>8.25</c:v>
                </c:pt>
                <c:pt idx="4561">
                  <c:v>7.2</c:v>
                </c:pt>
                <c:pt idx="4562">
                  <c:v>6.81</c:v>
                </c:pt>
                <c:pt idx="4563">
                  <c:v>5.94</c:v>
                </c:pt>
                <c:pt idx="4564">
                  <c:v>5.14</c:v>
                </c:pt>
                <c:pt idx="4565">
                  <c:v>3.88</c:v>
                </c:pt>
                <c:pt idx="4566">
                  <c:v>2.95</c:v>
                </c:pt>
                <c:pt idx="4567">
                  <c:v>2.2599999999999998</c:v>
                </c:pt>
                <c:pt idx="4568">
                  <c:v>2.78</c:v>
                </c:pt>
                <c:pt idx="4569">
                  <c:v>4.24</c:v>
                </c:pt>
                <c:pt idx="4570">
                  <c:v>4.88</c:v>
                </c:pt>
                <c:pt idx="4571">
                  <c:v>4.9800000000000004</c:v>
                </c:pt>
                <c:pt idx="4572">
                  <c:v>5.99</c:v>
                </c:pt>
                <c:pt idx="4573">
                  <c:v>7.48</c:v>
                </c:pt>
                <c:pt idx="4574">
                  <c:v>7.32</c:v>
                </c:pt>
                <c:pt idx="4575">
                  <c:v>7.25</c:v>
                </c:pt>
                <c:pt idx="4576">
                  <c:v>7.47</c:v>
                </c:pt>
                <c:pt idx="4577">
                  <c:v>7.63</c:v>
                </c:pt>
                <c:pt idx="4578">
                  <c:v>8.48</c:v>
                </c:pt>
                <c:pt idx="4579">
                  <c:v>9.7100000000000009</c:v>
                </c:pt>
                <c:pt idx="4580">
                  <c:v>11.1</c:v>
                </c:pt>
                <c:pt idx="4581">
                  <c:v>9.7200000000000006</c:v>
                </c:pt>
                <c:pt idx="4582">
                  <c:v>10.23</c:v>
                </c:pt>
                <c:pt idx="4583">
                  <c:v>10.66</c:v>
                </c:pt>
                <c:pt idx="4584">
                  <c:v>9.3699999999999992</c:v>
                </c:pt>
                <c:pt idx="4585">
                  <c:v>8.68</c:v>
                </c:pt>
                <c:pt idx="4586">
                  <c:v>8.06</c:v>
                </c:pt>
                <c:pt idx="4587">
                  <c:v>9.5399999999999991</c:v>
                </c:pt>
                <c:pt idx="4588">
                  <c:v>9.73</c:v>
                </c:pt>
                <c:pt idx="4589">
                  <c:v>8.81</c:v>
                </c:pt>
                <c:pt idx="4590">
                  <c:v>8.85</c:v>
                </c:pt>
                <c:pt idx="4591">
                  <c:v>8.9700000000000006</c:v>
                </c:pt>
                <c:pt idx="4592">
                  <c:v>8.44</c:v>
                </c:pt>
                <c:pt idx="4593">
                  <c:v>7.95</c:v>
                </c:pt>
                <c:pt idx="4594">
                  <c:v>8.74</c:v>
                </c:pt>
                <c:pt idx="4595">
                  <c:v>9.76</c:v>
                </c:pt>
                <c:pt idx="4596">
                  <c:v>9.8699999999999992</c:v>
                </c:pt>
                <c:pt idx="4597">
                  <c:v>9.9499999999999993</c:v>
                </c:pt>
                <c:pt idx="4598">
                  <c:v>10.199999999999999</c:v>
                </c:pt>
                <c:pt idx="4599">
                  <c:v>10.23</c:v>
                </c:pt>
                <c:pt idx="4600">
                  <c:v>10.09</c:v>
                </c:pt>
                <c:pt idx="4601">
                  <c:v>10.220000000000001</c:v>
                </c:pt>
                <c:pt idx="4602">
                  <c:v>10.39</c:v>
                </c:pt>
                <c:pt idx="4603">
                  <c:v>11.51</c:v>
                </c:pt>
                <c:pt idx="4604">
                  <c:v>12.83</c:v>
                </c:pt>
                <c:pt idx="4605">
                  <c:v>13.45</c:v>
                </c:pt>
                <c:pt idx="4606">
                  <c:v>13.52</c:v>
                </c:pt>
                <c:pt idx="4607">
                  <c:v>11.96</c:v>
                </c:pt>
                <c:pt idx="4608">
                  <c:v>12.65</c:v>
                </c:pt>
                <c:pt idx="4609">
                  <c:v>12.22</c:v>
                </c:pt>
                <c:pt idx="4610">
                  <c:v>11.59</c:v>
                </c:pt>
                <c:pt idx="4611">
                  <c:v>11.34</c:v>
                </c:pt>
                <c:pt idx="4612">
                  <c:v>10.19</c:v>
                </c:pt>
                <c:pt idx="4613">
                  <c:v>9.59</c:v>
                </c:pt>
                <c:pt idx="4614">
                  <c:v>8.5399999999999991</c:v>
                </c:pt>
                <c:pt idx="4615">
                  <c:v>8.56</c:v>
                </c:pt>
                <c:pt idx="4616">
                  <c:v>8.8699999999999992</c:v>
                </c:pt>
                <c:pt idx="4617">
                  <c:v>8.93</c:v>
                </c:pt>
                <c:pt idx="4618">
                  <c:v>8.57</c:v>
                </c:pt>
                <c:pt idx="4619">
                  <c:v>8.31</c:v>
                </c:pt>
                <c:pt idx="4620">
                  <c:v>7.84</c:v>
                </c:pt>
                <c:pt idx="4621">
                  <c:v>7.86</c:v>
                </c:pt>
                <c:pt idx="4622">
                  <c:v>7.79</c:v>
                </c:pt>
                <c:pt idx="4623">
                  <c:v>7.67</c:v>
                </c:pt>
                <c:pt idx="4624">
                  <c:v>8.5399999999999991</c:v>
                </c:pt>
                <c:pt idx="4625">
                  <c:v>9.8000000000000007</c:v>
                </c:pt>
                <c:pt idx="4626">
                  <c:v>11.69</c:v>
                </c:pt>
                <c:pt idx="4627">
                  <c:v>13.13</c:v>
                </c:pt>
                <c:pt idx="4628">
                  <c:v>13.64</c:v>
                </c:pt>
                <c:pt idx="4629">
                  <c:v>13.37</c:v>
                </c:pt>
                <c:pt idx="4630">
                  <c:v>13.68</c:v>
                </c:pt>
                <c:pt idx="4631">
                  <c:v>15.67</c:v>
                </c:pt>
                <c:pt idx="4632">
                  <c:v>15.14</c:v>
                </c:pt>
                <c:pt idx="4633">
                  <c:v>14.41</c:v>
                </c:pt>
                <c:pt idx="4634">
                  <c:v>13.79</c:v>
                </c:pt>
                <c:pt idx="4635">
                  <c:v>12.5</c:v>
                </c:pt>
                <c:pt idx="4636">
                  <c:v>12.76</c:v>
                </c:pt>
                <c:pt idx="4637">
                  <c:v>12.04</c:v>
                </c:pt>
                <c:pt idx="4638">
                  <c:v>11.21</c:v>
                </c:pt>
                <c:pt idx="4639">
                  <c:v>12.51</c:v>
                </c:pt>
                <c:pt idx="4640">
                  <c:v>12.59</c:v>
                </c:pt>
                <c:pt idx="4641">
                  <c:v>12.57</c:v>
                </c:pt>
                <c:pt idx="4642">
                  <c:v>12.55</c:v>
                </c:pt>
                <c:pt idx="4643">
                  <c:v>12.75</c:v>
                </c:pt>
                <c:pt idx="4644">
                  <c:v>14.11</c:v>
                </c:pt>
                <c:pt idx="4645">
                  <c:v>14.69</c:v>
                </c:pt>
                <c:pt idx="4646">
                  <c:v>13.31</c:v>
                </c:pt>
                <c:pt idx="4647">
                  <c:v>12.44</c:v>
                </c:pt>
                <c:pt idx="4648">
                  <c:v>11.85</c:v>
                </c:pt>
                <c:pt idx="4649">
                  <c:v>12.74</c:v>
                </c:pt>
                <c:pt idx="4650">
                  <c:v>14.17</c:v>
                </c:pt>
                <c:pt idx="4651">
                  <c:v>14.6</c:v>
                </c:pt>
                <c:pt idx="4652">
                  <c:v>15.1</c:v>
                </c:pt>
                <c:pt idx="4653">
                  <c:v>15.47</c:v>
                </c:pt>
                <c:pt idx="4654">
                  <c:v>15.51</c:v>
                </c:pt>
                <c:pt idx="4655">
                  <c:v>15.01</c:v>
                </c:pt>
                <c:pt idx="4656">
                  <c:v>14.84</c:v>
                </c:pt>
                <c:pt idx="4657">
                  <c:v>14.38</c:v>
                </c:pt>
                <c:pt idx="4658">
                  <c:v>12.36</c:v>
                </c:pt>
                <c:pt idx="4659">
                  <c:v>11.35</c:v>
                </c:pt>
                <c:pt idx="4660">
                  <c:v>11.16</c:v>
                </c:pt>
                <c:pt idx="4661">
                  <c:v>11.26</c:v>
                </c:pt>
                <c:pt idx="4662">
                  <c:v>11.22</c:v>
                </c:pt>
                <c:pt idx="4663">
                  <c:v>11</c:v>
                </c:pt>
                <c:pt idx="4664">
                  <c:v>10.95</c:v>
                </c:pt>
                <c:pt idx="4665">
                  <c:v>11.44</c:v>
                </c:pt>
                <c:pt idx="4666">
                  <c:v>11.43</c:v>
                </c:pt>
                <c:pt idx="4667">
                  <c:v>11.61</c:v>
                </c:pt>
                <c:pt idx="4668">
                  <c:v>11.34</c:v>
                </c:pt>
                <c:pt idx="4669">
                  <c:v>11.06</c:v>
                </c:pt>
                <c:pt idx="4670">
                  <c:v>12.91</c:v>
                </c:pt>
                <c:pt idx="4671">
                  <c:v>13.58</c:v>
                </c:pt>
                <c:pt idx="4672">
                  <c:v>14.11</c:v>
                </c:pt>
                <c:pt idx="4673">
                  <c:v>14.63</c:v>
                </c:pt>
                <c:pt idx="4674">
                  <c:v>13.96</c:v>
                </c:pt>
                <c:pt idx="4675">
                  <c:v>14.18</c:v>
                </c:pt>
                <c:pt idx="4676">
                  <c:v>14.69</c:v>
                </c:pt>
                <c:pt idx="4677">
                  <c:v>14.91</c:v>
                </c:pt>
                <c:pt idx="4678">
                  <c:v>14.66</c:v>
                </c:pt>
                <c:pt idx="4679">
                  <c:v>14.44</c:v>
                </c:pt>
                <c:pt idx="4680">
                  <c:v>13.37</c:v>
                </c:pt>
                <c:pt idx="4681">
                  <c:v>13.26</c:v>
                </c:pt>
                <c:pt idx="4682">
                  <c:v>12.83</c:v>
                </c:pt>
                <c:pt idx="4683">
                  <c:v>11.61</c:v>
                </c:pt>
                <c:pt idx="4684">
                  <c:v>10.58</c:v>
                </c:pt>
                <c:pt idx="4685">
                  <c:v>9.77</c:v>
                </c:pt>
                <c:pt idx="4686">
                  <c:v>9.3000000000000007</c:v>
                </c:pt>
                <c:pt idx="4687">
                  <c:v>8.94</c:v>
                </c:pt>
                <c:pt idx="4688">
                  <c:v>8.91</c:v>
                </c:pt>
                <c:pt idx="4689">
                  <c:v>8.77</c:v>
                </c:pt>
                <c:pt idx="4690">
                  <c:v>9.08</c:v>
                </c:pt>
                <c:pt idx="4691">
                  <c:v>9.48</c:v>
                </c:pt>
                <c:pt idx="4692">
                  <c:v>9.8000000000000007</c:v>
                </c:pt>
                <c:pt idx="4693">
                  <c:v>10.199999999999999</c:v>
                </c:pt>
                <c:pt idx="4694">
                  <c:v>10.77</c:v>
                </c:pt>
                <c:pt idx="4695">
                  <c:v>10.89</c:v>
                </c:pt>
                <c:pt idx="4696">
                  <c:v>11.32</c:v>
                </c:pt>
                <c:pt idx="4697">
                  <c:v>11.61</c:v>
                </c:pt>
                <c:pt idx="4698">
                  <c:v>11.76</c:v>
                </c:pt>
                <c:pt idx="4699">
                  <c:v>13.37</c:v>
                </c:pt>
                <c:pt idx="4700">
                  <c:v>14.3</c:v>
                </c:pt>
                <c:pt idx="4701">
                  <c:v>14.95</c:v>
                </c:pt>
                <c:pt idx="4702">
                  <c:v>15.38</c:v>
                </c:pt>
                <c:pt idx="4703">
                  <c:v>14.44</c:v>
                </c:pt>
                <c:pt idx="4704">
                  <c:v>13.25</c:v>
                </c:pt>
                <c:pt idx="4705">
                  <c:v>12.13</c:v>
                </c:pt>
                <c:pt idx="4706">
                  <c:v>11.16</c:v>
                </c:pt>
                <c:pt idx="4707">
                  <c:v>9.81</c:v>
                </c:pt>
                <c:pt idx="4708">
                  <c:v>9.4</c:v>
                </c:pt>
                <c:pt idx="4709">
                  <c:v>8.91</c:v>
                </c:pt>
                <c:pt idx="4710">
                  <c:v>8.76</c:v>
                </c:pt>
                <c:pt idx="4711">
                  <c:v>7.6</c:v>
                </c:pt>
                <c:pt idx="4712">
                  <c:v>7.02</c:v>
                </c:pt>
                <c:pt idx="4713">
                  <c:v>7.01</c:v>
                </c:pt>
                <c:pt idx="4714">
                  <c:v>8.44</c:v>
                </c:pt>
                <c:pt idx="4715">
                  <c:v>9.86</c:v>
                </c:pt>
                <c:pt idx="4716">
                  <c:v>9</c:v>
                </c:pt>
                <c:pt idx="4717">
                  <c:v>9.1999999999999993</c:v>
                </c:pt>
                <c:pt idx="4718">
                  <c:v>9.98</c:v>
                </c:pt>
                <c:pt idx="4719">
                  <c:v>10.52</c:v>
                </c:pt>
                <c:pt idx="4720">
                  <c:v>10.17</c:v>
                </c:pt>
                <c:pt idx="4721">
                  <c:v>8.1</c:v>
                </c:pt>
                <c:pt idx="4722">
                  <c:v>8.34</c:v>
                </c:pt>
                <c:pt idx="4723">
                  <c:v>11.13</c:v>
                </c:pt>
                <c:pt idx="4724">
                  <c:v>13.34</c:v>
                </c:pt>
                <c:pt idx="4725">
                  <c:v>13.56</c:v>
                </c:pt>
                <c:pt idx="4726">
                  <c:v>13.71</c:v>
                </c:pt>
                <c:pt idx="4727">
                  <c:v>13.24</c:v>
                </c:pt>
                <c:pt idx="4728">
                  <c:v>12.71</c:v>
                </c:pt>
                <c:pt idx="4729">
                  <c:v>11.94</c:v>
                </c:pt>
                <c:pt idx="4730">
                  <c:v>10.93</c:v>
                </c:pt>
                <c:pt idx="4731">
                  <c:v>9.56</c:v>
                </c:pt>
                <c:pt idx="4732">
                  <c:v>8.1</c:v>
                </c:pt>
                <c:pt idx="4733">
                  <c:v>3.98</c:v>
                </c:pt>
                <c:pt idx="4734">
                  <c:v>0.69</c:v>
                </c:pt>
                <c:pt idx="4735">
                  <c:v>-0.37</c:v>
                </c:pt>
                <c:pt idx="4736">
                  <c:v>0.21</c:v>
                </c:pt>
                <c:pt idx="4737">
                  <c:v>0.25</c:v>
                </c:pt>
                <c:pt idx="4738">
                  <c:v>0.51</c:v>
                </c:pt>
                <c:pt idx="4739">
                  <c:v>0.96</c:v>
                </c:pt>
                <c:pt idx="4740">
                  <c:v>1.71</c:v>
                </c:pt>
                <c:pt idx="4741">
                  <c:v>3.12</c:v>
                </c:pt>
                <c:pt idx="4742">
                  <c:v>3.87</c:v>
                </c:pt>
                <c:pt idx="4743">
                  <c:v>5</c:v>
                </c:pt>
                <c:pt idx="4744">
                  <c:v>6.23</c:v>
                </c:pt>
                <c:pt idx="4745">
                  <c:v>7.62</c:v>
                </c:pt>
                <c:pt idx="4746">
                  <c:v>8.09</c:v>
                </c:pt>
                <c:pt idx="4747">
                  <c:v>8.98</c:v>
                </c:pt>
                <c:pt idx="4748">
                  <c:v>9.59</c:v>
                </c:pt>
                <c:pt idx="4749">
                  <c:v>9.68</c:v>
                </c:pt>
                <c:pt idx="4750">
                  <c:v>9.76</c:v>
                </c:pt>
                <c:pt idx="4751">
                  <c:v>9.9</c:v>
                </c:pt>
                <c:pt idx="4752">
                  <c:v>11.75</c:v>
                </c:pt>
                <c:pt idx="4753">
                  <c:v>11.06</c:v>
                </c:pt>
                <c:pt idx="4754">
                  <c:v>10.99</c:v>
                </c:pt>
                <c:pt idx="4755">
                  <c:v>10.9</c:v>
                </c:pt>
                <c:pt idx="4756">
                  <c:v>11.45</c:v>
                </c:pt>
                <c:pt idx="4757">
                  <c:v>10.55</c:v>
                </c:pt>
                <c:pt idx="4758">
                  <c:v>9.9600000000000009</c:v>
                </c:pt>
                <c:pt idx="4759">
                  <c:v>9.77</c:v>
                </c:pt>
                <c:pt idx="4760">
                  <c:v>9.73</c:v>
                </c:pt>
                <c:pt idx="4761">
                  <c:v>9.98</c:v>
                </c:pt>
                <c:pt idx="4762">
                  <c:v>10.07</c:v>
                </c:pt>
                <c:pt idx="4763">
                  <c:v>9.7200000000000006</c:v>
                </c:pt>
                <c:pt idx="4764">
                  <c:v>10.16</c:v>
                </c:pt>
                <c:pt idx="4765">
                  <c:v>10.25</c:v>
                </c:pt>
                <c:pt idx="4766">
                  <c:v>10.69</c:v>
                </c:pt>
                <c:pt idx="4767">
                  <c:v>10.51</c:v>
                </c:pt>
                <c:pt idx="4768">
                  <c:v>10.59</c:v>
                </c:pt>
                <c:pt idx="4769">
                  <c:v>11.08</c:v>
                </c:pt>
                <c:pt idx="4770">
                  <c:v>11.93</c:v>
                </c:pt>
                <c:pt idx="4771">
                  <c:v>13.35</c:v>
                </c:pt>
                <c:pt idx="4772">
                  <c:v>14.3</c:v>
                </c:pt>
                <c:pt idx="4773">
                  <c:v>16.11</c:v>
                </c:pt>
                <c:pt idx="4774">
                  <c:v>16.350000000000001</c:v>
                </c:pt>
                <c:pt idx="4775">
                  <c:v>16.350000000000001</c:v>
                </c:pt>
                <c:pt idx="4776">
                  <c:v>16.48</c:v>
                </c:pt>
                <c:pt idx="4777">
                  <c:v>15.14</c:v>
                </c:pt>
                <c:pt idx="4778">
                  <c:v>15.14</c:v>
                </c:pt>
                <c:pt idx="4779">
                  <c:v>14.1</c:v>
                </c:pt>
                <c:pt idx="4780">
                  <c:v>12.11</c:v>
                </c:pt>
                <c:pt idx="4781">
                  <c:v>9.75</c:v>
                </c:pt>
                <c:pt idx="4782">
                  <c:v>9.76</c:v>
                </c:pt>
                <c:pt idx="4783">
                  <c:v>10.029999999999999</c:v>
                </c:pt>
                <c:pt idx="4784">
                  <c:v>10.25</c:v>
                </c:pt>
                <c:pt idx="4785">
                  <c:v>11.12</c:v>
                </c:pt>
                <c:pt idx="4786">
                  <c:v>11.79</c:v>
                </c:pt>
                <c:pt idx="4787">
                  <c:v>11.69</c:v>
                </c:pt>
                <c:pt idx="4788">
                  <c:v>11.33</c:v>
                </c:pt>
                <c:pt idx="4789">
                  <c:v>11.66</c:v>
                </c:pt>
                <c:pt idx="4790">
                  <c:v>11.05</c:v>
                </c:pt>
                <c:pt idx="4791">
                  <c:v>11.11</c:v>
                </c:pt>
                <c:pt idx="4792">
                  <c:v>12.4</c:v>
                </c:pt>
                <c:pt idx="4793">
                  <c:v>13.04</c:v>
                </c:pt>
                <c:pt idx="4794">
                  <c:v>13.04</c:v>
                </c:pt>
                <c:pt idx="4795">
                  <c:v>15.06</c:v>
                </c:pt>
                <c:pt idx="4796">
                  <c:v>15.76</c:v>
                </c:pt>
                <c:pt idx="4797">
                  <c:v>16.260000000000002</c:v>
                </c:pt>
                <c:pt idx="4798">
                  <c:v>16.920000000000002</c:v>
                </c:pt>
                <c:pt idx="4799">
                  <c:v>16.02</c:v>
                </c:pt>
                <c:pt idx="4800">
                  <c:v>15.49</c:v>
                </c:pt>
                <c:pt idx="4801">
                  <c:v>16.329999999999998</c:v>
                </c:pt>
                <c:pt idx="4802">
                  <c:v>15.26</c:v>
                </c:pt>
                <c:pt idx="4803">
                  <c:v>14.14</c:v>
                </c:pt>
                <c:pt idx="4804">
                  <c:v>11.65</c:v>
                </c:pt>
                <c:pt idx="4805">
                  <c:v>8.0299999999999994</c:v>
                </c:pt>
                <c:pt idx="4806">
                  <c:v>7.46</c:v>
                </c:pt>
                <c:pt idx="4807">
                  <c:v>11.5</c:v>
                </c:pt>
                <c:pt idx="4808">
                  <c:v>11.73</c:v>
                </c:pt>
                <c:pt idx="4809">
                  <c:v>11.49</c:v>
                </c:pt>
                <c:pt idx="4810">
                  <c:v>7.51</c:v>
                </c:pt>
                <c:pt idx="4811">
                  <c:v>6.12</c:v>
                </c:pt>
                <c:pt idx="4812">
                  <c:v>5.7</c:v>
                </c:pt>
                <c:pt idx="4813">
                  <c:v>6.37</c:v>
                </c:pt>
                <c:pt idx="4814">
                  <c:v>7.07</c:v>
                </c:pt>
                <c:pt idx="4815">
                  <c:v>8.16</c:v>
                </c:pt>
                <c:pt idx="4816">
                  <c:v>8.48</c:v>
                </c:pt>
                <c:pt idx="4817">
                  <c:v>11.01</c:v>
                </c:pt>
                <c:pt idx="4818">
                  <c:v>9.8699999999999992</c:v>
                </c:pt>
                <c:pt idx="4819">
                  <c:v>12.85</c:v>
                </c:pt>
                <c:pt idx="4820">
                  <c:v>15.34</c:v>
                </c:pt>
                <c:pt idx="4821">
                  <c:v>16.739999999999998</c:v>
                </c:pt>
                <c:pt idx="4822">
                  <c:v>15.74</c:v>
                </c:pt>
                <c:pt idx="4823">
                  <c:v>14.81</c:v>
                </c:pt>
                <c:pt idx="4824">
                  <c:v>14.22</c:v>
                </c:pt>
                <c:pt idx="4825">
                  <c:v>13.33</c:v>
                </c:pt>
                <c:pt idx="4826">
                  <c:v>12.26</c:v>
                </c:pt>
                <c:pt idx="4827">
                  <c:v>10.54</c:v>
                </c:pt>
                <c:pt idx="4828">
                  <c:v>8.3000000000000007</c:v>
                </c:pt>
                <c:pt idx="4829">
                  <c:v>6.06</c:v>
                </c:pt>
                <c:pt idx="4830">
                  <c:v>5.41</c:v>
                </c:pt>
                <c:pt idx="4831">
                  <c:v>5</c:v>
                </c:pt>
                <c:pt idx="4832">
                  <c:v>4.2</c:v>
                </c:pt>
                <c:pt idx="4833">
                  <c:v>2.9</c:v>
                </c:pt>
                <c:pt idx="4834">
                  <c:v>5.05</c:v>
                </c:pt>
                <c:pt idx="4835">
                  <c:v>6.42</c:v>
                </c:pt>
                <c:pt idx="4836">
                  <c:v>6.46</c:v>
                </c:pt>
                <c:pt idx="4837">
                  <c:v>6.31</c:v>
                </c:pt>
                <c:pt idx="4838">
                  <c:v>6.18</c:v>
                </c:pt>
                <c:pt idx="4839">
                  <c:v>5.44</c:v>
                </c:pt>
                <c:pt idx="4840">
                  <c:v>5.93</c:v>
                </c:pt>
                <c:pt idx="4841">
                  <c:v>4.93</c:v>
                </c:pt>
                <c:pt idx="4842">
                  <c:v>6.31</c:v>
                </c:pt>
                <c:pt idx="4843">
                  <c:v>8.34</c:v>
                </c:pt>
                <c:pt idx="4844">
                  <c:v>9.69</c:v>
                </c:pt>
                <c:pt idx="4845">
                  <c:v>10.06</c:v>
                </c:pt>
                <c:pt idx="4846">
                  <c:v>10.72</c:v>
                </c:pt>
                <c:pt idx="4847">
                  <c:v>10.86</c:v>
                </c:pt>
                <c:pt idx="4848">
                  <c:v>10.28</c:v>
                </c:pt>
                <c:pt idx="4849">
                  <c:v>9.4499999999999993</c:v>
                </c:pt>
                <c:pt idx="4850">
                  <c:v>8.69</c:v>
                </c:pt>
                <c:pt idx="4851">
                  <c:v>7.48</c:v>
                </c:pt>
                <c:pt idx="4852">
                  <c:v>5.72</c:v>
                </c:pt>
                <c:pt idx="4853">
                  <c:v>3.72</c:v>
                </c:pt>
                <c:pt idx="4854">
                  <c:v>1.92</c:v>
                </c:pt>
                <c:pt idx="4855">
                  <c:v>1.39</c:v>
                </c:pt>
                <c:pt idx="4856">
                  <c:v>1.51</c:v>
                </c:pt>
                <c:pt idx="4857">
                  <c:v>1.65</c:v>
                </c:pt>
                <c:pt idx="4858">
                  <c:v>2.1</c:v>
                </c:pt>
                <c:pt idx="4859">
                  <c:v>2.09</c:v>
                </c:pt>
                <c:pt idx="4860">
                  <c:v>0.63</c:v>
                </c:pt>
                <c:pt idx="4861">
                  <c:v>1.82</c:v>
                </c:pt>
                <c:pt idx="4862">
                  <c:v>1.87</c:v>
                </c:pt>
                <c:pt idx="4863">
                  <c:v>2.63</c:v>
                </c:pt>
                <c:pt idx="4864">
                  <c:v>3.88</c:v>
                </c:pt>
                <c:pt idx="4865">
                  <c:v>3.66</c:v>
                </c:pt>
                <c:pt idx="4866">
                  <c:v>5.0199999999999996</c:v>
                </c:pt>
                <c:pt idx="4867">
                  <c:v>6.8</c:v>
                </c:pt>
                <c:pt idx="4868">
                  <c:v>7</c:v>
                </c:pt>
                <c:pt idx="4869">
                  <c:v>8.14</c:v>
                </c:pt>
                <c:pt idx="4870">
                  <c:v>10.029999999999999</c:v>
                </c:pt>
                <c:pt idx="4871">
                  <c:v>10.69</c:v>
                </c:pt>
                <c:pt idx="4872">
                  <c:v>8.9499999999999993</c:v>
                </c:pt>
                <c:pt idx="4873">
                  <c:v>9.27</c:v>
                </c:pt>
                <c:pt idx="4874">
                  <c:v>9.68</c:v>
                </c:pt>
                <c:pt idx="4875">
                  <c:v>9.0399999999999991</c:v>
                </c:pt>
                <c:pt idx="4876">
                  <c:v>8.23</c:v>
                </c:pt>
                <c:pt idx="4877">
                  <c:v>8.09</c:v>
                </c:pt>
                <c:pt idx="4878">
                  <c:v>9.15</c:v>
                </c:pt>
                <c:pt idx="4879">
                  <c:v>9.4600000000000009</c:v>
                </c:pt>
                <c:pt idx="4880">
                  <c:v>9.33</c:v>
                </c:pt>
                <c:pt idx="4881">
                  <c:v>9.16</c:v>
                </c:pt>
                <c:pt idx="4882">
                  <c:v>9.41</c:v>
                </c:pt>
                <c:pt idx="4883">
                  <c:v>10.61</c:v>
                </c:pt>
                <c:pt idx="4884">
                  <c:v>10.91</c:v>
                </c:pt>
                <c:pt idx="4885">
                  <c:v>10.78</c:v>
                </c:pt>
                <c:pt idx="4886">
                  <c:v>11.03</c:v>
                </c:pt>
                <c:pt idx="4887">
                  <c:v>11.45</c:v>
                </c:pt>
                <c:pt idx="4888">
                  <c:v>11.44</c:v>
                </c:pt>
                <c:pt idx="4889">
                  <c:v>11.3</c:v>
                </c:pt>
                <c:pt idx="4890">
                  <c:v>11.42</c:v>
                </c:pt>
                <c:pt idx="4891">
                  <c:v>11.86</c:v>
                </c:pt>
                <c:pt idx="4892">
                  <c:v>11.97</c:v>
                </c:pt>
                <c:pt idx="4893">
                  <c:v>12.98</c:v>
                </c:pt>
                <c:pt idx="4894">
                  <c:v>15.32</c:v>
                </c:pt>
                <c:pt idx="4895">
                  <c:v>14.74</c:v>
                </c:pt>
                <c:pt idx="4896">
                  <c:v>16.09</c:v>
                </c:pt>
                <c:pt idx="4897">
                  <c:v>16.29</c:v>
                </c:pt>
                <c:pt idx="4898">
                  <c:v>15.25</c:v>
                </c:pt>
                <c:pt idx="4899">
                  <c:v>14.43</c:v>
                </c:pt>
                <c:pt idx="4900">
                  <c:v>13.61</c:v>
                </c:pt>
                <c:pt idx="4901">
                  <c:v>12.73</c:v>
                </c:pt>
                <c:pt idx="4902">
                  <c:v>12.31</c:v>
                </c:pt>
                <c:pt idx="4903">
                  <c:v>12.73</c:v>
                </c:pt>
                <c:pt idx="4904">
                  <c:v>12.88</c:v>
                </c:pt>
                <c:pt idx="4905">
                  <c:v>12.55</c:v>
                </c:pt>
                <c:pt idx="4906">
                  <c:v>12.51</c:v>
                </c:pt>
                <c:pt idx="4907">
                  <c:v>12.47</c:v>
                </c:pt>
                <c:pt idx="4908">
                  <c:v>12.18</c:v>
                </c:pt>
                <c:pt idx="4909">
                  <c:v>11.71</c:v>
                </c:pt>
                <c:pt idx="4910">
                  <c:v>11.05</c:v>
                </c:pt>
                <c:pt idx="4911">
                  <c:v>11.37</c:v>
                </c:pt>
                <c:pt idx="4912">
                  <c:v>12.04</c:v>
                </c:pt>
                <c:pt idx="4913">
                  <c:v>12.07</c:v>
                </c:pt>
                <c:pt idx="4914">
                  <c:v>12.06</c:v>
                </c:pt>
                <c:pt idx="4915">
                  <c:v>12.54</c:v>
                </c:pt>
                <c:pt idx="4916">
                  <c:v>13.9</c:v>
                </c:pt>
                <c:pt idx="4917">
                  <c:v>14.54</c:v>
                </c:pt>
                <c:pt idx="4918">
                  <c:v>13.87</c:v>
                </c:pt>
                <c:pt idx="4919">
                  <c:v>13.49</c:v>
                </c:pt>
                <c:pt idx="4920">
                  <c:v>13.52</c:v>
                </c:pt>
                <c:pt idx="4921">
                  <c:v>13.04</c:v>
                </c:pt>
                <c:pt idx="4922">
                  <c:v>12.74</c:v>
                </c:pt>
                <c:pt idx="4923">
                  <c:v>11.4</c:v>
                </c:pt>
                <c:pt idx="4924">
                  <c:v>10.01</c:v>
                </c:pt>
                <c:pt idx="4925">
                  <c:v>8.81</c:v>
                </c:pt>
                <c:pt idx="4926">
                  <c:v>7.96</c:v>
                </c:pt>
                <c:pt idx="4927">
                  <c:v>8.9600000000000009</c:v>
                </c:pt>
                <c:pt idx="4928">
                  <c:v>9.2200000000000006</c:v>
                </c:pt>
                <c:pt idx="4929">
                  <c:v>8.9600000000000009</c:v>
                </c:pt>
                <c:pt idx="4930">
                  <c:v>8.7200000000000006</c:v>
                </c:pt>
                <c:pt idx="4931">
                  <c:v>8.18</c:v>
                </c:pt>
                <c:pt idx="4932">
                  <c:v>7.48</c:v>
                </c:pt>
                <c:pt idx="4933">
                  <c:v>6.67</c:v>
                </c:pt>
                <c:pt idx="4934">
                  <c:v>6.68</c:v>
                </c:pt>
                <c:pt idx="4935">
                  <c:v>6.26</c:v>
                </c:pt>
                <c:pt idx="4936">
                  <c:v>6.32</c:v>
                </c:pt>
                <c:pt idx="4937">
                  <c:v>6.39</c:v>
                </c:pt>
                <c:pt idx="4938">
                  <c:v>6.84</c:v>
                </c:pt>
                <c:pt idx="4939">
                  <c:v>7.4</c:v>
                </c:pt>
                <c:pt idx="4940">
                  <c:v>7.71</c:v>
                </c:pt>
                <c:pt idx="4941">
                  <c:v>7.99</c:v>
                </c:pt>
                <c:pt idx="4942">
                  <c:v>7.91</c:v>
                </c:pt>
                <c:pt idx="4943">
                  <c:v>7.62</c:v>
                </c:pt>
                <c:pt idx="4944">
                  <c:v>7.01</c:v>
                </c:pt>
                <c:pt idx="4945">
                  <c:v>6.35</c:v>
                </c:pt>
                <c:pt idx="4946">
                  <c:v>5.67</c:v>
                </c:pt>
                <c:pt idx="4947">
                  <c:v>4.5</c:v>
                </c:pt>
                <c:pt idx="4948">
                  <c:v>3.44</c:v>
                </c:pt>
                <c:pt idx="4949">
                  <c:v>2.48</c:v>
                </c:pt>
                <c:pt idx="4950">
                  <c:v>1.91</c:v>
                </c:pt>
                <c:pt idx="4951">
                  <c:v>2.09</c:v>
                </c:pt>
                <c:pt idx="4952">
                  <c:v>2.13</c:v>
                </c:pt>
                <c:pt idx="4953">
                  <c:v>2.6</c:v>
                </c:pt>
                <c:pt idx="4954">
                  <c:v>2.84</c:v>
                </c:pt>
                <c:pt idx="4955">
                  <c:v>2.76</c:v>
                </c:pt>
                <c:pt idx="4956">
                  <c:v>2.67</c:v>
                </c:pt>
                <c:pt idx="4957">
                  <c:v>2.85</c:v>
                </c:pt>
                <c:pt idx="4958">
                  <c:v>3.21</c:v>
                </c:pt>
                <c:pt idx="4959">
                  <c:v>3.42</c:v>
                </c:pt>
                <c:pt idx="4960">
                  <c:v>3.72</c:v>
                </c:pt>
                <c:pt idx="4961">
                  <c:v>4.13</c:v>
                </c:pt>
                <c:pt idx="4962">
                  <c:v>4.32</c:v>
                </c:pt>
                <c:pt idx="4963">
                  <c:v>4.8099999999999996</c:v>
                </c:pt>
                <c:pt idx="4964">
                  <c:v>6.02</c:v>
                </c:pt>
                <c:pt idx="4965">
                  <c:v>6.91</c:v>
                </c:pt>
                <c:pt idx="4966">
                  <c:v>8.19</c:v>
                </c:pt>
                <c:pt idx="4967">
                  <c:v>8.3800000000000008</c:v>
                </c:pt>
                <c:pt idx="4968">
                  <c:v>8.25</c:v>
                </c:pt>
                <c:pt idx="4969">
                  <c:v>8.52</c:v>
                </c:pt>
                <c:pt idx="4970">
                  <c:v>8.1</c:v>
                </c:pt>
                <c:pt idx="4971">
                  <c:v>8.26</c:v>
                </c:pt>
                <c:pt idx="4972">
                  <c:v>8.6199999999999992</c:v>
                </c:pt>
                <c:pt idx="4973">
                  <c:v>8.07</c:v>
                </c:pt>
                <c:pt idx="4974">
                  <c:v>8.2100000000000009</c:v>
                </c:pt>
                <c:pt idx="4975">
                  <c:v>8.85</c:v>
                </c:pt>
                <c:pt idx="4976">
                  <c:v>9.44</c:v>
                </c:pt>
                <c:pt idx="4977">
                  <c:v>9.77</c:v>
                </c:pt>
                <c:pt idx="4978">
                  <c:v>10.16</c:v>
                </c:pt>
                <c:pt idx="4979">
                  <c:v>10.41</c:v>
                </c:pt>
                <c:pt idx="4980">
                  <c:v>10.83</c:v>
                </c:pt>
                <c:pt idx="4981">
                  <c:v>10.51</c:v>
                </c:pt>
                <c:pt idx="4982">
                  <c:v>11.07</c:v>
                </c:pt>
                <c:pt idx="4983">
                  <c:v>11.27</c:v>
                </c:pt>
                <c:pt idx="4984">
                  <c:v>11.45</c:v>
                </c:pt>
                <c:pt idx="4985">
                  <c:v>11.43</c:v>
                </c:pt>
                <c:pt idx="4986">
                  <c:v>11.9</c:v>
                </c:pt>
                <c:pt idx="4987">
                  <c:v>12.18</c:v>
                </c:pt>
                <c:pt idx="4988">
                  <c:v>12.44</c:v>
                </c:pt>
                <c:pt idx="4989">
                  <c:v>12.34</c:v>
                </c:pt>
                <c:pt idx="4990">
                  <c:v>14.13</c:v>
                </c:pt>
                <c:pt idx="4991">
                  <c:v>14.06</c:v>
                </c:pt>
                <c:pt idx="4992">
                  <c:v>14.11</c:v>
                </c:pt>
                <c:pt idx="4993">
                  <c:v>13.7</c:v>
                </c:pt>
                <c:pt idx="4994">
                  <c:v>13.07</c:v>
                </c:pt>
                <c:pt idx="4995">
                  <c:v>12.6</c:v>
                </c:pt>
                <c:pt idx="4996">
                  <c:v>10.92</c:v>
                </c:pt>
                <c:pt idx="4997">
                  <c:v>9.6999999999999993</c:v>
                </c:pt>
                <c:pt idx="4998">
                  <c:v>9.75</c:v>
                </c:pt>
                <c:pt idx="4999">
                  <c:v>10.02</c:v>
                </c:pt>
                <c:pt idx="5000">
                  <c:v>9.77</c:v>
                </c:pt>
                <c:pt idx="5001">
                  <c:v>9.44</c:v>
                </c:pt>
                <c:pt idx="5002">
                  <c:v>9.18</c:v>
                </c:pt>
                <c:pt idx="5003">
                  <c:v>9.34</c:v>
                </c:pt>
                <c:pt idx="5004">
                  <c:v>9.67</c:v>
                </c:pt>
                <c:pt idx="5005">
                  <c:v>10.23</c:v>
                </c:pt>
                <c:pt idx="5006">
                  <c:v>11.11</c:v>
                </c:pt>
                <c:pt idx="5007">
                  <c:v>10.38</c:v>
                </c:pt>
                <c:pt idx="5008">
                  <c:v>11.34</c:v>
                </c:pt>
                <c:pt idx="5009">
                  <c:v>12.46</c:v>
                </c:pt>
                <c:pt idx="5010">
                  <c:v>12.44</c:v>
                </c:pt>
                <c:pt idx="5011">
                  <c:v>13.15</c:v>
                </c:pt>
                <c:pt idx="5012">
                  <c:v>13.8</c:v>
                </c:pt>
                <c:pt idx="5013">
                  <c:v>13.23</c:v>
                </c:pt>
                <c:pt idx="5014">
                  <c:v>12.77</c:v>
                </c:pt>
                <c:pt idx="5015">
                  <c:v>12.46</c:v>
                </c:pt>
                <c:pt idx="5016">
                  <c:v>13.15</c:v>
                </c:pt>
                <c:pt idx="5017">
                  <c:v>11.84</c:v>
                </c:pt>
                <c:pt idx="5018">
                  <c:v>11.19</c:v>
                </c:pt>
                <c:pt idx="5019">
                  <c:v>10.6</c:v>
                </c:pt>
                <c:pt idx="5020">
                  <c:v>9.14</c:v>
                </c:pt>
                <c:pt idx="5021">
                  <c:v>7.8</c:v>
                </c:pt>
                <c:pt idx="5022">
                  <c:v>5.24</c:v>
                </c:pt>
                <c:pt idx="5023">
                  <c:v>4</c:v>
                </c:pt>
                <c:pt idx="5024">
                  <c:v>3.78</c:v>
                </c:pt>
                <c:pt idx="5025">
                  <c:v>3.54</c:v>
                </c:pt>
                <c:pt idx="5026">
                  <c:v>3.66</c:v>
                </c:pt>
                <c:pt idx="5027">
                  <c:v>4.4400000000000004</c:v>
                </c:pt>
                <c:pt idx="5028">
                  <c:v>5.0599999999999996</c:v>
                </c:pt>
                <c:pt idx="5029">
                  <c:v>5</c:v>
                </c:pt>
                <c:pt idx="5030">
                  <c:v>5.52</c:v>
                </c:pt>
                <c:pt idx="5031">
                  <c:v>5.88</c:v>
                </c:pt>
                <c:pt idx="5032">
                  <c:v>5.91</c:v>
                </c:pt>
                <c:pt idx="5033">
                  <c:v>6.36</c:v>
                </c:pt>
                <c:pt idx="5034">
                  <c:v>6.11</c:v>
                </c:pt>
                <c:pt idx="5035">
                  <c:v>6.92</c:v>
                </c:pt>
                <c:pt idx="5036">
                  <c:v>7.95</c:v>
                </c:pt>
                <c:pt idx="5037">
                  <c:v>8.2200000000000006</c:v>
                </c:pt>
                <c:pt idx="5038">
                  <c:v>8.3800000000000008</c:v>
                </c:pt>
                <c:pt idx="5039">
                  <c:v>8.2899999999999991</c:v>
                </c:pt>
                <c:pt idx="5040">
                  <c:v>7.88</c:v>
                </c:pt>
                <c:pt idx="5041">
                  <c:v>6.98</c:v>
                </c:pt>
                <c:pt idx="5042">
                  <c:v>5.73</c:v>
                </c:pt>
                <c:pt idx="5043">
                  <c:v>4.92</c:v>
                </c:pt>
                <c:pt idx="5044">
                  <c:v>4.41</c:v>
                </c:pt>
                <c:pt idx="5045">
                  <c:v>3.9</c:v>
                </c:pt>
                <c:pt idx="5046">
                  <c:v>3.61</c:v>
                </c:pt>
                <c:pt idx="5047">
                  <c:v>3.62</c:v>
                </c:pt>
                <c:pt idx="5048">
                  <c:v>3.71</c:v>
                </c:pt>
                <c:pt idx="5049">
                  <c:v>3.72</c:v>
                </c:pt>
                <c:pt idx="5050">
                  <c:v>3.79</c:v>
                </c:pt>
                <c:pt idx="5051">
                  <c:v>3.98</c:v>
                </c:pt>
                <c:pt idx="5052">
                  <c:v>4.1900000000000004</c:v>
                </c:pt>
                <c:pt idx="5053">
                  <c:v>4.5999999999999996</c:v>
                </c:pt>
                <c:pt idx="5054">
                  <c:v>4.75</c:v>
                </c:pt>
                <c:pt idx="5055">
                  <c:v>4.8</c:v>
                </c:pt>
                <c:pt idx="5056">
                  <c:v>4.88</c:v>
                </c:pt>
                <c:pt idx="5057">
                  <c:v>4.99</c:v>
                </c:pt>
                <c:pt idx="5058">
                  <c:v>5.2</c:v>
                </c:pt>
                <c:pt idx="5059">
                  <c:v>5.6</c:v>
                </c:pt>
                <c:pt idx="5060">
                  <c:v>6.05</c:v>
                </c:pt>
                <c:pt idx="5061">
                  <c:v>6.31</c:v>
                </c:pt>
                <c:pt idx="5062">
                  <c:v>5.93</c:v>
                </c:pt>
                <c:pt idx="5063">
                  <c:v>5.75</c:v>
                </c:pt>
                <c:pt idx="5064">
                  <c:v>6.01</c:v>
                </c:pt>
                <c:pt idx="5065">
                  <c:v>4.5599999999999996</c:v>
                </c:pt>
                <c:pt idx="5066">
                  <c:v>4.05</c:v>
                </c:pt>
                <c:pt idx="5067">
                  <c:v>3.7</c:v>
                </c:pt>
                <c:pt idx="5068">
                  <c:v>3.25</c:v>
                </c:pt>
                <c:pt idx="5069">
                  <c:v>2.5499999999999998</c:v>
                </c:pt>
                <c:pt idx="5070">
                  <c:v>2.3199999999999998</c:v>
                </c:pt>
                <c:pt idx="5071">
                  <c:v>2.48</c:v>
                </c:pt>
                <c:pt idx="5072">
                  <c:v>2.64</c:v>
                </c:pt>
                <c:pt idx="5073">
                  <c:v>2.97</c:v>
                </c:pt>
                <c:pt idx="5074">
                  <c:v>2.97</c:v>
                </c:pt>
                <c:pt idx="5075">
                  <c:v>2.66</c:v>
                </c:pt>
                <c:pt idx="5076">
                  <c:v>2.37</c:v>
                </c:pt>
                <c:pt idx="5077">
                  <c:v>3.12</c:v>
                </c:pt>
                <c:pt idx="5078">
                  <c:v>2.95</c:v>
                </c:pt>
                <c:pt idx="5079">
                  <c:v>3.25</c:v>
                </c:pt>
                <c:pt idx="5080">
                  <c:v>3.34</c:v>
                </c:pt>
                <c:pt idx="5081">
                  <c:v>3.39</c:v>
                </c:pt>
                <c:pt idx="5082">
                  <c:v>4.12</c:v>
                </c:pt>
                <c:pt idx="5083">
                  <c:v>5.13</c:v>
                </c:pt>
                <c:pt idx="5084">
                  <c:v>5.95</c:v>
                </c:pt>
                <c:pt idx="5085">
                  <c:v>6.1</c:v>
                </c:pt>
                <c:pt idx="5086">
                  <c:v>6.3</c:v>
                </c:pt>
                <c:pt idx="5087">
                  <c:v>6.16</c:v>
                </c:pt>
                <c:pt idx="5088">
                  <c:v>5.88</c:v>
                </c:pt>
                <c:pt idx="5089">
                  <c:v>5.82</c:v>
                </c:pt>
                <c:pt idx="5090">
                  <c:v>5.55</c:v>
                </c:pt>
                <c:pt idx="5091">
                  <c:v>4.8600000000000003</c:v>
                </c:pt>
                <c:pt idx="5092">
                  <c:v>4.1399999999999997</c:v>
                </c:pt>
                <c:pt idx="5093">
                  <c:v>3.29</c:v>
                </c:pt>
                <c:pt idx="5094">
                  <c:v>2.71</c:v>
                </c:pt>
                <c:pt idx="5095">
                  <c:v>2.8</c:v>
                </c:pt>
                <c:pt idx="5096">
                  <c:v>2.75</c:v>
                </c:pt>
                <c:pt idx="5097">
                  <c:v>2.76</c:v>
                </c:pt>
                <c:pt idx="5098">
                  <c:v>2.75</c:v>
                </c:pt>
                <c:pt idx="5099">
                  <c:v>2.6</c:v>
                </c:pt>
                <c:pt idx="5100">
                  <c:v>2.74</c:v>
                </c:pt>
                <c:pt idx="5101">
                  <c:v>3.04</c:v>
                </c:pt>
                <c:pt idx="5102">
                  <c:v>3.62</c:v>
                </c:pt>
                <c:pt idx="5103">
                  <c:v>3.85</c:v>
                </c:pt>
                <c:pt idx="5104">
                  <c:v>3.93</c:v>
                </c:pt>
                <c:pt idx="5105">
                  <c:v>4.04</c:v>
                </c:pt>
                <c:pt idx="5106">
                  <c:v>4.1399999999999997</c:v>
                </c:pt>
                <c:pt idx="5107">
                  <c:v>4.3600000000000003</c:v>
                </c:pt>
                <c:pt idx="5108">
                  <c:v>4.66</c:v>
                </c:pt>
                <c:pt idx="5109">
                  <c:v>5.1100000000000003</c:v>
                </c:pt>
                <c:pt idx="5110">
                  <c:v>5.12</c:v>
                </c:pt>
                <c:pt idx="5111">
                  <c:v>4.72</c:v>
                </c:pt>
                <c:pt idx="5112">
                  <c:v>4.6100000000000003</c:v>
                </c:pt>
                <c:pt idx="5113">
                  <c:v>4.6500000000000004</c:v>
                </c:pt>
                <c:pt idx="5114">
                  <c:v>4.6100000000000003</c:v>
                </c:pt>
                <c:pt idx="5115">
                  <c:v>3.73</c:v>
                </c:pt>
                <c:pt idx="5116">
                  <c:v>1.6</c:v>
                </c:pt>
                <c:pt idx="5117">
                  <c:v>-0.04</c:v>
                </c:pt>
                <c:pt idx="5118">
                  <c:v>-1.62</c:v>
                </c:pt>
                <c:pt idx="5119">
                  <c:v>-1.59</c:v>
                </c:pt>
                <c:pt idx="5120">
                  <c:v>-1.96</c:v>
                </c:pt>
                <c:pt idx="5121">
                  <c:v>-1.5</c:v>
                </c:pt>
                <c:pt idx="5122">
                  <c:v>-1.5</c:v>
                </c:pt>
                <c:pt idx="5123">
                  <c:v>-1.54</c:v>
                </c:pt>
                <c:pt idx="5124">
                  <c:v>-2.15</c:v>
                </c:pt>
                <c:pt idx="5125">
                  <c:v>-1.84</c:v>
                </c:pt>
                <c:pt idx="5126">
                  <c:v>-0.62</c:v>
                </c:pt>
                <c:pt idx="5127">
                  <c:v>0.02</c:v>
                </c:pt>
                <c:pt idx="5128">
                  <c:v>1.23</c:v>
                </c:pt>
                <c:pt idx="5129">
                  <c:v>2.38</c:v>
                </c:pt>
                <c:pt idx="5130">
                  <c:v>3.1</c:v>
                </c:pt>
                <c:pt idx="5131">
                  <c:v>5.53</c:v>
                </c:pt>
                <c:pt idx="5132">
                  <c:v>8.57</c:v>
                </c:pt>
                <c:pt idx="5133">
                  <c:v>10.050000000000001</c:v>
                </c:pt>
                <c:pt idx="5134">
                  <c:v>10.59</c:v>
                </c:pt>
                <c:pt idx="5135">
                  <c:v>10.48</c:v>
                </c:pt>
                <c:pt idx="5136">
                  <c:v>9.9</c:v>
                </c:pt>
                <c:pt idx="5137">
                  <c:v>8.3000000000000007</c:v>
                </c:pt>
                <c:pt idx="5138">
                  <c:v>6.29</c:v>
                </c:pt>
                <c:pt idx="5139">
                  <c:v>4.4400000000000004</c:v>
                </c:pt>
                <c:pt idx="5140">
                  <c:v>1.53</c:v>
                </c:pt>
                <c:pt idx="5141">
                  <c:v>-1.45</c:v>
                </c:pt>
                <c:pt idx="5142">
                  <c:v>-2.87</c:v>
                </c:pt>
                <c:pt idx="5143">
                  <c:v>-1.66</c:v>
                </c:pt>
                <c:pt idx="5144">
                  <c:v>-2.68</c:v>
                </c:pt>
                <c:pt idx="5145">
                  <c:v>-2.14</c:v>
                </c:pt>
                <c:pt idx="5146">
                  <c:v>-1.71</c:v>
                </c:pt>
                <c:pt idx="5147">
                  <c:v>-1.46</c:v>
                </c:pt>
                <c:pt idx="5148">
                  <c:v>-1.04</c:v>
                </c:pt>
                <c:pt idx="5149">
                  <c:v>-0.78</c:v>
                </c:pt>
                <c:pt idx="5150">
                  <c:v>0.34</c:v>
                </c:pt>
                <c:pt idx="5151">
                  <c:v>0.16</c:v>
                </c:pt>
                <c:pt idx="5152">
                  <c:v>0.57999999999999996</c:v>
                </c:pt>
                <c:pt idx="5153">
                  <c:v>1.53</c:v>
                </c:pt>
                <c:pt idx="5154">
                  <c:v>2.61</c:v>
                </c:pt>
                <c:pt idx="5155">
                  <c:v>4.8499999999999996</c:v>
                </c:pt>
                <c:pt idx="5156">
                  <c:v>7.6</c:v>
                </c:pt>
                <c:pt idx="5157">
                  <c:v>8.4600000000000009</c:v>
                </c:pt>
                <c:pt idx="5158">
                  <c:v>8.39</c:v>
                </c:pt>
                <c:pt idx="5159">
                  <c:v>8.0500000000000007</c:v>
                </c:pt>
                <c:pt idx="5160">
                  <c:v>7.36</c:v>
                </c:pt>
                <c:pt idx="5161">
                  <c:v>6.26</c:v>
                </c:pt>
                <c:pt idx="5162">
                  <c:v>5.07</c:v>
                </c:pt>
                <c:pt idx="5163">
                  <c:v>3.71</c:v>
                </c:pt>
                <c:pt idx="5164">
                  <c:v>2.2799999999999998</c:v>
                </c:pt>
                <c:pt idx="5165">
                  <c:v>0.57999999999999996</c:v>
                </c:pt>
                <c:pt idx="5166">
                  <c:v>0.36</c:v>
                </c:pt>
                <c:pt idx="5167">
                  <c:v>-0.57999999999999996</c:v>
                </c:pt>
                <c:pt idx="5168">
                  <c:v>0.24</c:v>
                </c:pt>
                <c:pt idx="5169">
                  <c:v>-0.43</c:v>
                </c:pt>
                <c:pt idx="5170">
                  <c:v>0.38</c:v>
                </c:pt>
                <c:pt idx="5171">
                  <c:v>-0.32</c:v>
                </c:pt>
                <c:pt idx="5172">
                  <c:v>-0.04</c:v>
                </c:pt>
                <c:pt idx="5173">
                  <c:v>0.21</c:v>
                </c:pt>
                <c:pt idx="5174">
                  <c:v>-0.01</c:v>
                </c:pt>
                <c:pt idx="5175">
                  <c:v>0.14000000000000001</c:v>
                </c:pt>
                <c:pt idx="5176">
                  <c:v>0.63</c:v>
                </c:pt>
                <c:pt idx="5177">
                  <c:v>0.27</c:v>
                </c:pt>
                <c:pt idx="5178">
                  <c:v>2.0299999999999998</c:v>
                </c:pt>
                <c:pt idx="5179">
                  <c:v>4.04</c:v>
                </c:pt>
                <c:pt idx="5180">
                  <c:v>5.87</c:v>
                </c:pt>
                <c:pt idx="5181">
                  <c:v>6.89</c:v>
                </c:pt>
                <c:pt idx="5182">
                  <c:v>7.09</c:v>
                </c:pt>
                <c:pt idx="5183">
                  <c:v>7</c:v>
                </c:pt>
                <c:pt idx="5184">
                  <c:v>6.58</c:v>
                </c:pt>
                <c:pt idx="5185">
                  <c:v>5.47</c:v>
                </c:pt>
                <c:pt idx="5186">
                  <c:v>3.96</c:v>
                </c:pt>
                <c:pt idx="5187">
                  <c:v>2.42</c:v>
                </c:pt>
                <c:pt idx="5188">
                  <c:v>0.88</c:v>
                </c:pt>
                <c:pt idx="5189">
                  <c:v>-0.33</c:v>
                </c:pt>
                <c:pt idx="5190">
                  <c:v>-1.84</c:v>
                </c:pt>
                <c:pt idx="5191">
                  <c:v>-1.71</c:v>
                </c:pt>
                <c:pt idx="5192">
                  <c:v>-1.67</c:v>
                </c:pt>
                <c:pt idx="5193">
                  <c:v>-1.64</c:v>
                </c:pt>
                <c:pt idx="5194">
                  <c:v>-1.76</c:v>
                </c:pt>
                <c:pt idx="5195">
                  <c:v>-1.81</c:v>
                </c:pt>
                <c:pt idx="5196">
                  <c:v>-2.11</c:v>
                </c:pt>
                <c:pt idx="5197">
                  <c:v>-1.33</c:v>
                </c:pt>
                <c:pt idx="5198">
                  <c:v>-0.33</c:v>
                </c:pt>
                <c:pt idx="5199">
                  <c:v>-1.23</c:v>
                </c:pt>
                <c:pt idx="5200">
                  <c:v>-1.01</c:v>
                </c:pt>
                <c:pt idx="5201">
                  <c:v>1.04</c:v>
                </c:pt>
                <c:pt idx="5202">
                  <c:v>1.88</c:v>
                </c:pt>
                <c:pt idx="5203">
                  <c:v>2.2400000000000002</c:v>
                </c:pt>
                <c:pt idx="5204">
                  <c:v>2.5299999999999998</c:v>
                </c:pt>
                <c:pt idx="5205">
                  <c:v>2.86</c:v>
                </c:pt>
                <c:pt idx="5206">
                  <c:v>3.12</c:v>
                </c:pt>
                <c:pt idx="5207">
                  <c:v>3.39</c:v>
                </c:pt>
                <c:pt idx="5208">
                  <c:v>3.67</c:v>
                </c:pt>
                <c:pt idx="5209">
                  <c:v>3.57</c:v>
                </c:pt>
                <c:pt idx="5210">
                  <c:v>3.02</c:v>
                </c:pt>
                <c:pt idx="5211">
                  <c:v>1.98</c:v>
                </c:pt>
                <c:pt idx="5212">
                  <c:v>0.74</c:v>
                </c:pt>
                <c:pt idx="5213">
                  <c:v>-0.1</c:v>
                </c:pt>
                <c:pt idx="5214">
                  <c:v>-1.48</c:v>
                </c:pt>
                <c:pt idx="5215">
                  <c:v>-1.3</c:v>
                </c:pt>
                <c:pt idx="5216">
                  <c:v>-1.53</c:v>
                </c:pt>
                <c:pt idx="5217">
                  <c:v>-1.56</c:v>
                </c:pt>
                <c:pt idx="5218">
                  <c:v>-1.76</c:v>
                </c:pt>
                <c:pt idx="5219">
                  <c:v>-1.17</c:v>
                </c:pt>
                <c:pt idx="5220">
                  <c:v>-1.38</c:v>
                </c:pt>
                <c:pt idx="5221">
                  <c:v>-0.7</c:v>
                </c:pt>
                <c:pt idx="5222">
                  <c:v>-0.31</c:v>
                </c:pt>
                <c:pt idx="5223">
                  <c:v>0.38</c:v>
                </c:pt>
                <c:pt idx="5224">
                  <c:v>1.34</c:v>
                </c:pt>
                <c:pt idx="5225">
                  <c:v>2.46</c:v>
                </c:pt>
                <c:pt idx="5226">
                  <c:v>2.61</c:v>
                </c:pt>
                <c:pt idx="5227">
                  <c:v>3.73</c:v>
                </c:pt>
                <c:pt idx="5228">
                  <c:v>5.29</c:v>
                </c:pt>
                <c:pt idx="5229">
                  <c:v>6.01</c:v>
                </c:pt>
                <c:pt idx="5230">
                  <c:v>6.29</c:v>
                </c:pt>
                <c:pt idx="5231">
                  <c:v>6.04</c:v>
                </c:pt>
                <c:pt idx="5232">
                  <c:v>5.58</c:v>
                </c:pt>
                <c:pt idx="5233">
                  <c:v>4.7</c:v>
                </c:pt>
                <c:pt idx="5234">
                  <c:v>3.43</c:v>
                </c:pt>
                <c:pt idx="5235">
                  <c:v>1.81</c:v>
                </c:pt>
                <c:pt idx="5236">
                  <c:v>0.43</c:v>
                </c:pt>
                <c:pt idx="5237">
                  <c:v>0.15</c:v>
                </c:pt>
                <c:pt idx="5238">
                  <c:v>-0.33</c:v>
                </c:pt>
                <c:pt idx="5239">
                  <c:v>-0.35</c:v>
                </c:pt>
                <c:pt idx="5240">
                  <c:v>-0.42</c:v>
                </c:pt>
                <c:pt idx="5241">
                  <c:v>-0.66</c:v>
                </c:pt>
                <c:pt idx="5242">
                  <c:v>-0.28000000000000003</c:v>
                </c:pt>
                <c:pt idx="5243">
                  <c:v>0.8</c:v>
                </c:pt>
                <c:pt idx="5244">
                  <c:v>0.51</c:v>
                </c:pt>
                <c:pt idx="5245">
                  <c:v>0.23</c:v>
                </c:pt>
                <c:pt idx="5246">
                  <c:v>0.24</c:v>
                </c:pt>
                <c:pt idx="5247">
                  <c:v>0.18</c:v>
                </c:pt>
                <c:pt idx="5248">
                  <c:v>0.34</c:v>
                </c:pt>
                <c:pt idx="5249">
                  <c:v>0.77</c:v>
                </c:pt>
                <c:pt idx="5250">
                  <c:v>0.99</c:v>
                </c:pt>
                <c:pt idx="5251">
                  <c:v>1.83</c:v>
                </c:pt>
                <c:pt idx="5252">
                  <c:v>3.37</c:v>
                </c:pt>
                <c:pt idx="5253">
                  <c:v>3.91</c:v>
                </c:pt>
                <c:pt idx="5254">
                  <c:v>4.33</c:v>
                </c:pt>
                <c:pt idx="5255">
                  <c:v>3.79</c:v>
                </c:pt>
                <c:pt idx="5256">
                  <c:v>3.49</c:v>
                </c:pt>
                <c:pt idx="5257">
                  <c:v>2.6</c:v>
                </c:pt>
                <c:pt idx="5258">
                  <c:v>2.2000000000000002</c:v>
                </c:pt>
                <c:pt idx="5259">
                  <c:v>1.59</c:v>
                </c:pt>
                <c:pt idx="5260">
                  <c:v>0.82</c:v>
                </c:pt>
                <c:pt idx="5261">
                  <c:v>0.18</c:v>
                </c:pt>
                <c:pt idx="5262">
                  <c:v>-0.73</c:v>
                </c:pt>
                <c:pt idx="5263">
                  <c:v>-0.53</c:v>
                </c:pt>
                <c:pt idx="5264">
                  <c:v>-0.42</c:v>
                </c:pt>
                <c:pt idx="5265">
                  <c:v>-0.36</c:v>
                </c:pt>
                <c:pt idx="5266">
                  <c:v>0.54</c:v>
                </c:pt>
                <c:pt idx="5267">
                  <c:v>0.38</c:v>
                </c:pt>
                <c:pt idx="5268">
                  <c:v>0.2</c:v>
                </c:pt>
                <c:pt idx="5269">
                  <c:v>1.1399999999999999</c:v>
                </c:pt>
                <c:pt idx="5270">
                  <c:v>1.94</c:v>
                </c:pt>
                <c:pt idx="5271">
                  <c:v>2.1</c:v>
                </c:pt>
                <c:pt idx="5272">
                  <c:v>2.85</c:v>
                </c:pt>
                <c:pt idx="5273">
                  <c:v>2.04</c:v>
                </c:pt>
                <c:pt idx="5274">
                  <c:v>2.56</c:v>
                </c:pt>
                <c:pt idx="5275">
                  <c:v>5.53</c:v>
                </c:pt>
                <c:pt idx="5276">
                  <c:v>6.21</c:v>
                </c:pt>
                <c:pt idx="5277">
                  <c:v>6.8</c:v>
                </c:pt>
                <c:pt idx="5278">
                  <c:v>7.23</c:v>
                </c:pt>
                <c:pt idx="5279">
                  <c:v>7.45</c:v>
                </c:pt>
                <c:pt idx="5280">
                  <c:v>6.92</c:v>
                </c:pt>
                <c:pt idx="5281">
                  <c:v>6.76</c:v>
                </c:pt>
                <c:pt idx="5282">
                  <c:v>6.38</c:v>
                </c:pt>
                <c:pt idx="5283">
                  <c:v>5.97</c:v>
                </c:pt>
                <c:pt idx="5284">
                  <c:v>4.54</c:v>
                </c:pt>
                <c:pt idx="5285">
                  <c:v>2.5299999999999998</c:v>
                </c:pt>
                <c:pt idx="5286">
                  <c:v>1.38</c:v>
                </c:pt>
                <c:pt idx="5287">
                  <c:v>2.57</c:v>
                </c:pt>
                <c:pt idx="5288">
                  <c:v>3.61</c:v>
                </c:pt>
                <c:pt idx="5289">
                  <c:v>4.9000000000000004</c:v>
                </c:pt>
                <c:pt idx="5290">
                  <c:v>5.0599999999999996</c:v>
                </c:pt>
                <c:pt idx="5291">
                  <c:v>5.55</c:v>
                </c:pt>
                <c:pt idx="5292">
                  <c:v>5.82</c:v>
                </c:pt>
                <c:pt idx="5293">
                  <c:v>5.8</c:v>
                </c:pt>
                <c:pt idx="5294">
                  <c:v>6.13</c:v>
                </c:pt>
                <c:pt idx="5295">
                  <c:v>6.54</c:v>
                </c:pt>
                <c:pt idx="5296">
                  <c:v>7.04</c:v>
                </c:pt>
                <c:pt idx="5297">
                  <c:v>7.34</c:v>
                </c:pt>
                <c:pt idx="5298">
                  <c:v>6.69</c:v>
                </c:pt>
                <c:pt idx="5299">
                  <c:v>7.17</c:v>
                </c:pt>
                <c:pt idx="5300">
                  <c:v>7.68</c:v>
                </c:pt>
                <c:pt idx="5301">
                  <c:v>7.98</c:v>
                </c:pt>
                <c:pt idx="5302">
                  <c:v>8.61</c:v>
                </c:pt>
                <c:pt idx="5303">
                  <c:v>8.48</c:v>
                </c:pt>
                <c:pt idx="5304">
                  <c:v>8.69</c:v>
                </c:pt>
                <c:pt idx="5305">
                  <c:v>8.5399999999999991</c:v>
                </c:pt>
                <c:pt idx="5306">
                  <c:v>7.67</c:v>
                </c:pt>
                <c:pt idx="5307">
                  <c:v>7.26</c:v>
                </c:pt>
                <c:pt idx="5308">
                  <c:v>6.37</c:v>
                </c:pt>
                <c:pt idx="5309">
                  <c:v>5.89</c:v>
                </c:pt>
                <c:pt idx="5310">
                  <c:v>5.38</c:v>
                </c:pt>
                <c:pt idx="5311">
                  <c:v>5.28</c:v>
                </c:pt>
                <c:pt idx="5312">
                  <c:v>4.6900000000000004</c:v>
                </c:pt>
                <c:pt idx="5313">
                  <c:v>5.05</c:v>
                </c:pt>
                <c:pt idx="5314">
                  <c:v>5.08</c:v>
                </c:pt>
                <c:pt idx="5315">
                  <c:v>5.72</c:v>
                </c:pt>
                <c:pt idx="5316">
                  <c:v>6.37</c:v>
                </c:pt>
                <c:pt idx="5317">
                  <c:v>7.4</c:v>
                </c:pt>
                <c:pt idx="5318">
                  <c:v>7.41</c:v>
                </c:pt>
                <c:pt idx="5319">
                  <c:v>8.1300000000000008</c:v>
                </c:pt>
                <c:pt idx="5320">
                  <c:v>8.41</c:v>
                </c:pt>
                <c:pt idx="5321">
                  <c:v>8.6</c:v>
                </c:pt>
                <c:pt idx="5322">
                  <c:v>8.9700000000000006</c:v>
                </c:pt>
                <c:pt idx="5323">
                  <c:v>9.48</c:v>
                </c:pt>
                <c:pt idx="5324">
                  <c:v>9.9499999999999993</c:v>
                </c:pt>
                <c:pt idx="5325">
                  <c:v>10.39</c:v>
                </c:pt>
                <c:pt idx="5326">
                  <c:v>10.99</c:v>
                </c:pt>
                <c:pt idx="5327">
                  <c:v>11</c:v>
                </c:pt>
                <c:pt idx="5328">
                  <c:v>11.01</c:v>
                </c:pt>
                <c:pt idx="5329">
                  <c:v>10.39</c:v>
                </c:pt>
                <c:pt idx="5330">
                  <c:v>9.7799999999999994</c:v>
                </c:pt>
                <c:pt idx="5331">
                  <c:v>8.8800000000000008</c:v>
                </c:pt>
                <c:pt idx="5332">
                  <c:v>8.1</c:v>
                </c:pt>
                <c:pt idx="5333">
                  <c:v>7.49</c:v>
                </c:pt>
                <c:pt idx="5334">
                  <c:v>7.41</c:v>
                </c:pt>
                <c:pt idx="5335">
                  <c:v>7.48</c:v>
                </c:pt>
                <c:pt idx="5336">
                  <c:v>7.51</c:v>
                </c:pt>
                <c:pt idx="5337">
                  <c:v>7.47</c:v>
                </c:pt>
                <c:pt idx="5338">
                  <c:v>7.44</c:v>
                </c:pt>
                <c:pt idx="5339">
                  <c:v>7.48</c:v>
                </c:pt>
                <c:pt idx="5340">
                  <c:v>7.62</c:v>
                </c:pt>
                <c:pt idx="5341">
                  <c:v>7.63</c:v>
                </c:pt>
                <c:pt idx="5342">
                  <c:v>7.9</c:v>
                </c:pt>
                <c:pt idx="5343">
                  <c:v>8.0399999999999991</c:v>
                </c:pt>
                <c:pt idx="5344">
                  <c:v>8.08</c:v>
                </c:pt>
                <c:pt idx="5345">
                  <c:v>8.09</c:v>
                </c:pt>
                <c:pt idx="5346">
                  <c:v>8.43</c:v>
                </c:pt>
                <c:pt idx="5347">
                  <c:v>8.7799999999999994</c:v>
                </c:pt>
                <c:pt idx="5348">
                  <c:v>8.98</c:v>
                </c:pt>
                <c:pt idx="5349">
                  <c:v>9.39</c:v>
                </c:pt>
                <c:pt idx="5350">
                  <c:v>10.06</c:v>
                </c:pt>
                <c:pt idx="5351">
                  <c:v>11.06</c:v>
                </c:pt>
                <c:pt idx="5352">
                  <c:v>10.84</c:v>
                </c:pt>
                <c:pt idx="5353">
                  <c:v>10.47</c:v>
                </c:pt>
                <c:pt idx="5354">
                  <c:v>9.92</c:v>
                </c:pt>
                <c:pt idx="5355">
                  <c:v>9.86</c:v>
                </c:pt>
                <c:pt idx="5356">
                  <c:v>9.67</c:v>
                </c:pt>
                <c:pt idx="5357">
                  <c:v>9.3800000000000008</c:v>
                </c:pt>
                <c:pt idx="5358">
                  <c:v>9.0399999999999991</c:v>
                </c:pt>
                <c:pt idx="5359">
                  <c:v>8.9700000000000006</c:v>
                </c:pt>
                <c:pt idx="5360">
                  <c:v>6.2</c:v>
                </c:pt>
                <c:pt idx="5361">
                  <c:v>4.05</c:v>
                </c:pt>
                <c:pt idx="5362">
                  <c:v>3.57</c:v>
                </c:pt>
                <c:pt idx="5363">
                  <c:v>2.67</c:v>
                </c:pt>
                <c:pt idx="5364">
                  <c:v>2.98</c:v>
                </c:pt>
                <c:pt idx="5365">
                  <c:v>3.75</c:v>
                </c:pt>
                <c:pt idx="5366">
                  <c:v>4.1100000000000003</c:v>
                </c:pt>
                <c:pt idx="5367">
                  <c:v>4.6500000000000004</c:v>
                </c:pt>
                <c:pt idx="5368">
                  <c:v>5.23</c:v>
                </c:pt>
                <c:pt idx="5369">
                  <c:v>6.6</c:v>
                </c:pt>
                <c:pt idx="5370">
                  <c:v>9.2100000000000009</c:v>
                </c:pt>
                <c:pt idx="5371">
                  <c:v>9.7100000000000009</c:v>
                </c:pt>
                <c:pt idx="5372">
                  <c:v>12.1</c:v>
                </c:pt>
                <c:pt idx="5373">
                  <c:v>15.14</c:v>
                </c:pt>
                <c:pt idx="5374">
                  <c:v>15.37</c:v>
                </c:pt>
                <c:pt idx="5375">
                  <c:v>14.02</c:v>
                </c:pt>
                <c:pt idx="5376">
                  <c:v>13.33</c:v>
                </c:pt>
                <c:pt idx="5377">
                  <c:v>9.84</c:v>
                </c:pt>
                <c:pt idx="5378">
                  <c:v>6.27</c:v>
                </c:pt>
                <c:pt idx="5379">
                  <c:v>2.36</c:v>
                </c:pt>
                <c:pt idx="5380">
                  <c:v>-0.05</c:v>
                </c:pt>
                <c:pt idx="5381">
                  <c:v>-0.47</c:v>
                </c:pt>
                <c:pt idx="5382">
                  <c:v>-0.41</c:v>
                </c:pt>
                <c:pt idx="5383">
                  <c:v>-0.55000000000000004</c:v>
                </c:pt>
                <c:pt idx="5384">
                  <c:v>0.01</c:v>
                </c:pt>
                <c:pt idx="5385">
                  <c:v>0.49</c:v>
                </c:pt>
                <c:pt idx="5386">
                  <c:v>0.3</c:v>
                </c:pt>
                <c:pt idx="5387">
                  <c:v>0.96</c:v>
                </c:pt>
                <c:pt idx="5388">
                  <c:v>1.45</c:v>
                </c:pt>
                <c:pt idx="5389">
                  <c:v>2.5</c:v>
                </c:pt>
                <c:pt idx="5390">
                  <c:v>2.57</c:v>
                </c:pt>
                <c:pt idx="5391">
                  <c:v>3.05</c:v>
                </c:pt>
                <c:pt idx="5392">
                  <c:v>4.5</c:v>
                </c:pt>
                <c:pt idx="5393">
                  <c:v>4.9000000000000004</c:v>
                </c:pt>
                <c:pt idx="5394">
                  <c:v>6.67</c:v>
                </c:pt>
                <c:pt idx="5395">
                  <c:v>8.3000000000000007</c:v>
                </c:pt>
                <c:pt idx="5396">
                  <c:v>11.79</c:v>
                </c:pt>
                <c:pt idx="5397">
                  <c:v>13.76</c:v>
                </c:pt>
                <c:pt idx="5398">
                  <c:v>14.07</c:v>
                </c:pt>
                <c:pt idx="5399">
                  <c:v>13.69</c:v>
                </c:pt>
                <c:pt idx="5400">
                  <c:v>12.99</c:v>
                </c:pt>
                <c:pt idx="5401">
                  <c:v>12.44</c:v>
                </c:pt>
                <c:pt idx="5402">
                  <c:v>11.38</c:v>
                </c:pt>
                <c:pt idx="5403">
                  <c:v>9.3800000000000008</c:v>
                </c:pt>
                <c:pt idx="5404">
                  <c:v>6.23</c:v>
                </c:pt>
                <c:pt idx="5405">
                  <c:v>2.6</c:v>
                </c:pt>
                <c:pt idx="5406">
                  <c:v>1.1299999999999999</c:v>
                </c:pt>
                <c:pt idx="5407">
                  <c:v>0.48</c:v>
                </c:pt>
                <c:pt idx="5408">
                  <c:v>0.28000000000000003</c:v>
                </c:pt>
                <c:pt idx="5409">
                  <c:v>1.1499999999999999</c:v>
                </c:pt>
                <c:pt idx="5410">
                  <c:v>2.5099999999999998</c:v>
                </c:pt>
                <c:pt idx="5411">
                  <c:v>2.16</c:v>
                </c:pt>
                <c:pt idx="5412">
                  <c:v>3.02</c:v>
                </c:pt>
                <c:pt idx="5413">
                  <c:v>2.78</c:v>
                </c:pt>
                <c:pt idx="5414">
                  <c:v>3.68</c:v>
                </c:pt>
                <c:pt idx="5415">
                  <c:v>4.0599999999999996</c:v>
                </c:pt>
                <c:pt idx="5416">
                  <c:v>4.79</c:v>
                </c:pt>
                <c:pt idx="5417">
                  <c:v>5.68</c:v>
                </c:pt>
                <c:pt idx="5418">
                  <c:v>6.82</c:v>
                </c:pt>
                <c:pt idx="5419">
                  <c:v>8.8699999999999992</c:v>
                </c:pt>
                <c:pt idx="5420">
                  <c:v>10.6</c:v>
                </c:pt>
                <c:pt idx="5421">
                  <c:v>11.67</c:v>
                </c:pt>
                <c:pt idx="5422">
                  <c:v>12.22</c:v>
                </c:pt>
                <c:pt idx="5423">
                  <c:v>12.62</c:v>
                </c:pt>
                <c:pt idx="5424">
                  <c:v>11.64</c:v>
                </c:pt>
                <c:pt idx="5425">
                  <c:v>11.64</c:v>
                </c:pt>
                <c:pt idx="5426">
                  <c:v>10.92</c:v>
                </c:pt>
                <c:pt idx="5427">
                  <c:v>10.36</c:v>
                </c:pt>
                <c:pt idx="5428">
                  <c:v>9.66</c:v>
                </c:pt>
                <c:pt idx="5429">
                  <c:v>9.23</c:v>
                </c:pt>
                <c:pt idx="5430">
                  <c:v>9.06</c:v>
                </c:pt>
                <c:pt idx="5431">
                  <c:v>9.18</c:v>
                </c:pt>
                <c:pt idx="5432">
                  <c:v>9.07</c:v>
                </c:pt>
                <c:pt idx="5433">
                  <c:v>9.07</c:v>
                </c:pt>
                <c:pt idx="5434">
                  <c:v>9.01</c:v>
                </c:pt>
                <c:pt idx="5435">
                  <c:v>8.85</c:v>
                </c:pt>
                <c:pt idx="5436">
                  <c:v>9.14</c:v>
                </c:pt>
                <c:pt idx="5437">
                  <c:v>9.15</c:v>
                </c:pt>
                <c:pt idx="5438">
                  <c:v>9.18</c:v>
                </c:pt>
                <c:pt idx="5439">
                  <c:v>9.2899999999999991</c:v>
                </c:pt>
                <c:pt idx="5440">
                  <c:v>9.42</c:v>
                </c:pt>
                <c:pt idx="5441">
                  <c:v>9.91</c:v>
                </c:pt>
                <c:pt idx="5442">
                  <c:v>10.17</c:v>
                </c:pt>
                <c:pt idx="5443">
                  <c:v>10.45</c:v>
                </c:pt>
                <c:pt idx="5444">
                  <c:v>10.91</c:v>
                </c:pt>
                <c:pt idx="5445">
                  <c:v>11.36</c:v>
                </c:pt>
                <c:pt idx="5446">
                  <c:v>11.48</c:v>
                </c:pt>
                <c:pt idx="5447">
                  <c:v>11.35</c:v>
                </c:pt>
                <c:pt idx="5448">
                  <c:v>11.17</c:v>
                </c:pt>
                <c:pt idx="5449">
                  <c:v>11.05</c:v>
                </c:pt>
                <c:pt idx="5450">
                  <c:v>10.93</c:v>
                </c:pt>
                <c:pt idx="5451">
                  <c:v>11.06</c:v>
                </c:pt>
                <c:pt idx="5452">
                  <c:v>10.88</c:v>
                </c:pt>
                <c:pt idx="5453">
                  <c:v>10.68</c:v>
                </c:pt>
                <c:pt idx="5454">
                  <c:v>10.79</c:v>
                </c:pt>
                <c:pt idx="5455">
                  <c:v>11.27</c:v>
                </c:pt>
                <c:pt idx="5456">
                  <c:v>11.57</c:v>
                </c:pt>
                <c:pt idx="5457">
                  <c:v>11.81</c:v>
                </c:pt>
                <c:pt idx="5458">
                  <c:v>12.13</c:v>
                </c:pt>
                <c:pt idx="5459">
                  <c:v>12.25</c:v>
                </c:pt>
                <c:pt idx="5460">
                  <c:v>12.29</c:v>
                </c:pt>
                <c:pt idx="5461">
                  <c:v>12.41</c:v>
                </c:pt>
                <c:pt idx="5462">
                  <c:v>12.36</c:v>
                </c:pt>
                <c:pt idx="5463">
                  <c:v>12.43</c:v>
                </c:pt>
                <c:pt idx="5464">
                  <c:v>12.56</c:v>
                </c:pt>
                <c:pt idx="5465">
                  <c:v>12.52</c:v>
                </c:pt>
                <c:pt idx="5466">
                  <c:v>12.45</c:v>
                </c:pt>
                <c:pt idx="5467">
                  <c:v>12.35</c:v>
                </c:pt>
                <c:pt idx="5468">
                  <c:v>12.17</c:v>
                </c:pt>
                <c:pt idx="5469">
                  <c:v>12.27</c:v>
                </c:pt>
                <c:pt idx="5470">
                  <c:v>12.19</c:v>
                </c:pt>
                <c:pt idx="5471">
                  <c:v>11.81</c:v>
                </c:pt>
                <c:pt idx="5472">
                  <c:v>11.66</c:v>
                </c:pt>
                <c:pt idx="5473">
                  <c:v>11.64</c:v>
                </c:pt>
                <c:pt idx="5474">
                  <c:v>11.27</c:v>
                </c:pt>
                <c:pt idx="5475">
                  <c:v>10.56</c:v>
                </c:pt>
                <c:pt idx="5476">
                  <c:v>10.23</c:v>
                </c:pt>
                <c:pt idx="5477">
                  <c:v>10.06</c:v>
                </c:pt>
                <c:pt idx="5478">
                  <c:v>9.9700000000000006</c:v>
                </c:pt>
                <c:pt idx="5479">
                  <c:v>9.98</c:v>
                </c:pt>
                <c:pt idx="5480">
                  <c:v>9.8800000000000008</c:v>
                </c:pt>
                <c:pt idx="5481">
                  <c:v>9.9499999999999993</c:v>
                </c:pt>
                <c:pt idx="5482">
                  <c:v>9.99</c:v>
                </c:pt>
                <c:pt idx="5483">
                  <c:v>9.77</c:v>
                </c:pt>
                <c:pt idx="5484">
                  <c:v>9.6</c:v>
                </c:pt>
                <c:pt idx="5485">
                  <c:v>10.18</c:v>
                </c:pt>
                <c:pt idx="5486">
                  <c:v>10.56</c:v>
                </c:pt>
                <c:pt idx="5487">
                  <c:v>10.24</c:v>
                </c:pt>
                <c:pt idx="5488">
                  <c:v>9.5500000000000007</c:v>
                </c:pt>
                <c:pt idx="5489">
                  <c:v>10.87</c:v>
                </c:pt>
                <c:pt idx="5490">
                  <c:v>11.81</c:v>
                </c:pt>
                <c:pt idx="5491">
                  <c:v>12.13</c:v>
                </c:pt>
                <c:pt idx="5492">
                  <c:v>12.76</c:v>
                </c:pt>
                <c:pt idx="5493">
                  <c:v>13.41</c:v>
                </c:pt>
                <c:pt idx="5494">
                  <c:v>13.39</c:v>
                </c:pt>
                <c:pt idx="5495">
                  <c:v>13.26</c:v>
                </c:pt>
                <c:pt idx="5496">
                  <c:v>11.94</c:v>
                </c:pt>
                <c:pt idx="5497">
                  <c:v>10.73</c:v>
                </c:pt>
                <c:pt idx="5498">
                  <c:v>9.52</c:v>
                </c:pt>
                <c:pt idx="5499">
                  <c:v>9.25</c:v>
                </c:pt>
                <c:pt idx="5500">
                  <c:v>7.11</c:v>
                </c:pt>
                <c:pt idx="5501">
                  <c:v>6.16</c:v>
                </c:pt>
                <c:pt idx="5502">
                  <c:v>5.1100000000000003</c:v>
                </c:pt>
                <c:pt idx="5503">
                  <c:v>1.03</c:v>
                </c:pt>
                <c:pt idx="5504">
                  <c:v>1.52</c:v>
                </c:pt>
                <c:pt idx="5505">
                  <c:v>1.95</c:v>
                </c:pt>
                <c:pt idx="5506">
                  <c:v>1.58</c:v>
                </c:pt>
                <c:pt idx="5507">
                  <c:v>1.35</c:v>
                </c:pt>
                <c:pt idx="5508">
                  <c:v>1.86</c:v>
                </c:pt>
                <c:pt idx="5509">
                  <c:v>3.07</c:v>
                </c:pt>
                <c:pt idx="5510">
                  <c:v>7.13</c:v>
                </c:pt>
                <c:pt idx="5511">
                  <c:v>4.32</c:v>
                </c:pt>
                <c:pt idx="5512">
                  <c:v>3.98</c:v>
                </c:pt>
                <c:pt idx="5513">
                  <c:v>3.24</c:v>
                </c:pt>
                <c:pt idx="5514">
                  <c:v>4.74</c:v>
                </c:pt>
                <c:pt idx="5515">
                  <c:v>6.48</c:v>
                </c:pt>
                <c:pt idx="5516">
                  <c:v>9.35</c:v>
                </c:pt>
                <c:pt idx="5517">
                  <c:v>11.29</c:v>
                </c:pt>
                <c:pt idx="5518">
                  <c:v>12.65</c:v>
                </c:pt>
                <c:pt idx="5519">
                  <c:v>12.49</c:v>
                </c:pt>
                <c:pt idx="5520">
                  <c:v>12.24</c:v>
                </c:pt>
                <c:pt idx="5521">
                  <c:v>11.59</c:v>
                </c:pt>
                <c:pt idx="5522">
                  <c:v>9.48</c:v>
                </c:pt>
                <c:pt idx="5523">
                  <c:v>5.23</c:v>
                </c:pt>
                <c:pt idx="5524">
                  <c:v>1.74</c:v>
                </c:pt>
                <c:pt idx="5525">
                  <c:v>-0.08</c:v>
                </c:pt>
                <c:pt idx="5526">
                  <c:v>-0.84</c:v>
                </c:pt>
                <c:pt idx="5527">
                  <c:v>-1.66</c:v>
                </c:pt>
                <c:pt idx="5528">
                  <c:v>-0.76</c:v>
                </c:pt>
                <c:pt idx="5529">
                  <c:v>-0.51</c:v>
                </c:pt>
                <c:pt idx="5530">
                  <c:v>0.31</c:v>
                </c:pt>
                <c:pt idx="5531">
                  <c:v>0.43</c:v>
                </c:pt>
                <c:pt idx="5532">
                  <c:v>0.28000000000000003</c:v>
                </c:pt>
                <c:pt idx="5533">
                  <c:v>0.62</c:v>
                </c:pt>
                <c:pt idx="5534">
                  <c:v>1.52</c:v>
                </c:pt>
                <c:pt idx="5535">
                  <c:v>2.74</c:v>
                </c:pt>
                <c:pt idx="5536">
                  <c:v>3.3</c:v>
                </c:pt>
                <c:pt idx="5537">
                  <c:v>4.42</c:v>
                </c:pt>
                <c:pt idx="5538">
                  <c:v>5.94</c:v>
                </c:pt>
                <c:pt idx="5539">
                  <c:v>6.7</c:v>
                </c:pt>
                <c:pt idx="5540">
                  <c:v>9.92</c:v>
                </c:pt>
                <c:pt idx="5541">
                  <c:v>11.97</c:v>
                </c:pt>
                <c:pt idx="5542">
                  <c:v>12.04</c:v>
                </c:pt>
                <c:pt idx="5543">
                  <c:v>11.01</c:v>
                </c:pt>
                <c:pt idx="5544">
                  <c:v>9.2899999999999991</c:v>
                </c:pt>
                <c:pt idx="5545">
                  <c:v>6.73</c:v>
                </c:pt>
                <c:pt idx="5546">
                  <c:v>4.21</c:v>
                </c:pt>
                <c:pt idx="5547">
                  <c:v>1.28</c:v>
                </c:pt>
                <c:pt idx="5548">
                  <c:v>-0.17</c:v>
                </c:pt>
                <c:pt idx="5549">
                  <c:v>-1.88</c:v>
                </c:pt>
                <c:pt idx="5550">
                  <c:v>-2.64</c:v>
                </c:pt>
                <c:pt idx="5551">
                  <c:v>-1.1000000000000001</c:v>
                </c:pt>
                <c:pt idx="5552">
                  <c:v>-1.81</c:v>
                </c:pt>
                <c:pt idx="5553">
                  <c:v>-1.1200000000000001</c:v>
                </c:pt>
                <c:pt idx="5554">
                  <c:v>-0.57999999999999996</c:v>
                </c:pt>
                <c:pt idx="5555">
                  <c:v>-0.5</c:v>
                </c:pt>
                <c:pt idx="5556">
                  <c:v>0.53</c:v>
                </c:pt>
                <c:pt idx="5557">
                  <c:v>0.8</c:v>
                </c:pt>
                <c:pt idx="5558">
                  <c:v>0.28999999999999998</c:v>
                </c:pt>
                <c:pt idx="5559">
                  <c:v>1.23</c:v>
                </c:pt>
                <c:pt idx="5560">
                  <c:v>2.69</c:v>
                </c:pt>
                <c:pt idx="5561">
                  <c:v>2.85</c:v>
                </c:pt>
                <c:pt idx="5562">
                  <c:v>3.82</c:v>
                </c:pt>
                <c:pt idx="5563">
                  <c:v>5.22</c:v>
                </c:pt>
                <c:pt idx="5564">
                  <c:v>8.81</c:v>
                </c:pt>
                <c:pt idx="5565">
                  <c:v>10.75</c:v>
                </c:pt>
                <c:pt idx="5566">
                  <c:v>10.77</c:v>
                </c:pt>
                <c:pt idx="5567">
                  <c:v>9.92</c:v>
                </c:pt>
                <c:pt idx="5568">
                  <c:v>8.26</c:v>
                </c:pt>
                <c:pt idx="5569">
                  <c:v>5.82</c:v>
                </c:pt>
                <c:pt idx="5570">
                  <c:v>3.3</c:v>
                </c:pt>
                <c:pt idx="5571">
                  <c:v>1.61</c:v>
                </c:pt>
                <c:pt idx="5572">
                  <c:v>-0.11</c:v>
                </c:pt>
                <c:pt idx="5573">
                  <c:v>-0.62</c:v>
                </c:pt>
                <c:pt idx="5574">
                  <c:v>0.23</c:v>
                </c:pt>
                <c:pt idx="5575">
                  <c:v>0.35</c:v>
                </c:pt>
                <c:pt idx="5576">
                  <c:v>0.16</c:v>
                </c:pt>
                <c:pt idx="5577">
                  <c:v>0.19</c:v>
                </c:pt>
                <c:pt idx="5578">
                  <c:v>0.25</c:v>
                </c:pt>
                <c:pt idx="5579">
                  <c:v>0.37</c:v>
                </c:pt>
                <c:pt idx="5580">
                  <c:v>0.32</c:v>
                </c:pt>
                <c:pt idx="5581">
                  <c:v>1.27</c:v>
                </c:pt>
                <c:pt idx="5582">
                  <c:v>2.5</c:v>
                </c:pt>
                <c:pt idx="5583">
                  <c:v>3.17</c:v>
                </c:pt>
                <c:pt idx="5584">
                  <c:v>2.15</c:v>
                </c:pt>
                <c:pt idx="5585">
                  <c:v>3.1</c:v>
                </c:pt>
                <c:pt idx="5586">
                  <c:v>3.84</c:v>
                </c:pt>
                <c:pt idx="5587">
                  <c:v>5.0599999999999996</c:v>
                </c:pt>
                <c:pt idx="5588">
                  <c:v>7.61</c:v>
                </c:pt>
                <c:pt idx="5589">
                  <c:v>9.14</c:v>
                </c:pt>
                <c:pt idx="5590">
                  <c:v>9.4</c:v>
                </c:pt>
                <c:pt idx="5591">
                  <c:v>8.86</c:v>
                </c:pt>
                <c:pt idx="5592">
                  <c:v>8.58</c:v>
                </c:pt>
                <c:pt idx="5593">
                  <c:v>8.19</c:v>
                </c:pt>
                <c:pt idx="5594">
                  <c:v>7.26</c:v>
                </c:pt>
                <c:pt idx="5595">
                  <c:v>6.44</c:v>
                </c:pt>
                <c:pt idx="5596">
                  <c:v>5.55</c:v>
                </c:pt>
                <c:pt idx="5597">
                  <c:v>4.82</c:v>
                </c:pt>
                <c:pt idx="5598">
                  <c:v>4.71</c:v>
                </c:pt>
                <c:pt idx="5599">
                  <c:v>4.66</c:v>
                </c:pt>
                <c:pt idx="5600">
                  <c:v>4.8</c:v>
                </c:pt>
                <c:pt idx="5601">
                  <c:v>4.84</c:v>
                </c:pt>
                <c:pt idx="5602">
                  <c:v>4.97</c:v>
                </c:pt>
                <c:pt idx="5603">
                  <c:v>5.08</c:v>
                </c:pt>
                <c:pt idx="5604">
                  <c:v>5.23</c:v>
                </c:pt>
                <c:pt idx="5605">
                  <c:v>5.41</c:v>
                </c:pt>
                <c:pt idx="5606">
                  <c:v>5.76</c:v>
                </c:pt>
                <c:pt idx="5607">
                  <c:v>6.06</c:v>
                </c:pt>
                <c:pt idx="5608">
                  <c:v>6.3</c:v>
                </c:pt>
                <c:pt idx="5609">
                  <c:v>6.73</c:v>
                </c:pt>
                <c:pt idx="5610">
                  <c:v>6.89</c:v>
                </c:pt>
                <c:pt idx="5611">
                  <c:v>7.05</c:v>
                </c:pt>
                <c:pt idx="5612">
                  <c:v>7.1</c:v>
                </c:pt>
                <c:pt idx="5613">
                  <c:v>8.9499999999999993</c:v>
                </c:pt>
                <c:pt idx="5614">
                  <c:v>9.5</c:v>
                </c:pt>
                <c:pt idx="5615">
                  <c:v>9.5500000000000007</c:v>
                </c:pt>
                <c:pt idx="5616">
                  <c:v>9.1999999999999993</c:v>
                </c:pt>
                <c:pt idx="5617">
                  <c:v>7.08</c:v>
                </c:pt>
                <c:pt idx="5618">
                  <c:v>5.08</c:v>
                </c:pt>
                <c:pt idx="5619">
                  <c:v>3.79</c:v>
                </c:pt>
                <c:pt idx="5620">
                  <c:v>0.6</c:v>
                </c:pt>
                <c:pt idx="5621">
                  <c:v>-1.36</c:v>
                </c:pt>
                <c:pt idx="5622">
                  <c:v>-1.57</c:v>
                </c:pt>
                <c:pt idx="5623">
                  <c:v>-1.81</c:v>
                </c:pt>
                <c:pt idx="5624">
                  <c:v>-1.47</c:v>
                </c:pt>
                <c:pt idx="5625">
                  <c:v>-1.19</c:v>
                </c:pt>
                <c:pt idx="5626">
                  <c:v>-1.26</c:v>
                </c:pt>
                <c:pt idx="5627">
                  <c:v>-1.5</c:v>
                </c:pt>
                <c:pt idx="5628">
                  <c:v>0.15</c:v>
                </c:pt>
                <c:pt idx="5629">
                  <c:v>0.77</c:v>
                </c:pt>
                <c:pt idx="5630">
                  <c:v>-0.38</c:v>
                </c:pt>
                <c:pt idx="5631">
                  <c:v>0.26</c:v>
                </c:pt>
                <c:pt idx="5632">
                  <c:v>0.17</c:v>
                </c:pt>
                <c:pt idx="5633">
                  <c:v>0.51</c:v>
                </c:pt>
                <c:pt idx="5634">
                  <c:v>0.44</c:v>
                </c:pt>
                <c:pt idx="5635">
                  <c:v>1.8</c:v>
                </c:pt>
                <c:pt idx="5636">
                  <c:v>4.84</c:v>
                </c:pt>
                <c:pt idx="5637">
                  <c:v>6.42</c:v>
                </c:pt>
                <c:pt idx="5638">
                  <c:v>6.5</c:v>
                </c:pt>
                <c:pt idx="5639">
                  <c:v>5.27</c:v>
                </c:pt>
                <c:pt idx="5640">
                  <c:v>4.53</c:v>
                </c:pt>
                <c:pt idx="5641">
                  <c:v>3.42</c:v>
                </c:pt>
                <c:pt idx="5642">
                  <c:v>1.1399999999999999</c:v>
                </c:pt>
                <c:pt idx="5643">
                  <c:v>0.28000000000000003</c:v>
                </c:pt>
                <c:pt idx="5644">
                  <c:v>-0.86</c:v>
                </c:pt>
                <c:pt idx="5645">
                  <c:v>-2.64</c:v>
                </c:pt>
                <c:pt idx="5646">
                  <c:v>-2.85</c:v>
                </c:pt>
                <c:pt idx="5647">
                  <c:v>-1.91</c:v>
                </c:pt>
                <c:pt idx="5648">
                  <c:v>-3.25</c:v>
                </c:pt>
                <c:pt idx="5649">
                  <c:v>-4.13</c:v>
                </c:pt>
                <c:pt idx="5650">
                  <c:v>-3.68</c:v>
                </c:pt>
                <c:pt idx="5651">
                  <c:v>-3.46</c:v>
                </c:pt>
                <c:pt idx="5652">
                  <c:v>-3.14</c:v>
                </c:pt>
                <c:pt idx="5653">
                  <c:v>-3.3</c:v>
                </c:pt>
                <c:pt idx="5654">
                  <c:v>-2.94</c:v>
                </c:pt>
                <c:pt idx="5655">
                  <c:v>-2.73</c:v>
                </c:pt>
                <c:pt idx="5656">
                  <c:v>-1.44</c:v>
                </c:pt>
                <c:pt idx="5657">
                  <c:v>-1.32</c:v>
                </c:pt>
                <c:pt idx="5658">
                  <c:v>-0.28999999999999998</c:v>
                </c:pt>
                <c:pt idx="5659">
                  <c:v>0.24</c:v>
                </c:pt>
                <c:pt idx="5660">
                  <c:v>1.41</c:v>
                </c:pt>
                <c:pt idx="5661">
                  <c:v>3.96</c:v>
                </c:pt>
                <c:pt idx="5662">
                  <c:v>4.91</c:v>
                </c:pt>
                <c:pt idx="5663">
                  <c:v>5.12</c:v>
                </c:pt>
                <c:pt idx="5664">
                  <c:v>3.55</c:v>
                </c:pt>
                <c:pt idx="5665">
                  <c:v>1.84</c:v>
                </c:pt>
                <c:pt idx="5666">
                  <c:v>0.48</c:v>
                </c:pt>
                <c:pt idx="5667">
                  <c:v>-1.19</c:v>
                </c:pt>
                <c:pt idx="5668">
                  <c:v>-3.09</c:v>
                </c:pt>
                <c:pt idx="5669">
                  <c:v>-5.21</c:v>
                </c:pt>
                <c:pt idx="5670">
                  <c:v>-5.73</c:v>
                </c:pt>
                <c:pt idx="5671">
                  <c:v>-5.08</c:v>
                </c:pt>
                <c:pt idx="5672">
                  <c:v>-4.2300000000000004</c:v>
                </c:pt>
                <c:pt idx="5673">
                  <c:v>-4.32</c:v>
                </c:pt>
                <c:pt idx="5674">
                  <c:v>-4.72</c:v>
                </c:pt>
                <c:pt idx="5675">
                  <c:v>-4.43</c:v>
                </c:pt>
                <c:pt idx="5676">
                  <c:v>-4.8</c:v>
                </c:pt>
                <c:pt idx="5677">
                  <c:v>-3.94</c:v>
                </c:pt>
                <c:pt idx="5678">
                  <c:v>-3.02</c:v>
                </c:pt>
                <c:pt idx="5679">
                  <c:v>-2.33</c:v>
                </c:pt>
                <c:pt idx="5680">
                  <c:v>-1.63</c:v>
                </c:pt>
                <c:pt idx="5681">
                  <c:v>-1.36</c:v>
                </c:pt>
                <c:pt idx="5682">
                  <c:v>-0.51</c:v>
                </c:pt>
                <c:pt idx="5683">
                  <c:v>-0.45</c:v>
                </c:pt>
                <c:pt idx="5684">
                  <c:v>1.76</c:v>
                </c:pt>
                <c:pt idx="5685">
                  <c:v>4.28</c:v>
                </c:pt>
                <c:pt idx="5686">
                  <c:v>4.37</c:v>
                </c:pt>
                <c:pt idx="5687">
                  <c:v>3.95</c:v>
                </c:pt>
                <c:pt idx="5688">
                  <c:v>3.38</c:v>
                </c:pt>
                <c:pt idx="5689">
                  <c:v>2.52</c:v>
                </c:pt>
                <c:pt idx="5690">
                  <c:v>0.65</c:v>
                </c:pt>
                <c:pt idx="5691">
                  <c:v>0.17</c:v>
                </c:pt>
                <c:pt idx="5692">
                  <c:v>-1.27</c:v>
                </c:pt>
                <c:pt idx="5693">
                  <c:v>-2.72</c:v>
                </c:pt>
                <c:pt idx="5694">
                  <c:v>-3.49</c:v>
                </c:pt>
                <c:pt idx="5695">
                  <c:v>-3.11</c:v>
                </c:pt>
                <c:pt idx="5696">
                  <c:v>-2.75</c:v>
                </c:pt>
                <c:pt idx="5697">
                  <c:v>-2.4900000000000002</c:v>
                </c:pt>
                <c:pt idx="5698">
                  <c:v>-1.64</c:v>
                </c:pt>
                <c:pt idx="5699">
                  <c:v>-1.71</c:v>
                </c:pt>
                <c:pt idx="5700">
                  <c:v>-1.35</c:v>
                </c:pt>
                <c:pt idx="5701">
                  <c:v>-0.61</c:v>
                </c:pt>
                <c:pt idx="5702">
                  <c:v>-0.36</c:v>
                </c:pt>
                <c:pt idx="5703">
                  <c:v>-0.25</c:v>
                </c:pt>
                <c:pt idx="5704">
                  <c:v>0.11</c:v>
                </c:pt>
                <c:pt idx="5705">
                  <c:v>0.63</c:v>
                </c:pt>
                <c:pt idx="5706">
                  <c:v>0.48</c:v>
                </c:pt>
                <c:pt idx="5707">
                  <c:v>1.38</c:v>
                </c:pt>
                <c:pt idx="5708">
                  <c:v>3.51</c:v>
                </c:pt>
                <c:pt idx="5709">
                  <c:v>5.22</c:v>
                </c:pt>
                <c:pt idx="5710">
                  <c:v>5.4</c:v>
                </c:pt>
                <c:pt idx="5711">
                  <c:v>5.03</c:v>
                </c:pt>
                <c:pt idx="5712">
                  <c:v>4.51</c:v>
                </c:pt>
                <c:pt idx="5713">
                  <c:v>3.62</c:v>
                </c:pt>
                <c:pt idx="5714">
                  <c:v>2.44</c:v>
                </c:pt>
                <c:pt idx="5715">
                  <c:v>0.97</c:v>
                </c:pt>
                <c:pt idx="5716">
                  <c:v>0.02</c:v>
                </c:pt>
                <c:pt idx="5717">
                  <c:v>-0.49</c:v>
                </c:pt>
                <c:pt idx="5718">
                  <c:v>-0.55000000000000004</c:v>
                </c:pt>
                <c:pt idx="5719">
                  <c:v>-0.31</c:v>
                </c:pt>
                <c:pt idx="5720">
                  <c:v>0.59</c:v>
                </c:pt>
                <c:pt idx="5721">
                  <c:v>0.74</c:v>
                </c:pt>
                <c:pt idx="5722">
                  <c:v>0.71</c:v>
                </c:pt>
                <c:pt idx="5723">
                  <c:v>0.44</c:v>
                </c:pt>
                <c:pt idx="5724">
                  <c:v>0.27</c:v>
                </c:pt>
                <c:pt idx="5725">
                  <c:v>0.17</c:v>
                </c:pt>
                <c:pt idx="5726">
                  <c:v>0.44</c:v>
                </c:pt>
                <c:pt idx="5727">
                  <c:v>1.49</c:v>
                </c:pt>
                <c:pt idx="5728">
                  <c:v>2.41</c:v>
                </c:pt>
                <c:pt idx="5729">
                  <c:v>2.66</c:v>
                </c:pt>
                <c:pt idx="5730">
                  <c:v>2.9</c:v>
                </c:pt>
                <c:pt idx="5731">
                  <c:v>3.54</c:v>
                </c:pt>
                <c:pt idx="5732">
                  <c:v>5.05</c:v>
                </c:pt>
                <c:pt idx="5733">
                  <c:v>6.34</c:v>
                </c:pt>
                <c:pt idx="5734">
                  <c:v>6.57</c:v>
                </c:pt>
                <c:pt idx="5735">
                  <c:v>6.32</c:v>
                </c:pt>
                <c:pt idx="5736">
                  <c:v>6.39</c:v>
                </c:pt>
                <c:pt idx="5737">
                  <c:v>5.99</c:v>
                </c:pt>
                <c:pt idx="5738">
                  <c:v>4.83</c:v>
                </c:pt>
                <c:pt idx="5739">
                  <c:v>3.72</c:v>
                </c:pt>
                <c:pt idx="5740">
                  <c:v>2.2200000000000002</c:v>
                </c:pt>
                <c:pt idx="5741">
                  <c:v>0.98</c:v>
                </c:pt>
                <c:pt idx="5742">
                  <c:v>1.0900000000000001</c:v>
                </c:pt>
                <c:pt idx="5743">
                  <c:v>1.66</c:v>
                </c:pt>
                <c:pt idx="5744">
                  <c:v>1.92</c:v>
                </c:pt>
                <c:pt idx="5745">
                  <c:v>1.87</c:v>
                </c:pt>
                <c:pt idx="5746">
                  <c:v>2.44</c:v>
                </c:pt>
                <c:pt idx="5747">
                  <c:v>2.73</c:v>
                </c:pt>
                <c:pt idx="5748">
                  <c:v>3.16</c:v>
                </c:pt>
                <c:pt idx="5749">
                  <c:v>3.58</c:v>
                </c:pt>
                <c:pt idx="5750">
                  <c:v>3.39</c:v>
                </c:pt>
                <c:pt idx="5751">
                  <c:v>3.64</c:v>
                </c:pt>
                <c:pt idx="5752">
                  <c:v>4.4400000000000004</c:v>
                </c:pt>
                <c:pt idx="5753">
                  <c:v>4.9400000000000004</c:v>
                </c:pt>
                <c:pt idx="5754">
                  <c:v>4.9000000000000004</c:v>
                </c:pt>
                <c:pt idx="5755">
                  <c:v>5.13</c:v>
                </c:pt>
                <c:pt idx="5756">
                  <c:v>6.51</c:v>
                </c:pt>
                <c:pt idx="5757">
                  <c:v>7.72</c:v>
                </c:pt>
                <c:pt idx="5758">
                  <c:v>7.88</c:v>
                </c:pt>
                <c:pt idx="5759">
                  <c:v>8.3699999999999992</c:v>
                </c:pt>
                <c:pt idx="5760">
                  <c:v>8.18</c:v>
                </c:pt>
                <c:pt idx="5761">
                  <c:v>7.74</c:v>
                </c:pt>
                <c:pt idx="5762">
                  <c:v>7.27</c:v>
                </c:pt>
                <c:pt idx="5763">
                  <c:v>7.14</c:v>
                </c:pt>
                <c:pt idx="5764">
                  <c:v>6.54</c:v>
                </c:pt>
                <c:pt idx="5765">
                  <c:v>6.04</c:v>
                </c:pt>
                <c:pt idx="5766">
                  <c:v>6.05</c:v>
                </c:pt>
                <c:pt idx="5767">
                  <c:v>6.33</c:v>
                </c:pt>
                <c:pt idx="5768">
                  <c:v>6.69</c:v>
                </c:pt>
                <c:pt idx="5769">
                  <c:v>6.66</c:v>
                </c:pt>
                <c:pt idx="5770">
                  <c:v>6.85</c:v>
                </c:pt>
                <c:pt idx="5771">
                  <c:v>7.06</c:v>
                </c:pt>
                <c:pt idx="5772">
                  <c:v>7.53</c:v>
                </c:pt>
                <c:pt idx="5773">
                  <c:v>7.62</c:v>
                </c:pt>
                <c:pt idx="5774">
                  <c:v>7.91</c:v>
                </c:pt>
                <c:pt idx="5775">
                  <c:v>8.23</c:v>
                </c:pt>
                <c:pt idx="5776">
                  <c:v>8.48</c:v>
                </c:pt>
                <c:pt idx="5777">
                  <c:v>8.66</c:v>
                </c:pt>
                <c:pt idx="5778">
                  <c:v>8.8000000000000007</c:v>
                </c:pt>
                <c:pt idx="5779">
                  <c:v>8.9</c:v>
                </c:pt>
                <c:pt idx="5780">
                  <c:v>9.3699999999999992</c:v>
                </c:pt>
                <c:pt idx="5781">
                  <c:v>9.64</c:v>
                </c:pt>
                <c:pt idx="5782">
                  <c:v>9.59</c:v>
                </c:pt>
                <c:pt idx="5783">
                  <c:v>9.34</c:v>
                </c:pt>
                <c:pt idx="5784">
                  <c:v>9.0299999999999994</c:v>
                </c:pt>
                <c:pt idx="5785">
                  <c:v>8.73</c:v>
                </c:pt>
                <c:pt idx="5786">
                  <c:v>8.65</c:v>
                </c:pt>
                <c:pt idx="5787">
                  <c:v>8.32</c:v>
                </c:pt>
                <c:pt idx="5788">
                  <c:v>7.92</c:v>
                </c:pt>
                <c:pt idx="5789">
                  <c:v>7.66</c:v>
                </c:pt>
                <c:pt idx="5790">
                  <c:v>7.56</c:v>
                </c:pt>
                <c:pt idx="5791">
                  <c:v>7.35</c:v>
                </c:pt>
                <c:pt idx="5792">
                  <c:v>7.25</c:v>
                </c:pt>
                <c:pt idx="5793">
                  <c:v>7.41</c:v>
                </c:pt>
                <c:pt idx="5794">
                  <c:v>7.55</c:v>
                </c:pt>
                <c:pt idx="5795">
                  <c:v>7.83</c:v>
                </c:pt>
                <c:pt idx="5796">
                  <c:v>7.97</c:v>
                </c:pt>
                <c:pt idx="5797">
                  <c:v>7.83</c:v>
                </c:pt>
                <c:pt idx="5798">
                  <c:v>7.62</c:v>
                </c:pt>
                <c:pt idx="5799">
                  <c:v>7.74</c:v>
                </c:pt>
                <c:pt idx="5800">
                  <c:v>7.97</c:v>
                </c:pt>
                <c:pt idx="5801">
                  <c:v>8.14</c:v>
                </c:pt>
                <c:pt idx="5802">
                  <c:v>8.3800000000000008</c:v>
                </c:pt>
                <c:pt idx="5803">
                  <c:v>8.5399999999999991</c:v>
                </c:pt>
                <c:pt idx="5804">
                  <c:v>8.6999999999999993</c:v>
                </c:pt>
                <c:pt idx="5805">
                  <c:v>8.82</c:v>
                </c:pt>
                <c:pt idx="5806">
                  <c:v>8.93</c:v>
                </c:pt>
                <c:pt idx="5807">
                  <c:v>8.75</c:v>
                </c:pt>
                <c:pt idx="5808">
                  <c:v>8.83</c:v>
                </c:pt>
                <c:pt idx="5809">
                  <c:v>8.2100000000000009</c:v>
                </c:pt>
                <c:pt idx="5810">
                  <c:v>7.96</c:v>
                </c:pt>
                <c:pt idx="5811">
                  <c:v>7.04</c:v>
                </c:pt>
                <c:pt idx="5812">
                  <c:v>6.68</c:v>
                </c:pt>
                <c:pt idx="5813">
                  <c:v>6.37</c:v>
                </c:pt>
                <c:pt idx="5814">
                  <c:v>6.23</c:v>
                </c:pt>
                <c:pt idx="5815">
                  <c:v>6.29</c:v>
                </c:pt>
                <c:pt idx="5816">
                  <c:v>6.64</c:v>
                </c:pt>
                <c:pt idx="5817">
                  <c:v>6.65</c:v>
                </c:pt>
                <c:pt idx="5818">
                  <c:v>6.54</c:v>
                </c:pt>
                <c:pt idx="5819">
                  <c:v>6.82</c:v>
                </c:pt>
                <c:pt idx="5820">
                  <c:v>7.1</c:v>
                </c:pt>
                <c:pt idx="5821">
                  <c:v>7.17</c:v>
                </c:pt>
                <c:pt idx="5822">
                  <c:v>7.21</c:v>
                </c:pt>
                <c:pt idx="5823">
                  <c:v>7.36</c:v>
                </c:pt>
                <c:pt idx="5824">
                  <c:v>7.59</c:v>
                </c:pt>
                <c:pt idx="5825">
                  <c:v>7.6</c:v>
                </c:pt>
                <c:pt idx="5826">
                  <c:v>7.74</c:v>
                </c:pt>
                <c:pt idx="5827">
                  <c:v>7.87</c:v>
                </c:pt>
                <c:pt idx="5828">
                  <c:v>8</c:v>
                </c:pt>
                <c:pt idx="5829">
                  <c:v>8.24</c:v>
                </c:pt>
                <c:pt idx="5830">
                  <c:v>8.6199999999999992</c:v>
                </c:pt>
                <c:pt idx="5831">
                  <c:v>8.7100000000000009</c:v>
                </c:pt>
                <c:pt idx="5832">
                  <c:v>8.17</c:v>
                </c:pt>
                <c:pt idx="5833">
                  <c:v>7.28</c:v>
                </c:pt>
                <c:pt idx="5834">
                  <c:v>6.56</c:v>
                </c:pt>
                <c:pt idx="5835">
                  <c:v>5.88</c:v>
                </c:pt>
                <c:pt idx="5836">
                  <c:v>5.37</c:v>
                </c:pt>
                <c:pt idx="5837">
                  <c:v>4.9000000000000004</c:v>
                </c:pt>
                <c:pt idx="5838">
                  <c:v>4.5199999999999996</c:v>
                </c:pt>
                <c:pt idx="5839">
                  <c:v>4.25</c:v>
                </c:pt>
                <c:pt idx="5840">
                  <c:v>4</c:v>
                </c:pt>
                <c:pt idx="5841">
                  <c:v>4.55</c:v>
                </c:pt>
                <c:pt idx="5842">
                  <c:v>5.26</c:v>
                </c:pt>
                <c:pt idx="5843">
                  <c:v>5.56</c:v>
                </c:pt>
                <c:pt idx="5844">
                  <c:v>5.93</c:v>
                </c:pt>
                <c:pt idx="5845">
                  <c:v>6.34</c:v>
                </c:pt>
                <c:pt idx="5846">
                  <c:v>6.52</c:v>
                </c:pt>
                <c:pt idx="5847">
                  <c:v>6.49</c:v>
                </c:pt>
                <c:pt idx="5848">
                  <c:v>6.77</c:v>
                </c:pt>
                <c:pt idx="5849">
                  <c:v>6.98</c:v>
                </c:pt>
                <c:pt idx="5850">
                  <c:v>7.11</c:v>
                </c:pt>
                <c:pt idx="5851">
                  <c:v>7.03</c:v>
                </c:pt>
                <c:pt idx="5852">
                  <c:v>7.5</c:v>
                </c:pt>
                <c:pt idx="5853">
                  <c:v>7.97</c:v>
                </c:pt>
                <c:pt idx="5854">
                  <c:v>8.0399999999999991</c:v>
                </c:pt>
                <c:pt idx="5855">
                  <c:v>8.0500000000000007</c:v>
                </c:pt>
                <c:pt idx="5856">
                  <c:v>8.19</c:v>
                </c:pt>
                <c:pt idx="5857">
                  <c:v>7.57</c:v>
                </c:pt>
                <c:pt idx="5858">
                  <c:v>7.3</c:v>
                </c:pt>
                <c:pt idx="5859">
                  <c:v>6.93</c:v>
                </c:pt>
                <c:pt idx="5860">
                  <c:v>6.16</c:v>
                </c:pt>
                <c:pt idx="5861">
                  <c:v>5.96</c:v>
                </c:pt>
                <c:pt idx="5862">
                  <c:v>6.01</c:v>
                </c:pt>
                <c:pt idx="5863">
                  <c:v>6.08</c:v>
                </c:pt>
                <c:pt idx="5864">
                  <c:v>5.85</c:v>
                </c:pt>
                <c:pt idx="5865">
                  <c:v>5.59</c:v>
                </c:pt>
                <c:pt idx="5866">
                  <c:v>5.59</c:v>
                </c:pt>
                <c:pt idx="5867">
                  <c:v>5.45</c:v>
                </c:pt>
                <c:pt idx="5868">
                  <c:v>5.26</c:v>
                </c:pt>
                <c:pt idx="5869">
                  <c:v>4.91</c:v>
                </c:pt>
                <c:pt idx="5870">
                  <c:v>5.28</c:v>
                </c:pt>
                <c:pt idx="5871">
                  <c:v>5.57</c:v>
                </c:pt>
                <c:pt idx="5872">
                  <c:v>5.49</c:v>
                </c:pt>
                <c:pt idx="5873">
                  <c:v>5.69</c:v>
                </c:pt>
                <c:pt idx="5874">
                  <c:v>6.07</c:v>
                </c:pt>
                <c:pt idx="5875">
                  <c:v>6.23</c:v>
                </c:pt>
                <c:pt idx="5876">
                  <c:v>6.66</c:v>
                </c:pt>
                <c:pt idx="5877">
                  <c:v>7.05</c:v>
                </c:pt>
                <c:pt idx="5878">
                  <c:v>7.38</c:v>
                </c:pt>
                <c:pt idx="5879">
                  <c:v>7.27</c:v>
                </c:pt>
                <c:pt idx="5880">
                  <c:v>6.71</c:v>
                </c:pt>
                <c:pt idx="5881">
                  <c:v>6.08</c:v>
                </c:pt>
                <c:pt idx="5882">
                  <c:v>5.32</c:v>
                </c:pt>
                <c:pt idx="5883">
                  <c:v>4.1399999999999997</c:v>
                </c:pt>
                <c:pt idx="5884">
                  <c:v>3.37</c:v>
                </c:pt>
                <c:pt idx="5885">
                  <c:v>3.17</c:v>
                </c:pt>
                <c:pt idx="5886">
                  <c:v>2.77</c:v>
                </c:pt>
                <c:pt idx="5887">
                  <c:v>2.3199999999999998</c:v>
                </c:pt>
                <c:pt idx="5888">
                  <c:v>2.11</c:v>
                </c:pt>
                <c:pt idx="5889">
                  <c:v>2.82</c:v>
                </c:pt>
                <c:pt idx="5890">
                  <c:v>3.42</c:v>
                </c:pt>
                <c:pt idx="5891">
                  <c:v>3.7</c:v>
                </c:pt>
                <c:pt idx="5892">
                  <c:v>3.62</c:v>
                </c:pt>
                <c:pt idx="5893">
                  <c:v>4.29</c:v>
                </c:pt>
                <c:pt idx="5894">
                  <c:v>4.78</c:v>
                </c:pt>
                <c:pt idx="5895">
                  <c:v>4.9000000000000004</c:v>
                </c:pt>
                <c:pt idx="5896">
                  <c:v>4.9800000000000004</c:v>
                </c:pt>
                <c:pt idx="5897">
                  <c:v>5.5</c:v>
                </c:pt>
                <c:pt idx="5898">
                  <c:v>5.37</c:v>
                </c:pt>
                <c:pt idx="5899">
                  <c:v>5.56</c:v>
                </c:pt>
                <c:pt idx="5900">
                  <c:v>5.75</c:v>
                </c:pt>
                <c:pt idx="5901">
                  <c:v>5.66</c:v>
                </c:pt>
                <c:pt idx="5902">
                  <c:v>5.34</c:v>
                </c:pt>
                <c:pt idx="5903">
                  <c:v>4.83</c:v>
                </c:pt>
                <c:pt idx="5904">
                  <c:v>4.41</c:v>
                </c:pt>
                <c:pt idx="5905">
                  <c:v>3.79</c:v>
                </c:pt>
                <c:pt idx="5906">
                  <c:v>3.2</c:v>
                </c:pt>
                <c:pt idx="5907">
                  <c:v>2.87</c:v>
                </c:pt>
                <c:pt idx="5908">
                  <c:v>2.1800000000000002</c:v>
                </c:pt>
                <c:pt idx="5909">
                  <c:v>1.93</c:v>
                </c:pt>
                <c:pt idx="5910">
                  <c:v>1.85</c:v>
                </c:pt>
                <c:pt idx="5911">
                  <c:v>1.69</c:v>
                </c:pt>
                <c:pt idx="5912">
                  <c:v>1.43</c:v>
                </c:pt>
                <c:pt idx="5913">
                  <c:v>1.34</c:v>
                </c:pt>
                <c:pt idx="5914">
                  <c:v>1.37</c:v>
                </c:pt>
                <c:pt idx="5915">
                  <c:v>1.65</c:v>
                </c:pt>
                <c:pt idx="5916">
                  <c:v>1.63</c:v>
                </c:pt>
                <c:pt idx="5917">
                  <c:v>1.59</c:v>
                </c:pt>
                <c:pt idx="5918">
                  <c:v>1.33</c:v>
                </c:pt>
                <c:pt idx="5919">
                  <c:v>1.1499999999999999</c:v>
                </c:pt>
                <c:pt idx="5920">
                  <c:v>1.01</c:v>
                </c:pt>
                <c:pt idx="5921">
                  <c:v>1.26</c:v>
                </c:pt>
                <c:pt idx="5922">
                  <c:v>1.32</c:v>
                </c:pt>
                <c:pt idx="5923">
                  <c:v>0.72</c:v>
                </c:pt>
                <c:pt idx="5924">
                  <c:v>0.54</c:v>
                </c:pt>
                <c:pt idx="5925">
                  <c:v>2.1800000000000002</c:v>
                </c:pt>
                <c:pt idx="5926">
                  <c:v>2.23</c:v>
                </c:pt>
                <c:pt idx="5927">
                  <c:v>1.93</c:v>
                </c:pt>
                <c:pt idx="5928">
                  <c:v>1.57</c:v>
                </c:pt>
                <c:pt idx="5929">
                  <c:v>1.34</c:v>
                </c:pt>
                <c:pt idx="5930">
                  <c:v>0.6</c:v>
                </c:pt>
                <c:pt idx="5931">
                  <c:v>0.21</c:v>
                </c:pt>
                <c:pt idx="5932">
                  <c:v>-0.68</c:v>
                </c:pt>
                <c:pt idx="5933">
                  <c:v>-1.36</c:v>
                </c:pt>
                <c:pt idx="5934">
                  <c:v>-1.41</c:v>
                </c:pt>
                <c:pt idx="5935">
                  <c:v>-0.7</c:v>
                </c:pt>
                <c:pt idx="5936">
                  <c:v>-0.37</c:v>
                </c:pt>
                <c:pt idx="5937">
                  <c:v>-0.26</c:v>
                </c:pt>
                <c:pt idx="5938">
                  <c:v>0.53</c:v>
                </c:pt>
                <c:pt idx="5939">
                  <c:v>0.11</c:v>
                </c:pt>
                <c:pt idx="5940">
                  <c:v>0.39</c:v>
                </c:pt>
                <c:pt idx="5941">
                  <c:v>0.81</c:v>
                </c:pt>
                <c:pt idx="5942">
                  <c:v>1.1200000000000001</c:v>
                </c:pt>
                <c:pt idx="5943">
                  <c:v>1.37</c:v>
                </c:pt>
                <c:pt idx="5944">
                  <c:v>1.58</c:v>
                </c:pt>
                <c:pt idx="5945">
                  <c:v>1.88</c:v>
                </c:pt>
                <c:pt idx="5946">
                  <c:v>2.21</c:v>
                </c:pt>
                <c:pt idx="5947">
                  <c:v>2.52</c:v>
                </c:pt>
                <c:pt idx="5948">
                  <c:v>2.86</c:v>
                </c:pt>
                <c:pt idx="5949">
                  <c:v>3.44</c:v>
                </c:pt>
                <c:pt idx="5950">
                  <c:v>3.94</c:v>
                </c:pt>
                <c:pt idx="5951">
                  <c:v>4.25</c:v>
                </c:pt>
                <c:pt idx="5952">
                  <c:v>4.49</c:v>
                </c:pt>
                <c:pt idx="5953">
                  <c:v>4.18</c:v>
                </c:pt>
                <c:pt idx="5954">
                  <c:v>3.43</c:v>
                </c:pt>
                <c:pt idx="5955">
                  <c:v>2.84</c:v>
                </c:pt>
                <c:pt idx="5956">
                  <c:v>2.6</c:v>
                </c:pt>
                <c:pt idx="5957">
                  <c:v>2.4900000000000002</c:v>
                </c:pt>
                <c:pt idx="5958">
                  <c:v>2.67</c:v>
                </c:pt>
                <c:pt idx="5959">
                  <c:v>2.8</c:v>
                </c:pt>
                <c:pt idx="5960">
                  <c:v>2.91</c:v>
                </c:pt>
                <c:pt idx="5961">
                  <c:v>3.06</c:v>
                </c:pt>
                <c:pt idx="5962">
                  <c:v>3.03</c:v>
                </c:pt>
                <c:pt idx="5963">
                  <c:v>3.01</c:v>
                </c:pt>
                <c:pt idx="5964">
                  <c:v>3.29</c:v>
                </c:pt>
                <c:pt idx="5965">
                  <c:v>3.33</c:v>
                </c:pt>
                <c:pt idx="5966">
                  <c:v>3.26</c:v>
                </c:pt>
                <c:pt idx="5967">
                  <c:v>3.4</c:v>
                </c:pt>
                <c:pt idx="5968">
                  <c:v>3.55</c:v>
                </c:pt>
                <c:pt idx="5969">
                  <c:v>3.65</c:v>
                </c:pt>
                <c:pt idx="5970">
                  <c:v>3.72</c:v>
                </c:pt>
                <c:pt idx="5971">
                  <c:v>3.9</c:v>
                </c:pt>
                <c:pt idx="5972">
                  <c:v>4.0199999999999996</c:v>
                </c:pt>
                <c:pt idx="5973">
                  <c:v>4.2</c:v>
                </c:pt>
                <c:pt idx="5974">
                  <c:v>4.33</c:v>
                </c:pt>
                <c:pt idx="5975">
                  <c:v>4.3099999999999996</c:v>
                </c:pt>
                <c:pt idx="5976">
                  <c:v>4.37</c:v>
                </c:pt>
                <c:pt idx="5977">
                  <c:v>4.37</c:v>
                </c:pt>
                <c:pt idx="5978">
                  <c:v>4.13</c:v>
                </c:pt>
                <c:pt idx="5979">
                  <c:v>3.72</c:v>
                </c:pt>
                <c:pt idx="5980">
                  <c:v>3.36</c:v>
                </c:pt>
                <c:pt idx="5981">
                  <c:v>3.42</c:v>
                </c:pt>
                <c:pt idx="5982">
                  <c:v>3.63</c:v>
                </c:pt>
                <c:pt idx="5983">
                  <c:v>3.61</c:v>
                </c:pt>
                <c:pt idx="5984">
                  <c:v>3.42</c:v>
                </c:pt>
                <c:pt idx="5985">
                  <c:v>3.43</c:v>
                </c:pt>
                <c:pt idx="5986">
                  <c:v>3.51</c:v>
                </c:pt>
                <c:pt idx="5987">
                  <c:v>3.46</c:v>
                </c:pt>
                <c:pt idx="5988">
                  <c:v>3.31</c:v>
                </c:pt>
                <c:pt idx="5989">
                  <c:v>3.13</c:v>
                </c:pt>
                <c:pt idx="5990">
                  <c:v>2.9</c:v>
                </c:pt>
                <c:pt idx="5991">
                  <c:v>2.38</c:v>
                </c:pt>
                <c:pt idx="5992">
                  <c:v>2.27</c:v>
                </c:pt>
                <c:pt idx="5993">
                  <c:v>1.86</c:v>
                </c:pt>
                <c:pt idx="5994">
                  <c:v>0.43</c:v>
                </c:pt>
                <c:pt idx="5995">
                  <c:v>0.09</c:v>
                </c:pt>
                <c:pt idx="5996">
                  <c:v>0.2</c:v>
                </c:pt>
                <c:pt idx="5997">
                  <c:v>0.39</c:v>
                </c:pt>
                <c:pt idx="5998">
                  <c:v>0.44</c:v>
                </c:pt>
                <c:pt idx="5999">
                  <c:v>7.0000000000000007E-2</c:v>
                </c:pt>
                <c:pt idx="6000">
                  <c:v>0.23</c:v>
                </c:pt>
                <c:pt idx="6001">
                  <c:v>0.39</c:v>
                </c:pt>
                <c:pt idx="6002">
                  <c:v>-0.43</c:v>
                </c:pt>
                <c:pt idx="6003">
                  <c:v>-0.77</c:v>
                </c:pt>
                <c:pt idx="6004">
                  <c:v>-0.56000000000000005</c:v>
                </c:pt>
                <c:pt idx="6005">
                  <c:v>-0.23</c:v>
                </c:pt>
                <c:pt idx="6006">
                  <c:v>-0.18</c:v>
                </c:pt>
                <c:pt idx="6007">
                  <c:v>-1.45</c:v>
                </c:pt>
                <c:pt idx="6008">
                  <c:v>-1.81</c:v>
                </c:pt>
                <c:pt idx="6009">
                  <c:v>-1.79</c:v>
                </c:pt>
                <c:pt idx="6010">
                  <c:v>-1.7</c:v>
                </c:pt>
                <c:pt idx="6011">
                  <c:v>-0.41</c:v>
                </c:pt>
                <c:pt idx="6012">
                  <c:v>-0.28000000000000003</c:v>
                </c:pt>
                <c:pt idx="6013">
                  <c:v>-0.5</c:v>
                </c:pt>
                <c:pt idx="6014">
                  <c:v>-0.7</c:v>
                </c:pt>
                <c:pt idx="6015">
                  <c:v>-0.67</c:v>
                </c:pt>
                <c:pt idx="6016">
                  <c:v>-0.72</c:v>
                </c:pt>
                <c:pt idx="6017">
                  <c:v>0.48</c:v>
                </c:pt>
                <c:pt idx="6018">
                  <c:v>0.2</c:v>
                </c:pt>
                <c:pt idx="6019">
                  <c:v>0.66</c:v>
                </c:pt>
                <c:pt idx="6020">
                  <c:v>0.78</c:v>
                </c:pt>
                <c:pt idx="6021">
                  <c:v>0.92</c:v>
                </c:pt>
                <c:pt idx="6022">
                  <c:v>1.07</c:v>
                </c:pt>
                <c:pt idx="6023">
                  <c:v>1.17</c:v>
                </c:pt>
                <c:pt idx="6024">
                  <c:v>1.45</c:v>
                </c:pt>
                <c:pt idx="6025">
                  <c:v>1.62</c:v>
                </c:pt>
                <c:pt idx="6026">
                  <c:v>1.8</c:v>
                </c:pt>
                <c:pt idx="6027">
                  <c:v>2.0299999999999998</c:v>
                </c:pt>
                <c:pt idx="6028">
                  <c:v>2.1800000000000002</c:v>
                </c:pt>
                <c:pt idx="6029">
                  <c:v>2.33</c:v>
                </c:pt>
                <c:pt idx="6030">
                  <c:v>2.38</c:v>
                </c:pt>
                <c:pt idx="6031">
                  <c:v>2.4900000000000002</c:v>
                </c:pt>
                <c:pt idx="6032">
                  <c:v>2.58</c:v>
                </c:pt>
                <c:pt idx="6033">
                  <c:v>2.66</c:v>
                </c:pt>
                <c:pt idx="6034">
                  <c:v>2.68</c:v>
                </c:pt>
                <c:pt idx="6035">
                  <c:v>2.78</c:v>
                </c:pt>
                <c:pt idx="6036">
                  <c:v>2.88</c:v>
                </c:pt>
                <c:pt idx="6037">
                  <c:v>2.89</c:v>
                </c:pt>
                <c:pt idx="6038">
                  <c:v>3.07</c:v>
                </c:pt>
                <c:pt idx="6039">
                  <c:v>3.2</c:v>
                </c:pt>
                <c:pt idx="6040">
                  <c:v>3.2</c:v>
                </c:pt>
                <c:pt idx="6041">
                  <c:v>3.25</c:v>
                </c:pt>
                <c:pt idx="6042">
                  <c:v>3.3</c:v>
                </c:pt>
                <c:pt idx="6043">
                  <c:v>3.26</c:v>
                </c:pt>
                <c:pt idx="6044">
                  <c:v>3.23</c:v>
                </c:pt>
                <c:pt idx="6045">
                  <c:v>3.16</c:v>
                </c:pt>
                <c:pt idx="6046">
                  <c:v>3.09</c:v>
                </c:pt>
                <c:pt idx="6047">
                  <c:v>2.88</c:v>
                </c:pt>
                <c:pt idx="6048">
                  <c:v>2.66</c:v>
                </c:pt>
                <c:pt idx="6049">
                  <c:v>2.5299999999999998</c:v>
                </c:pt>
                <c:pt idx="6050">
                  <c:v>2.33</c:v>
                </c:pt>
                <c:pt idx="6051">
                  <c:v>2.3199999999999998</c:v>
                </c:pt>
                <c:pt idx="6052">
                  <c:v>2.1</c:v>
                </c:pt>
                <c:pt idx="6053">
                  <c:v>1.73</c:v>
                </c:pt>
                <c:pt idx="6054">
                  <c:v>1.52</c:v>
                </c:pt>
                <c:pt idx="6055">
                  <c:v>1.42</c:v>
                </c:pt>
                <c:pt idx="6056">
                  <c:v>1.4</c:v>
                </c:pt>
                <c:pt idx="6057">
                  <c:v>1.33</c:v>
                </c:pt>
                <c:pt idx="6058">
                  <c:v>1.35</c:v>
                </c:pt>
                <c:pt idx="6059">
                  <c:v>1.46</c:v>
                </c:pt>
                <c:pt idx="6060">
                  <c:v>1.51</c:v>
                </c:pt>
                <c:pt idx="6061">
                  <c:v>1.71</c:v>
                </c:pt>
                <c:pt idx="6062">
                  <c:v>1.85</c:v>
                </c:pt>
                <c:pt idx="6063">
                  <c:v>1.8</c:v>
                </c:pt>
                <c:pt idx="6064">
                  <c:v>1.81</c:v>
                </c:pt>
                <c:pt idx="6065">
                  <c:v>2.06</c:v>
                </c:pt>
                <c:pt idx="6066">
                  <c:v>2.17</c:v>
                </c:pt>
                <c:pt idx="6067">
                  <c:v>2.17</c:v>
                </c:pt>
                <c:pt idx="6068">
                  <c:v>2.2999999999999998</c:v>
                </c:pt>
                <c:pt idx="6069">
                  <c:v>2.4500000000000002</c:v>
                </c:pt>
                <c:pt idx="6070">
                  <c:v>2.62</c:v>
                </c:pt>
                <c:pt idx="6071">
                  <c:v>2.52</c:v>
                </c:pt>
                <c:pt idx="6072">
                  <c:v>2.31</c:v>
                </c:pt>
                <c:pt idx="6073">
                  <c:v>2.2400000000000002</c:v>
                </c:pt>
                <c:pt idx="6074">
                  <c:v>2.02</c:v>
                </c:pt>
                <c:pt idx="6075">
                  <c:v>1.34</c:v>
                </c:pt>
                <c:pt idx="6076">
                  <c:v>1.1000000000000001</c:v>
                </c:pt>
                <c:pt idx="6077">
                  <c:v>0.78</c:v>
                </c:pt>
                <c:pt idx="6078">
                  <c:v>0.55000000000000004</c:v>
                </c:pt>
                <c:pt idx="6079">
                  <c:v>0.45</c:v>
                </c:pt>
                <c:pt idx="6080">
                  <c:v>0.35</c:v>
                </c:pt>
                <c:pt idx="6081">
                  <c:v>0.36</c:v>
                </c:pt>
                <c:pt idx="6082">
                  <c:v>0.36</c:v>
                </c:pt>
                <c:pt idx="6083">
                  <c:v>0.39</c:v>
                </c:pt>
                <c:pt idx="6084">
                  <c:v>0.35</c:v>
                </c:pt>
                <c:pt idx="6085">
                  <c:v>0.23</c:v>
                </c:pt>
                <c:pt idx="6086">
                  <c:v>0.2</c:v>
                </c:pt>
                <c:pt idx="6087">
                  <c:v>0.24</c:v>
                </c:pt>
                <c:pt idx="6088">
                  <c:v>0.27</c:v>
                </c:pt>
                <c:pt idx="6089">
                  <c:v>0.3</c:v>
                </c:pt>
                <c:pt idx="6090">
                  <c:v>0.43</c:v>
                </c:pt>
                <c:pt idx="6091">
                  <c:v>0.48</c:v>
                </c:pt>
                <c:pt idx="6092">
                  <c:v>0.47</c:v>
                </c:pt>
                <c:pt idx="6093">
                  <c:v>0.59</c:v>
                </c:pt>
                <c:pt idx="6094">
                  <c:v>0.68</c:v>
                </c:pt>
                <c:pt idx="6095">
                  <c:v>0.82</c:v>
                </c:pt>
                <c:pt idx="6096">
                  <c:v>0.92</c:v>
                </c:pt>
                <c:pt idx="6097">
                  <c:v>0.88</c:v>
                </c:pt>
                <c:pt idx="6098">
                  <c:v>0.63</c:v>
                </c:pt>
                <c:pt idx="6099">
                  <c:v>0.31</c:v>
                </c:pt>
                <c:pt idx="6100">
                  <c:v>0.1</c:v>
                </c:pt>
                <c:pt idx="6101">
                  <c:v>0.56000000000000005</c:v>
                </c:pt>
                <c:pt idx="6102">
                  <c:v>0.83</c:v>
                </c:pt>
                <c:pt idx="6103">
                  <c:v>-0.27</c:v>
                </c:pt>
                <c:pt idx="6104">
                  <c:v>-1.03</c:v>
                </c:pt>
                <c:pt idx="6105">
                  <c:v>-0.74</c:v>
                </c:pt>
                <c:pt idx="6106">
                  <c:v>-1.23</c:v>
                </c:pt>
                <c:pt idx="6107">
                  <c:v>-0.85</c:v>
                </c:pt>
                <c:pt idx="6108">
                  <c:v>-0.68</c:v>
                </c:pt>
                <c:pt idx="6109">
                  <c:v>-0.39</c:v>
                </c:pt>
                <c:pt idx="6110">
                  <c:v>-0.35</c:v>
                </c:pt>
                <c:pt idx="6111">
                  <c:v>-0.39</c:v>
                </c:pt>
                <c:pt idx="6112">
                  <c:v>-0.12</c:v>
                </c:pt>
                <c:pt idx="6113">
                  <c:v>0.31</c:v>
                </c:pt>
                <c:pt idx="6114">
                  <c:v>0.42</c:v>
                </c:pt>
                <c:pt idx="6115">
                  <c:v>0.99</c:v>
                </c:pt>
                <c:pt idx="6116">
                  <c:v>1.71</c:v>
                </c:pt>
                <c:pt idx="6117">
                  <c:v>2.8</c:v>
                </c:pt>
                <c:pt idx="6118">
                  <c:v>3.2</c:v>
                </c:pt>
                <c:pt idx="6119">
                  <c:v>3.5</c:v>
                </c:pt>
                <c:pt idx="6120">
                  <c:v>3.3</c:v>
                </c:pt>
                <c:pt idx="6121">
                  <c:v>2.1</c:v>
                </c:pt>
                <c:pt idx="6122">
                  <c:v>1.38</c:v>
                </c:pt>
                <c:pt idx="6123">
                  <c:v>1.07</c:v>
                </c:pt>
                <c:pt idx="6124">
                  <c:v>0.74</c:v>
                </c:pt>
                <c:pt idx="6125">
                  <c:v>0.7</c:v>
                </c:pt>
                <c:pt idx="6126">
                  <c:v>0.57999999999999996</c:v>
                </c:pt>
                <c:pt idx="6127">
                  <c:v>0.79</c:v>
                </c:pt>
                <c:pt idx="6128">
                  <c:v>1.68</c:v>
                </c:pt>
                <c:pt idx="6129">
                  <c:v>2.23</c:v>
                </c:pt>
                <c:pt idx="6130">
                  <c:v>2.35</c:v>
                </c:pt>
                <c:pt idx="6131">
                  <c:v>2.2799999999999998</c:v>
                </c:pt>
                <c:pt idx="6132">
                  <c:v>2.16</c:v>
                </c:pt>
                <c:pt idx="6133">
                  <c:v>1.96</c:v>
                </c:pt>
                <c:pt idx="6134">
                  <c:v>1.8</c:v>
                </c:pt>
                <c:pt idx="6135">
                  <c:v>1.68</c:v>
                </c:pt>
                <c:pt idx="6136">
                  <c:v>1.59</c:v>
                </c:pt>
                <c:pt idx="6137">
                  <c:v>1.98</c:v>
                </c:pt>
                <c:pt idx="6138">
                  <c:v>2.44</c:v>
                </c:pt>
                <c:pt idx="6139">
                  <c:v>2.34</c:v>
                </c:pt>
                <c:pt idx="6140">
                  <c:v>2.3199999999999998</c:v>
                </c:pt>
                <c:pt idx="6141">
                  <c:v>2.5099999999999998</c:v>
                </c:pt>
                <c:pt idx="6142">
                  <c:v>2.12</c:v>
                </c:pt>
                <c:pt idx="6143">
                  <c:v>1.08</c:v>
                </c:pt>
                <c:pt idx="6144">
                  <c:v>0.61</c:v>
                </c:pt>
                <c:pt idx="6145">
                  <c:v>0.2</c:v>
                </c:pt>
                <c:pt idx="6146">
                  <c:v>0.05</c:v>
                </c:pt>
                <c:pt idx="6147">
                  <c:v>0.28000000000000003</c:v>
                </c:pt>
                <c:pt idx="6148">
                  <c:v>0.69</c:v>
                </c:pt>
                <c:pt idx="6149">
                  <c:v>0.8</c:v>
                </c:pt>
                <c:pt idx="6150">
                  <c:v>0.87</c:v>
                </c:pt>
                <c:pt idx="6151">
                  <c:v>0.55000000000000004</c:v>
                </c:pt>
                <c:pt idx="6152">
                  <c:v>0.56000000000000005</c:v>
                </c:pt>
                <c:pt idx="6153">
                  <c:v>0.24</c:v>
                </c:pt>
                <c:pt idx="6154">
                  <c:v>0.56999999999999995</c:v>
                </c:pt>
                <c:pt idx="6155">
                  <c:v>0.42</c:v>
                </c:pt>
                <c:pt idx="6156">
                  <c:v>7.0000000000000007E-2</c:v>
                </c:pt>
                <c:pt idx="6157">
                  <c:v>0.02</c:v>
                </c:pt>
                <c:pt idx="6158">
                  <c:v>0.09</c:v>
                </c:pt>
                <c:pt idx="6159">
                  <c:v>0.1</c:v>
                </c:pt>
                <c:pt idx="6160">
                  <c:v>7.0000000000000007E-2</c:v>
                </c:pt>
                <c:pt idx="6161">
                  <c:v>0.04</c:v>
                </c:pt>
                <c:pt idx="6162">
                  <c:v>0.38</c:v>
                </c:pt>
                <c:pt idx="6163">
                  <c:v>0.64</c:v>
                </c:pt>
                <c:pt idx="6164">
                  <c:v>0.99</c:v>
                </c:pt>
                <c:pt idx="6165">
                  <c:v>2.41</c:v>
                </c:pt>
                <c:pt idx="6166">
                  <c:v>3.27</c:v>
                </c:pt>
                <c:pt idx="6167">
                  <c:v>3.26</c:v>
                </c:pt>
                <c:pt idx="6168">
                  <c:v>2.84</c:v>
                </c:pt>
                <c:pt idx="6169">
                  <c:v>2.3199999999999998</c:v>
                </c:pt>
                <c:pt idx="6170">
                  <c:v>1.71</c:v>
                </c:pt>
                <c:pt idx="6171">
                  <c:v>0.85</c:v>
                </c:pt>
                <c:pt idx="6172">
                  <c:v>0.19</c:v>
                </c:pt>
                <c:pt idx="6173">
                  <c:v>0.36</c:v>
                </c:pt>
                <c:pt idx="6174">
                  <c:v>0.27</c:v>
                </c:pt>
                <c:pt idx="6175">
                  <c:v>0.2</c:v>
                </c:pt>
                <c:pt idx="6176">
                  <c:v>0.23</c:v>
                </c:pt>
                <c:pt idx="6177">
                  <c:v>0.08</c:v>
                </c:pt>
                <c:pt idx="6178">
                  <c:v>0.59</c:v>
                </c:pt>
                <c:pt idx="6179">
                  <c:v>1.46</c:v>
                </c:pt>
                <c:pt idx="6180">
                  <c:v>1.5</c:v>
                </c:pt>
                <c:pt idx="6181">
                  <c:v>1.84</c:v>
                </c:pt>
                <c:pt idx="6182">
                  <c:v>1.76</c:v>
                </c:pt>
                <c:pt idx="6183">
                  <c:v>1.94</c:v>
                </c:pt>
                <c:pt idx="6184">
                  <c:v>1.99</c:v>
                </c:pt>
                <c:pt idx="6185">
                  <c:v>1.67</c:v>
                </c:pt>
                <c:pt idx="6186">
                  <c:v>1.5</c:v>
                </c:pt>
                <c:pt idx="6187">
                  <c:v>1.54</c:v>
                </c:pt>
                <c:pt idx="6188">
                  <c:v>2.29</c:v>
                </c:pt>
                <c:pt idx="6189">
                  <c:v>3.76</c:v>
                </c:pt>
                <c:pt idx="6190">
                  <c:v>4.1399999999999997</c:v>
                </c:pt>
                <c:pt idx="6191">
                  <c:v>4.25</c:v>
                </c:pt>
                <c:pt idx="6192">
                  <c:v>3.51</c:v>
                </c:pt>
                <c:pt idx="6193">
                  <c:v>2.5099999999999998</c:v>
                </c:pt>
                <c:pt idx="6194">
                  <c:v>1.03</c:v>
                </c:pt>
                <c:pt idx="6195">
                  <c:v>0.19</c:v>
                </c:pt>
                <c:pt idx="6196">
                  <c:v>0.4</c:v>
                </c:pt>
                <c:pt idx="6197">
                  <c:v>0.36</c:v>
                </c:pt>
                <c:pt idx="6198">
                  <c:v>0.39</c:v>
                </c:pt>
                <c:pt idx="6199">
                  <c:v>0.48</c:v>
                </c:pt>
                <c:pt idx="6200">
                  <c:v>0.19</c:v>
                </c:pt>
                <c:pt idx="6201">
                  <c:v>0.13</c:v>
                </c:pt>
                <c:pt idx="6202">
                  <c:v>0.45</c:v>
                </c:pt>
                <c:pt idx="6203">
                  <c:v>0.81</c:v>
                </c:pt>
                <c:pt idx="6204">
                  <c:v>0.71</c:v>
                </c:pt>
                <c:pt idx="6205">
                  <c:v>0.61</c:v>
                </c:pt>
                <c:pt idx="6206">
                  <c:v>1.18</c:v>
                </c:pt>
                <c:pt idx="6207">
                  <c:v>2.25</c:v>
                </c:pt>
                <c:pt idx="6208">
                  <c:v>2.48</c:v>
                </c:pt>
                <c:pt idx="6209">
                  <c:v>2.4500000000000002</c:v>
                </c:pt>
                <c:pt idx="6210">
                  <c:v>2.29</c:v>
                </c:pt>
              </c:numCache>
            </c:numRef>
          </c:val>
          <c:smooth val="0"/>
          <c:extLst xmlns:c16r2="http://schemas.microsoft.com/office/drawing/2015/06/chart">
            <c:ext xmlns:c16="http://schemas.microsoft.com/office/drawing/2014/chart" uri="{C3380CC4-5D6E-409C-BE32-E72D297353CC}">
              <c16:uniqueId val="{00000001-CBEE-4C9E-A213-68E23C60E408}"/>
            </c:ext>
          </c:extLst>
        </c:ser>
        <c:dLbls>
          <c:showLegendKey val="0"/>
          <c:showVal val="0"/>
          <c:showCatName val="0"/>
          <c:showSerName val="0"/>
          <c:showPercent val="0"/>
          <c:showBubbleSize val="0"/>
        </c:dLbls>
        <c:marker val="1"/>
        <c:smooth val="0"/>
        <c:axId val="450092032"/>
        <c:axId val="162402816"/>
      </c:lineChart>
      <c:dateAx>
        <c:axId val="450090496"/>
        <c:scaling>
          <c:orientation val="minMax"/>
          <c:max val="45202"/>
          <c:min val="44940"/>
        </c:scaling>
        <c:delete val="0"/>
        <c:axPos val="b"/>
        <c:majorGridlines>
          <c:spPr>
            <a:ln w="9525" cap="flat" cmpd="sng" algn="ctr">
              <a:solidFill>
                <a:schemeClr val="tx1">
                  <a:lumMod val="15000"/>
                  <a:lumOff val="85000"/>
                </a:schemeClr>
              </a:solidFill>
              <a:round/>
            </a:ln>
            <a:effectLst/>
          </c:spPr>
        </c:majorGridlines>
        <c:numFmt formatCode="dd/mm/yy;@" sourceLinked="0"/>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62401664"/>
        <c:crosses val="autoZero"/>
        <c:auto val="1"/>
        <c:lblOffset val="100"/>
        <c:baseTimeUnit val="days"/>
      </c:dateAx>
      <c:valAx>
        <c:axId val="1624016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50090496"/>
        <c:crosses val="autoZero"/>
        <c:crossBetween val="between"/>
      </c:valAx>
      <c:valAx>
        <c:axId val="162402816"/>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50092032"/>
        <c:crosses val="max"/>
        <c:crossBetween val="between"/>
      </c:valAx>
      <c:dateAx>
        <c:axId val="450092032"/>
        <c:scaling>
          <c:orientation val="minMax"/>
        </c:scaling>
        <c:delete val="1"/>
        <c:axPos val="b"/>
        <c:numFmt formatCode="m/d/yyyy\ h:mm" sourceLinked="1"/>
        <c:majorTickMark val="out"/>
        <c:minorTickMark val="none"/>
        <c:tickLblPos val="nextTo"/>
        <c:crossAx val="162402816"/>
        <c:crosses val="autoZero"/>
        <c:auto val="1"/>
        <c:lblOffset val="100"/>
        <c:baseTimeUnit val="days"/>
      </c:date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254511234329035E-2"/>
          <c:y val="4.9271252668979068E-2"/>
          <c:w val="0.8891510985215173"/>
          <c:h val="0.88776632824433921"/>
        </c:manualLayout>
      </c:layout>
      <c:barChart>
        <c:barDir val="col"/>
        <c:grouping val="clustered"/>
        <c:varyColors val="0"/>
        <c:ser>
          <c:idx val="0"/>
          <c:order val="0"/>
          <c:tx>
            <c:strRef>
              <c:f>'Précipitations journalières'!$D$1</c:f>
              <c:strCache>
                <c:ptCount val="1"/>
                <c:pt idx="0">
                  <c:v>Précipitations Arbre - Champ (mm)</c:v>
                </c:pt>
              </c:strCache>
            </c:strRef>
          </c:tx>
          <c:spPr>
            <a:solidFill>
              <a:schemeClr val="accent1"/>
            </a:solidFill>
            <a:ln>
              <a:noFill/>
            </a:ln>
            <a:effectLst/>
          </c:spPr>
          <c:invertIfNegative val="0"/>
          <c:cat>
            <c:numRef>
              <c:f>'Précipitations journalières'!$A$2:$A$11820</c:f>
              <c:numCache>
                <c:formatCode>m/d/yyyy</c:formatCode>
                <c:ptCount val="11819"/>
                <c:pt idx="0">
                  <c:v>44721</c:v>
                </c:pt>
                <c:pt idx="1">
                  <c:v>44722</c:v>
                </c:pt>
                <c:pt idx="2">
                  <c:v>44723</c:v>
                </c:pt>
                <c:pt idx="3">
                  <c:v>44724</c:v>
                </c:pt>
                <c:pt idx="4">
                  <c:v>44725</c:v>
                </c:pt>
                <c:pt idx="5">
                  <c:v>44726</c:v>
                </c:pt>
                <c:pt idx="6">
                  <c:v>44727</c:v>
                </c:pt>
                <c:pt idx="7">
                  <c:v>44728</c:v>
                </c:pt>
                <c:pt idx="8">
                  <c:v>44729</c:v>
                </c:pt>
                <c:pt idx="9">
                  <c:v>44730</c:v>
                </c:pt>
                <c:pt idx="10">
                  <c:v>44731</c:v>
                </c:pt>
                <c:pt idx="11">
                  <c:v>44732</c:v>
                </c:pt>
                <c:pt idx="12">
                  <c:v>44733</c:v>
                </c:pt>
                <c:pt idx="13">
                  <c:v>44734</c:v>
                </c:pt>
                <c:pt idx="14">
                  <c:v>44735</c:v>
                </c:pt>
                <c:pt idx="15">
                  <c:v>44736</c:v>
                </c:pt>
                <c:pt idx="16">
                  <c:v>44737</c:v>
                </c:pt>
                <c:pt idx="17">
                  <c:v>44738</c:v>
                </c:pt>
                <c:pt idx="18">
                  <c:v>44739</c:v>
                </c:pt>
                <c:pt idx="19">
                  <c:v>44740</c:v>
                </c:pt>
                <c:pt idx="20">
                  <c:v>44741</c:v>
                </c:pt>
                <c:pt idx="21">
                  <c:v>44742</c:v>
                </c:pt>
                <c:pt idx="22">
                  <c:v>44743</c:v>
                </c:pt>
                <c:pt idx="23">
                  <c:v>44744</c:v>
                </c:pt>
                <c:pt idx="24">
                  <c:v>44745</c:v>
                </c:pt>
                <c:pt idx="25">
                  <c:v>44746</c:v>
                </c:pt>
                <c:pt idx="26">
                  <c:v>44747</c:v>
                </c:pt>
                <c:pt idx="27">
                  <c:v>44748</c:v>
                </c:pt>
                <c:pt idx="28">
                  <c:v>44749</c:v>
                </c:pt>
                <c:pt idx="29">
                  <c:v>44750</c:v>
                </c:pt>
                <c:pt idx="30">
                  <c:v>44751</c:v>
                </c:pt>
                <c:pt idx="31">
                  <c:v>44752</c:v>
                </c:pt>
                <c:pt idx="32">
                  <c:v>44753</c:v>
                </c:pt>
                <c:pt idx="33">
                  <c:v>44754</c:v>
                </c:pt>
                <c:pt idx="34">
                  <c:v>44755</c:v>
                </c:pt>
                <c:pt idx="35">
                  <c:v>44756</c:v>
                </c:pt>
                <c:pt idx="36">
                  <c:v>44757</c:v>
                </c:pt>
                <c:pt idx="37">
                  <c:v>44758</c:v>
                </c:pt>
                <c:pt idx="38">
                  <c:v>44759</c:v>
                </c:pt>
                <c:pt idx="39">
                  <c:v>44760</c:v>
                </c:pt>
                <c:pt idx="40">
                  <c:v>44761</c:v>
                </c:pt>
                <c:pt idx="41">
                  <c:v>44762</c:v>
                </c:pt>
                <c:pt idx="42">
                  <c:v>44763</c:v>
                </c:pt>
                <c:pt idx="43">
                  <c:v>44764</c:v>
                </c:pt>
                <c:pt idx="44">
                  <c:v>44765</c:v>
                </c:pt>
                <c:pt idx="45">
                  <c:v>44766</c:v>
                </c:pt>
                <c:pt idx="46">
                  <c:v>44767</c:v>
                </c:pt>
                <c:pt idx="47">
                  <c:v>44768</c:v>
                </c:pt>
                <c:pt idx="48">
                  <c:v>44769</c:v>
                </c:pt>
                <c:pt idx="49">
                  <c:v>44770</c:v>
                </c:pt>
                <c:pt idx="50">
                  <c:v>44771</c:v>
                </c:pt>
                <c:pt idx="51">
                  <c:v>44772</c:v>
                </c:pt>
                <c:pt idx="52">
                  <c:v>44773</c:v>
                </c:pt>
                <c:pt idx="53">
                  <c:v>44774</c:v>
                </c:pt>
                <c:pt idx="54">
                  <c:v>44775</c:v>
                </c:pt>
                <c:pt idx="55">
                  <c:v>44776</c:v>
                </c:pt>
                <c:pt idx="56">
                  <c:v>44777</c:v>
                </c:pt>
                <c:pt idx="57">
                  <c:v>44778</c:v>
                </c:pt>
                <c:pt idx="58">
                  <c:v>44779</c:v>
                </c:pt>
                <c:pt idx="59">
                  <c:v>44780</c:v>
                </c:pt>
                <c:pt idx="60">
                  <c:v>44781</c:v>
                </c:pt>
                <c:pt idx="61">
                  <c:v>44782</c:v>
                </c:pt>
                <c:pt idx="62">
                  <c:v>44783</c:v>
                </c:pt>
                <c:pt idx="63">
                  <c:v>44784</c:v>
                </c:pt>
                <c:pt idx="64">
                  <c:v>44785</c:v>
                </c:pt>
                <c:pt idx="65">
                  <c:v>44786</c:v>
                </c:pt>
                <c:pt idx="66">
                  <c:v>44787</c:v>
                </c:pt>
                <c:pt idx="67">
                  <c:v>44788</c:v>
                </c:pt>
                <c:pt idx="68">
                  <c:v>44789</c:v>
                </c:pt>
                <c:pt idx="69">
                  <c:v>44790</c:v>
                </c:pt>
                <c:pt idx="70">
                  <c:v>44791</c:v>
                </c:pt>
                <c:pt idx="71">
                  <c:v>44792</c:v>
                </c:pt>
                <c:pt idx="72">
                  <c:v>44793</c:v>
                </c:pt>
                <c:pt idx="73">
                  <c:v>44794</c:v>
                </c:pt>
                <c:pt idx="74">
                  <c:v>44795</c:v>
                </c:pt>
                <c:pt idx="75">
                  <c:v>44796</c:v>
                </c:pt>
                <c:pt idx="76">
                  <c:v>44797</c:v>
                </c:pt>
                <c:pt idx="77">
                  <c:v>44798</c:v>
                </c:pt>
                <c:pt idx="78">
                  <c:v>44799</c:v>
                </c:pt>
                <c:pt idx="79">
                  <c:v>44800</c:v>
                </c:pt>
                <c:pt idx="80">
                  <c:v>44801</c:v>
                </c:pt>
                <c:pt idx="81">
                  <c:v>44802</c:v>
                </c:pt>
                <c:pt idx="82">
                  <c:v>44803</c:v>
                </c:pt>
                <c:pt idx="83">
                  <c:v>44804</c:v>
                </c:pt>
                <c:pt idx="84">
                  <c:v>44805</c:v>
                </c:pt>
                <c:pt idx="85">
                  <c:v>44806</c:v>
                </c:pt>
                <c:pt idx="86">
                  <c:v>44807</c:v>
                </c:pt>
                <c:pt idx="87">
                  <c:v>44808</c:v>
                </c:pt>
                <c:pt idx="88">
                  <c:v>44809</c:v>
                </c:pt>
                <c:pt idx="89">
                  <c:v>44810</c:v>
                </c:pt>
                <c:pt idx="90">
                  <c:v>44811</c:v>
                </c:pt>
                <c:pt idx="91">
                  <c:v>44812</c:v>
                </c:pt>
                <c:pt idx="92">
                  <c:v>44813</c:v>
                </c:pt>
                <c:pt idx="93">
                  <c:v>44814</c:v>
                </c:pt>
                <c:pt idx="94">
                  <c:v>44815</c:v>
                </c:pt>
                <c:pt idx="95">
                  <c:v>44816</c:v>
                </c:pt>
                <c:pt idx="96">
                  <c:v>44817</c:v>
                </c:pt>
                <c:pt idx="97">
                  <c:v>44818</c:v>
                </c:pt>
                <c:pt idx="98">
                  <c:v>44819</c:v>
                </c:pt>
                <c:pt idx="99">
                  <c:v>44820.958333333336</c:v>
                </c:pt>
                <c:pt idx="100">
                  <c:v>44821.958333333336</c:v>
                </c:pt>
                <c:pt idx="101">
                  <c:v>44822.958333333336</c:v>
                </c:pt>
                <c:pt idx="102">
                  <c:v>44823.958333333336</c:v>
                </c:pt>
                <c:pt idx="103">
                  <c:v>44824.958333333336</c:v>
                </c:pt>
                <c:pt idx="104">
                  <c:v>44825.958333333336</c:v>
                </c:pt>
                <c:pt idx="105">
                  <c:v>44826.958333333336</c:v>
                </c:pt>
                <c:pt idx="106">
                  <c:v>44827.958333333336</c:v>
                </c:pt>
                <c:pt idx="107">
                  <c:v>44828.958333333336</c:v>
                </c:pt>
                <c:pt idx="108">
                  <c:v>44829.958333333336</c:v>
                </c:pt>
                <c:pt idx="109">
                  <c:v>44830.958333333336</c:v>
                </c:pt>
                <c:pt idx="110">
                  <c:v>44831.958333333336</c:v>
                </c:pt>
                <c:pt idx="111">
                  <c:v>44832.958333333336</c:v>
                </c:pt>
                <c:pt idx="112">
                  <c:v>44833.958333333336</c:v>
                </c:pt>
                <c:pt idx="113">
                  <c:v>44834.958333333336</c:v>
                </c:pt>
                <c:pt idx="114">
                  <c:v>44835.958333333336</c:v>
                </c:pt>
                <c:pt idx="115">
                  <c:v>44836.958333333336</c:v>
                </c:pt>
                <c:pt idx="116">
                  <c:v>44837.958333333336</c:v>
                </c:pt>
                <c:pt idx="117">
                  <c:v>44838.958333333336</c:v>
                </c:pt>
                <c:pt idx="118">
                  <c:v>44839.958333333336</c:v>
                </c:pt>
                <c:pt idx="119">
                  <c:v>44840.958333333336</c:v>
                </c:pt>
                <c:pt idx="120">
                  <c:v>44841.958333333336</c:v>
                </c:pt>
                <c:pt idx="121">
                  <c:v>44842.958333333336</c:v>
                </c:pt>
                <c:pt idx="122">
                  <c:v>44843.958333333336</c:v>
                </c:pt>
                <c:pt idx="123">
                  <c:v>44844.958333333336</c:v>
                </c:pt>
                <c:pt idx="124">
                  <c:v>44845.958333333336</c:v>
                </c:pt>
                <c:pt idx="125">
                  <c:v>44846.958333333336</c:v>
                </c:pt>
                <c:pt idx="126">
                  <c:v>44847.958333333336</c:v>
                </c:pt>
                <c:pt idx="127">
                  <c:v>44848.958333333336</c:v>
                </c:pt>
                <c:pt idx="128">
                  <c:v>44849.958333333336</c:v>
                </c:pt>
                <c:pt idx="129">
                  <c:v>44850.958333333336</c:v>
                </c:pt>
                <c:pt idx="130">
                  <c:v>44851.958333333336</c:v>
                </c:pt>
                <c:pt idx="131">
                  <c:v>44852.958333333336</c:v>
                </c:pt>
                <c:pt idx="132">
                  <c:v>44853.958333333336</c:v>
                </c:pt>
                <c:pt idx="133">
                  <c:v>44854.958333333336</c:v>
                </c:pt>
                <c:pt idx="134">
                  <c:v>44855.958333333336</c:v>
                </c:pt>
                <c:pt idx="135">
                  <c:v>44856.958333333336</c:v>
                </c:pt>
                <c:pt idx="136">
                  <c:v>44857.958333333336</c:v>
                </c:pt>
                <c:pt idx="137">
                  <c:v>44858.958333333336</c:v>
                </c:pt>
                <c:pt idx="138">
                  <c:v>44859.958333333336</c:v>
                </c:pt>
                <c:pt idx="139">
                  <c:v>44860.958333333336</c:v>
                </c:pt>
                <c:pt idx="140">
                  <c:v>44861.958333333336</c:v>
                </c:pt>
                <c:pt idx="141">
                  <c:v>44862.958333333336</c:v>
                </c:pt>
                <c:pt idx="142">
                  <c:v>44863.958333333336</c:v>
                </c:pt>
                <c:pt idx="143">
                  <c:v>44864.958333333336</c:v>
                </c:pt>
                <c:pt idx="144">
                  <c:v>44865.958333333336</c:v>
                </c:pt>
                <c:pt idx="145">
                  <c:v>44866.958329687499</c:v>
                </c:pt>
                <c:pt idx="146">
                  <c:v>44867.958331076392</c:v>
                </c:pt>
                <c:pt idx="147">
                  <c:v>44868.958332465278</c:v>
                </c:pt>
                <c:pt idx="148">
                  <c:v>44869</c:v>
                </c:pt>
                <c:pt idx="149">
                  <c:v>44870</c:v>
                </c:pt>
                <c:pt idx="150">
                  <c:v>44871</c:v>
                </c:pt>
                <c:pt idx="151">
                  <c:v>44872</c:v>
                </c:pt>
                <c:pt idx="152">
                  <c:v>44873</c:v>
                </c:pt>
                <c:pt idx="153">
                  <c:v>44874</c:v>
                </c:pt>
                <c:pt idx="154">
                  <c:v>44875</c:v>
                </c:pt>
                <c:pt idx="155">
                  <c:v>44876</c:v>
                </c:pt>
                <c:pt idx="156">
                  <c:v>44877</c:v>
                </c:pt>
                <c:pt idx="157">
                  <c:v>44878</c:v>
                </c:pt>
                <c:pt idx="158">
                  <c:v>44879</c:v>
                </c:pt>
                <c:pt idx="159">
                  <c:v>44880</c:v>
                </c:pt>
                <c:pt idx="160">
                  <c:v>44881</c:v>
                </c:pt>
                <c:pt idx="161">
                  <c:v>44882</c:v>
                </c:pt>
                <c:pt idx="162">
                  <c:v>44883</c:v>
                </c:pt>
                <c:pt idx="163">
                  <c:v>44884</c:v>
                </c:pt>
                <c:pt idx="164">
                  <c:v>44885</c:v>
                </c:pt>
                <c:pt idx="165">
                  <c:v>44886</c:v>
                </c:pt>
                <c:pt idx="166">
                  <c:v>44887</c:v>
                </c:pt>
                <c:pt idx="167">
                  <c:v>44888</c:v>
                </c:pt>
                <c:pt idx="168">
                  <c:v>44889</c:v>
                </c:pt>
                <c:pt idx="169">
                  <c:v>44890</c:v>
                </c:pt>
                <c:pt idx="170">
                  <c:v>44891</c:v>
                </c:pt>
                <c:pt idx="171">
                  <c:v>44892</c:v>
                </c:pt>
                <c:pt idx="172">
                  <c:v>44893</c:v>
                </c:pt>
                <c:pt idx="173">
                  <c:v>44894</c:v>
                </c:pt>
                <c:pt idx="174">
                  <c:v>44895</c:v>
                </c:pt>
                <c:pt idx="175">
                  <c:v>44896</c:v>
                </c:pt>
                <c:pt idx="176">
                  <c:v>44897</c:v>
                </c:pt>
                <c:pt idx="177">
                  <c:v>44898</c:v>
                </c:pt>
                <c:pt idx="178">
                  <c:v>44899</c:v>
                </c:pt>
                <c:pt idx="179">
                  <c:v>44900</c:v>
                </c:pt>
                <c:pt idx="180">
                  <c:v>44901</c:v>
                </c:pt>
                <c:pt idx="181">
                  <c:v>44902</c:v>
                </c:pt>
                <c:pt idx="182">
                  <c:v>44903</c:v>
                </c:pt>
                <c:pt idx="183">
                  <c:v>44904</c:v>
                </c:pt>
                <c:pt idx="184">
                  <c:v>44905</c:v>
                </c:pt>
                <c:pt idx="185">
                  <c:v>44906</c:v>
                </c:pt>
                <c:pt idx="186">
                  <c:v>44907</c:v>
                </c:pt>
                <c:pt idx="187">
                  <c:v>44908</c:v>
                </c:pt>
                <c:pt idx="188">
                  <c:v>44909</c:v>
                </c:pt>
                <c:pt idx="189">
                  <c:v>44910</c:v>
                </c:pt>
                <c:pt idx="190">
                  <c:v>44911</c:v>
                </c:pt>
                <c:pt idx="191">
                  <c:v>44912</c:v>
                </c:pt>
                <c:pt idx="192">
                  <c:v>44913</c:v>
                </c:pt>
                <c:pt idx="193">
                  <c:v>44914</c:v>
                </c:pt>
                <c:pt idx="194">
                  <c:v>44915</c:v>
                </c:pt>
                <c:pt idx="195">
                  <c:v>44916</c:v>
                </c:pt>
                <c:pt idx="196">
                  <c:v>44917</c:v>
                </c:pt>
                <c:pt idx="197">
                  <c:v>44918</c:v>
                </c:pt>
                <c:pt idx="198">
                  <c:v>44919</c:v>
                </c:pt>
                <c:pt idx="199">
                  <c:v>44920</c:v>
                </c:pt>
                <c:pt idx="200">
                  <c:v>44921</c:v>
                </c:pt>
                <c:pt idx="201">
                  <c:v>44922</c:v>
                </c:pt>
                <c:pt idx="202">
                  <c:v>44923</c:v>
                </c:pt>
                <c:pt idx="203">
                  <c:v>44924</c:v>
                </c:pt>
                <c:pt idx="204">
                  <c:v>44925</c:v>
                </c:pt>
                <c:pt idx="205">
                  <c:v>44926</c:v>
                </c:pt>
                <c:pt idx="206">
                  <c:v>44927</c:v>
                </c:pt>
                <c:pt idx="207">
                  <c:v>44928</c:v>
                </c:pt>
                <c:pt idx="208">
                  <c:v>44929</c:v>
                </c:pt>
                <c:pt idx="209">
                  <c:v>44930</c:v>
                </c:pt>
                <c:pt idx="210">
                  <c:v>44931</c:v>
                </c:pt>
                <c:pt idx="211">
                  <c:v>44932</c:v>
                </c:pt>
                <c:pt idx="212">
                  <c:v>44933</c:v>
                </c:pt>
                <c:pt idx="213">
                  <c:v>44934</c:v>
                </c:pt>
                <c:pt idx="214">
                  <c:v>44935</c:v>
                </c:pt>
                <c:pt idx="215">
                  <c:v>44936</c:v>
                </c:pt>
                <c:pt idx="216">
                  <c:v>44937</c:v>
                </c:pt>
                <c:pt idx="217">
                  <c:v>44938</c:v>
                </c:pt>
                <c:pt idx="218">
                  <c:v>44939</c:v>
                </c:pt>
                <c:pt idx="219">
                  <c:v>44940</c:v>
                </c:pt>
                <c:pt idx="220">
                  <c:v>44941</c:v>
                </c:pt>
                <c:pt idx="221">
                  <c:v>44942</c:v>
                </c:pt>
                <c:pt idx="222">
                  <c:v>44943</c:v>
                </c:pt>
                <c:pt idx="223">
                  <c:v>44944</c:v>
                </c:pt>
                <c:pt idx="224">
                  <c:v>44945</c:v>
                </c:pt>
                <c:pt idx="225">
                  <c:v>44946</c:v>
                </c:pt>
                <c:pt idx="226">
                  <c:v>44947</c:v>
                </c:pt>
                <c:pt idx="227">
                  <c:v>44948</c:v>
                </c:pt>
                <c:pt idx="228">
                  <c:v>44949</c:v>
                </c:pt>
                <c:pt idx="229">
                  <c:v>44950</c:v>
                </c:pt>
                <c:pt idx="230">
                  <c:v>44951</c:v>
                </c:pt>
                <c:pt idx="231">
                  <c:v>44952</c:v>
                </c:pt>
                <c:pt idx="232">
                  <c:v>44953</c:v>
                </c:pt>
                <c:pt idx="233">
                  <c:v>44954</c:v>
                </c:pt>
                <c:pt idx="234">
                  <c:v>44955</c:v>
                </c:pt>
                <c:pt idx="235">
                  <c:v>44956</c:v>
                </c:pt>
                <c:pt idx="236">
                  <c:v>44957</c:v>
                </c:pt>
                <c:pt idx="237">
                  <c:v>44958</c:v>
                </c:pt>
                <c:pt idx="238">
                  <c:v>44959</c:v>
                </c:pt>
                <c:pt idx="239">
                  <c:v>44960</c:v>
                </c:pt>
                <c:pt idx="240">
                  <c:v>44961</c:v>
                </c:pt>
                <c:pt idx="241">
                  <c:v>44962</c:v>
                </c:pt>
                <c:pt idx="242">
                  <c:v>44963</c:v>
                </c:pt>
                <c:pt idx="243">
                  <c:v>44964</c:v>
                </c:pt>
                <c:pt idx="244">
                  <c:v>44965</c:v>
                </c:pt>
                <c:pt idx="245">
                  <c:v>44966</c:v>
                </c:pt>
                <c:pt idx="246">
                  <c:v>44967</c:v>
                </c:pt>
                <c:pt idx="247">
                  <c:v>44968</c:v>
                </c:pt>
                <c:pt idx="248">
                  <c:v>44969</c:v>
                </c:pt>
                <c:pt idx="249">
                  <c:v>44970</c:v>
                </c:pt>
                <c:pt idx="250">
                  <c:v>44971</c:v>
                </c:pt>
                <c:pt idx="251">
                  <c:v>44972</c:v>
                </c:pt>
                <c:pt idx="252">
                  <c:v>44973</c:v>
                </c:pt>
                <c:pt idx="253">
                  <c:v>44974</c:v>
                </c:pt>
                <c:pt idx="254">
                  <c:v>44975</c:v>
                </c:pt>
                <c:pt idx="255">
                  <c:v>44976</c:v>
                </c:pt>
                <c:pt idx="256">
                  <c:v>44977</c:v>
                </c:pt>
                <c:pt idx="257">
                  <c:v>44978</c:v>
                </c:pt>
                <c:pt idx="258">
                  <c:v>44979</c:v>
                </c:pt>
                <c:pt idx="259">
                  <c:v>44980</c:v>
                </c:pt>
                <c:pt idx="260">
                  <c:v>44981</c:v>
                </c:pt>
                <c:pt idx="261">
                  <c:v>44982</c:v>
                </c:pt>
                <c:pt idx="262">
                  <c:v>44983</c:v>
                </c:pt>
                <c:pt idx="263">
                  <c:v>44984</c:v>
                </c:pt>
                <c:pt idx="264">
                  <c:v>44985</c:v>
                </c:pt>
                <c:pt idx="265">
                  <c:v>44986</c:v>
                </c:pt>
                <c:pt idx="266">
                  <c:v>44987</c:v>
                </c:pt>
                <c:pt idx="267">
                  <c:v>44988</c:v>
                </c:pt>
                <c:pt idx="268">
                  <c:v>44989</c:v>
                </c:pt>
                <c:pt idx="269">
                  <c:v>44990</c:v>
                </c:pt>
                <c:pt idx="270">
                  <c:v>44991</c:v>
                </c:pt>
                <c:pt idx="271">
                  <c:v>44992</c:v>
                </c:pt>
                <c:pt idx="272">
                  <c:v>44993</c:v>
                </c:pt>
                <c:pt idx="273">
                  <c:v>44994</c:v>
                </c:pt>
                <c:pt idx="274">
                  <c:v>44995</c:v>
                </c:pt>
                <c:pt idx="275">
                  <c:v>44996</c:v>
                </c:pt>
                <c:pt idx="276">
                  <c:v>44997</c:v>
                </c:pt>
                <c:pt idx="277">
                  <c:v>44998</c:v>
                </c:pt>
                <c:pt idx="278">
                  <c:v>44999</c:v>
                </c:pt>
                <c:pt idx="279">
                  <c:v>45000</c:v>
                </c:pt>
                <c:pt idx="280">
                  <c:v>45001</c:v>
                </c:pt>
                <c:pt idx="281">
                  <c:v>45002</c:v>
                </c:pt>
                <c:pt idx="282">
                  <c:v>45003</c:v>
                </c:pt>
                <c:pt idx="283">
                  <c:v>45004</c:v>
                </c:pt>
                <c:pt idx="284">
                  <c:v>45005</c:v>
                </c:pt>
                <c:pt idx="285">
                  <c:v>45006</c:v>
                </c:pt>
                <c:pt idx="286">
                  <c:v>45007</c:v>
                </c:pt>
                <c:pt idx="287">
                  <c:v>45008</c:v>
                </c:pt>
                <c:pt idx="288">
                  <c:v>45009</c:v>
                </c:pt>
                <c:pt idx="289">
                  <c:v>45010</c:v>
                </c:pt>
                <c:pt idx="290">
                  <c:v>45011</c:v>
                </c:pt>
                <c:pt idx="291">
                  <c:v>45012</c:v>
                </c:pt>
                <c:pt idx="292">
                  <c:v>45013</c:v>
                </c:pt>
                <c:pt idx="293">
                  <c:v>45014</c:v>
                </c:pt>
                <c:pt idx="294">
                  <c:v>45015</c:v>
                </c:pt>
                <c:pt idx="295">
                  <c:v>45016</c:v>
                </c:pt>
                <c:pt idx="296">
                  <c:v>45017</c:v>
                </c:pt>
                <c:pt idx="297">
                  <c:v>45018</c:v>
                </c:pt>
                <c:pt idx="298">
                  <c:v>45019</c:v>
                </c:pt>
                <c:pt idx="299">
                  <c:v>45020</c:v>
                </c:pt>
                <c:pt idx="300">
                  <c:v>45021</c:v>
                </c:pt>
                <c:pt idx="301">
                  <c:v>45022</c:v>
                </c:pt>
                <c:pt idx="302">
                  <c:v>45023</c:v>
                </c:pt>
                <c:pt idx="303">
                  <c:v>45024</c:v>
                </c:pt>
                <c:pt idx="304">
                  <c:v>45025</c:v>
                </c:pt>
                <c:pt idx="305">
                  <c:v>45026</c:v>
                </c:pt>
                <c:pt idx="306">
                  <c:v>45027</c:v>
                </c:pt>
                <c:pt idx="307">
                  <c:v>45028</c:v>
                </c:pt>
                <c:pt idx="308">
                  <c:v>45029</c:v>
                </c:pt>
                <c:pt idx="309">
                  <c:v>45030</c:v>
                </c:pt>
                <c:pt idx="310">
                  <c:v>45031</c:v>
                </c:pt>
                <c:pt idx="311">
                  <c:v>45032</c:v>
                </c:pt>
                <c:pt idx="312">
                  <c:v>45033</c:v>
                </c:pt>
                <c:pt idx="313">
                  <c:v>45034</c:v>
                </c:pt>
                <c:pt idx="314">
                  <c:v>45035</c:v>
                </c:pt>
                <c:pt idx="315">
                  <c:v>45036</c:v>
                </c:pt>
                <c:pt idx="316">
                  <c:v>45037</c:v>
                </c:pt>
                <c:pt idx="317">
                  <c:v>45038</c:v>
                </c:pt>
                <c:pt idx="318">
                  <c:v>45039</c:v>
                </c:pt>
                <c:pt idx="319">
                  <c:v>45040</c:v>
                </c:pt>
                <c:pt idx="320">
                  <c:v>45041</c:v>
                </c:pt>
                <c:pt idx="321">
                  <c:v>45042</c:v>
                </c:pt>
                <c:pt idx="322">
                  <c:v>45043</c:v>
                </c:pt>
                <c:pt idx="323">
                  <c:v>45044</c:v>
                </c:pt>
                <c:pt idx="324">
                  <c:v>45045</c:v>
                </c:pt>
                <c:pt idx="325">
                  <c:v>45046</c:v>
                </c:pt>
                <c:pt idx="326">
                  <c:v>45047</c:v>
                </c:pt>
                <c:pt idx="327">
                  <c:v>45048</c:v>
                </c:pt>
                <c:pt idx="328">
                  <c:v>45049</c:v>
                </c:pt>
                <c:pt idx="329">
                  <c:v>45050</c:v>
                </c:pt>
                <c:pt idx="330">
                  <c:v>45051</c:v>
                </c:pt>
                <c:pt idx="331">
                  <c:v>45052</c:v>
                </c:pt>
                <c:pt idx="332">
                  <c:v>45053</c:v>
                </c:pt>
                <c:pt idx="333">
                  <c:v>45054</c:v>
                </c:pt>
                <c:pt idx="334">
                  <c:v>45055</c:v>
                </c:pt>
                <c:pt idx="335">
                  <c:v>45056</c:v>
                </c:pt>
                <c:pt idx="336">
                  <c:v>45057</c:v>
                </c:pt>
                <c:pt idx="337">
                  <c:v>45058</c:v>
                </c:pt>
                <c:pt idx="338">
                  <c:v>45059</c:v>
                </c:pt>
                <c:pt idx="339">
                  <c:v>45060</c:v>
                </c:pt>
                <c:pt idx="340">
                  <c:v>45061</c:v>
                </c:pt>
                <c:pt idx="341">
                  <c:v>45062</c:v>
                </c:pt>
                <c:pt idx="342">
                  <c:v>45063</c:v>
                </c:pt>
                <c:pt idx="343">
                  <c:v>45064</c:v>
                </c:pt>
                <c:pt idx="344">
                  <c:v>45065</c:v>
                </c:pt>
                <c:pt idx="345">
                  <c:v>45066</c:v>
                </c:pt>
                <c:pt idx="346">
                  <c:v>45067</c:v>
                </c:pt>
                <c:pt idx="347">
                  <c:v>45068</c:v>
                </c:pt>
                <c:pt idx="348">
                  <c:v>45069</c:v>
                </c:pt>
                <c:pt idx="349">
                  <c:v>45070</c:v>
                </c:pt>
                <c:pt idx="350">
                  <c:v>45071</c:v>
                </c:pt>
                <c:pt idx="351">
                  <c:v>45072</c:v>
                </c:pt>
                <c:pt idx="352">
                  <c:v>45073</c:v>
                </c:pt>
                <c:pt idx="353">
                  <c:v>45074</c:v>
                </c:pt>
                <c:pt idx="354">
                  <c:v>45075</c:v>
                </c:pt>
                <c:pt idx="355">
                  <c:v>45076</c:v>
                </c:pt>
                <c:pt idx="356">
                  <c:v>45077</c:v>
                </c:pt>
                <c:pt idx="357">
                  <c:v>45078</c:v>
                </c:pt>
                <c:pt idx="358">
                  <c:v>45079</c:v>
                </c:pt>
                <c:pt idx="359">
                  <c:v>45080</c:v>
                </c:pt>
                <c:pt idx="360">
                  <c:v>45081</c:v>
                </c:pt>
                <c:pt idx="361">
                  <c:v>45082</c:v>
                </c:pt>
                <c:pt idx="362">
                  <c:v>45083</c:v>
                </c:pt>
                <c:pt idx="363">
                  <c:v>45084</c:v>
                </c:pt>
                <c:pt idx="364">
                  <c:v>45085</c:v>
                </c:pt>
                <c:pt idx="365">
                  <c:v>45086</c:v>
                </c:pt>
                <c:pt idx="366">
                  <c:v>45087</c:v>
                </c:pt>
                <c:pt idx="367">
                  <c:v>45088</c:v>
                </c:pt>
                <c:pt idx="368">
                  <c:v>45089</c:v>
                </c:pt>
                <c:pt idx="369">
                  <c:v>45090</c:v>
                </c:pt>
                <c:pt idx="370">
                  <c:v>45091</c:v>
                </c:pt>
                <c:pt idx="371">
                  <c:v>45092</c:v>
                </c:pt>
                <c:pt idx="372">
                  <c:v>45093</c:v>
                </c:pt>
                <c:pt idx="373">
                  <c:v>45094</c:v>
                </c:pt>
                <c:pt idx="374">
                  <c:v>45095</c:v>
                </c:pt>
                <c:pt idx="375">
                  <c:v>45096</c:v>
                </c:pt>
                <c:pt idx="376">
                  <c:v>45097</c:v>
                </c:pt>
                <c:pt idx="377">
                  <c:v>45098</c:v>
                </c:pt>
                <c:pt idx="378">
                  <c:v>45099</c:v>
                </c:pt>
                <c:pt idx="379">
                  <c:v>45100</c:v>
                </c:pt>
                <c:pt idx="380">
                  <c:v>45101</c:v>
                </c:pt>
                <c:pt idx="381">
                  <c:v>45102</c:v>
                </c:pt>
                <c:pt idx="382">
                  <c:v>45103</c:v>
                </c:pt>
                <c:pt idx="383">
                  <c:v>45104</c:v>
                </c:pt>
                <c:pt idx="384">
                  <c:v>45105</c:v>
                </c:pt>
                <c:pt idx="385">
                  <c:v>45106</c:v>
                </c:pt>
                <c:pt idx="386">
                  <c:v>45107</c:v>
                </c:pt>
                <c:pt idx="387">
                  <c:v>45108</c:v>
                </c:pt>
                <c:pt idx="388">
                  <c:v>45109</c:v>
                </c:pt>
                <c:pt idx="389">
                  <c:v>45110</c:v>
                </c:pt>
                <c:pt idx="390">
                  <c:v>45111</c:v>
                </c:pt>
                <c:pt idx="391">
                  <c:v>45112</c:v>
                </c:pt>
                <c:pt idx="392">
                  <c:v>45113</c:v>
                </c:pt>
                <c:pt idx="393">
                  <c:v>45114</c:v>
                </c:pt>
                <c:pt idx="394">
                  <c:v>45115</c:v>
                </c:pt>
                <c:pt idx="395">
                  <c:v>45116</c:v>
                </c:pt>
                <c:pt idx="396">
                  <c:v>45117</c:v>
                </c:pt>
                <c:pt idx="397">
                  <c:v>45118</c:v>
                </c:pt>
                <c:pt idx="398">
                  <c:v>45119</c:v>
                </c:pt>
                <c:pt idx="399">
                  <c:v>45120</c:v>
                </c:pt>
                <c:pt idx="400">
                  <c:v>45121</c:v>
                </c:pt>
                <c:pt idx="401">
                  <c:v>45122</c:v>
                </c:pt>
                <c:pt idx="402">
                  <c:v>45123</c:v>
                </c:pt>
                <c:pt idx="403">
                  <c:v>45124</c:v>
                </c:pt>
                <c:pt idx="404">
                  <c:v>45125</c:v>
                </c:pt>
                <c:pt idx="405">
                  <c:v>45126</c:v>
                </c:pt>
                <c:pt idx="406">
                  <c:v>45127</c:v>
                </c:pt>
                <c:pt idx="407">
                  <c:v>45128</c:v>
                </c:pt>
                <c:pt idx="408">
                  <c:v>45129</c:v>
                </c:pt>
                <c:pt idx="409">
                  <c:v>45130</c:v>
                </c:pt>
                <c:pt idx="410">
                  <c:v>45131</c:v>
                </c:pt>
                <c:pt idx="411">
                  <c:v>45132</c:v>
                </c:pt>
                <c:pt idx="412">
                  <c:v>45133</c:v>
                </c:pt>
                <c:pt idx="413">
                  <c:v>45134</c:v>
                </c:pt>
                <c:pt idx="414">
                  <c:v>45135</c:v>
                </c:pt>
                <c:pt idx="415">
                  <c:v>45136</c:v>
                </c:pt>
                <c:pt idx="416">
                  <c:v>45137</c:v>
                </c:pt>
                <c:pt idx="417">
                  <c:v>45138</c:v>
                </c:pt>
                <c:pt idx="418">
                  <c:v>45139</c:v>
                </c:pt>
                <c:pt idx="419">
                  <c:v>45140</c:v>
                </c:pt>
                <c:pt idx="420">
                  <c:v>45141</c:v>
                </c:pt>
                <c:pt idx="421">
                  <c:v>45142</c:v>
                </c:pt>
                <c:pt idx="422">
                  <c:v>45143</c:v>
                </c:pt>
                <c:pt idx="423">
                  <c:v>45144</c:v>
                </c:pt>
                <c:pt idx="424">
                  <c:v>45145</c:v>
                </c:pt>
                <c:pt idx="425">
                  <c:v>45146</c:v>
                </c:pt>
                <c:pt idx="426">
                  <c:v>45147</c:v>
                </c:pt>
                <c:pt idx="427">
                  <c:v>45148</c:v>
                </c:pt>
                <c:pt idx="428">
                  <c:v>45149</c:v>
                </c:pt>
                <c:pt idx="429">
                  <c:v>45150</c:v>
                </c:pt>
                <c:pt idx="430">
                  <c:v>45151</c:v>
                </c:pt>
                <c:pt idx="431">
                  <c:v>45152</c:v>
                </c:pt>
                <c:pt idx="432">
                  <c:v>45153</c:v>
                </c:pt>
                <c:pt idx="433">
                  <c:v>45154</c:v>
                </c:pt>
                <c:pt idx="434">
                  <c:v>45155</c:v>
                </c:pt>
                <c:pt idx="435">
                  <c:v>45156</c:v>
                </c:pt>
                <c:pt idx="436">
                  <c:v>45157</c:v>
                </c:pt>
                <c:pt idx="437">
                  <c:v>45158</c:v>
                </c:pt>
                <c:pt idx="438">
                  <c:v>45159</c:v>
                </c:pt>
                <c:pt idx="439">
                  <c:v>45160</c:v>
                </c:pt>
                <c:pt idx="440">
                  <c:v>45161</c:v>
                </c:pt>
                <c:pt idx="441">
                  <c:v>45162</c:v>
                </c:pt>
                <c:pt idx="442">
                  <c:v>45163</c:v>
                </c:pt>
                <c:pt idx="443">
                  <c:v>45164</c:v>
                </c:pt>
                <c:pt idx="444">
                  <c:v>45165</c:v>
                </c:pt>
                <c:pt idx="445">
                  <c:v>45166</c:v>
                </c:pt>
                <c:pt idx="446">
                  <c:v>45167</c:v>
                </c:pt>
                <c:pt idx="447">
                  <c:v>45168</c:v>
                </c:pt>
                <c:pt idx="448">
                  <c:v>45169</c:v>
                </c:pt>
                <c:pt idx="449">
                  <c:v>45170</c:v>
                </c:pt>
                <c:pt idx="450">
                  <c:v>45171</c:v>
                </c:pt>
                <c:pt idx="451">
                  <c:v>45172</c:v>
                </c:pt>
                <c:pt idx="452">
                  <c:v>45173</c:v>
                </c:pt>
              </c:numCache>
            </c:numRef>
          </c:cat>
          <c:val>
            <c:numRef>
              <c:f>'Précipitations journalières'!$D$2:$D$11820</c:f>
              <c:numCache>
                <c:formatCode>General</c:formatCode>
                <c:ptCount val="11819"/>
                <c:pt idx="0">
                  <c:v>0</c:v>
                </c:pt>
                <c:pt idx="1">
                  <c:v>0</c:v>
                </c:pt>
                <c:pt idx="2">
                  <c:v>0</c:v>
                </c:pt>
                <c:pt idx="3">
                  <c:v>0</c:v>
                </c:pt>
                <c:pt idx="4">
                  <c:v>0</c:v>
                </c:pt>
                <c:pt idx="5">
                  <c:v>0</c:v>
                </c:pt>
                <c:pt idx="6">
                  <c:v>0</c:v>
                </c:pt>
                <c:pt idx="7">
                  <c:v>0</c:v>
                </c:pt>
                <c:pt idx="8">
                  <c:v>0</c:v>
                </c:pt>
                <c:pt idx="9">
                  <c:v>0</c:v>
                </c:pt>
                <c:pt idx="10">
                  <c:v>0</c:v>
                </c:pt>
                <c:pt idx="11">
                  <c:v>0</c:v>
                </c:pt>
                <c:pt idx="12">
                  <c:v>-0.39999999999999991</c:v>
                </c:pt>
                <c:pt idx="13">
                  <c:v>-1.8000000000000003</c:v>
                </c:pt>
                <c:pt idx="14">
                  <c:v>0</c:v>
                </c:pt>
                <c:pt idx="15">
                  <c:v>0</c:v>
                </c:pt>
                <c:pt idx="16">
                  <c:v>-0.2</c:v>
                </c:pt>
                <c:pt idx="17">
                  <c:v>0.60000000000000053</c:v>
                </c:pt>
                <c:pt idx="18">
                  <c:v>0.19999999999999996</c:v>
                </c:pt>
                <c:pt idx="19">
                  <c:v>0</c:v>
                </c:pt>
                <c:pt idx="20">
                  <c:v>0</c:v>
                </c:pt>
                <c:pt idx="21">
                  <c:v>-0.60000000000000009</c:v>
                </c:pt>
                <c:pt idx="22">
                  <c:v>0.2</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-0.39999999999999858</c:v>
                </c:pt>
                <c:pt idx="42">
                  <c:v>0.2</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0.20000000000000107</c:v>
                </c:pt>
                <c:pt idx="58">
                  <c:v>0</c:v>
                </c:pt>
                <c:pt idx="59">
                  <c:v>0</c:v>
                </c:pt>
                <c:pt idx="60">
                  <c:v>0</c:v>
                </c:pt>
                <c:pt idx="61">
                  <c:v>0</c:v>
                </c:pt>
                <c:pt idx="62">
                  <c:v>0</c:v>
                </c:pt>
                <c:pt idx="63">
                  <c:v>0</c:v>
                </c:pt>
                <c:pt idx="64">
                  <c:v>0</c:v>
                </c:pt>
                <c:pt idx="65">
                  <c:v>0</c:v>
                </c:pt>
                <c:pt idx="66">
                  <c:v>0</c:v>
                </c:pt>
                <c:pt idx="67">
                  <c:v>0.80000000000000071</c:v>
                </c:pt>
                <c:pt idx="68">
                  <c:v>0</c:v>
                </c:pt>
                <c:pt idx="69">
                  <c:v>-0.19999999999999996</c:v>
                </c:pt>
                <c:pt idx="70">
                  <c:v>-0.60000000000000009</c:v>
                </c:pt>
                <c:pt idx="71">
                  <c:v>0</c:v>
                </c:pt>
                <c:pt idx="72">
                  <c:v>-1.4000000000000004</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-0.20000000000000018</c:v>
                </c:pt>
                <c:pt idx="87">
                  <c:v>-0.2</c:v>
                </c:pt>
                <c:pt idx="88">
                  <c:v>0</c:v>
                </c:pt>
                <c:pt idx="89">
                  <c:v>0.19999999999999996</c:v>
                </c:pt>
                <c:pt idx="90">
                  <c:v>-0.19999999999999996</c:v>
                </c:pt>
                <c:pt idx="91">
                  <c:v>24</c:v>
                </c:pt>
                <c:pt idx="92">
                  <c:v>9.2000000000000011</c:v>
                </c:pt>
                <c:pt idx="93">
                  <c:v>0.8</c:v>
                </c:pt>
                <c:pt idx="94">
                  <c:v>0</c:v>
                </c:pt>
                <c:pt idx="95">
                  <c:v>0</c:v>
                </c:pt>
                <c:pt idx="96">
                  <c:v>0</c:v>
                </c:pt>
                <c:pt idx="97">
                  <c:v>12.799999999999997</c:v>
                </c:pt>
                <c:pt idx="98">
                  <c:v>28.8</c:v>
                </c:pt>
                <c:pt idx="99">
                  <c:v>0</c:v>
                </c:pt>
                <c:pt idx="100">
                  <c:v>0.8</c:v>
                </c:pt>
                <c:pt idx="101">
                  <c:v>0</c:v>
                </c:pt>
                <c:pt idx="102">
                  <c:v>0</c:v>
                </c:pt>
                <c:pt idx="103">
                  <c:v>0</c:v>
                </c:pt>
                <c:pt idx="104">
                  <c:v>0</c:v>
                </c:pt>
                <c:pt idx="105">
                  <c:v>0</c:v>
                </c:pt>
                <c:pt idx="106">
                  <c:v>0</c:v>
                </c:pt>
                <c:pt idx="107">
                  <c:v>0.60000000000000009</c:v>
                </c:pt>
                <c:pt idx="108">
                  <c:v>4.8</c:v>
                </c:pt>
                <c:pt idx="109">
                  <c:v>3.3999999999999995</c:v>
                </c:pt>
                <c:pt idx="110">
                  <c:v>3.2</c:v>
                </c:pt>
                <c:pt idx="111">
                  <c:v>6.2</c:v>
                </c:pt>
                <c:pt idx="112">
                  <c:v>0</c:v>
                </c:pt>
                <c:pt idx="113">
                  <c:v>0.2</c:v>
                </c:pt>
                <c:pt idx="114">
                  <c:v>12.2</c:v>
                </c:pt>
                <c:pt idx="115">
                  <c:v>20.999999999999993</c:v>
                </c:pt>
                <c:pt idx="116">
                  <c:v>1</c:v>
                </c:pt>
                <c:pt idx="117">
                  <c:v>0</c:v>
                </c:pt>
                <c:pt idx="118">
                  <c:v>0.2</c:v>
                </c:pt>
                <c:pt idx="119">
                  <c:v>0</c:v>
                </c:pt>
                <c:pt idx="120">
                  <c:v>0</c:v>
                </c:pt>
                <c:pt idx="121">
                  <c:v>0</c:v>
                </c:pt>
                <c:pt idx="122">
                  <c:v>0</c:v>
                </c:pt>
                <c:pt idx="123">
                  <c:v>0</c:v>
                </c:pt>
                <c:pt idx="124">
                  <c:v>0</c:v>
                </c:pt>
                <c:pt idx="125">
                  <c:v>0</c:v>
                </c:pt>
                <c:pt idx="126">
                  <c:v>0</c:v>
                </c:pt>
                <c:pt idx="127">
                  <c:v>18.2</c:v>
                </c:pt>
                <c:pt idx="128">
                  <c:v>20.2</c:v>
                </c:pt>
                <c:pt idx="129">
                  <c:v>0.2</c:v>
                </c:pt>
                <c:pt idx="130">
                  <c:v>0</c:v>
                </c:pt>
                <c:pt idx="131">
                  <c:v>0.2</c:v>
                </c:pt>
                <c:pt idx="132">
                  <c:v>0</c:v>
                </c:pt>
                <c:pt idx="133">
                  <c:v>12.6</c:v>
                </c:pt>
                <c:pt idx="134">
                  <c:v>10.4</c:v>
                </c:pt>
                <c:pt idx="135">
                  <c:v>1.2000000000000002</c:v>
                </c:pt>
                <c:pt idx="136">
                  <c:v>6.6</c:v>
                </c:pt>
                <c:pt idx="137">
                  <c:v>0.4</c:v>
                </c:pt>
                <c:pt idx="138">
                  <c:v>0</c:v>
                </c:pt>
                <c:pt idx="139">
                  <c:v>0</c:v>
                </c:pt>
                <c:pt idx="140">
                  <c:v>0</c:v>
                </c:pt>
                <c:pt idx="141">
                  <c:v>0</c:v>
                </c:pt>
                <c:pt idx="142">
                  <c:v>0</c:v>
                </c:pt>
                <c:pt idx="143">
                  <c:v>0</c:v>
                </c:pt>
                <c:pt idx="144">
                  <c:v>0</c:v>
                </c:pt>
                <c:pt idx="145">
                  <c:v>7.8000000000000007</c:v>
                </c:pt>
                <c:pt idx="146">
                  <c:v>0</c:v>
                </c:pt>
                <c:pt idx="147">
                  <c:v>9.7999999999999989</c:v>
                </c:pt>
                <c:pt idx="148">
                  <c:v>2.8000000000000003</c:v>
                </c:pt>
                <c:pt idx="149">
                  <c:v>0.19999999999999973</c:v>
                </c:pt>
                <c:pt idx="150">
                  <c:v>0</c:v>
                </c:pt>
                <c:pt idx="151">
                  <c:v>0.2</c:v>
                </c:pt>
                <c:pt idx="152">
                  <c:v>1.0000000000000002</c:v>
                </c:pt>
                <c:pt idx="153">
                  <c:v>8.4000000000000021</c:v>
                </c:pt>
                <c:pt idx="154">
                  <c:v>0.40000000000000008</c:v>
                </c:pt>
                <c:pt idx="155">
                  <c:v>1.9999999999999998</c:v>
                </c:pt>
                <c:pt idx="156">
                  <c:v>2.0000000000000004</c:v>
                </c:pt>
                <c:pt idx="157">
                  <c:v>0.6</c:v>
                </c:pt>
                <c:pt idx="158">
                  <c:v>1.2</c:v>
                </c:pt>
                <c:pt idx="159">
                  <c:v>0.39999999999999991</c:v>
                </c:pt>
                <c:pt idx="160">
                  <c:v>2.5999999999999996</c:v>
                </c:pt>
                <c:pt idx="161">
                  <c:v>1.9999999999999982</c:v>
                </c:pt>
                <c:pt idx="162">
                  <c:v>5.1999999999999975</c:v>
                </c:pt>
                <c:pt idx="163">
                  <c:v>0</c:v>
                </c:pt>
                <c:pt idx="164">
                  <c:v>0.80000000000000071</c:v>
                </c:pt>
                <c:pt idx="165">
                  <c:v>0.80000000000000071</c:v>
                </c:pt>
                <c:pt idx="166">
                  <c:v>1.4</c:v>
                </c:pt>
                <c:pt idx="167">
                  <c:v>0.99999999999999956</c:v>
                </c:pt>
                <c:pt idx="168">
                  <c:v>0.60000000000000053</c:v>
                </c:pt>
                <c:pt idx="169">
                  <c:v>0.60000000000000009</c:v>
                </c:pt>
                <c:pt idx="170">
                  <c:v>0.60000000000000009</c:v>
                </c:pt>
                <c:pt idx="171">
                  <c:v>0.2</c:v>
                </c:pt>
                <c:pt idx="172">
                  <c:v>1.4000000000000004</c:v>
                </c:pt>
                <c:pt idx="173">
                  <c:v>0.2</c:v>
                </c:pt>
                <c:pt idx="174">
                  <c:v>0</c:v>
                </c:pt>
                <c:pt idx="175">
                  <c:v>0.39999999999999991</c:v>
                </c:pt>
                <c:pt idx="176">
                  <c:v>0.20000000000000018</c:v>
                </c:pt>
                <c:pt idx="177">
                  <c:v>0</c:v>
                </c:pt>
                <c:pt idx="178">
                  <c:v>1.7999999999999989</c:v>
                </c:pt>
                <c:pt idx="179">
                  <c:v>0</c:v>
                </c:pt>
                <c:pt idx="180">
                  <c:v>0</c:v>
                </c:pt>
                <c:pt idx="181">
                  <c:v>0</c:v>
                </c:pt>
                <c:pt idx="182">
                  <c:v>0</c:v>
                </c:pt>
                <c:pt idx="183">
                  <c:v>0</c:v>
                </c:pt>
                <c:pt idx="184">
                  <c:v>0</c:v>
                </c:pt>
                <c:pt idx="185">
                  <c:v>0</c:v>
                </c:pt>
                <c:pt idx="186">
                  <c:v>0</c:v>
                </c:pt>
                <c:pt idx="187">
                  <c:v>0</c:v>
                </c:pt>
                <c:pt idx="188">
                  <c:v>0</c:v>
                </c:pt>
                <c:pt idx="189">
                  <c:v>0</c:v>
                </c:pt>
                <c:pt idx="190">
                  <c:v>-0.4</c:v>
                </c:pt>
                <c:pt idx="191">
                  <c:v>0</c:v>
                </c:pt>
                <c:pt idx="192">
                  <c:v>0</c:v>
                </c:pt>
                <c:pt idx="193">
                  <c:v>1.0000000000000004</c:v>
                </c:pt>
                <c:pt idx="194">
                  <c:v>0.60000000000000098</c:v>
                </c:pt>
                <c:pt idx="195">
                  <c:v>1.3999999999999995</c:v>
                </c:pt>
                <c:pt idx="196">
                  <c:v>2.7999999999999989</c:v>
                </c:pt>
                <c:pt idx="197">
                  <c:v>1</c:v>
                </c:pt>
                <c:pt idx="198">
                  <c:v>0.20000000000000007</c:v>
                </c:pt>
                <c:pt idx="199">
                  <c:v>0</c:v>
                </c:pt>
                <c:pt idx="200">
                  <c:v>0.19999999999999973</c:v>
                </c:pt>
                <c:pt idx="201">
                  <c:v>0</c:v>
                </c:pt>
                <c:pt idx="202">
                  <c:v>0.2</c:v>
                </c:pt>
                <c:pt idx="203">
                  <c:v>-0.20000000000000018</c:v>
                </c:pt>
                <c:pt idx="204">
                  <c:v>0.40000000000000036</c:v>
                </c:pt>
                <c:pt idx="205">
                  <c:v>0</c:v>
                </c:pt>
                <c:pt idx="206">
                  <c:v>0</c:v>
                </c:pt>
                <c:pt idx="207">
                  <c:v>-0.19999999999999973</c:v>
                </c:pt>
                <c:pt idx="208">
                  <c:v>0.2</c:v>
                </c:pt>
                <c:pt idx="209">
                  <c:v>0.19999999999999996</c:v>
                </c:pt>
                <c:pt idx="210">
                  <c:v>0</c:v>
                </c:pt>
                <c:pt idx="211">
                  <c:v>0</c:v>
                </c:pt>
                <c:pt idx="212">
                  <c:v>0</c:v>
                </c:pt>
                <c:pt idx="213">
                  <c:v>1.7999999999999989</c:v>
                </c:pt>
                <c:pt idx="214">
                  <c:v>0</c:v>
                </c:pt>
                <c:pt idx="215">
                  <c:v>-0.2</c:v>
                </c:pt>
                <c:pt idx="216">
                  <c:v>0.20000000000000018</c:v>
                </c:pt>
                <c:pt idx="217">
                  <c:v>0</c:v>
                </c:pt>
                <c:pt idx="218">
                  <c:v>0.20000000000000018</c:v>
                </c:pt>
                <c:pt idx="219">
                  <c:v>0</c:v>
                </c:pt>
                <c:pt idx="220">
                  <c:v>-2.4000000000000004</c:v>
                </c:pt>
                <c:pt idx="221">
                  <c:v>-0.59999999999999964</c:v>
                </c:pt>
                <c:pt idx="222">
                  <c:v>0.20000000000000007</c:v>
                </c:pt>
                <c:pt idx="223">
                  <c:v>0</c:v>
                </c:pt>
                <c:pt idx="224">
                  <c:v>0.2</c:v>
                </c:pt>
                <c:pt idx="225">
                  <c:v>0</c:v>
                </c:pt>
                <c:pt idx="226">
                  <c:v>-0.2</c:v>
                </c:pt>
                <c:pt idx="227">
                  <c:v>0</c:v>
                </c:pt>
                <c:pt idx="228">
                  <c:v>0</c:v>
                </c:pt>
                <c:pt idx="229">
                  <c:v>-1.2</c:v>
                </c:pt>
                <c:pt idx="230">
                  <c:v>0</c:v>
                </c:pt>
                <c:pt idx="231">
                  <c:v>0</c:v>
                </c:pt>
                <c:pt idx="232">
                  <c:v>0</c:v>
                </c:pt>
                <c:pt idx="233">
                  <c:v>0</c:v>
                </c:pt>
                <c:pt idx="234">
                  <c:v>0</c:v>
                </c:pt>
                <c:pt idx="235">
                  <c:v>0.19999999999999996</c:v>
                </c:pt>
                <c:pt idx="236">
                  <c:v>0.20000000000000007</c:v>
                </c:pt>
                <c:pt idx="237">
                  <c:v>0.19999999999999996</c:v>
                </c:pt>
                <c:pt idx="238">
                  <c:v>0.79999999999999982</c:v>
                </c:pt>
                <c:pt idx="239">
                  <c:v>1</c:v>
                </c:pt>
                <c:pt idx="240">
                  <c:v>-0.2</c:v>
                </c:pt>
                <c:pt idx="241">
                  <c:v>-0.79999999999999982</c:v>
                </c:pt>
                <c:pt idx="242">
                  <c:v>-0.2</c:v>
                </c:pt>
                <c:pt idx="243">
                  <c:v>0</c:v>
                </c:pt>
                <c:pt idx="244">
                  <c:v>0</c:v>
                </c:pt>
                <c:pt idx="245">
                  <c:v>0</c:v>
                </c:pt>
                <c:pt idx="246">
                  <c:v>0</c:v>
                </c:pt>
                <c:pt idx="247">
                  <c:v>0</c:v>
                </c:pt>
                <c:pt idx="248">
                  <c:v>0</c:v>
                </c:pt>
                <c:pt idx="249">
                  <c:v>0</c:v>
                </c:pt>
                <c:pt idx="250">
                  <c:v>0</c:v>
                </c:pt>
                <c:pt idx="251">
                  <c:v>-0.2</c:v>
                </c:pt>
                <c:pt idx="252">
                  <c:v>0</c:v>
                </c:pt>
                <c:pt idx="253">
                  <c:v>0.4</c:v>
                </c:pt>
                <c:pt idx="254">
                  <c:v>0</c:v>
                </c:pt>
                <c:pt idx="255">
                  <c:v>0.20000000000000007</c:v>
                </c:pt>
                <c:pt idx="256">
                  <c:v>0</c:v>
                </c:pt>
                <c:pt idx="257">
                  <c:v>0</c:v>
                </c:pt>
                <c:pt idx="258">
                  <c:v>0.40000000000000036</c:v>
                </c:pt>
                <c:pt idx="259">
                  <c:v>0.39999999999999991</c:v>
                </c:pt>
                <c:pt idx="260">
                  <c:v>0</c:v>
                </c:pt>
                <c:pt idx="261">
                  <c:v>0.2</c:v>
                </c:pt>
                <c:pt idx="262">
                  <c:v>0</c:v>
                </c:pt>
                <c:pt idx="263">
                  <c:v>0</c:v>
                </c:pt>
                <c:pt idx="264">
                  <c:v>0</c:v>
                </c:pt>
                <c:pt idx="265">
                  <c:v>0</c:v>
                </c:pt>
                <c:pt idx="266">
                  <c:v>0</c:v>
                </c:pt>
                <c:pt idx="267">
                  <c:v>0</c:v>
                </c:pt>
                <c:pt idx="268">
                  <c:v>0</c:v>
                </c:pt>
                <c:pt idx="269">
                  <c:v>0</c:v>
                </c:pt>
                <c:pt idx="270">
                  <c:v>0</c:v>
                </c:pt>
                <c:pt idx="271">
                  <c:v>0</c:v>
                </c:pt>
                <c:pt idx="272">
                  <c:v>-1.1999999999999993</c:v>
                </c:pt>
                <c:pt idx="273">
                  <c:v>-0.40000000000000036</c:v>
                </c:pt>
                <c:pt idx="274">
                  <c:v>-0.40000000000000036</c:v>
                </c:pt>
                <c:pt idx="275">
                  <c:v>0</c:v>
                </c:pt>
                <c:pt idx="276">
                  <c:v>0.80000000000000071</c:v>
                </c:pt>
                <c:pt idx="277">
                  <c:v>-1.1999999999999993</c:v>
                </c:pt>
                <c:pt idx="278">
                  <c:v>0.20000000000000018</c:v>
                </c:pt>
                <c:pt idx="279">
                  <c:v>0</c:v>
                </c:pt>
                <c:pt idx="280">
                  <c:v>0</c:v>
                </c:pt>
                <c:pt idx="281">
                  <c:v>0</c:v>
                </c:pt>
                <c:pt idx="282">
                  <c:v>-0.4</c:v>
                </c:pt>
                <c:pt idx="283">
                  <c:v>1.1999999999999993</c:v>
                </c:pt>
                <c:pt idx="284">
                  <c:v>0</c:v>
                </c:pt>
                <c:pt idx="285">
                  <c:v>0</c:v>
                </c:pt>
                <c:pt idx="286">
                  <c:v>0</c:v>
                </c:pt>
                <c:pt idx="287">
                  <c:v>0.39999999999999947</c:v>
                </c:pt>
                <c:pt idx="288">
                  <c:v>-1.9999999999999991</c:v>
                </c:pt>
                <c:pt idx="289">
                  <c:v>-0.39999999999999991</c:v>
                </c:pt>
                <c:pt idx="290">
                  <c:v>-0.19999999999999929</c:v>
                </c:pt>
                <c:pt idx="291">
                  <c:v>0</c:v>
                </c:pt>
                <c:pt idx="292">
                  <c:v>0</c:v>
                </c:pt>
                <c:pt idx="293">
                  <c:v>-0.20000000000000007</c:v>
                </c:pt>
                <c:pt idx="294">
                  <c:v>0.40000000000000213</c:v>
                </c:pt>
                <c:pt idx="295">
                  <c:v>0</c:v>
                </c:pt>
                <c:pt idx="296">
                  <c:v>-0.80000000000000071</c:v>
                </c:pt>
                <c:pt idx="297">
                  <c:v>0.20000000000000284</c:v>
                </c:pt>
                <c:pt idx="298">
                  <c:v>0</c:v>
                </c:pt>
                <c:pt idx="299">
                  <c:v>0</c:v>
                </c:pt>
                <c:pt idx="300">
                  <c:v>0</c:v>
                </c:pt>
                <c:pt idx="301">
                  <c:v>-0.2</c:v>
                </c:pt>
                <c:pt idx="302">
                  <c:v>0.2</c:v>
                </c:pt>
                <c:pt idx="303">
                  <c:v>0</c:v>
                </c:pt>
                <c:pt idx="304">
                  <c:v>0</c:v>
                </c:pt>
                <c:pt idx="305">
                  <c:v>0</c:v>
                </c:pt>
                <c:pt idx="306">
                  <c:v>-2.2000000000000011</c:v>
                </c:pt>
                <c:pt idx="307">
                  <c:v>0.20000000000000107</c:v>
                </c:pt>
                <c:pt idx="308">
                  <c:v>0</c:v>
                </c:pt>
                <c:pt idx="309">
                  <c:v>0</c:v>
                </c:pt>
                <c:pt idx="310">
                  <c:v>0</c:v>
                </c:pt>
                <c:pt idx="311">
                  <c:v>1.2000000000000002</c:v>
                </c:pt>
                <c:pt idx="312">
                  <c:v>-0.2</c:v>
                </c:pt>
                <c:pt idx="313">
                  <c:v>0</c:v>
                </c:pt>
                <c:pt idx="314">
                  <c:v>0</c:v>
                </c:pt>
                <c:pt idx="315">
                  <c:v>0</c:v>
                </c:pt>
                <c:pt idx="316">
                  <c:v>-0.20000000000000007</c:v>
                </c:pt>
                <c:pt idx="317">
                  <c:v>-0.20000000000000018</c:v>
                </c:pt>
                <c:pt idx="318">
                  <c:v>1.8000000000000007</c:v>
                </c:pt>
                <c:pt idx="319">
                  <c:v>0</c:v>
                </c:pt>
                <c:pt idx="320">
                  <c:v>-0.40000000000000036</c:v>
                </c:pt>
                <c:pt idx="321">
                  <c:v>0.2</c:v>
                </c:pt>
                <c:pt idx="322">
                  <c:v>0</c:v>
                </c:pt>
                <c:pt idx="323">
                  <c:v>-0.79999999999999982</c:v>
                </c:pt>
                <c:pt idx="324">
                  <c:v>0</c:v>
                </c:pt>
                <c:pt idx="325">
                  <c:v>0</c:v>
                </c:pt>
                <c:pt idx="326">
                  <c:v>-0.39999999999999991</c:v>
                </c:pt>
                <c:pt idx="327">
                  <c:v>0</c:v>
                </c:pt>
                <c:pt idx="328">
                  <c:v>0</c:v>
                </c:pt>
                <c:pt idx="329">
                  <c:v>0</c:v>
                </c:pt>
                <c:pt idx="330">
                  <c:v>-0.40000000000000036</c:v>
                </c:pt>
                <c:pt idx="331">
                  <c:v>0.2</c:v>
                </c:pt>
                <c:pt idx="332">
                  <c:v>0</c:v>
                </c:pt>
                <c:pt idx="333">
                  <c:v>0</c:v>
                </c:pt>
                <c:pt idx="334">
                  <c:v>5.6000000000000014</c:v>
                </c:pt>
                <c:pt idx="335">
                  <c:v>6.3999999999999986</c:v>
                </c:pt>
                <c:pt idx="336">
                  <c:v>0.2</c:v>
                </c:pt>
                <c:pt idx="337">
                  <c:v>0</c:v>
                </c:pt>
                <c:pt idx="338">
                  <c:v>0</c:v>
                </c:pt>
                <c:pt idx="339">
                  <c:v>-0.20000000000000018</c:v>
                </c:pt>
                <c:pt idx="340">
                  <c:v>-0.40000000000000036</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3.6</c:v>
                </c:pt>
                <c:pt idx="376">
                  <c:v>0</c:v>
                </c:pt>
                <c:pt idx="377">
                  <c:v>0.60000000000000009</c:v>
                </c:pt>
                <c:pt idx="378">
                  <c:v>-0.60000000000000009</c:v>
                </c:pt>
                <c:pt idx="379">
                  <c:v>0</c:v>
                </c:pt>
                <c:pt idx="380">
                  <c:v>0</c:v>
                </c:pt>
                <c:pt idx="381">
                  <c:v>0</c:v>
                </c:pt>
                <c:pt idx="382">
                  <c:v>0</c:v>
                </c:pt>
                <c:pt idx="383">
                  <c:v>0</c:v>
                </c:pt>
                <c:pt idx="384">
                  <c:v>0</c:v>
                </c:pt>
                <c:pt idx="385">
                  <c:v>0</c:v>
                </c:pt>
                <c:pt idx="386">
                  <c:v>0</c:v>
                </c:pt>
                <c:pt idx="387">
                  <c:v>2.8</c:v>
                </c:pt>
                <c:pt idx="388">
                  <c:v>0</c:v>
                </c:pt>
                <c:pt idx="389">
                  <c:v>6.8000000000000007</c:v>
                </c:pt>
                <c:pt idx="390">
                  <c:v>0.60000000000000009</c:v>
                </c:pt>
                <c:pt idx="391">
                  <c:v>6.8000000000000007</c:v>
                </c:pt>
                <c:pt idx="392">
                  <c:v>-0.2</c:v>
                </c:pt>
                <c:pt idx="393">
                  <c:v>0</c:v>
                </c:pt>
                <c:pt idx="394">
                  <c:v>0</c:v>
                </c:pt>
                <c:pt idx="395">
                  <c:v>0</c:v>
                </c:pt>
                <c:pt idx="396">
                  <c:v>0</c:v>
                </c:pt>
                <c:pt idx="397">
                  <c:v>12.399999999999997</c:v>
                </c:pt>
                <c:pt idx="398">
                  <c:v>-1.4</c:v>
                </c:pt>
                <c:pt idx="399">
                  <c:v>0</c:v>
                </c:pt>
                <c:pt idx="400">
                  <c:v>0</c:v>
                </c:pt>
                <c:pt idx="401">
                  <c:v>5.2000000000000011</c:v>
                </c:pt>
                <c:pt idx="402">
                  <c:v>-4.4000000000000004</c:v>
                </c:pt>
                <c:pt idx="403">
                  <c:v>0</c:v>
                </c:pt>
                <c:pt idx="404">
                  <c:v>0</c:v>
                </c:pt>
                <c:pt idx="405">
                  <c:v>0</c:v>
                </c:pt>
                <c:pt idx="406">
                  <c:v>0</c:v>
                </c:pt>
                <c:pt idx="407">
                  <c:v>0</c:v>
                </c:pt>
                <c:pt idx="408">
                  <c:v>0</c:v>
                </c:pt>
                <c:pt idx="409">
                  <c:v>0</c:v>
                </c:pt>
                <c:pt idx="410">
                  <c:v>14.2</c:v>
                </c:pt>
                <c:pt idx="411">
                  <c:v>9.6</c:v>
                </c:pt>
                <c:pt idx="412">
                  <c:v>1.7999999999999998</c:v>
                </c:pt>
                <c:pt idx="413">
                  <c:v>1.2000000000000002</c:v>
                </c:pt>
                <c:pt idx="414">
                  <c:v>6.4</c:v>
                </c:pt>
                <c:pt idx="415">
                  <c:v>9.8000000000000007</c:v>
                </c:pt>
                <c:pt idx="416">
                  <c:v>0</c:v>
                </c:pt>
                <c:pt idx="417">
                  <c:v>2</c:v>
                </c:pt>
                <c:pt idx="418">
                  <c:v>-1.9999999999999982</c:v>
                </c:pt>
                <c:pt idx="419">
                  <c:v>41.6</c:v>
                </c:pt>
                <c:pt idx="420">
                  <c:v>3.6</c:v>
                </c:pt>
                <c:pt idx="421">
                  <c:v>-0.99999999999999978</c:v>
                </c:pt>
                <c:pt idx="422">
                  <c:v>-0.8</c:v>
                </c:pt>
                <c:pt idx="423">
                  <c:v>8</c:v>
                </c:pt>
                <c:pt idx="424">
                  <c:v>-0.60000000000000009</c:v>
                </c:pt>
                <c:pt idx="425">
                  <c:v>-0.60000000000000009</c:v>
                </c:pt>
                <c:pt idx="426">
                  <c:v>0</c:v>
                </c:pt>
                <c:pt idx="427">
                  <c:v>0</c:v>
                </c:pt>
                <c:pt idx="428">
                  <c:v>0</c:v>
                </c:pt>
                <c:pt idx="429">
                  <c:v>7.4</c:v>
                </c:pt>
                <c:pt idx="430">
                  <c:v>0</c:v>
                </c:pt>
                <c:pt idx="431">
                  <c:v>-1.2000000000000002</c:v>
                </c:pt>
                <c:pt idx="432">
                  <c:v>32.4</c:v>
                </c:pt>
                <c:pt idx="433">
                  <c:v>17.2</c:v>
                </c:pt>
                <c:pt idx="434">
                  <c:v>14.199999999999998</c:v>
                </c:pt>
                <c:pt idx="435">
                  <c:v>0</c:v>
                </c:pt>
                <c:pt idx="436">
                  <c:v>0</c:v>
                </c:pt>
                <c:pt idx="437">
                  <c:v>0</c:v>
                </c:pt>
                <c:pt idx="438">
                  <c:v>0</c:v>
                </c:pt>
                <c:pt idx="439">
                  <c:v>0</c:v>
                </c:pt>
                <c:pt idx="440">
                  <c:v>0</c:v>
                </c:pt>
                <c:pt idx="441">
                  <c:v>9.7999999999999989</c:v>
                </c:pt>
                <c:pt idx="442">
                  <c:v>4.8</c:v>
                </c:pt>
                <c:pt idx="443">
                  <c:v>0</c:v>
                </c:pt>
                <c:pt idx="444">
                  <c:v>0</c:v>
                </c:pt>
                <c:pt idx="445">
                  <c:v>0</c:v>
                </c:pt>
                <c:pt idx="446">
                  <c:v>13.2</c:v>
                </c:pt>
                <c:pt idx="447">
                  <c:v>1.5999999999999999</c:v>
                </c:pt>
                <c:pt idx="448">
                  <c:v>1.2</c:v>
                </c:pt>
                <c:pt idx="449">
                  <c:v>2.2000000000000002</c:v>
                </c:pt>
                <c:pt idx="450">
                  <c:v>0</c:v>
                </c:pt>
                <c:pt idx="451">
                  <c:v>0</c:v>
                </c:pt>
                <c:pt idx="452">
                  <c:v>0</c:v>
                </c:pt>
              </c:numCache>
            </c:numRef>
          </c:val>
          <c:extLst xmlns:c16r2="http://schemas.microsoft.com/office/drawing/2015/06/chart">
            <c:ext xmlns:c16="http://schemas.microsoft.com/office/drawing/2014/chart" uri="{C3380CC4-5D6E-409C-BE32-E72D297353CC}">
              <c16:uniqueId val="{00000000-EE94-40E6-824F-B2D3E54B8D9E}"/>
            </c:ext>
          </c:extLst>
        </c:ser>
        <c:dLbls>
          <c:showLegendKey val="0"/>
          <c:showVal val="0"/>
          <c:showCatName val="0"/>
          <c:showSerName val="0"/>
          <c:showPercent val="0"/>
          <c:showBubbleSize val="0"/>
        </c:dLbls>
        <c:gapWidth val="0"/>
        <c:overlap val="-27"/>
        <c:axId val="522736128"/>
        <c:axId val="159731648"/>
      </c:barChart>
      <c:dateAx>
        <c:axId val="522736128"/>
        <c:scaling>
          <c:orientation val="minMax"/>
        </c:scaling>
        <c:delete val="0"/>
        <c:axPos val="b"/>
        <c:numFmt formatCode="m/d/yyyy"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59731648"/>
        <c:crosses val="autoZero"/>
        <c:auto val="1"/>
        <c:lblOffset val="100"/>
        <c:baseTimeUnit val="days"/>
      </c:dateAx>
      <c:valAx>
        <c:axId val="15973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736128"/>
        <c:crosses val="autoZero"/>
        <c:crossBetween val="between"/>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'Précipitations journalières'!$D$1</c:f>
              <c:strCache>
                <c:ptCount val="1"/>
                <c:pt idx="0">
                  <c:v>Précipitations Arbre - Champ</c:v>
                </c:pt>
              </c:strCache>
            </c:strRef>
          </c:tx>
          <c:spPr>
            <a:solidFill>
              <a:schemeClr val="accent1"/>
            </a:solidFill>
            <a:ln>
              <a:noFill/>
            </a:ln>
            <a:effectLst/>
          </c:spPr>
          <c:invertIfNegative val="0"/>
          <c:cat>
            <c:numRef>
              <c:f>'Précipitations journalières'!$A$2:$A$11055</c:f>
              <c:numCache>
                <c:formatCode>m/d/yyyy</c:formatCode>
                <c:ptCount val="11054"/>
                <c:pt idx="0">
                  <c:v>44758</c:v>
                </c:pt>
                <c:pt idx="1">
                  <c:v>44759</c:v>
                </c:pt>
                <c:pt idx="2">
                  <c:v>44760</c:v>
                </c:pt>
                <c:pt idx="3">
                  <c:v>44761</c:v>
                </c:pt>
                <c:pt idx="4">
                  <c:v>44762</c:v>
                </c:pt>
                <c:pt idx="5">
                  <c:v>44763</c:v>
                </c:pt>
                <c:pt idx="6">
                  <c:v>44764</c:v>
                </c:pt>
                <c:pt idx="7">
                  <c:v>44765</c:v>
                </c:pt>
                <c:pt idx="8">
                  <c:v>44766</c:v>
                </c:pt>
                <c:pt idx="9">
                  <c:v>44767</c:v>
                </c:pt>
                <c:pt idx="10">
                  <c:v>44768</c:v>
                </c:pt>
                <c:pt idx="11">
                  <c:v>44769</c:v>
                </c:pt>
                <c:pt idx="12">
                  <c:v>44770</c:v>
                </c:pt>
                <c:pt idx="13">
                  <c:v>44771</c:v>
                </c:pt>
                <c:pt idx="14">
                  <c:v>44772</c:v>
                </c:pt>
                <c:pt idx="15">
                  <c:v>44773</c:v>
                </c:pt>
                <c:pt idx="16">
                  <c:v>44774</c:v>
                </c:pt>
                <c:pt idx="17">
                  <c:v>44775</c:v>
                </c:pt>
                <c:pt idx="18">
                  <c:v>44776</c:v>
                </c:pt>
                <c:pt idx="19">
                  <c:v>44777</c:v>
                </c:pt>
                <c:pt idx="20">
                  <c:v>44778</c:v>
                </c:pt>
                <c:pt idx="21">
                  <c:v>44779</c:v>
                </c:pt>
                <c:pt idx="22">
                  <c:v>44780</c:v>
                </c:pt>
                <c:pt idx="23">
                  <c:v>44781</c:v>
                </c:pt>
                <c:pt idx="24">
                  <c:v>44782</c:v>
                </c:pt>
                <c:pt idx="25">
                  <c:v>44783</c:v>
                </c:pt>
                <c:pt idx="26">
                  <c:v>44784</c:v>
                </c:pt>
                <c:pt idx="27">
                  <c:v>44785</c:v>
                </c:pt>
                <c:pt idx="28">
                  <c:v>44786</c:v>
                </c:pt>
                <c:pt idx="29">
                  <c:v>44787</c:v>
                </c:pt>
                <c:pt idx="30">
                  <c:v>44788</c:v>
                </c:pt>
                <c:pt idx="31">
                  <c:v>44789</c:v>
                </c:pt>
                <c:pt idx="32">
                  <c:v>44790</c:v>
                </c:pt>
                <c:pt idx="33">
                  <c:v>44791</c:v>
                </c:pt>
                <c:pt idx="34">
                  <c:v>44792</c:v>
                </c:pt>
                <c:pt idx="35">
                  <c:v>44793</c:v>
                </c:pt>
                <c:pt idx="36">
                  <c:v>44794</c:v>
                </c:pt>
                <c:pt idx="37">
                  <c:v>44795</c:v>
                </c:pt>
                <c:pt idx="38">
                  <c:v>44796</c:v>
                </c:pt>
                <c:pt idx="39">
                  <c:v>44797</c:v>
                </c:pt>
                <c:pt idx="40">
                  <c:v>44798</c:v>
                </c:pt>
                <c:pt idx="41">
                  <c:v>44799</c:v>
                </c:pt>
                <c:pt idx="42">
                  <c:v>44800</c:v>
                </c:pt>
                <c:pt idx="43">
                  <c:v>44801</c:v>
                </c:pt>
                <c:pt idx="44">
                  <c:v>44802</c:v>
                </c:pt>
                <c:pt idx="45">
                  <c:v>44803</c:v>
                </c:pt>
                <c:pt idx="46">
                  <c:v>44804</c:v>
                </c:pt>
                <c:pt idx="47">
                  <c:v>44805</c:v>
                </c:pt>
                <c:pt idx="48">
                  <c:v>44806</c:v>
                </c:pt>
                <c:pt idx="49">
                  <c:v>44807</c:v>
                </c:pt>
                <c:pt idx="50">
                  <c:v>44808</c:v>
                </c:pt>
                <c:pt idx="51">
                  <c:v>44809</c:v>
                </c:pt>
                <c:pt idx="52">
                  <c:v>44810</c:v>
                </c:pt>
                <c:pt idx="53">
                  <c:v>44811</c:v>
                </c:pt>
                <c:pt idx="54">
                  <c:v>44812</c:v>
                </c:pt>
                <c:pt idx="55">
                  <c:v>44813</c:v>
                </c:pt>
                <c:pt idx="56">
                  <c:v>44814</c:v>
                </c:pt>
                <c:pt idx="57">
                  <c:v>44815</c:v>
                </c:pt>
                <c:pt idx="58">
                  <c:v>44816</c:v>
                </c:pt>
                <c:pt idx="59">
                  <c:v>44817</c:v>
                </c:pt>
                <c:pt idx="60">
                  <c:v>44818</c:v>
                </c:pt>
                <c:pt idx="61">
                  <c:v>44819</c:v>
                </c:pt>
                <c:pt idx="62">
                  <c:v>44820</c:v>
                </c:pt>
                <c:pt idx="63">
                  <c:v>44821</c:v>
                </c:pt>
                <c:pt idx="64">
                  <c:v>44822</c:v>
                </c:pt>
                <c:pt idx="65">
                  <c:v>44823</c:v>
                </c:pt>
                <c:pt idx="66">
                  <c:v>44824</c:v>
                </c:pt>
                <c:pt idx="67">
                  <c:v>44825</c:v>
                </c:pt>
                <c:pt idx="68">
                  <c:v>44826</c:v>
                </c:pt>
                <c:pt idx="69">
                  <c:v>44827</c:v>
                </c:pt>
                <c:pt idx="70">
                  <c:v>44828</c:v>
                </c:pt>
                <c:pt idx="71">
                  <c:v>44829</c:v>
                </c:pt>
                <c:pt idx="72">
                  <c:v>44830</c:v>
                </c:pt>
                <c:pt idx="73">
                  <c:v>44831</c:v>
                </c:pt>
                <c:pt idx="74">
                  <c:v>44832</c:v>
                </c:pt>
                <c:pt idx="75">
                  <c:v>44833</c:v>
                </c:pt>
                <c:pt idx="76">
                  <c:v>44834</c:v>
                </c:pt>
                <c:pt idx="77">
                  <c:v>44835</c:v>
                </c:pt>
                <c:pt idx="78">
                  <c:v>44836</c:v>
                </c:pt>
                <c:pt idx="79">
                  <c:v>44837</c:v>
                </c:pt>
                <c:pt idx="80">
                  <c:v>44838</c:v>
                </c:pt>
                <c:pt idx="81">
                  <c:v>44839</c:v>
                </c:pt>
                <c:pt idx="82">
                  <c:v>44840</c:v>
                </c:pt>
                <c:pt idx="83">
                  <c:v>44841</c:v>
                </c:pt>
                <c:pt idx="84">
                  <c:v>44842</c:v>
                </c:pt>
                <c:pt idx="85">
                  <c:v>44843</c:v>
                </c:pt>
                <c:pt idx="86">
                  <c:v>44844</c:v>
                </c:pt>
                <c:pt idx="87">
                  <c:v>44845</c:v>
                </c:pt>
                <c:pt idx="88">
                  <c:v>44846</c:v>
                </c:pt>
                <c:pt idx="89">
                  <c:v>44847</c:v>
                </c:pt>
                <c:pt idx="90">
                  <c:v>44848</c:v>
                </c:pt>
                <c:pt idx="91">
                  <c:v>44849</c:v>
                </c:pt>
                <c:pt idx="92">
                  <c:v>44850</c:v>
                </c:pt>
                <c:pt idx="93">
                  <c:v>44851</c:v>
                </c:pt>
                <c:pt idx="94">
                  <c:v>44852</c:v>
                </c:pt>
                <c:pt idx="95">
                  <c:v>44853</c:v>
                </c:pt>
                <c:pt idx="96">
                  <c:v>44854</c:v>
                </c:pt>
                <c:pt idx="97">
                  <c:v>44855</c:v>
                </c:pt>
                <c:pt idx="98">
                  <c:v>44856</c:v>
                </c:pt>
                <c:pt idx="99">
                  <c:v>44857</c:v>
                </c:pt>
                <c:pt idx="100">
                  <c:v>44858</c:v>
                </c:pt>
                <c:pt idx="101">
                  <c:v>44859</c:v>
                </c:pt>
                <c:pt idx="102">
                  <c:v>44860</c:v>
                </c:pt>
                <c:pt idx="103">
                  <c:v>44861</c:v>
                </c:pt>
                <c:pt idx="104">
                  <c:v>44862</c:v>
                </c:pt>
                <c:pt idx="105">
                  <c:v>44863</c:v>
                </c:pt>
                <c:pt idx="106">
                  <c:v>44864</c:v>
                </c:pt>
                <c:pt idx="107">
                  <c:v>44865</c:v>
                </c:pt>
                <c:pt idx="108">
                  <c:v>44866</c:v>
                </c:pt>
                <c:pt idx="109">
                  <c:v>44867</c:v>
                </c:pt>
                <c:pt idx="110">
                  <c:v>44868</c:v>
                </c:pt>
                <c:pt idx="111">
                  <c:v>44869</c:v>
                </c:pt>
                <c:pt idx="112">
                  <c:v>44870</c:v>
                </c:pt>
                <c:pt idx="113">
                  <c:v>44871</c:v>
                </c:pt>
                <c:pt idx="114">
                  <c:v>44872</c:v>
                </c:pt>
                <c:pt idx="115">
                  <c:v>44873</c:v>
                </c:pt>
                <c:pt idx="116">
                  <c:v>44874</c:v>
                </c:pt>
                <c:pt idx="117">
                  <c:v>44875</c:v>
                </c:pt>
                <c:pt idx="118">
                  <c:v>44876</c:v>
                </c:pt>
                <c:pt idx="119">
                  <c:v>44877</c:v>
                </c:pt>
                <c:pt idx="120">
                  <c:v>44878</c:v>
                </c:pt>
                <c:pt idx="121">
                  <c:v>44879</c:v>
                </c:pt>
                <c:pt idx="122">
                  <c:v>44880</c:v>
                </c:pt>
                <c:pt idx="123">
                  <c:v>44881</c:v>
                </c:pt>
                <c:pt idx="124">
                  <c:v>44882</c:v>
                </c:pt>
                <c:pt idx="125">
                  <c:v>44883</c:v>
                </c:pt>
                <c:pt idx="126">
                  <c:v>44884</c:v>
                </c:pt>
                <c:pt idx="127">
                  <c:v>44885</c:v>
                </c:pt>
                <c:pt idx="128">
                  <c:v>44886</c:v>
                </c:pt>
                <c:pt idx="129">
                  <c:v>44887</c:v>
                </c:pt>
                <c:pt idx="130">
                  <c:v>44888</c:v>
                </c:pt>
                <c:pt idx="131">
                  <c:v>44889</c:v>
                </c:pt>
                <c:pt idx="132">
                  <c:v>44890</c:v>
                </c:pt>
                <c:pt idx="133">
                  <c:v>44891</c:v>
                </c:pt>
                <c:pt idx="134">
                  <c:v>44892</c:v>
                </c:pt>
                <c:pt idx="135">
                  <c:v>44893</c:v>
                </c:pt>
                <c:pt idx="136">
                  <c:v>44894</c:v>
                </c:pt>
                <c:pt idx="137">
                  <c:v>44895</c:v>
                </c:pt>
                <c:pt idx="138">
                  <c:v>44896</c:v>
                </c:pt>
                <c:pt idx="139">
                  <c:v>44897</c:v>
                </c:pt>
                <c:pt idx="140">
                  <c:v>44898</c:v>
                </c:pt>
                <c:pt idx="141">
                  <c:v>44899</c:v>
                </c:pt>
                <c:pt idx="142">
                  <c:v>44900</c:v>
                </c:pt>
                <c:pt idx="143">
                  <c:v>44901</c:v>
                </c:pt>
                <c:pt idx="144">
                  <c:v>44902</c:v>
                </c:pt>
                <c:pt idx="145">
                  <c:v>44903</c:v>
                </c:pt>
                <c:pt idx="146">
                  <c:v>44904</c:v>
                </c:pt>
                <c:pt idx="147">
                  <c:v>44905</c:v>
                </c:pt>
                <c:pt idx="148">
                  <c:v>44906</c:v>
                </c:pt>
                <c:pt idx="149">
                  <c:v>44907</c:v>
                </c:pt>
                <c:pt idx="150">
                  <c:v>44908</c:v>
                </c:pt>
                <c:pt idx="151">
                  <c:v>44909</c:v>
                </c:pt>
                <c:pt idx="152">
                  <c:v>44910</c:v>
                </c:pt>
                <c:pt idx="153">
                  <c:v>44911</c:v>
                </c:pt>
                <c:pt idx="154">
                  <c:v>44912</c:v>
                </c:pt>
                <c:pt idx="155">
                  <c:v>44913</c:v>
                </c:pt>
                <c:pt idx="156">
                  <c:v>44914</c:v>
                </c:pt>
                <c:pt idx="157">
                  <c:v>44915</c:v>
                </c:pt>
                <c:pt idx="158">
                  <c:v>44916</c:v>
                </c:pt>
                <c:pt idx="159">
                  <c:v>44917</c:v>
                </c:pt>
                <c:pt idx="160">
                  <c:v>44918</c:v>
                </c:pt>
                <c:pt idx="161">
                  <c:v>44919</c:v>
                </c:pt>
                <c:pt idx="162">
                  <c:v>44920</c:v>
                </c:pt>
                <c:pt idx="163">
                  <c:v>44921</c:v>
                </c:pt>
                <c:pt idx="164">
                  <c:v>44922</c:v>
                </c:pt>
                <c:pt idx="165">
                  <c:v>44923</c:v>
                </c:pt>
                <c:pt idx="166">
                  <c:v>44924</c:v>
                </c:pt>
                <c:pt idx="167">
                  <c:v>44925</c:v>
                </c:pt>
                <c:pt idx="168">
                  <c:v>44926</c:v>
                </c:pt>
                <c:pt idx="169">
                  <c:v>44927</c:v>
                </c:pt>
                <c:pt idx="170">
                  <c:v>44928</c:v>
                </c:pt>
                <c:pt idx="171">
                  <c:v>44929</c:v>
                </c:pt>
                <c:pt idx="172">
                  <c:v>44930</c:v>
                </c:pt>
                <c:pt idx="173">
                  <c:v>44931</c:v>
                </c:pt>
                <c:pt idx="174">
                  <c:v>44932</c:v>
                </c:pt>
                <c:pt idx="175">
                  <c:v>44933</c:v>
                </c:pt>
                <c:pt idx="176">
                  <c:v>44934</c:v>
                </c:pt>
                <c:pt idx="177">
                  <c:v>44935</c:v>
                </c:pt>
                <c:pt idx="178">
                  <c:v>44936</c:v>
                </c:pt>
                <c:pt idx="179">
                  <c:v>44937</c:v>
                </c:pt>
                <c:pt idx="180">
                  <c:v>44938</c:v>
                </c:pt>
                <c:pt idx="181">
                  <c:v>44939</c:v>
                </c:pt>
                <c:pt idx="182">
                  <c:v>44940</c:v>
                </c:pt>
                <c:pt idx="183">
                  <c:v>44941</c:v>
                </c:pt>
                <c:pt idx="184">
                  <c:v>44942</c:v>
                </c:pt>
                <c:pt idx="185">
                  <c:v>44943</c:v>
                </c:pt>
                <c:pt idx="186">
                  <c:v>44944</c:v>
                </c:pt>
                <c:pt idx="187">
                  <c:v>44945</c:v>
                </c:pt>
                <c:pt idx="188">
                  <c:v>44946</c:v>
                </c:pt>
                <c:pt idx="189">
                  <c:v>44947</c:v>
                </c:pt>
                <c:pt idx="190">
                  <c:v>44948</c:v>
                </c:pt>
                <c:pt idx="191">
                  <c:v>44949</c:v>
                </c:pt>
                <c:pt idx="192">
                  <c:v>44950</c:v>
                </c:pt>
                <c:pt idx="193">
                  <c:v>44951</c:v>
                </c:pt>
                <c:pt idx="194">
                  <c:v>44952</c:v>
                </c:pt>
                <c:pt idx="195">
                  <c:v>44953</c:v>
                </c:pt>
                <c:pt idx="196">
                  <c:v>44954</c:v>
                </c:pt>
                <c:pt idx="197">
                  <c:v>44955</c:v>
                </c:pt>
                <c:pt idx="198">
                  <c:v>44956</c:v>
                </c:pt>
                <c:pt idx="199">
                  <c:v>44957</c:v>
                </c:pt>
                <c:pt idx="200">
                  <c:v>44958</c:v>
                </c:pt>
                <c:pt idx="201">
                  <c:v>44959</c:v>
                </c:pt>
                <c:pt idx="202">
                  <c:v>44960</c:v>
                </c:pt>
                <c:pt idx="203">
                  <c:v>44961</c:v>
                </c:pt>
                <c:pt idx="204">
                  <c:v>44962</c:v>
                </c:pt>
                <c:pt idx="205">
                  <c:v>44963</c:v>
                </c:pt>
                <c:pt idx="206">
                  <c:v>44964</c:v>
                </c:pt>
                <c:pt idx="207">
                  <c:v>44965</c:v>
                </c:pt>
                <c:pt idx="208">
                  <c:v>44966</c:v>
                </c:pt>
                <c:pt idx="209">
                  <c:v>44967</c:v>
                </c:pt>
                <c:pt idx="210">
                  <c:v>44968</c:v>
                </c:pt>
                <c:pt idx="211">
                  <c:v>44969</c:v>
                </c:pt>
                <c:pt idx="212">
                  <c:v>44970</c:v>
                </c:pt>
                <c:pt idx="213">
                  <c:v>44971</c:v>
                </c:pt>
                <c:pt idx="214">
                  <c:v>44972</c:v>
                </c:pt>
                <c:pt idx="215">
                  <c:v>44973</c:v>
                </c:pt>
                <c:pt idx="216">
                  <c:v>44974</c:v>
                </c:pt>
                <c:pt idx="217">
                  <c:v>44975</c:v>
                </c:pt>
                <c:pt idx="218">
                  <c:v>44976</c:v>
                </c:pt>
                <c:pt idx="219">
                  <c:v>44977</c:v>
                </c:pt>
                <c:pt idx="220">
                  <c:v>44978</c:v>
                </c:pt>
                <c:pt idx="221">
                  <c:v>44979</c:v>
                </c:pt>
                <c:pt idx="222">
                  <c:v>44980</c:v>
                </c:pt>
                <c:pt idx="223">
                  <c:v>44981</c:v>
                </c:pt>
                <c:pt idx="224">
                  <c:v>44982</c:v>
                </c:pt>
                <c:pt idx="225">
                  <c:v>44983</c:v>
                </c:pt>
                <c:pt idx="226">
                  <c:v>44984</c:v>
                </c:pt>
                <c:pt idx="227">
                  <c:v>44985</c:v>
                </c:pt>
                <c:pt idx="228">
                  <c:v>44986</c:v>
                </c:pt>
                <c:pt idx="229">
                  <c:v>44987</c:v>
                </c:pt>
                <c:pt idx="230">
                  <c:v>44988</c:v>
                </c:pt>
                <c:pt idx="231">
                  <c:v>44989</c:v>
                </c:pt>
                <c:pt idx="232">
                  <c:v>44990</c:v>
                </c:pt>
                <c:pt idx="233">
                  <c:v>44991</c:v>
                </c:pt>
                <c:pt idx="234">
                  <c:v>44992</c:v>
                </c:pt>
                <c:pt idx="235">
                  <c:v>44993</c:v>
                </c:pt>
                <c:pt idx="236">
                  <c:v>44994</c:v>
                </c:pt>
                <c:pt idx="237">
                  <c:v>44995</c:v>
                </c:pt>
                <c:pt idx="238">
                  <c:v>44996</c:v>
                </c:pt>
                <c:pt idx="239">
                  <c:v>44997</c:v>
                </c:pt>
                <c:pt idx="240">
                  <c:v>44998</c:v>
                </c:pt>
                <c:pt idx="241">
                  <c:v>44999</c:v>
                </c:pt>
                <c:pt idx="242">
                  <c:v>45000</c:v>
                </c:pt>
                <c:pt idx="243">
                  <c:v>45001</c:v>
                </c:pt>
                <c:pt idx="244">
                  <c:v>45002</c:v>
                </c:pt>
                <c:pt idx="245">
                  <c:v>45003</c:v>
                </c:pt>
                <c:pt idx="246">
                  <c:v>45004</c:v>
                </c:pt>
                <c:pt idx="247">
                  <c:v>45005</c:v>
                </c:pt>
                <c:pt idx="248">
                  <c:v>45006</c:v>
                </c:pt>
                <c:pt idx="249">
                  <c:v>45007</c:v>
                </c:pt>
                <c:pt idx="250">
                  <c:v>45008</c:v>
                </c:pt>
                <c:pt idx="251">
                  <c:v>45009</c:v>
                </c:pt>
                <c:pt idx="252">
                  <c:v>45010</c:v>
                </c:pt>
                <c:pt idx="253">
                  <c:v>45011</c:v>
                </c:pt>
                <c:pt idx="254">
                  <c:v>45012</c:v>
                </c:pt>
                <c:pt idx="255">
                  <c:v>45013</c:v>
                </c:pt>
                <c:pt idx="256">
                  <c:v>45014</c:v>
                </c:pt>
                <c:pt idx="257">
                  <c:v>45015</c:v>
                </c:pt>
                <c:pt idx="258">
                  <c:v>45016</c:v>
                </c:pt>
                <c:pt idx="259">
                  <c:v>45017</c:v>
                </c:pt>
                <c:pt idx="260">
                  <c:v>45018</c:v>
                </c:pt>
                <c:pt idx="261">
                  <c:v>45019</c:v>
                </c:pt>
                <c:pt idx="262">
                  <c:v>45020</c:v>
                </c:pt>
                <c:pt idx="263">
                  <c:v>45021</c:v>
                </c:pt>
                <c:pt idx="264">
                  <c:v>45022</c:v>
                </c:pt>
                <c:pt idx="265">
                  <c:v>45023</c:v>
                </c:pt>
                <c:pt idx="266">
                  <c:v>45024</c:v>
                </c:pt>
                <c:pt idx="267">
                  <c:v>45025</c:v>
                </c:pt>
                <c:pt idx="268">
                  <c:v>45026</c:v>
                </c:pt>
                <c:pt idx="269">
                  <c:v>45027</c:v>
                </c:pt>
                <c:pt idx="270">
                  <c:v>45028</c:v>
                </c:pt>
                <c:pt idx="271">
                  <c:v>45029</c:v>
                </c:pt>
                <c:pt idx="272">
                  <c:v>45030</c:v>
                </c:pt>
                <c:pt idx="273">
                  <c:v>45031</c:v>
                </c:pt>
                <c:pt idx="274">
                  <c:v>45032</c:v>
                </c:pt>
                <c:pt idx="275">
                  <c:v>45033</c:v>
                </c:pt>
                <c:pt idx="276">
                  <c:v>45034</c:v>
                </c:pt>
                <c:pt idx="277">
                  <c:v>45035</c:v>
                </c:pt>
                <c:pt idx="278">
                  <c:v>45036</c:v>
                </c:pt>
                <c:pt idx="279">
                  <c:v>45037</c:v>
                </c:pt>
                <c:pt idx="280">
                  <c:v>45038</c:v>
                </c:pt>
                <c:pt idx="281">
                  <c:v>45039</c:v>
                </c:pt>
                <c:pt idx="282">
                  <c:v>45040</c:v>
                </c:pt>
                <c:pt idx="283">
                  <c:v>45041</c:v>
                </c:pt>
                <c:pt idx="284">
                  <c:v>45042</c:v>
                </c:pt>
                <c:pt idx="285">
                  <c:v>45043</c:v>
                </c:pt>
                <c:pt idx="286">
                  <c:v>45044</c:v>
                </c:pt>
                <c:pt idx="287">
                  <c:v>45045</c:v>
                </c:pt>
                <c:pt idx="288">
                  <c:v>45046</c:v>
                </c:pt>
                <c:pt idx="289">
                  <c:v>45047</c:v>
                </c:pt>
                <c:pt idx="290">
                  <c:v>45048</c:v>
                </c:pt>
                <c:pt idx="291">
                  <c:v>45049</c:v>
                </c:pt>
                <c:pt idx="292">
                  <c:v>45050</c:v>
                </c:pt>
                <c:pt idx="293">
                  <c:v>45051</c:v>
                </c:pt>
                <c:pt idx="294">
                  <c:v>45052</c:v>
                </c:pt>
                <c:pt idx="295">
                  <c:v>45053</c:v>
                </c:pt>
                <c:pt idx="296">
                  <c:v>45054</c:v>
                </c:pt>
                <c:pt idx="297">
                  <c:v>45055</c:v>
                </c:pt>
                <c:pt idx="298">
                  <c:v>45056</c:v>
                </c:pt>
                <c:pt idx="299">
                  <c:v>45057</c:v>
                </c:pt>
                <c:pt idx="300">
                  <c:v>45058</c:v>
                </c:pt>
                <c:pt idx="301">
                  <c:v>45059</c:v>
                </c:pt>
                <c:pt idx="302">
                  <c:v>45060</c:v>
                </c:pt>
                <c:pt idx="303">
                  <c:v>45061</c:v>
                </c:pt>
                <c:pt idx="304">
                  <c:v>45062</c:v>
                </c:pt>
                <c:pt idx="305">
                  <c:v>45063</c:v>
                </c:pt>
                <c:pt idx="306">
                  <c:v>45064</c:v>
                </c:pt>
                <c:pt idx="307">
                  <c:v>45065</c:v>
                </c:pt>
                <c:pt idx="308">
                  <c:v>45066</c:v>
                </c:pt>
                <c:pt idx="309">
                  <c:v>45067</c:v>
                </c:pt>
                <c:pt idx="310">
                  <c:v>45068</c:v>
                </c:pt>
                <c:pt idx="311">
                  <c:v>45069</c:v>
                </c:pt>
                <c:pt idx="312">
                  <c:v>45070</c:v>
                </c:pt>
                <c:pt idx="313">
                  <c:v>45071</c:v>
                </c:pt>
                <c:pt idx="314">
                  <c:v>45072</c:v>
                </c:pt>
                <c:pt idx="315">
                  <c:v>45073</c:v>
                </c:pt>
                <c:pt idx="316">
                  <c:v>45074</c:v>
                </c:pt>
                <c:pt idx="317">
                  <c:v>45075</c:v>
                </c:pt>
                <c:pt idx="318">
                  <c:v>45076</c:v>
                </c:pt>
                <c:pt idx="319">
                  <c:v>45077</c:v>
                </c:pt>
                <c:pt idx="320">
                  <c:v>45078</c:v>
                </c:pt>
                <c:pt idx="321">
                  <c:v>45079</c:v>
                </c:pt>
                <c:pt idx="322">
                  <c:v>45080</c:v>
                </c:pt>
                <c:pt idx="323">
                  <c:v>45081</c:v>
                </c:pt>
                <c:pt idx="324">
                  <c:v>45082</c:v>
                </c:pt>
                <c:pt idx="325">
                  <c:v>45083</c:v>
                </c:pt>
                <c:pt idx="326">
                  <c:v>45084</c:v>
                </c:pt>
                <c:pt idx="327">
                  <c:v>45085</c:v>
                </c:pt>
                <c:pt idx="328">
                  <c:v>45086</c:v>
                </c:pt>
                <c:pt idx="329">
                  <c:v>45087</c:v>
                </c:pt>
                <c:pt idx="330">
                  <c:v>45088</c:v>
                </c:pt>
                <c:pt idx="331">
                  <c:v>45089</c:v>
                </c:pt>
                <c:pt idx="332">
                  <c:v>45090</c:v>
                </c:pt>
                <c:pt idx="333">
                  <c:v>45091</c:v>
                </c:pt>
                <c:pt idx="334">
                  <c:v>45092</c:v>
                </c:pt>
                <c:pt idx="335">
                  <c:v>45093</c:v>
                </c:pt>
                <c:pt idx="336">
                  <c:v>45094</c:v>
                </c:pt>
                <c:pt idx="337">
                  <c:v>45095</c:v>
                </c:pt>
                <c:pt idx="338">
                  <c:v>45096</c:v>
                </c:pt>
                <c:pt idx="339">
                  <c:v>45097</c:v>
                </c:pt>
                <c:pt idx="340">
                  <c:v>45098</c:v>
                </c:pt>
                <c:pt idx="341">
                  <c:v>45099</c:v>
                </c:pt>
                <c:pt idx="342">
                  <c:v>45100</c:v>
                </c:pt>
                <c:pt idx="343">
                  <c:v>45101</c:v>
                </c:pt>
                <c:pt idx="344">
                  <c:v>45102</c:v>
                </c:pt>
                <c:pt idx="345">
                  <c:v>45103</c:v>
                </c:pt>
                <c:pt idx="346">
                  <c:v>45104</c:v>
                </c:pt>
                <c:pt idx="347">
                  <c:v>45105</c:v>
                </c:pt>
                <c:pt idx="348">
                  <c:v>45106</c:v>
                </c:pt>
                <c:pt idx="349">
                  <c:v>45107</c:v>
                </c:pt>
                <c:pt idx="350">
                  <c:v>45108</c:v>
                </c:pt>
                <c:pt idx="351">
                  <c:v>45109</c:v>
                </c:pt>
                <c:pt idx="352">
                  <c:v>45110</c:v>
                </c:pt>
                <c:pt idx="353">
                  <c:v>45111</c:v>
                </c:pt>
                <c:pt idx="354">
                  <c:v>45112</c:v>
                </c:pt>
                <c:pt idx="355">
                  <c:v>45113</c:v>
                </c:pt>
                <c:pt idx="356">
                  <c:v>45114</c:v>
                </c:pt>
                <c:pt idx="357">
                  <c:v>45115</c:v>
                </c:pt>
                <c:pt idx="358">
                  <c:v>45116</c:v>
                </c:pt>
                <c:pt idx="359">
                  <c:v>45117</c:v>
                </c:pt>
                <c:pt idx="360">
                  <c:v>45118</c:v>
                </c:pt>
                <c:pt idx="361">
                  <c:v>45119</c:v>
                </c:pt>
                <c:pt idx="362">
                  <c:v>45120</c:v>
                </c:pt>
                <c:pt idx="363">
                  <c:v>45121</c:v>
                </c:pt>
                <c:pt idx="364">
                  <c:v>45122</c:v>
                </c:pt>
                <c:pt idx="365">
                  <c:v>45123</c:v>
                </c:pt>
                <c:pt idx="366">
                  <c:v>45124</c:v>
                </c:pt>
                <c:pt idx="367">
                  <c:v>45125</c:v>
                </c:pt>
                <c:pt idx="368">
                  <c:v>45126</c:v>
                </c:pt>
                <c:pt idx="369">
                  <c:v>45127</c:v>
                </c:pt>
                <c:pt idx="370">
                  <c:v>45128</c:v>
                </c:pt>
                <c:pt idx="371">
                  <c:v>45129</c:v>
                </c:pt>
                <c:pt idx="372">
                  <c:v>45130</c:v>
                </c:pt>
                <c:pt idx="373">
                  <c:v>45131</c:v>
                </c:pt>
                <c:pt idx="374">
                  <c:v>45132</c:v>
                </c:pt>
                <c:pt idx="375">
                  <c:v>45133</c:v>
                </c:pt>
                <c:pt idx="376">
                  <c:v>45134</c:v>
                </c:pt>
                <c:pt idx="377">
                  <c:v>45135</c:v>
                </c:pt>
                <c:pt idx="378">
                  <c:v>45136</c:v>
                </c:pt>
                <c:pt idx="379">
                  <c:v>45137</c:v>
                </c:pt>
                <c:pt idx="380">
                  <c:v>45138</c:v>
                </c:pt>
                <c:pt idx="381">
                  <c:v>45139</c:v>
                </c:pt>
                <c:pt idx="382">
                  <c:v>45140</c:v>
                </c:pt>
                <c:pt idx="383">
                  <c:v>45141</c:v>
                </c:pt>
                <c:pt idx="384">
                  <c:v>45142</c:v>
                </c:pt>
                <c:pt idx="385">
                  <c:v>45143</c:v>
                </c:pt>
                <c:pt idx="386">
                  <c:v>45144</c:v>
                </c:pt>
                <c:pt idx="387">
                  <c:v>45145</c:v>
                </c:pt>
                <c:pt idx="388">
                  <c:v>45146</c:v>
                </c:pt>
                <c:pt idx="389">
                  <c:v>45147</c:v>
                </c:pt>
                <c:pt idx="390">
                  <c:v>45148</c:v>
                </c:pt>
                <c:pt idx="391">
                  <c:v>45149</c:v>
                </c:pt>
                <c:pt idx="392">
                  <c:v>45150</c:v>
                </c:pt>
                <c:pt idx="393">
                  <c:v>45151</c:v>
                </c:pt>
                <c:pt idx="394">
                  <c:v>45152</c:v>
                </c:pt>
                <c:pt idx="395">
                  <c:v>45153</c:v>
                </c:pt>
                <c:pt idx="396">
                  <c:v>45154</c:v>
                </c:pt>
                <c:pt idx="397">
                  <c:v>45155</c:v>
                </c:pt>
                <c:pt idx="398">
                  <c:v>45156</c:v>
                </c:pt>
                <c:pt idx="399">
                  <c:v>45157</c:v>
                </c:pt>
                <c:pt idx="400">
                  <c:v>45158</c:v>
                </c:pt>
                <c:pt idx="401">
                  <c:v>45159</c:v>
                </c:pt>
                <c:pt idx="402">
                  <c:v>45160</c:v>
                </c:pt>
                <c:pt idx="403">
                  <c:v>45161</c:v>
                </c:pt>
                <c:pt idx="404">
                  <c:v>45162</c:v>
                </c:pt>
                <c:pt idx="405">
                  <c:v>45163</c:v>
                </c:pt>
                <c:pt idx="406">
                  <c:v>45164</c:v>
                </c:pt>
                <c:pt idx="407">
                  <c:v>45165</c:v>
                </c:pt>
                <c:pt idx="408">
                  <c:v>45166</c:v>
                </c:pt>
                <c:pt idx="409">
                  <c:v>45167</c:v>
                </c:pt>
                <c:pt idx="410">
                  <c:v>45168</c:v>
                </c:pt>
                <c:pt idx="411">
                  <c:v>45169</c:v>
                </c:pt>
                <c:pt idx="412">
                  <c:v>45170</c:v>
                </c:pt>
                <c:pt idx="413">
                  <c:v>45171</c:v>
                </c:pt>
                <c:pt idx="414">
                  <c:v>45172</c:v>
                </c:pt>
                <c:pt idx="415">
                  <c:v>45173</c:v>
                </c:pt>
                <c:pt idx="416">
                  <c:v>45174</c:v>
                </c:pt>
                <c:pt idx="417">
                  <c:v>45175</c:v>
                </c:pt>
                <c:pt idx="418">
                  <c:v>45176</c:v>
                </c:pt>
                <c:pt idx="419">
                  <c:v>45177</c:v>
                </c:pt>
                <c:pt idx="420">
                  <c:v>45178</c:v>
                </c:pt>
                <c:pt idx="421">
                  <c:v>45179</c:v>
                </c:pt>
                <c:pt idx="422">
                  <c:v>45180</c:v>
                </c:pt>
                <c:pt idx="423">
                  <c:v>45181</c:v>
                </c:pt>
                <c:pt idx="424">
                  <c:v>45182</c:v>
                </c:pt>
                <c:pt idx="425">
                  <c:v>45183</c:v>
                </c:pt>
                <c:pt idx="426">
                  <c:v>45184</c:v>
                </c:pt>
                <c:pt idx="427">
                  <c:v>45185</c:v>
                </c:pt>
                <c:pt idx="428">
                  <c:v>45186</c:v>
                </c:pt>
                <c:pt idx="429">
                  <c:v>45187</c:v>
                </c:pt>
                <c:pt idx="430">
                  <c:v>45188</c:v>
                </c:pt>
                <c:pt idx="431">
                  <c:v>45189</c:v>
                </c:pt>
                <c:pt idx="432">
                  <c:v>45190</c:v>
                </c:pt>
                <c:pt idx="433">
                  <c:v>45191</c:v>
                </c:pt>
                <c:pt idx="434">
                  <c:v>45192</c:v>
                </c:pt>
                <c:pt idx="435">
                  <c:v>45193</c:v>
                </c:pt>
                <c:pt idx="436">
                  <c:v>45194</c:v>
                </c:pt>
                <c:pt idx="437">
                  <c:v>45195</c:v>
                </c:pt>
                <c:pt idx="438">
                  <c:v>45196</c:v>
                </c:pt>
                <c:pt idx="439">
                  <c:v>45197</c:v>
                </c:pt>
                <c:pt idx="440">
                  <c:v>45198</c:v>
                </c:pt>
                <c:pt idx="441">
                  <c:v>45199</c:v>
                </c:pt>
                <c:pt idx="442">
                  <c:v>45200</c:v>
                </c:pt>
                <c:pt idx="443">
                  <c:v>45201</c:v>
                </c:pt>
                <c:pt idx="444">
                  <c:v>45202</c:v>
                </c:pt>
                <c:pt idx="445">
                  <c:v>45203</c:v>
                </c:pt>
                <c:pt idx="446">
                  <c:v>45204</c:v>
                </c:pt>
                <c:pt idx="447">
                  <c:v>45205</c:v>
                </c:pt>
                <c:pt idx="448">
                  <c:v>45206</c:v>
                </c:pt>
                <c:pt idx="449">
                  <c:v>45207</c:v>
                </c:pt>
                <c:pt idx="450">
                  <c:v>45208</c:v>
                </c:pt>
                <c:pt idx="451">
                  <c:v>45209</c:v>
                </c:pt>
                <c:pt idx="452">
                  <c:v>45210</c:v>
                </c:pt>
                <c:pt idx="453">
                  <c:v>45211</c:v>
                </c:pt>
                <c:pt idx="454">
                  <c:v>45212</c:v>
                </c:pt>
                <c:pt idx="455">
                  <c:v>45213</c:v>
                </c:pt>
                <c:pt idx="456">
                  <c:v>45214</c:v>
                </c:pt>
                <c:pt idx="457">
                  <c:v>45215</c:v>
                </c:pt>
                <c:pt idx="458">
                  <c:v>45216</c:v>
                </c:pt>
                <c:pt idx="459">
                  <c:v>45217</c:v>
                </c:pt>
              </c:numCache>
            </c:numRef>
          </c:cat>
          <c:val>
            <c:numRef>
              <c:f>'Précipitations journalières'!$D$2:$D$11055</c:f>
              <c:numCache>
                <c:formatCode>General</c:formatCode>
                <c:ptCount val="11054"/>
                <c:pt idx="0">
                  <c:v>0</c:v>
                </c:pt>
                <c:pt idx="1">
                  <c:v>0</c:v>
                </c:pt>
                <c:pt idx="2">
                  <c:v>0</c:v>
                </c:pt>
                <c:pt idx="3">
                  <c:v>0</c:v>
                </c:pt>
                <c:pt idx="4">
                  <c:v>-0.4</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0.20000000000000018</c:v>
                </c:pt>
                <c:pt idx="20">
                  <c:v>-0.2</c:v>
                </c:pt>
                <c:pt idx="21">
                  <c:v>0</c:v>
                </c:pt>
                <c:pt idx="22">
                  <c:v>0</c:v>
                </c:pt>
                <c:pt idx="23">
                  <c:v>0</c:v>
                </c:pt>
                <c:pt idx="24">
                  <c:v>0</c:v>
                </c:pt>
                <c:pt idx="25">
                  <c:v>0</c:v>
                </c:pt>
                <c:pt idx="26">
                  <c:v>0</c:v>
                </c:pt>
                <c:pt idx="27">
                  <c:v>0</c:v>
                </c:pt>
                <c:pt idx="28">
                  <c:v>0</c:v>
                </c:pt>
                <c:pt idx="29">
                  <c:v>3.2</c:v>
                </c:pt>
                <c:pt idx="30">
                  <c:v>8.7999999999999972</c:v>
                </c:pt>
                <c:pt idx="31">
                  <c:v>0.4</c:v>
                </c:pt>
                <c:pt idx="32">
                  <c:v>2.3999999999999995</c:v>
                </c:pt>
                <c:pt idx="33">
                  <c:v>0</c:v>
                </c:pt>
                <c:pt idx="34">
                  <c:v>12.2</c:v>
                </c:pt>
                <c:pt idx="35">
                  <c:v>3.2000000000000028</c:v>
                </c:pt>
                <c:pt idx="36">
                  <c:v>0</c:v>
                </c:pt>
                <c:pt idx="37">
                  <c:v>0</c:v>
                </c:pt>
                <c:pt idx="38">
                  <c:v>0</c:v>
                </c:pt>
                <c:pt idx="39">
                  <c:v>0</c:v>
                </c:pt>
                <c:pt idx="40">
                  <c:v>0</c:v>
                </c:pt>
                <c:pt idx="41">
                  <c:v>2.2000000000000002</c:v>
                </c:pt>
                <c:pt idx="42">
                  <c:v>0</c:v>
                </c:pt>
                <c:pt idx="43">
                  <c:v>0</c:v>
                </c:pt>
                <c:pt idx="44">
                  <c:v>0</c:v>
                </c:pt>
                <c:pt idx="45">
                  <c:v>0</c:v>
                </c:pt>
                <c:pt idx="46">
                  <c:v>3.1999999999999993</c:v>
                </c:pt>
                <c:pt idx="47">
                  <c:v>0</c:v>
                </c:pt>
                <c:pt idx="48">
                  <c:v>2.6000000000000005</c:v>
                </c:pt>
                <c:pt idx="49">
                  <c:v>0.20000000000000018</c:v>
                </c:pt>
                <c:pt idx="50">
                  <c:v>0.2</c:v>
                </c:pt>
                <c:pt idx="51">
                  <c:v>0</c:v>
                </c:pt>
                <c:pt idx="52">
                  <c:v>0.2</c:v>
                </c:pt>
                <c:pt idx="53">
                  <c:v>1.8000000000000007</c:v>
                </c:pt>
                <c:pt idx="54">
                  <c:v>5.6000000000000014</c:v>
                </c:pt>
                <c:pt idx="55">
                  <c:v>-0.79999999999999893</c:v>
                </c:pt>
                <c:pt idx="56">
                  <c:v>-0.20000000000000018</c:v>
                </c:pt>
                <c:pt idx="57">
                  <c:v>0</c:v>
                </c:pt>
                <c:pt idx="58">
                  <c:v>0</c:v>
                </c:pt>
                <c:pt idx="59">
                  <c:v>1</c:v>
                </c:pt>
                <c:pt idx="60">
                  <c:v>1</c:v>
                </c:pt>
                <c:pt idx="61">
                  <c:v>4</c:v>
                </c:pt>
                <c:pt idx="62">
                  <c:v>0</c:v>
                </c:pt>
                <c:pt idx="63">
                  <c:v>0.59999999999999987</c:v>
                </c:pt>
                <c:pt idx="64">
                  <c:v>0.2</c:v>
                </c:pt>
                <c:pt idx="65">
                  <c:v>0</c:v>
                </c:pt>
                <c:pt idx="66">
                  <c:v>0</c:v>
                </c:pt>
                <c:pt idx="67">
                  <c:v>0</c:v>
                </c:pt>
                <c:pt idx="68">
                  <c:v>0</c:v>
                </c:pt>
                <c:pt idx="69">
                  <c:v>0</c:v>
                </c:pt>
                <c:pt idx="70">
                  <c:v>0</c:v>
                </c:pt>
                <c:pt idx="71">
                  <c:v>0.39999999999999991</c:v>
                </c:pt>
                <c:pt idx="72">
                  <c:v>1.7999999999999989</c:v>
                </c:pt>
                <c:pt idx="73">
                  <c:v>1.8000000000000007</c:v>
                </c:pt>
                <c:pt idx="74">
                  <c:v>4.5999999999999979</c:v>
                </c:pt>
                <c:pt idx="75">
                  <c:v>3.6000000000000014</c:v>
                </c:pt>
                <c:pt idx="76">
                  <c:v>0.8</c:v>
                </c:pt>
                <c:pt idx="77">
                  <c:v>1.3999999999999986</c:v>
                </c:pt>
                <c:pt idx="78">
                  <c:v>4.3999999999999986</c:v>
                </c:pt>
                <c:pt idx="79">
                  <c:v>0</c:v>
                </c:pt>
                <c:pt idx="80">
                  <c:v>1.2</c:v>
                </c:pt>
                <c:pt idx="81">
                  <c:v>2</c:v>
                </c:pt>
                <c:pt idx="82">
                  <c:v>0</c:v>
                </c:pt>
                <c:pt idx="83">
                  <c:v>0</c:v>
                </c:pt>
                <c:pt idx="84">
                  <c:v>0</c:v>
                </c:pt>
                <c:pt idx="85">
                  <c:v>-0.2</c:v>
                </c:pt>
                <c:pt idx="86">
                  <c:v>2</c:v>
                </c:pt>
                <c:pt idx="87">
                  <c:v>0.2</c:v>
                </c:pt>
                <c:pt idx="88">
                  <c:v>0.4</c:v>
                </c:pt>
                <c:pt idx="89">
                  <c:v>0.4</c:v>
                </c:pt>
                <c:pt idx="90">
                  <c:v>4.4000000000000021</c:v>
                </c:pt>
                <c:pt idx="91">
                  <c:v>0.79999999999999893</c:v>
                </c:pt>
                <c:pt idx="92">
                  <c:v>-0.2</c:v>
                </c:pt>
                <c:pt idx="93">
                  <c:v>0</c:v>
                </c:pt>
                <c:pt idx="94">
                  <c:v>0</c:v>
                </c:pt>
                <c:pt idx="95">
                  <c:v>0</c:v>
                </c:pt>
                <c:pt idx="96">
                  <c:v>0.2</c:v>
                </c:pt>
                <c:pt idx="97">
                  <c:v>2</c:v>
                </c:pt>
                <c:pt idx="98">
                  <c:v>-0.20000000000000018</c:v>
                </c:pt>
                <c:pt idx="99">
                  <c:v>0.59999999999999964</c:v>
                </c:pt>
                <c:pt idx="100">
                  <c:v>0</c:v>
                </c:pt>
                <c:pt idx="101">
                  <c:v>0.2</c:v>
                </c:pt>
                <c:pt idx="102">
                  <c:v>0</c:v>
                </c:pt>
                <c:pt idx="103">
                  <c:v>0</c:v>
                </c:pt>
                <c:pt idx="104">
                  <c:v>0</c:v>
                </c:pt>
                <c:pt idx="105">
                  <c:v>0</c:v>
                </c:pt>
                <c:pt idx="106">
                  <c:v>0</c:v>
                </c:pt>
                <c:pt idx="107">
                  <c:v>0</c:v>
                </c:pt>
                <c:pt idx="108">
                  <c:v>0.80000000000000071</c:v>
                </c:pt>
                <c:pt idx="109">
                  <c:v>0</c:v>
                </c:pt>
                <c:pt idx="110">
                  <c:v>0.59999999999999787</c:v>
                </c:pt>
                <c:pt idx="111">
                  <c:v>0</c:v>
                </c:pt>
                <c:pt idx="112">
                  <c:v>0</c:v>
                </c:pt>
                <c:pt idx="113">
                  <c:v>0</c:v>
                </c:pt>
                <c:pt idx="114">
                  <c:v>0</c:v>
                </c:pt>
                <c:pt idx="115">
                  <c:v>3.9999999999999996</c:v>
                </c:pt>
                <c:pt idx="116">
                  <c:v>-2.9999999999999982</c:v>
                </c:pt>
                <c:pt idx="117">
                  <c:v>0</c:v>
                </c:pt>
                <c:pt idx="118">
                  <c:v>0</c:v>
                </c:pt>
                <c:pt idx="119">
                  <c:v>0</c:v>
                </c:pt>
                <c:pt idx="120">
                  <c:v>0.40000000000000008</c:v>
                </c:pt>
                <c:pt idx="121">
                  <c:v>0</c:v>
                </c:pt>
                <c:pt idx="122">
                  <c:v>1</c:v>
                </c:pt>
                <c:pt idx="123">
                  <c:v>-0.20000000000000018</c:v>
                </c:pt>
                <c:pt idx="124">
                  <c:v>0.60000000000000053</c:v>
                </c:pt>
                <c:pt idx="125">
                  <c:v>-0.19999999999999973</c:v>
                </c:pt>
                <c:pt idx="126">
                  <c:v>-0.20000000000000007</c:v>
                </c:pt>
                <c:pt idx="127">
                  <c:v>0.39999999999999902</c:v>
                </c:pt>
                <c:pt idx="128">
                  <c:v>0.40000000000000036</c:v>
                </c:pt>
                <c:pt idx="129">
                  <c:v>0</c:v>
                </c:pt>
                <c:pt idx="130">
                  <c:v>0.39999999999999991</c:v>
                </c:pt>
                <c:pt idx="131">
                  <c:v>0</c:v>
                </c:pt>
                <c:pt idx="132">
                  <c:v>0.40000000000000124</c:v>
                </c:pt>
                <c:pt idx="133">
                  <c:v>0.20000000000000007</c:v>
                </c:pt>
                <c:pt idx="134">
                  <c:v>-0.2</c:v>
                </c:pt>
                <c:pt idx="135">
                  <c:v>0.40000000000000036</c:v>
                </c:pt>
                <c:pt idx="136">
                  <c:v>-0.19999999999999996</c:v>
                </c:pt>
                <c:pt idx="137">
                  <c:v>0</c:v>
                </c:pt>
                <c:pt idx="138">
                  <c:v>0</c:v>
                </c:pt>
                <c:pt idx="139">
                  <c:v>0</c:v>
                </c:pt>
                <c:pt idx="140">
                  <c:v>0</c:v>
                </c:pt>
                <c:pt idx="141">
                  <c:v>0</c:v>
                </c:pt>
                <c:pt idx="142">
                  <c:v>0</c:v>
                </c:pt>
                <c:pt idx="143">
                  <c:v>0.2</c:v>
                </c:pt>
                <c:pt idx="144">
                  <c:v>-0.2</c:v>
                </c:pt>
                <c:pt idx="145">
                  <c:v>0</c:v>
                </c:pt>
                <c:pt idx="146">
                  <c:v>0</c:v>
                </c:pt>
                <c:pt idx="147">
                  <c:v>0</c:v>
                </c:pt>
                <c:pt idx="148">
                  <c:v>0</c:v>
                </c:pt>
                <c:pt idx="149">
                  <c:v>0</c:v>
                </c:pt>
                <c:pt idx="150">
                  <c:v>0</c:v>
                </c:pt>
                <c:pt idx="151">
                  <c:v>1.8000000000000007</c:v>
                </c:pt>
                <c:pt idx="152">
                  <c:v>0</c:v>
                </c:pt>
                <c:pt idx="153">
                  <c:v>0</c:v>
                </c:pt>
                <c:pt idx="154">
                  <c:v>0</c:v>
                </c:pt>
                <c:pt idx="155">
                  <c:v>0</c:v>
                </c:pt>
                <c:pt idx="156">
                  <c:v>0.19999999999999996</c:v>
                </c:pt>
                <c:pt idx="157">
                  <c:v>1</c:v>
                </c:pt>
                <c:pt idx="158">
                  <c:v>0.80000000000000071</c:v>
                </c:pt>
                <c:pt idx="159">
                  <c:v>1.4000000000000004</c:v>
                </c:pt>
                <c:pt idx="160">
                  <c:v>0</c:v>
                </c:pt>
                <c:pt idx="161">
                  <c:v>0</c:v>
                </c:pt>
                <c:pt idx="162">
                  <c:v>0</c:v>
                </c:pt>
                <c:pt idx="163">
                  <c:v>0.60000000000000142</c:v>
                </c:pt>
                <c:pt idx="164">
                  <c:v>0</c:v>
                </c:pt>
                <c:pt idx="165">
                  <c:v>0</c:v>
                </c:pt>
                <c:pt idx="166">
                  <c:v>0.40000000000000213</c:v>
                </c:pt>
                <c:pt idx="167">
                  <c:v>1</c:v>
                </c:pt>
                <c:pt idx="168">
                  <c:v>0.19999999999999996</c:v>
                </c:pt>
                <c:pt idx="169">
                  <c:v>0</c:v>
                </c:pt>
                <c:pt idx="170">
                  <c:v>0.40000000000000036</c:v>
                </c:pt>
                <c:pt idx="171">
                  <c:v>-0.2</c:v>
                </c:pt>
                <c:pt idx="172">
                  <c:v>0.19999999999999996</c:v>
                </c:pt>
                <c:pt idx="173">
                  <c:v>0.60000000000000009</c:v>
                </c:pt>
                <c:pt idx="174">
                  <c:v>-0.4</c:v>
                </c:pt>
                <c:pt idx="175">
                  <c:v>0.20000000000000007</c:v>
                </c:pt>
                <c:pt idx="176">
                  <c:v>0.79999999999999893</c:v>
                </c:pt>
                <c:pt idx="177">
                  <c:v>0.19999999999999929</c:v>
                </c:pt>
                <c:pt idx="178">
                  <c:v>0.19999999999999996</c:v>
                </c:pt>
                <c:pt idx="179">
                  <c:v>0.39999999999999947</c:v>
                </c:pt>
                <c:pt idx="180">
                  <c:v>0.60000000000000009</c:v>
                </c:pt>
                <c:pt idx="181">
                  <c:v>0.39999999999999858</c:v>
                </c:pt>
                <c:pt idx="182">
                  <c:v>1.4000000000000012</c:v>
                </c:pt>
                <c:pt idx="183">
                  <c:v>0.59999999999999964</c:v>
                </c:pt>
                <c:pt idx="184">
                  <c:v>1.1999999999999993</c:v>
                </c:pt>
                <c:pt idx="185">
                  <c:v>0.2</c:v>
                </c:pt>
                <c:pt idx="186">
                  <c:v>0</c:v>
                </c:pt>
                <c:pt idx="187">
                  <c:v>0.2</c:v>
                </c:pt>
                <c:pt idx="188">
                  <c:v>0</c:v>
                </c:pt>
                <c:pt idx="189">
                  <c:v>0.80000000000000027</c:v>
                </c:pt>
                <c:pt idx="190">
                  <c:v>0</c:v>
                </c:pt>
                <c:pt idx="191">
                  <c:v>0</c:v>
                </c:pt>
                <c:pt idx="192">
                  <c:v>-0.39999999999999902</c:v>
                </c:pt>
                <c:pt idx="193">
                  <c:v>0.20000000000000062</c:v>
                </c:pt>
                <c:pt idx="194">
                  <c:v>0</c:v>
                </c:pt>
                <c:pt idx="195">
                  <c:v>0</c:v>
                </c:pt>
                <c:pt idx="196">
                  <c:v>0</c:v>
                </c:pt>
                <c:pt idx="197">
                  <c:v>0</c:v>
                </c:pt>
                <c:pt idx="198">
                  <c:v>0.19999999999999996</c:v>
                </c:pt>
                <c:pt idx="199">
                  <c:v>-0.2</c:v>
                </c:pt>
                <c:pt idx="200">
                  <c:v>0.19999999999999996</c:v>
                </c:pt>
                <c:pt idx="201">
                  <c:v>0</c:v>
                </c:pt>
                <c:pt idx="202">
                  <c:v>-0.20000000000000007</c:v>
                </c:pt>
                <c:pt idx="203">
                  <c:v>0.19999999999999996</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0.2</c:v>
                </c:pt>
                <c:pt idx="218">
                  <c:v>-0.2</c:v>
                </c:pt>
                <c:pt idx="219">
                  <c:v>0.2</c:v>
                </c:pt>
                <c:pt idx="220">
                  <c:v>0</c:v>
                </c:pt>
                <c:pt idx="221">
                  <c:v>0.39999999999999858</c:v>
                </c:pt>
                <c:pt idx="222">
                  <c:v>0</c:v>
                </c:pt>
                <c:pt idx="223">
                  <c:v>0.20000000000000018</c:v>
                </c:pt>
                <c:pt idx="224">
                  <c:v>-0.2</c:v>
                </c:pt>
                <c:pt idx="225">
                  <c:v>0</c:v>
                </c:pt>
                <c:pt idx="226">
                  <c:v>0</c:v>
                </c:pt>
                <c:pt idx="227">
                  <c:v>0</c:v>
                </c:pt>
                <c:pt idx="228">
                  <c:v>0</c:v>
                </c:pt>
                <c:pt idx="229">
                  <c:v>0</c:v>
                </c:pt>
                <c:pt idx="230">
                  <c:v>0</c:v>
                </c:pt>
                <c:pt idx="231">
                  <c:v>0</c:v>
                </c:pt>
                <c:pt idx="232">
                  <c:v>0</c:v>
                </c:pt>
                <c:pt idx="233">
                  <c:v>0</c:v>
                </c:pt>
                <c:pt idx="234">
                  <c:v>0</c:v>
                </c:pt>
                <c:pt idx="235">
                  <c:v>1.1999999999999993</c:v>
                </c:pt>
                <c:pt idx="236">
                  <c:v>0.60000000000000142</c:v>
                </c:pt>
                <c:pt idx="237">
                  <c:v>-0.19999999999999929</c:v>
                </c:pt>
                <c:pt idx="238">
                  <c:v>0</c:v>
                </c:pt>
                <c:pt idx="239">
                  <c:v>0.40000000000000036</c:v>
                </c:pt>
                <c:pt idx="240">
                  <c:v>0</c:v>
                </c:pt>
                <c:pt idx="241">
                  <c:v>0.40000000000000036</c:v>
                </c:pt>
                <c:pt idx="242">
                  <c:v>0</c:v>
                </c:pt>
                <c:pt idx="243">
                  <c:v>0</c:v>
                </c:pt>
                <c:pt idx="244">
                  <c:v>0</c:v>
                </c:pt>
                <c:pt idx="245">
                  <c:v>0</c:v>
                </c:pt>
                <c:pt idx="246">
                  <c:v>0.20000000000000107</c:v>
                </c:pt>
                <c:pt idx="247">
                  <c:v>0</c:v>
                </c:pt>
                <c:pt idx="248">
                  <c:v>0</c:v>
                </c:pt>
                <c:pt idx="249">
                  <c:v>0</c:v>
                </c:pt>
                <c:pt idx="250">
                  <c:v>0</c:v>
                </c:pt>
                <c:pt idx="251">
                  <c:v>0.60000000000000142</c:v>
                </c:pt>
                <c:pt idx="252">
                  <c:v>0</c:v>
                </c:pt>
                <c:pt idx="253">
                  <c:v>0</c:v>
                </c:pt>
                <c:pt idx="254">
                  <c:v>0.20000000000000018</c:v>
                </c:pt>
                <c:pt idx="255">
                  <c:v>0</c:v>
                </c:pt>
                <c:pt idx="256">
                  <c:v>0</c:v>
                </c:pt>
                <c:pt idx="257">
                  <c:v>0.20000000000000018</c:v>
                </c:pt>
                <c:pt idx="258">
                  <c:v>1.5999999999999996</c:v>
                </c:pt>
                <c:pt idx="259">
                  <c:v>-1.0000000000000018</c:v>
                </c:pt>
                <c:pt idx="260">
                  <c:v>0.19999999999999929</c:v>
                </c:pt>
                <c:pt idx="261">
                  <c:v>-0.2</c:v>
                </c:pt>
                <c:pt idx="262">
                  <c:v>0</c:v>
                </c:pt>
                <c:pt idx="263">
                  <c:v>0</c:v>
                </c:pt>
                <c:pt idx="264">
                  <c:v>0</c:v>
                </c:pt>
                <c:pt idx="265">
                  <c:v>0</c:v>
                </c:pt>
                <c:pt idx="266">
                  <c:v>0</c:v>
                </c:pt>
                <c:pt idx="267">
                  <c:v>0</c:v>
                </c:pt>
                <c:pt idx="268">
                  <c:v>-0.2</c:v>
                </c:pt>
                <c:pt idx="269">
                  <c:v>0.20000000000000018</c:v>
                </c:pt>
                <c:pt idx="270">
                  <c:v>0.19999999999999751</c:v>
                </c:pt>
                <c:pt idx="271">
                  <c:v>0.39999999999999991</c:v>
                </c:pt>
                <c:pt idx="272">
                  <c:v>-0.2</c:v>
                </c:pt>
                <c:pt idx="273">
                  <c:v>0</c:v>
                </c:pt>
                <c:pt idx="274">
                  <c:v>0</c:v>
                </c:pt>
                <c:pt idx="275">
                  <c:v>0</c:v>
                </c:pt>
                <c:pt idx="276">
                  <c:v>0</c:v>
                </c:pt>
                <c:pt idx="277">
                  <c:v>0</c:v>
                </c:pt>
                <c:pt idx="278">
                  <c:v>0</c:v>
                </c:pt>
                <c:pt idx="279">
                  <c:v>0</c:v>
                </c:pt>
                <c:pt idx="280">
                  <c:v>0.59999999999999964</c:v>
                </c:pt>
                <c:pt idx="281">
                  <c:v>0</c:v>
                </c:pt>
                <c:pt idx="282">
                  <c:v>-0.19999999999999996</c:v>
                </c:pt>
                <c:pt idx="283">
                  <c:v>0</c:v>
                </c:pt>
                <c:pt idx="284">
                  <c:v>0</c:v>
                </c:pt>
                <c:pt idx="285">
                  <c:v>0</c:v>
                </c:pt>
                <c:pt idx="286">
                  <c:v>0.19999999999999929</c:v>
                </c:pt>
                <c:pt idx="287">
                  <c:v>0</c:v>
                </c:pt>
                <c:pt idx="288">
                  <c:v>0</c:v>
                </c:pt>
                <c:pt idx="289">
                  <c:v>0</c:v>
                </c:pt>
                <c:pt idx="290">
                  <c:v>0</c:v>
                </c:pt>
                <c:pt idx="291">
                  <c:v>0</c:v>
                </c:pt>
                <c:pt idx="292">
                  <c:v>0</c:v>
                </c:pt>
                <c:pt idx="293">
                  <c:v>0.40000000000000013</c:v>
                </c:pt>
                <c:pt idx="294">
                  <c:v>0</c:v>
                </c:pt>
                <c:pt idx="295">
                  <c:v>0.99999999999999911</c:v>
                </c:pt>
                <c:pt idx="296">
                  <c:v>0.4</c:v>
                </c:pt>
                <c:pt idx="297">
                  <c:v>1</c:v>
                </c:pt>
                <c:pt idx="298">
                  <c:v>0.79999999999999716</c:v>
                </c:pt>
                <c:pt idx="299">
                  <c:v>1.0000000000000004</c:v>
                </c:pt>
                <c:pt idx="300">
                  <c:v>2</c:v>
                </c:pt>
                <c:pt idx="301">
                  <c:v>0.2</c:v>
                </c:pt>
                <c:pt idx="302">
                  <c:v>0.79999999999999982</c:v>
                </c:pt>
                <c:pt idx="303">
                  <c:v>-0.2</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16.8</c:v>
                </c:pt>
                <c:pt idx="338">
                  <c:v>-1.2000000000000002</c:v>
                </c:pt>
                <c:pt idx="339">
                  <c:v>0.40000000000000008</c:v>
                </c:pt>
                <c:pt idx="340">
                  <c:v>3.4000000000000004</c:v>
                </c:pt>
                <c:pt idx="341">
                  <c:v>1.2000000000000002</c:v>
                </c:pt>
                <c:pt idx="342">
                  <c:v>0</c:v>
                </c:pt>
                <c:pt idx="343">
                  <c:v>0</c:v>
                </c:pt>
                <c:pt idx="344">
                  <c:v>0</c:v>
                </c:pt>
                <c:pt idx="345">
                  <c:v>0</c:v>
                </c:pt>
                <c:pt idx="346">
                  <c:v>0</c:v>
                </c:pt>
                <c:pt idx="347">
                  <c:v>0</c:v>
                </c:pt>
                <c:pt idx="348">
                  <c:v>0</c:v>
                </c:pt>
                <c:pt idx="349">
                  <c:v>0</c:v>
                </c:pt>
                <c:pt idx="350">
                  <c:v>0.79999999999999982</c:v>
                </c:pt>
                <c:pt idx="351">
                  <c:v>0</c:v>
                </c:pt>
                <c:pt idx="352">
                  <c:v>-0.19999999999999996</c:v>
                </c:pt>
                <c:pt idx="353">
                  <c:v>-0.20000000000000018</c:v>
                </c:pt>
                <c:pt idx="354">
                  <c:v>0</c:v>
                </c:pt>
                <c:pt idx="355">
                  <c:v>0</c:v>
                </c:pt>
                <c:pt idx="356">
                  <c:v>0</c:v>
                </c:pt>
                <c:pt idx="357">
                  <c:v>-0.19999999999999996</c:v>
                </c:pt>
                <c:pt idx="358">
                  <c:v>0</c:v>
                </c:pt>
                <c:pt idx="359">
                  <c:v>0</c:v>
                </c:pt>
                <c:pt idx="360">
                  <c:v>-0.40000000000000036</c:v>
                </c:pt>
                <c:pt idx="361">
                  <c:v>0.20000000000000018</c:v>
                </c:pt>
                <c:pt idx="362">
                  <c:v>0</c:v>
                </c:pt>
                <c:pt idx="363">
                  <c:v>0</c:v>
                </c:pt>
                <c:pt idx="364">
                  <c:v>2.4000000000000021</c:v>
                </c:pt>
                <c:pt idx="365">
                  <c:v>-0.6</c:v>
                </c:pt>
                <c:pt idx="366">
                  <c:v>0</c:v>
                </c:pt>
                <c:pt idx="367">
                  <c:v>-0.8</c:v>
                </c:pt>
                <c:pt idx="368">
                  <c:v>0</c:v>
                </c:pt>
                <c:pt idx="369">
                  <c:v>0</c:v>
                </c:pt>
                <c:pt idx="370">
                  <c:v>0</c:v>
                </c:pt>
                <c:pt idx="371">
                  <c:v>0</c:v>
                </c:pt>
                <c:pt idx="372">
                  <c:v>0</c:v>
                </c:pt>
                <c:pt idx="373">
                  <c:v>0.20000000000000018</c:v>
                </c:pt>
                <c:pt idx="374">
                  <c:v>0.99999999999999822</c:v>
                </c:pt>
                <c:pt idx="375">
                  <c:v>0</c:v>
                </c:pt>
                <c:pt idx="376">
                  <c:v>0</c:v>
                </c:pt>
                <c:pt idx="377">
                  <c:v>7.9999999999999982</c:v>
                </c:pt>
                <c:pt idx="378">
                  <c:v>0.2</c:v>
                </c:pt>
                <c:pt idx="379">
                  <c:v>0.19999999999999996</c:v>
                </c:pt>
                <c:pt idx="380">
                  <c:v>0.59999999999999987</c:v>
                </c:pt>
                <c:pt idx="381">
                  <c:v>1.1999999999999993</c:v>
                </c:pt>
                <c:pt idx="382">
                  <c:v>4.6000000000000014</c:v>
                </c:pt>
                <c:pt idx="383">
                  <c:v>0.59999999999999964</c:v>
                </c:pt>
                <c:pt idx="384">
                  <c:v>2.5999999999999996</c:v>
                </c:pt>
                <c:pt idx="385">
                  <c:v>0.19999999999999996</c:v>
                </c:pt>
                <c:pt idx="386">
                  <c:v>0.99999999999999911</c:v>
                </c:pt>
                <c:pt idx="387">
                  <c:v>0</c:v>
                </c:pt>
                <c:pt idx="388">
                  <c:v>0</c:v>
                </c:pt>
                <c:pt idx="389">
                  <c:v>0</c:v>
                </c:pt>
                <c:pt idx="390">
                  <c:v>0</c:v>
                </c:pt>
                <c:pt idx="391">
                  <c:v>0</c:v>
                </c:pt>
                <c:pt idx="392">
                  <c:v>-0.2</c:v>
                </c:pt>
                <c:pt idx="393">
                  <c:v>0</c:v>
                </c:pt>
                <c:pt idx="394">
                  <c:v>2.8000000000000025</c:v>
                </c:pt>
                <c:pt idx="395">
                  <c:v>1.1999999999999993</c:v>
                </c:pt>
                <c:pt idx="396">
                  <c:v>0.79999999999999716</c:v>
                </c:pt>
                <c:pt idx="397">
                  <c:v>0.2</c:v>
                </c:pt>
                <c:pt idx="398">
                  <c:v>0</c:v>
                </c:pt>
                <c:pt idx="399">
                  <c:v>0</c:v>
                </c:pt>
                <c:pt idx="400">
                  <c:v>0</c:v>
                </c:pt>
                <c:pt idx="401">
                  <c:v>0</c:v>
                </c:pt>
                <c:pt idx="402">
                  <c:v>0</c:v>
                </c:pt>
                <c:pt idx="403">
                  <c:v>0</c:v>
                </c:pt>
                <c:pt idx="404">
                  <c:v>0</c:v>
                </c:pt>
                <c:pt idx="405">
                  <c:v>1.2000000000000002</c:v>
                </c:pt>
                <c:pt idx="406">
                  <c:v>0</c:v>
                </c:pt>
                <c:pt idx="407">
                  <c:v>-0.2</c:v>
                </c:pt>
                <c:pt idx="408">
                  <c:v>-0.19999999999999996</c:v>
                </c:pt>
                <c:pt idx="409">
                  <c:v>-0.2</c:v>
                </c:pt>
                <c:pt idx="410">
                  <c:v>0.19999999999999996</c:v>
                </c:pt>
                <c:pt idx="411">
                  <c:v>-0.2</c:v>
                </c:pt>
                <c:pt idx="412">
                  <c:v>0</c:v>
                </c:pt>
                <c:pt idx="413">
                  <c:v>0</c:v>
                </c:pt>
                <c:pt idx="414">
                  <c:v>0</c:v>
                </c:pt>
                <c:pt idx="415">
                  <c:v>0</c:v>
                </c:pt>
                <c:pt idx="416">
                  <c:v>0</c:v>
                </c:pt>
                <c:pt idx="417">
                  <c:v>0</c:v>
                </c:pt>
                <c:pt idx="418">
                  <c:v>0</c:v>
                </c:pt>
                <c:pt idx="419">
                  <c:v>0</c:v>
                </c:pt>
                <c:pt idx="420">
                  <c:v>0</c:v>
                </c:pt>
                <c:pt idx="421">
                  <c:v>0</c:v>
                </c:pt>
                <c:pt idx="422">
                  <c:v>0</c:v>
                </c:pt>
                <c:pt idx="423">
                  <c:v>0</c:v>
                </c:pt>
                <c:pt idx="424">
                  <c:v>-0.19999999999999996</c:v>
                </c:pt>
                <c:pt idx="425">
                  <c:v>0</c:v>
                </c:pt>
                <c:pt idx="426">
                  <c:v>0</c:v>
                </c:pt>
                <c:pt idx="427">
                  <c:v>0</c:v>
                </c:pt>
                <c:pt idx="428">
                  <c:v>0</c:v>
                </c:pt>
                <c:pt idx="429">
                  <c:v>0.80000000000000071</c:v>
                </c:pt>
                <c:pt idx="430">
                  <c:v>0</c:v>
                </c:pt>
                <c:pt idx="431">
                  <c:v>0</c:v>
                </c:pt>
                <c:pt idx="432">
                  <c:v>2.4000000000000004</c:v>
                </c:pt>
                <c:pt idx="433">
                  <c:v>1.5999999999999979</c:v>
                </c:pt>
                <c:pt idx="434">
                  <c:v>0</c:v>
                </c:pt>
                <c:pt idx="435">
                  <c:v>0</c:v>
                </c:pt>
                <c:pt idx="436">
                  <c:v>0</c:v>
                </c:pt>
                <c:pt idx="437">
                  <c:v>0</c:v>
                </c:pt>
                <c:pt idx="438">
                  <c:v>0</c:v>
                </c:pt>
                <c:pt idx="439">
                  <c:v>0</c:v>
                </c:pt>
                <c:pt idx="440">
                  <c:v>0</c:v>
                </c:pt>
                <c:pt idx="441">
                  <c:v>0</c:v>
                </c:pt>
                <c:pt idx="442">
                  <c:v>0</c:v>
                </c:pt>
                <c:pt idx="443">
                  <c:v>0</c:v>
                </c:pt>
                <c:pt idx="444">
                  <c:v>0.20000000000000007</c:v>
                </c:pt>
                <c:pt idx="445">
                  <c:v>-0.2</c:v>
                </c:pt>
                <c:pt idx="446">
                  <c:v>0</c:v>
                </c:pt>
                <c:pt idx="447">
                  <c:v>0</c:v>
                </c:pt>
                <c:pt idx="448">
                  <c:v>0</c:v>
                </c:pt>
                <c:pt idx="449">
                  <c:v>0</c:v>
                </c:pt>
                <c:pt idx="450">
                  <c:v>0</c:v>
                </c:pt>
                <c:pt idx="451">
                  <c:v>0</c:v>
                </c:pt>
                <c:pt idx="452">
                  <c:v>0</c:v>
                </c:pt>
                <c:pt idx="453">
                  <c:v>0</c:v>
                </c:pt>
                <c:pt idx="454">
                  <c:v>0</c:v>
                </c:pt>
                <c:pt idx="455">
                  <c:v>1</c:v>
                </c:pt>
                <c:pt idx="456">
                  <c:v>0</c:v>
                </c:pt>
                <c:pt idx="457">
                  <c:v>0</c:v>
                </c:pt>
                <c:pt idx="458">
                  <c:v>0</c:v>
                </c:pt>
                <c:pt idx="459">
                  <c:v>1.1999999999999997</c:v>
                </c:pt>
              </c:numCache>
            </c:numRef>
          </c:val>
          <c:extLst xmlns:c16r2="http://schemas.microsoft.com/office/drawing/2015/06/chart">
            <c:ext xmlns:c16="http://schemas.microsoft.com/office/drawing/2014/chart" uri="{C3380CC4-5D6E-409C-BE32-E72D297353CC}">
              <c16:uniqueId val="{00000000-7B3D-40E8-9407-F72987053269}"/>
            </c:ext>
          </c:extLst>
        </c:ser>
        <c:dLbls>
          <c:showLegendKey val="0"/>
          <c:showVal val="0"/>
          <c:showCatName val="0"/>
          <c:showSerName val="0"/>
          <c:showPercent val="0"/>
          <c:showBubbleSize val="0"/>
        </c:dLbls>
        <c:gapWidth val="0"/>
        <c:overlap val="-27"/>
        <c:axId val="522736640"/>
        <c:axId val="159733376"/>
      </c:barChart>
      <c:dateAx>
        <c:axId val="522736640"/>
        <c:scaling>
          <c:orientation val="minMax"/>
        </c:scaling>
        <c:delete val="0"/>
        <c:axPos val="b"/>
        <c:numFmt formatCode="m/d/yyyy"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59733376"/>
        <c:crosses val="autoZero"/>
        <c:auto val="1"/>
        <c:lblOffset val="100"/>
        <c:baseTimeUnit val="days"/>
      </c:dateAx>
      <c:valAx>
        <c:axId val="159733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522736640"/>
        <c:crosses val="autoZero"/>
        <c:crossBetween val="between"/>
      </c:valAx>
      <c:spPr>
        <a:noFill/>
        <a:ln>
          <a:solidFill>
            <a:schemeClr val="tx1"/>
          </a:solid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'Quincey - Jour - été 2023'!$N$1</c:f>
              <c:strCache>
                <c:ptCount val="1"/>
                <c:pt idx="0">
                  <c:v>H Relative Arbre -H Relative Champ</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25400" cap="rnd">
                <a:solidFill>
                  <a:schemeClr val="accent2"/>
                </a:solidFill>
                <a:prstDash val="solid"/>
              </a:ln>
              <a:effectLst/>
            </c:spPr>
            <c:trendlineType val="linear"/>
            <c:dispRSqr val="0"/>
            <c:dispEq val="0"/>
          </c:trendline>
          <c:xVal>
            <c:numRef>
              <c:f>'Quincey - Jour - été 2023'!$E$2:$E$977</c:f>
              <c:numCache>
                <c:formatCode>General</c:formatCode>
                <c:ptCount val="976"/>
                <c:pt idx="0">
                  <c:v>9.69</c:v>
                </c:pt>
                <c:pt idx="1">
                  <c:v>9.92</c:v>
                </c:pt>
                <c:pt idx="2">
                  <c:v>11.38</c:v>
                </c:pt>
                <c:pt idx="3">
                  <c:v>13.85</c:v>
                </c:pt>
                <c:pt idx="4">
                  <c:v>15.85</c:v>
                </c:pt>
                <c:pt idx="5">
                  <c:v>16.14</c:v>
                </c:pt>
                <c:pt idx="6">
                  <c:v>16.64</c:v>
                </c:pt>
                <c:pt idx="7">
                  <c:v>16.46</c:v>
                </c:pt>
                <c:pt idx="8">
                  <c:v>17.350000000000001</c:v>
                </c:pt>
                <c:pt idx="9">
                  <c:v>16.940000000000001</c:v>
                </c:pt>
                <c:pt idx="10">
                  <c:v>16.559999999999999</c:v>
                </c:pt>
                <c:pt idx="11">
                  <c:v>14.7</c:v>
                </c:pt>
                <c:pt idx="12">
                  <c:v>15.72</c:v>
                </c:pt>
                <c:pt idx="13">
                  <c:v>14.53</c:v>
                </c:pt>
                <c:pt idx="14">
                  <c:v>12.43</c:v>
                </c:pt>
                <c:pt idx="15">
                  <c:v>5.05</c:v>
                </c:pt>
                <c:pt idx="16">
                  <c:v>6.93</c:v>
                </c:pt>
                <c:pt idx="17">
                  <c:v>10.220000000000001</c:v>
                </c:pt>
                <c:pt idx="18">
                  <c:v>12.23</c:v>
                </c:pt>
                <c:pt idx="19">
                  <c:v>13.03</c:v>
                </c:pt>
                <c:pt idx="20">
                  <c:v>13</c:v>
                </c:pt>
                <c:pt idx="21">
                  <c:v>14.45</c:v>
                </c:pt>
                <c:pt idx="22">
                  <c:v>15.52</c:v>
                </c:pt>
                <c:pt idx="23">
                  <c:v>15.87</c:v>
                </c:pt>
                <c:pt idx="24">
                  <c:v>16.149999999999999</c:v>
                </c:pt>
                <c:pt idx="25">
                  <c:v>16.71</c:v>
                </c:pt>
                <c:pt idx="26">
                  <c:v>16.899999999999999</c:v>
                </c:pt>
                <c:pt idx="27">
                  <c:v>16.8</c:v>
                </c:pt>
                <c:pt idx="28">
                  <c:v>15.28</c:v>
                </c:pt>
                <c:pt idx="29">
                  <c:v>12.9</c:v>
                </c:pt>
                <c:pt idx="30">
                  <c:v>4.6500000000000004</c:v>
                </c:pt>
                <c:pt idx="31">
                  <c:v>6.13</c:v>
                </c:pt>
                <c:pt idx="32">
                  <c:v>8.4499999999999993</c:v>
                </c:pt>
                <c:pt idx="33">
                  <c:v>10.86</c:v>
                </c:pt>
                <c:pt idx="34">
                  <c:v>13.16</c:v>
                </c:pt>
                <c:pt idx="35">
                  <c:v>15.12</c:v>
                </c:pt>
                <c:pt idx="36">
                  <c:v>16.899999999999999</c:v>
                </c:pt>
                <c:pt idx="37">
                  <c:v>18.23</c:v>
                </c:pt>
                <c:pt idx="38">
                  <c:v>19.21</c:v>
                </c:pt>
                <c:pt idx="39">
                  <c:v>19.93</c:v>
                </c:pt>
                <c:pt idx="40">
                  <c:v>20.079999999999998</c:v>
                </c:pt>
                <c:pt idx="41">
                  <c:v>19.989999999999998</c:v>
                </c:pt>
                <c:pt idx="42">
                  <c:v>19.510000000000002</c:v>
                </c:pt>
                <c:pt idx="43">
                  <c:v>18.11</c:v>
                </c:pt>
                <c:pt idx="44">
                  <c:v>15.65</c:v>
                </c:pt>
                <c:pt idx="45">
                  <c:v>6.83</c:v>
                </c:pt>
                <c:pt idx="46">
                  <c:v>8.2799999999999994</c:v>
                </c:pt>
                <c:pt idx="47">
                  <c:v>10.55</c:v>
                </c:pt>
                <c:pt idx="48">
                  <c:v>13.99</c:v>
                </c:pt>
                <c:pt idx="49">
                  <c:v>16.87</c:v>
                </c:pt>
                <c:pt idx="50">
                  <c:v>19.579999999999998</c:v>
                </c:pt>
                <c:pt idx="51">
                  <c:v>21.77</c:v>
                </c:pt>
                <c:pt idx="52">
                  <c:v>23.2</c:v>
                </c:pt>
                <c:pt idx="53">
                  <c:v>23.31</c:v>
                </c:pt>
                <c:pt idx="54">
                  <c:v>23.5</c:v>
                </c:pt>
                <c:pt idx="55">
                  <c:v>23.16</c:v>
                </c:pt>
                <c:pt idx="56">
                  <c:v>23.45</c:v>
                </c:pt>
                <c:pt idx="57">
                  <c:v>21.08</c:v>
                </c:pt>
                <c:pt idx="58">
                  <c:v>20.21</c:v>
                </c:pt>
                <c:pt idx="59">
                  <c:v>18.649999999999999</c:v>
                </c:pt>
                <c:pt idx="60">
                  <c:v>8.65</c:v>
                </c:pt>
                <c:pt idx="61">
                  <c:v>10.62</c:v>
                </c:pt>
                <c:pt idx="62">
                  <c:v>13.49</c:v>
                </c:pt>
                <c:pt idx="63">
                  <c:v>13.89</c:v>
                </c:pt>
                <c:pt idx="64">
                  <c:v>13.26</c:v>
                </c:pt>
                <c:pt idx="65">
                  <c:v>12.67</c:v>
                </c:pt>
                <c:pt idx="66">
                  <c:v>13.36</c:v>
                </c:pt>
                <c:pt idx="67">
                  <c:v>15.51</c:v>
                </c:pt>
                <c:pt idx="68">
                  <c:v>17.97</c:v>
                </c:pt>
                <c:pt idx="69">
                  <c:v>18.73</c:v>
                </c:pt>
                <c:pt idx="70">
                  <c:v>19.309999999999999</c:v>
                </c:pt>
                <c:pt idx="71">
                  <c:v>18.73</c:v>
                </c:pt>
                <c:pt idx="72">
                  <c:v>18.36</c:v>
                </c:pt>
                <c:pt idx="73">
                  <c:v>17.13</c:v>
                </c:pt>
                <c:pt idx="74">
                  <c:v>14.86</c:v>
                </c:pt>
                <c:pt idx="75">
                  <c:v>9.1199999999999992</c:v>
                </c:pt>
                <c:pt idx="76">
                  <c:v>10.27</c:v>
                </c:pt>
                <c:pt idx="77">
                  <c:v>13.25</c:v>
                </c:pt>
                <c:pt idx="78">
                  <c:v>15.01</c:v>
                </c:pt>
                <c:pt idx="79">
                  <c:v>16.8</c:v>
                </c:pt>
                <c:pt idx="80">
                  <c:v>18.91</c:v>
                </c:pt>
                <c:pt idx="81">
                  <c:v>19.16</c:v>
                </c:pt>
                <c:pt idx="82">
                  <c:v>20.66</c:v>
                </c:pt>
                <c:pt idx="83">
                  <c:v>19.84</c:v>
                </c:pt>
                <c:pt idx="84">
                  <c:v>20.56</c:v>
                </c:pt>
                <c:pt idx="85">
                  <c:v>20.95</c:v>
                </c:pt>
                <c:pt idx="86">
                  <c:v>21.21</c:v>
                </c:pt>
                <c:pt idx="87">
                  <c:v>20.09</c:v>
                </c:pt>
                <c:pt idx="88">
                  <c:v>19.100000000000001</c:v>
                </c:pt>
                <c:pt idx="89">
                  <c:v>17.46</c:v>
                </c:pt>
                <c:pt idx="90">
                  <c:v>12.86</c:v>
                </c:pt>
                <c:pt idx="91">
                  <c:v>12.83</c:v>
                </c:pt>
                <c:pt idx="92">
                  <c:v>13.11</c:v>
                </c:pt>
                <c:pt idx="93">
                  <c:v>14.15</c:v>
                </c:pt>
                <c:pt idx="94">
                  <c:v>14.61</c:v>
                </c:pt>
                <c:pt idx="95">
                  <c:v>15.38</c:v>
                </c:pt>
                <c:pt idx="96">
                  <c:v>16.71</c:v>
                </c:pt>
                <c:pt idx="97">
                  <c:v>17.38</c:v>
                </c:pt>
                <c:pt idx="98">
                  <c:v>16.95</c:v>
                </c:pt>
                <c:pt idx="99">
                  <c:v>17.59</c:v>
                </c:pt>
                <c:pt idx="100">
                  <c:v>18.46</c:v>
                </c:pt>
                <c:pt idx="101">
                  <c:v>17.34</c:v>
                </c:pt>
                <c:pt idx="102">
                  <c:v>18.12</c:v>
                </c:pt>
                <c:pt idx="103">
                  <c:v>18.579999999999998</c:v>
                </c:pt>
                <c:pt idx="104">
                  <c:v>16.73</c:v>
                </c:pt>
                <c:pt idx="105">
                  <c:v>12.09</c:v>
                </c:pt>
                <c:pt idx="106">
                  <c:v>11.85</c:v>
                </c:pt>
                <c:pt idx="107">
                  <c:v>12.24</c:v>
                </c:pt>
                <c:pt idx="108">
                  <c:v>13.01</c:v>
                </c:pt>
                <c:pt idx="109">
                  <c:v>15.04</c:v>
                </c:pt>
                <c:pt idx="110">
                  <c:v>16.45</c:v>
                </c:pt>
                <c:pt idx="111">
                  <c:v>16.78</c:v>
                </c:pt>
                <c:pt idx="112">
                  <c:v>16.670000000000002</c:v>
                </c:pt>
                <c:pt idx="113">
                  <c:v>18.260000000000002</c:v>
                </c:pt>
                <c:pt idx="114">
                  <c:v>18.29</c:v>
                </c:pt>
                <c:pt idx="115">
                  <c:v>19.059999999999999</c:v>
                </c:pt>
                <c:pt idx="116">
                  <c:v>18.23</c:v>
                </c:pt>
                <c:pt idx="117">
                  <c:v>18.12</c:v>
                </c:pt>
                <c:pt idx="118">
                  <c:v>17.34</c:v>
                </c:pt>
                <c:pt idx="119">
                  <c:v>13.85</c:v>
                </c:pt>
                <c:pt idx="120">
                  <c:v>14.06</c:v>
                </c:pt>
                <c:pt idx="121">
                  <c:v>14.12</c:v>
                </c:pt>
                <c:pt idx="122">
                  <c:v>14.01</c:v>
                </c:pt>
                <c:pt idx="123">
                  <c:v>13.55</c:v>
                </c:pt>
                <c:pt idx="124">
                  <c:v>13.66</c:v>
                </c:pt>
                <c:pt idx="125">
                  <c:v>13.33</c:v>
                </c:pt>
                <c:pt idx="126">
                  <c:v>13.41</c:v>
                </c:pt>
                <c:pt idx="127">
                  <c:v>13.91</c:v>
                </c:pt>
                <c:pt idx="128">
                  <c:v>14.02</c:v>
                </c:pt>
                <c:pt idx="129">
                  <c:v>14.44</c:v>
                </c:pt>
                <c:pt idx="130">
                  <c:v>15.27</c:v>
                </c:pt>
                <c:pt idx="131">
                  <c:v>15.43</c:v>
                </c:pt>
                <c:pt idx="132">
                  <c:v>15.41</c:v>
                </c:pt>
                <c:pt idx="133">
                  <c:v>13.98</c:v>
                </c:pt>
                <c:pt idx="134">
                  <c:v>9.2200000000000006</c:v>
                </c:pt>
                <c:pt idx="135">
                  <c:v>10.130000000000001</c:v>
                </c:pt>
                <c:pt idx="136">
                  <c:v>11.08</c:v>
                </c:pt>
                <c:pt idx="137">
                  <c:v>11.38</c:v>
                </c:pt>
                <c:pt idx="138">
                  <c:v>10.39</c:v>
                </c:pt>
                <c:pt idx="139">
                  <c:v>10.37</c:v>
                </c:pt>
                <c:pt idx="140">
                  <c:v>10.53</c:v>
                </c:pt>
                <c:pt idx="141">
                  <c:v>11.58</c:v>
                </c:pt>
                <c:pt idx="142">
                  <c:v>12.37</c:v>
                </c:pt>
                <c:pt idx="143">
                  <c:v>12.98</c:v>
                </c:pt>
                <c:pt idx="144">
                  <c:v>13.84</c:v>
                </c:pt>
                <c:pt idx="145">
                  <c:v>13.2</c:v>
                </c:pt>
                <c:pt idx="146">
                  <c:v>14.94</c:v>
                </c:pt>
                <c:pt idx="147">
                  <c:v>13.27</c:v>
                </c:pt>
                <c:pt idx="148">
                  <c:v>9.0500000000000007</c:v>
                </c:pt>
                <c:pt idx="149">
                  <c:v>9.5500000000000007</c:v>
                </c:pt>
                <c:pt idx="150">
                  <c:v>11.1</c:v>
                </c:pt>
                <c:pt idx="151">
                  <c:v>13.3</c:v>
                </c:pt>
                <c:pt idx="152">
                  <c:v>13.07</c:v>
                </c:pt>
                <c:pt idx="153">
                  <c:v>13.45</c:v>
                </c:pt>
                <c:pt idx="154">
                  <c:v>15.25</c:v>
                </c:pt>
                <c:pt idx="155">
                  <c:v>14.97</c:v>
                </c:pt>
                <c:pt idx="156">
                  <c:v>16.579999999999998</c:v>
                </c:pt>
                <c:pt idx="157">
                  <c:v>17.48</c:v>
                </c:pt>
                <c:pt idx="158">
                  <c:v>17.71</c:v>
                </c:pt>
                <c:pt idx="159">
                  <c:v>15.68</c:v>
                </c:pt>
                <c:pt idx="160">
                  <c:v>16.079999999999998</c:v>
                </c:pt>
                <c:pt idx="161">
                  <c:v>15.46</c:v>
                </c:pt>
                <c:pt idx="162">
                  <c:v>14.12</c:v>
                </c:pt>
                <c:pt idx="163">
                  <c:v>8.93</c:v>
                </c:pt>
                <c:pt idx="164">
                  <c:v>10.039999999999999</c:v>
                </c:pt>
                <c:pt idx="165">
                  <c:v>11.18</c:v>
                </c:pt>
                <c:pt idx="166">
                  <c:v>12.53</c:v>
                </c:pt>
                <c:pt idx="167">
                  <c:v>13.82</c:v>
                </c:pt>
                <c:pt idx="168">
                  <c:v>13.82</c:v>
                </c:pt>
                <c:pt idx="169">
                  <c:v>13.53</c:v>
                </c:pt>
                <c:pt idx="170">
                  <c:v>13.83</c:v>
                </c:pt>
                <c:pt idx="171">
                  <c:v>15.03</c:v>
                </c:pt>
                <c:pt idx="172">
                  <c:v>14.59</c:v>
                </c:pt>
                <c:pt idx="173">
                  <c:v>13.64</c:v>
                </c:pt>
                <c:pt idx="174">
                  <c:v>14.11</c:v>
                </c:pt>
                <c:pt idx="175">
                  <c:v>14.41</c:v>
                </c:pt>
                <c:pt idx="176">
                  <c:v>14.11</c:v>
                </c:pt>
                <c:pt idx="177">
                  <c:v>13.33</c:v>
                </c:pt>
                <c:pt idx="178">
                  <c:v>10.89</c:v>
                </c:pt>
                <c:pt idx="179">
                  <c:v>11.37</c:v>
                </c:pt>
                <c:pt idx="180">
                  <c:v>13.78</c:v>
                </c:pt>
                <c:pt idx="181">
                  <c:v>15.61</c:v>
                </c:pt>
                <c:pt idx="182">
                  <c:v>17.71</c:v>
                </c:pt>
                <c:pt idx="183">
                  <c:v>17.7</c:v>
                </c:pt>
                <c:pt idx="184">
                  <c:v>18.8</c:v>
                </c:pt>
                <c:pt idx="185">
                  <c:v>20.68</c:v>
                </c:pt>
                <c:pt idx="186">
                  <c:v>19.61</c:v>
                </c:pt>
                <c:pt idx="187">
                  <c:v>17.47</c:v>
                </c:pt>
                <c:pt idx="188">
                  <c:v>17.420000000000002</c:v>
                </c:pt>
                <c:pt idx="189">
                  <c:v>14.1</c:v>
                </c:pt>
                <c:pt idx="190">
                  <c:v>14.45</c:v>
                </c:pt>
                <c:pt idx="191">
                  <c:v>14.38</c:v>
                </c:pt>
                <c:pt idx="192">
                  <c:v>12.34</c:v>
                </c:pt>
                <c:pt idx="193">
                  <c:v>8.8699999999999992</c:v>
                </c:pt>
                <c:pt idx="194">
                  <c:v>10.08</c:v>
                </c:pt>
                <c:pt idx="195">
                  <c:v>10.76</c:v>
                </c:pt>
                <c:pt idx="196">
                  <c:v>11.54</c:v>
                </c:pt>
                <c:pt idx="197">
                  <c:v>12.33</c:v>
                </c:pt>
                <c:pt idx="198">
                  <c:v>13.08</c:v>
                </c:pt>
                <c:pt idx="199">
                  <c:v>13.97</c:v>
                </c:pt>
                <c:pt idx="200">
                  <c:v>15.36</c:v>
                </c:pt>
                <c:pt idx="201">
                  <c:v>15.58</c:v>
                </c:pt>
                <c:pt idx="202">
                  <c:v>14.65</c:v>
                </c:pt>
                <c:pt idx="203">
                  <c:v>15.3</c:v>
                </c:pt>
                <c:pt idx="204">
                  <c:v>15.03</c:v>
                </c:pt>
                <c:pt idx="205">
                  <c:v>14.26</c:v>
                </c:pt>
                <c:pt idx="206">
                  <c:v>13.52</c:v>
                </c:pt>
                <c:pt idx="207">
                  <c:v>12.77</c:v>
                </c:pt>
                <c:pt idx="208">
                  <c:v>8.61</c:v>
                </c:pt>
                <c:pt idx="209">
                  <c:v>8.66</c:v>
                </c:pt>
                <c:pt idx="210">
                  <c:v>9.33</c:v>
                </c:pt>
                <c:pt idx="211">
                  <c:v>10.33</c:v>
                </c:pt>
                <c:pt idx="212">
                  <c:v>11.03</c:v>
                </c:pt>
                <c:pt idx="213">
                  <c:v>11.9</c:v>
                </c:pt>
                <c:pt idx="214">
                  <c:v>14.19</c:v>
                </c:pt>
                <c:pt idx="215">
                  <c:v>15.81</c:v>
                </c:pt>
                <c:pt idx="216">
                  <c:v>14.96</c:v>
                </c:pt>
                <c:pt idx="217">
                  <c:v>13.28</c:v>
                </c:pt>
                <c:pt idx="218">
                  <c:v>15.31</c:v>
                </c:pt>
                <c:pt idx="219">
                  <c:v>15.75</c:v>
                </c:pt>
                <c:pt idx="220">
                  <c:v>14.11</c:v>
                </c:pt>
                <c:pt idx="221">
                  <c:v>13.5</c:v>
                </c:pt>
                <c:pt idx="222">
                  <c:v>6.67</c:v>
                </c:pt>
                <c:pt idx="223">
                  <c:v>7.2</c:v>
                </c:pt>
                <c:pt idx="224">
                  <c:v>8.5500000000000007</c:v>
                </c:pt>
                <c:pt idx="225">
                  <c:v>10.49</c:v>
                </c:pt>
                <c:pt idx="226">
                  <c:v>12.03</c:v>
                </c:pt>
                <c:pt idx="227">
                  <c:v>12.77</c:v>
                </c:pt>
                <c:pt idx="228">
                  <c:v>13.81</c:v>
                </c:pt>
                <c:pt idx="229">
                  <c:v>14.89</c:v>
                </c:pt>
                <c:pt idx="230">
                  <c:v>15.35</c:v>
                </c:pt>
                <c:pt idx="231">
                  <c:v>14.91</c:v>
                </c:pt>
                <c:pt idx="232">
                  <c:v>15.25</c:v>
                </c:pt>
                <c:pt idx="233">
                  <c:v>14.17</c:v>
                </c:pt>
                <c:pt idx="234">
                  <c:v>13.97</c:v>
                </c:pt>
                <c:pt idx="235">
                  <c:v>13.69</c:v>
                </c:pt>
                <c:pt idx="236">
                  <c:v>12.02</c:v>
                </c:pt>
                <c:pt idx="237">
                  <c:v>4.5999999999999996</c:v>
                </c:pt>
                <c:pt idx="238">
                  <c:v>7.89</c:v>
                </c:pt>
                <c:pt idx="239">
                  <c:v>9.89</c:v>
                </c:pt>
                <c:pt idx="240">
                  <c:v>11.94</c:v>
                </c:pt>
                <c:pt idx="241">
                  <c:v>13.68</c:v>
                </c:pt>
                <c:pt idx="242">
                  <c:v>14.72</c:v>
                </c:pt>
                <c:pt idx="243">
                  <c:v>15.71</c:v>
                </c:pt>
                <c:pt idx="244">
                  <c:v>16.07</c:v>
                </c:pt>
                <c:pt idx="245">
                  <c:v>15.88</c:v>
                </c:pt>
                <c:pt idx="246">
                  <c:v>16.21</c:v>
                </c:pt>
                <c:pt idx="247">
                  <c:v>15.96</c:v>
                </c:pt>
                <c:pt idx="248">
                  <c:v>15.67</c:v>
                </c:pt>
                <c:pt idx="249">
                  <c:v>15.31</c:v>
                </c:pt>
                <c:pt idx="250">
                  <c:v>14.51</c:v>
                </c:pt>
                <c:pt idx="251">
                  <c:v>12.85</c:v>
                </c:pt>
                <c:pt idx="252">
                  <c:v>2.67</c:v>
                </c:pt>
                <c:pt idx="253">
                  <c:v>3.41</c:v>
                </c:pt>
                <c:pt idx="254">
                  <c:v>7.47</c:v>
                </c:pt>
                <c:pt idx="255">
                  <c:v>10.28</c:v>
                </c:pt>
                <c:pt idx="256">
                  <c:v>12</c:v>
                </c:pt>
                <c:pt idx="257">
                  <c:v>12.5</c:v>
                </c:pt>
                <c:pt idx="258">
                  <c:v>15.12</c:v>
                </c:pt>
                <c:pt idx="259">
                  <c:v>15.53</c:v>
                </c:pt>
                <c:pt idx="260">
                  <c:v>16.420000000000002</c:v>
                </c:pt>
                <c:pt idx="261">
                  <c:v>17.190000000000001</c:v>
                </c:pt>
                <c:pt idx="262">
                  <c:v>17.899999999999999</c:v>
                </c:pt>
                <c:pt idx="263">
                  <c:v>17.489999999999998</c:v>
                </c:pt>
                <c:pt idx="264">
                  <c:v>16.420000000000002</c:v>
                </c:pt>
                <c:pt idx="265">
                  <c:v>16.440000000000001</c:v>
                </c:pt>
                <c:pt idx="266">
                  <c:v>15.54</c:v>
                </c:pt>
                <c:pt idx="267">
                  <c:v>13.21</c:v>
                </c:pt>
                <c:pt idx="268">
                  <c:v>5.32</c:v>
                </c:pt>
                <c:pt idx="269">
                  <c:v>6.19</c:v>
                </c:pt>
                <c:pt idx="270">
                  <c:v>9.23</c:v>
                </c:pt>
                <c:pt idx="271">
                  <c:v>12.03</c:v>
                </c:pt>
                <c:pt idx="272">
                  <c:v>14.13</c:v>
                </c:pt>
                <c:pt idx="273">
                  <c:v>16.239999999999998</c:v>
                </c:pt>
                <c:pt idx="274">
                  <c:v>17.850000000000001</c:v>
                </c:pt>
                <c:pt idx="275">
                  <c:v>18.260000000000002</c:v>
                </c:pt>
                <c:pt idx="276">
                  <c:v>19.02</c:v>
                </c:pt>
                <c:pt idx="277">
                  <c:v>19.239999999999998</c:v>
                </c:pt>
                <c:pt idx="278">
                  <c:v>19.260000000000002</c:v>
                </c:pt>
                <c:pt idx="279">
                  <c:v>19.350000000000001</c:v>
                </c:pt>
                <c:pt idx="280">
                  <c:v>18.86</c:v>
                </c:pt>
                <c:pt idx="281">
                  <c:v>18.52</c:v>
                </c:pt>
                <c:pt idx="282">
                  <c:v>17.350000000000001</c:v>
                </c:pt>
                <c:pt idx="283">
                  <c:v>16.34</c:v>
                </c:pt>
                <c:pt idx="284">
                  <c:v>11.92</c:v>
                </c:pt>
                <c:pt idx="285">
                  <c:v>12.55</c:v>
                </c:pt>
                <c:pt idx="286">
                  <c:v>13.96</c:v>
                </c:pt>
                <c:pt idx="287">
                  <c:v>14.45</c:v>
                </c:pt>
                <c:pt idx="288">
                  <c:v>16.41</c:v>
                </c:pt>
                <c:pt idx="289">
                  <c:v>18.36</c:v>
                </c:pt>
                <c:pt idx="290">
                  <c:v>19.93</c:v>
                </c:pt>
                <c:pt idx="291">
                  <c:v>20.62</c:v>
                </c:pt>
                <c:pt idx="292">
                  <c:v>20.6</c:v>
                </c:pt>
                <c:pt idx="293">
                  <c:v>20.39</c:v>
                </c:pt>
                <c:pt idx="294">
                  <c:v>19.5</c:v>
                </c:pt>
                <c:pt idx="295">
                  <c:v>19.95</c:v>
                </c:pt>
                <c:pt idx="296">
                  <c:v>18.989999999999998</c:v>
                </c:pt>
                <c:pt idx="297">
                  <c:v>18.350000000000001</c:v>
                </c:pt>
                <c:pt idx="298">
                  <c:v>17.62</c:v>
                </c:pt>
                <c:pt idx="299">
                  <c:v>11.78</c:v>
                </c:pt>
                <c:pt idx="300">
                  <c:v>14</c:v>
                </c:pt>
                <c:pt idx="301">
                  <c:v>15.79</c:v>
                </c:pt>
                <c:pt idx="302">
                  <c:v>16.66</c:v>
                </c:pt>
                <c:pt idx="303">
                  <c:v>18.61</c:v>
                </c:pt>
                <c:pt idx="304">
                  <c:v>19.62</c:v>
                </c:pt>
                <c:pt idx="305">
                  <c:v>20.79</c:v>
                </c:pt>
                <c:pt idx="306">
                  <c:v>21.89</c:v>
                </c:pt>
                <c:pt idx="307">
                  <c:v>22.14</c:v>
                </c:pt>
                <c:pt idx="308">
                  <c:v>23.29</c:v>
                </c:pt>
                <c:pt idx="309">
                  <c:v>21.51</c:v>
                </c:pt>
                <c:pt idx="310">
                  <c:v>20.39</c:v>
                </c:pt>
                <c:pt idx="311">
                  <c:v>19.87</c:v>
                </c:pt>
                <c:pt idx="312">
                  <c:v>18.95</c:v>
                </c:pt>
                <c:pt idx="313">
                  <c:v>17.47</c:v>
                </c:pt>
                <c:pt idx="314">
                  <c:v>10.59</c:v>
                </c:pt>
                <c:pt idx="315">
                  <c:v>11.45</c:v>
                </c:pt>
                <c:pt idx="316">
                  <c:v>13.38</c:v>
                </c:pt>
                <c:pt idx="317">
                  <c:v>14.8</c:v>
                </c:pt>
                <c:pt idx="318">
                  <c:v>15.26</c:v>
                </c:pt>
                <c:pt idx="319">
                  <c:v>16.28</c:v>
                </c:pt>
                <c:pt idx="320">
                  <c:v>18.579999999999998</c:v>
                </c:pt>
                <c:pt idx="321">
                  <c:v>20.85</c:v>
                </c:pt>
                <c:pt idx="322">
                  <c:v>21.82</c:v>
                </c:pt>
                <c:pt idx="323">
                  <c:v>22.54</c:v>
                </c:pt>
                <c:pt idx="324">
                  <c:v>23.08</c:v>
                </c:pt>
                <c:pt idx="325">
                  <c:v>22.4</c:v>
                </c:pt>
                <c:pt idx="326">
                  <c:v>21.51</c:v>
                </c:pt>
                <c:pt idx="327">
                  <c:v>19.829999999999998</c:v>
                </c:pt>
                <c:pt idx="328">
                  <c:v>17.579999999999998</c:v>
                </c:pt>
                <c:pt idx="329">
                  <c:v>13.45</c:v>
                </c:pt>
                <c:pt idx="330">
                  <c:v>12.85</c:v>
                </c:pt>
                <c:pt idx="331">
                  <c:v>12.91</c:v>
                </c:pt>
                <c:pt idx="332">
                  <c:v>13.37</c:v>
                </c:pt>
                <c:pt idx="333">
                  <c:v>13.82</c:v>
                </c:pt>
                <c:pt idx="334">
                  <c:v>14.81</c:v>
                </c:pt>
                <c:pt idx="335">
                  <c:v>15.81</c:v>
                </c:pt>
                <c:pt idx="336">
                  <c:v>15.99</c:v>
                </c:pt>
                <c:pt idx="337">
                  <c:v>16.829999999999998</c:v>
                </c:pt>
                <c:pt idx="338">
                  <c:v>16.61</c:v>
                </c:pt>
                <c:pt idx="339">
                  <c:v>16.55</c:v>
                </c:pt>
                <c:pt idx="340">
                  <c:v>18.23</c:v>
                </c:pt>
                <c:pt idx="341">
                  <c:v>17.29</c:v>
                </c:pt>
                <c:pt idx="342">
                  <c:v>16.53</c:v>
                </c:pt>
                <c:pt idx="343">
                  <c:v>14.86</c:v>
                </c:pt>
                <c:pt idx="344">
                  <c:v>6.96</c:v>
                </c:pt>
                <c:pt idx="345">
                  <c:v>6.08</c:v>
                </c:pt>
                <c:pt idx="346">
                  <c:v>8.7100000000000009</c:v>
                </c:pt>
                <c:pt idx="347">
                  <c:v>10.81</c:v>
                </c:pt>
                <c:pt idx="348">
                  <c:v>12.85</c:v>
                </c:pt>
                <c:pt idx="349">
                  <c:v>14.62</c:v>
                </c:pt>
                <c:pt idx="350">
                  <c:v>15.65</c:v>
                </c:pt>
                <c:pt idx="351">
                  <c:v>16.59</c:v>
                </c:pt>
                <c:pt idx="352">
                  <c:v>17.66</c:v>
                </c:pt>
                <c:pt idx="353">
                  <c:v>18.39</c:v>
                </c:pt>
                <c:pt idx="354">
                  <c:v>18.670000000000002</c:v>
                </c:pt>
                <c:pt idx="355">
                  <c:v>18.940000000000001</c:v>
                </c:pt>
                <c:pt idx="356">
                  <c:v>18.149999999999999</c:v>
                </c:pt>
                <c:pt idx="357">
                  <c:v>16.59</c:v>
                </c:pt>
                <c:pt idx="358">
                  <c:v>16.55</c:v>
                </c:pt>
                <c:pt idx="359">
                  <c:v>14.94</c:v>
                </c:pt>
                <c:pt idx="360">
                  <c:v>6.98</c:v>
                </c:pt>
                <c:pt idx="361">
                  <c:v>7.26</c:v>
                </c:pt>
                <c:pt idx="362">
                  <c:v>9.18</c:v>
                </c:pt>
                <c:pt idx="363">
                  <c:v>11.45</c:v>
                </c:pt>
                <c:pt idx="364">
                  <c:v>13.61</c:v>
                </c:pt>
                <c:pt idx="365">
                  <c:v>15.71</c:v>
                </c:pt>
                <c:pt idx="366">
                  <c:v>17.22</c:v>
                </c:pt>
                <c:pt idx="367">
                  <c:v>18.47</c:v>
                </c:pt>
                <c:pt idx="368">
                  <c:v>19.36</c:v>
                </c:pt>
                <c:pt idx="369">
                  <c:v>20.16</c:v>
                </c:pt>
                <c:pt idx="370">
                  <c:v>20.85</c:v>
                </c:pt>
                <c:pt idx="371">
                  <c:v>21.08</c:v>
                </c:pt>
                <c:pt idx="372">
                  <c:v>21.1</c:v>
                </c:pt>
                <c:pt idx="373">
                  <c:v>20.71</c:v>
                </c:pt>
                <c:pt idx="374">
                  <c:v>19.54</c:v>
                </c:pt>
                <c:pt idx="375">
                  <c:v>17.75</c:v>
                </c:pt>
                <c:pt idx="376">
                  <c:v>8.7100000000000009</c:v>
                </c:pt>
                <c:pt idx="377">
                  <c:v>9.01</c:v>
                </c:pt>
                <c:pt idx="378">
                  <c:v>11.83</c:v>
                </c:pt>
                <c:pt idx="379">
                  <c:v>14.17</c:v>
                </c:pt>
                <c:pt idx="380">
                  <c:v>16.399999999999999</c:v>
                </c:pt>
                <c:pt idx="381">
                  <c:v>18.2</c:v>
                </c:pt>
                <c:pt idx="382">
                  <c:v>19.61</c:v>
                </c:pt>
                <c:pt idx="383">
                  <c:v>20.97</c:v>
                </c:pt>
                <c:pt idx="384">
                  <c:v>22.15</c:v>
                </c:pt>
                <c:pt idx="385">
                  <c:v>22.85</c:v>
                </c:pt>
                <c:pt idx="386">
                  <c:v>23.17</c:v>
                </c:pt>
                <c:pt idx="387">
                  <c:v>23.37</c:v>
                </c:pt>
                <c:pt idx="388">
                  <c:v>23</c:v>
                </c:pt>
                <c:pt idx="389">
                  <c:v>22.3</c:v>
                </c:pt>
                <c:pt idx="390">
                  <c:v>20.83</c:v>
                </c:pt>
                <c:pt idx="391">
                  <c:v>18.97</c:v>
                </c:pt>
                <c:pt idx="392">
                  <c:v>9.8000000000000007</c:v>
                </c:pt>
                <c:pt idx="393">
                  <c:v>9.75</c:v>
                </c:pt>
                <c:pt idx="394">
                  <c:v>11.91</c:v>
                </c:pt>
                <c:pt idx="395">
                  <c:v>14.41</c:v>
                </c:pt>
                <c:pt idx="396">
                  <c:v>16.32</c:v>
                </c:pt>
                <c:pt idx="397">
                  <c:v>18.190000000000001</c:v>
                </c:pt>
                <c:pt idx="398">
                  <c:v>19.46</c:v>
                </c:pt>
                <c:pt idx="399">
                  <c:v>21.11</c:v>
                </c:pt>
                <c:pt idx="400">
                  <c:v>22.75</c:v>
                </c:pt>
                <c:pt idx="401">
                  <c:v>23.87</c:v>
                </c:pt>
                <c:pt idx="402">
                  <c:v>24.92</c:v>
                </c:pt>
                <c:pt idx="403">
                  <c:v>25.3</c:v>
                </c:pt>
                <c:pt idx="404">
                  <c:v>24.69</c:v>
                </c:pt>
                <c:pt idx="405">
                  <c:v>22.79</c:v>
                </c:pt>
                <c:pt idx="406">
                  <c:v>21.42</c:v>
                </c:pt>
                <c:pt idx="407">
                  <c:v>19.77</c:v>
                </c:pt>
                <c:pt idx="408">
                  <c:v>9.08</c:v>
                </c:pt>
                <c:pt idx="409">
                  <c:v>10.54</c:v>
                </c:pt>
                <c:pt idx="410">
                  <c:v>12.97</c:v>
                </c:pt>
                <c:pt idx="411">
                  <c:v>15.48</c:v>
                </c:pt>
                <c:pt idx="412">
                  <c:v>17.989999999999998</c:v>
                </c:pt>
                <c:pt idx="413">
                  <c:v>20.47</c:v>
                </c:pt>
                <c:pt idx="414">
                  <c:v>22.35</c:v>
                </c:pt>
                <c:pt idx="415">
                  <c:v>23.88</c:v>
                </c:pt>
                <c:pt idx="416">
                  <c:v>25.01</c:v>
                </c:pt>
                <c:pt idx="417">
                  <c:v>26.06</c:v>
                </c:pt>
                <c:pt idx="418">
                  <c:v>26.24</c:v>
                </c:pt>
                <c:pt idx="419">
                  <c:v>26.08</c:v>
                </c:pt>
                <c:pt idx="420">
                  <c:v>25.48</c:v>
                </c:pt>
                <c:pt idx="421">
                  <c:v>24.62</c:v>
                </c:pt>
                <c:pt idx="422">
                  <c:v>22.91</c:v>
                </c:pt>
                <c:pt idx="423">
                  <c:v>21.01</c:v>
                </c:pt>
                <c:pt idx="424">
                  <c:v>10.95</c:v>
                </c:pt>
                <c:pt idx="425">
                  <c:v>12.01</c:v>
                </c:pt>
                <c:pt idx="426">
                  <c:v>14.57</c:v>
                </c:pt>
                <c:pt idx="427">
                  <c:v>17.16</c:v>
                </c:pt>
                <c:pt idx="428">
                  <c:v>19.260000000000002</c:v>
                </c:pt>
                <c:pt idx="429">
                  <c:v>20.65</c:v>
                </c:pt>
                <c:pt idx="430">
                  <c:v>21.91</c:v>
                </c:pt>
                <c:pt idx="431">
                  <c:v>23.13</c:v>
                </c:pt>
                <c:pt idx="432">
                  <c:v>24.15</c:v>
                </c:pt>
                <c:pt idx="433">
                  <c:v>24.87</c:v>
                </c:pt>
                <c:pt idx="434">
                  <c:v>25.21</c:v>
                </c:pt>
                <c:pt idx="435">
                  <c:v>25.35</c:v>
                </c:pt>
                <c:pt idx="436">
                  <c:v>25.27</c:v>
                </c:pt>
                <c:pt idx="437">
                  <c:v>24.32</c:v>
                </c:pt>
                <c:pt idx="438">
                  <c:v>22.65</c:v>
                </c:pt>
                <c:pt idx="439">
                  <c:v>20.62</c:v>
                </c:pt>
                <c:pt idx="440">
                  <c:v>10.94</c:v>
                </c:pt>
                <c:pt idx="441">
                  <c:v>11.41</c:v>
                </c:pt>
                <c:pt idx="442">
                  <c:v>12.72</c:v>
                </c:pt>
                <c:pt idx="443">
                  <c:v>15.07</c:v>
                </c:pt>
                <c:pt idx="444">
                  <c:v>16.62</c:v>
                </c:pt>
                <c:pt idx="445">
                  <c:v>18.52</c:v>
                </c:pt>
                <c:pt idx="446">
                  <c:v>20.059999999999999</c:v>
                </c:pt>
                <c:pt idx="447">
                  <c:v>21.31</c:v>
                </c:pt>
                <c:pt idx="448">
                  <c:v>22.43</c:v>
                </c:pt>
                <c:pt idx="449">
                  <c:v>23.45</c:v>
                </c:pt>
                <c:pt idx="450">
                  <c:v>23.49</c:v>
                </c:pt>
                <c:pt idx="451">
                  <c:v>23.75</c:v>
                </c:pt>
                <c:pt idx="452">
                  <c:v>23.42</c:v>
                </c:pt>
                <c:pt idx="453">
                  <c:v>22.76</c:v>
                </c:pt>
                <c:pt idx="454">
                  <c:v>21.41</c:v>
                </c:pt>
                <c:pt idx="455">
                  <c:v>19.61</c:v>
                </c:pt>
                <c:pt idx="456">
                  <c:v>10.07</c:v>
                </c:pt>
                <c:pt idx="457">
                  <c:v>11.09</c:v>
                </c:pt>
                <c:pt idx="458">
                  <c:v>13.57</c:v>
                </c:pt>
                <c:pt idx="459">
                  <c:v>15.83</c:v>
                </c:pt>
                <c:pt idx="460">
                  <c:v>18.010000000000002</c:v>
                </c:pt>
                <c:pt idx="461">
                  <c:v>20.07</c:v>
                </c:pt>
                <c:pt idx="462">
                  <c:v>22.12</c:v>
                </c:pt>
                <c:pt idx="463">
                  <c:v>23.97</c:v>
                </c:pt>
                <c:pt idx="464">
                  <c:v>25.17</c:v>
                </c:pt>
                <c:pt idx="465">
                  <c:v>25.81</c:v>
                </c:pt>
                <c:pt idx="466">
                  <c:v>26.24</c:v>
                </c:pt>
                <c:pt idx="467">
                  <c:v>26.14</c:v>
                </c:pt>
                <c:pt idx="468">
                  <c:v>25.77</c:v>
                </c:pt>
                <c:pt idx="469">
                  <c:v>25.06</c:v>
                </c:pt>
                <c:pt idx="470">
                  <c:v>23.74</c:v>
                </c:pt>
                <c:pt idx="471">
                  <c:v>21.63</c:v>
                </c:pt>
                <c:pt idx="472">
                  <c:v>11.45</c:v>
                </c:pt>
                <c:pt idx="473">
                  <c:v>12.44</c:v>
                </c:pt>
                <c:pt idx="474">
                  <c:v>14.87</c:v>
                </c:pt>
                <c:pt idx="475">
                  <c:v>17.510000000000002</c:v>
                </c:pt>
                <c:pt idx="476">
                  <c:v>19.93</c:v>
                </c:pt>
                <c:pt idx="477">
                  <c:v>22.57</c:v>
                </c:pt>
                <c:pt idx="478">
                  <c:v>24.28</c:v>
                </c:pt>
                <c:pt idx="479">
                  <c:v>25.81</c:v>
                </c:pt>
                <c:pt idx="480">
                  <c:v>27.2</c:v>
                </c:pt>
                <c:pt idx="481">
                  <c:v>28.04</c:v>
                </c:pt>
                <c:pt idx="482">
                  <c:v>28.39</c:v>
                </c:pt>
                <c:pt idx="483">
                  <c:v>28.12</c:v>
                </c:pt>
                <c:pt idx="484">
                  <c:v>27.18</c:v>
                </c:pt>
                <c:pt idx="485">
                  <c:v>26.18</c:v>
                </c:pt>
                <c:pt idx="486">
                  <c:v>24.25</c:v>
                </c:pt>
                <c:pt idx="487">
                  <c:v>21.98</c:v>
                </c:pt>
                <c:pt idx="488">
                  <c:v>10.029999999999999</c:v>
                </c:pt>
                <c:pt idx="489">
                  <c:v>10.78</c:v>
                </c:pt>
                <c:pt idx="490">
                  <c:v>12.24</c:v>
                </c:pt>
                <c:pt idx="491">
                  <c:v>13.75</c:v>
                </c:pt>
                <c:pt idx="492">
                  <c:v>14.39</c:v>
                </c:pt>
                <c:pt idx="493">
                  <c:v>16.13</c:v>
                </c:pt>
                <c:pt idx="494">
                  <c:v>18.64</c:v>
                </c:pt>
                <c:pt idx="495">
                  <c:v>20.36</c:v>
                </c:pt>
                <c:pt idx="496">
                  <c:v>21.59</c:v>
                </c:pt>
                <c:pt idx="497">
                  <c:v>22.63</c:v>
                </c:pt>
                <c:pt idx="498">
                  <c:v>23.23</c:v>
                </c:pt>
                <c:pt idx="499">
                  <c:v>23.36</c:v>
                </c:pt>
                <c:pt idx="500">
                  <c:v>22.81</c:v>
                </c:pt>
                <c:pt idx="501">
                  <c:v>21.81</c:v>
                </c:pt>
                <c:pt idx="502">
                  <c:v>20.02</c:v>
                </c:pt>
                <c:pt idx="503">
                  <c:v>18.22</c:v>
                </c:pt>
                <c:pt idx="504">
                  <c:v>8.41</c:v>
                </c:pt>
                <c:pt idx="505">
                  <c:v>9.15</c:v>
                </c:pt>
                <c:pt idx="506">
                  <c:v>12.12</c:v>
                </c:pt>
                <c:pt idx="507">
                  <c:v>14.89</c:v>
                </c:pt>
                <c:pt idx="508">
                  <c:v>17.309999999999999</c:v>
                </c:pt>
                <c:pt idx="509">
                  <c:v>19.350000000000001</c:v>
                </c:pt>
                <c:pt idx="510">
                  <c:v>21.21</c:v>
                </c:pt>
                <c:pt idx="511">
                  <c:v>22.79</c:v>
                </c:pt>
                <c:pt idx="512">
                  <c:v>23.92</c:v>
                </c:pt>
                <c:pt idx="513">
                  <c:v>24.81</c:v>
                </c:pt>
                <c:pt idx="514">
                  <c:v>25.41</c:v>
                </c:pt>
                <c:pt idx="515">
                  <c:v>25.5</c:v>
                </c:pt>
                <c:pt idx="516">
                  <c:v>24.97</c:v>
                </c:pt>
                <c:pt idx="517">
                  <c:v>23.85</c:v>
                </c:pt>
                <c:pt idx="518">
                  <c:v>22.24</c:v>
                </c:pt>
                <c:pt idx="519">
                  <c:v>20.239999999999998</c:v>
                </c:pt>
                <c:pt idx="520">
                  <c:v>10.65</c:v>
                </c:pt>
                <c:pt idx="521">
                  <c:v>10.94</c:v>
                </c:pt>
                <c:pt idx="522">
                  <c:v>13.81</c:v>
                </c:pt>
                <c:pt idx="523">
                  <c:v>16.489999999999998</c:v>
                </c:pt>
                <c:pt idx="524">
                  <c:v>18.809999999999999</c:v>
                </c:pt>
                <c:pt idx="525">
                  <c:v>21.02</c:v>
                </c:pt>
                <c:pt idx="526">
                  <c:v>22.72</c:v>
                </c:pt>
                <c:pt idx="527">
                  <c:v>24.47</c:v>
                </c:pt>
                <c:pt idx="528">
                  <c:v>25.64</c:v>
                </c:pt>
                <c:pt idx="529">
                  <c:v>26.71</c:v>
                </c:pt>
                <c:pt idx="530">
                  <c:v>27.07</c:v>
                </c:pt>
                <c:pt idx="531">
                  <c:v>26.97</c:v>
                </c:pt>
                <c:pt idx="532">
                  <c:v>26.13</c:v>
                </c:pt>
                <c:pt idx="533">
                  <c:v>25.15</c:v>
                </c:pt>
                <c:pt idx="534">
                  <c:v>23.55</c:v>
                </c:pt>
                <c:pt idx="535">
                  <c:v>21.52</c:v>
                </c:pt>
                <c:pt idx="536">
                  <c:v>10.11</c:v>
                </c:pt>
                <c:pt idx="537">
                  <c:v>10.93</c:v>
                </c:pt>
                <c:pt idx="538">
                  <c:v>14.06</c:v>
                </c:pt>
                <c:pt idx="539">
                  <c:v>16.78</c:v>
                </c:pt>
                <c:pt idx="540">
                  <c:v>19.62</c:v>
                </c:pt>
                <c:pt idx="541">
                  <c:v>21.95</c:v>
                </c:pt>
                <c:pt idx="542">
                  <c:v>24.17</c:v>
                </c:pt>
                <c:pt idx="543">
                  <c:v>25.99</c:v>
                </c:pt>
                <c:pt idx="544">
                  <c:v>26.96</c:v>
                </c:pt>
                <c:pt idx="545">
                  <c:v>27.6</c:v>
                </c:pt>
                <c:pt idx="546">
                  <c:v>27.63</c:v>
                </c:pt>
                <c:pt idx="547">
                  <c:v>27.55</c:v>
                </c:pt>
                <c:pt idx="548">
                  <c:v>26.85</c:v>
                </c:pt>
                <c:pt idx="549">
                  <c:v>26.01</c:v>
                </c:pt>
                <c:pt idx="550">
                  <c:v>23.97</c:v>
                </c:pt>
                <c:pt idx="551">
                  <c:v>21.71</c:v>
                </c:pt>
                <c:pt idx="552">
                  <c:v>9.65</c:v>
                </c:pt>
                <c:pt idx="553">
                  <c:v>11.13</c:v>
                </c:pt>
                <c:pt idx="554">
                  <c:v>14.77</c:v>
                </c:pt>
                <c:pt idx="555">
                  <c:v>17.63</c:v>
                </c:pt>
                <c:pt idx="556">
                  <c:v>20.52</c:v>
                </c:pt>
                <c:pt idx="557">
                  <c:v>22.93</c:v>
                </c:pt>
                <c:pt idx="558">
                  <c:v>25.26</c:v>
                </c:pt>
                <c:pt idx="559">
                  <c:v>27.17</c:v>
                </c:pt>
                <c:pt idx="560">
                  <c:v>28.31</c:v>
                </c:pt>
                <c:pt idx="561">
                  <c:v>28.57</c:v>
                </c:pt>
                <c:pt idx="562">
                  <c:v>28.24</c:v>
                </c:pt>
                <c:pt idx="563">
                  <c:v>28.49</c:v>
                </c:pt>
                <c:pt idx="564">
                  <c:v>27.88</c:v>
                </c:pt>
                <c:pt idx="565">
                  <c:v>26.7</c:v>
                </c:pt>
                <c:pt idx="566">
                  <c:v>25.05</c:v>
                </c:pt>
                <c:pt idx="567">
                  <c:v>23.4</c:v>
                </c:pt>
                <c:pt idx="568">
                  <c:v>12.48</c:v>
                </c:pt>
                <c:pt idx="569">
                  <c:v>12.21</c:v>
                </c:pt>
                <c:pt idx="570">
                  <c:v>14.41</c:v>
                </c:pt>
                <c:pt idx="571">
                  <c:v>17.97</c:v>
                </c:pt>
                <c:pt idx="572">
                  <c:v>20.53</c:v>
                </c:pt>
                <c:pt idx="573">
                  <c:v>23.11</c:v>
                </c:pt>
                <c:pt idx="574">
                  <c:v>25.36</c:v>
                </c:pt>
                <c:pt idx="575">
                  <c:v>27.49</c:v>
                </c:pt>
                <c:pt idx="576">
                  <c:v>28.71</c:v>
                </c:pt>
                <c:pt idx="577">
                  <c:v>29.35</c:v>
                </c:pt>
                <c:pt idx="578">
                  <c:v>29.71</c:v>
                </c:pt>
                <c:pt idx="579">
                  <c:v>29.09</c:v>
                </c:pt>
                <c:pt idx="580">
                  <c:v>27.95</c:v>
                </c:pt>
                <c:pt idx="581">
                  <c:v>26.68</c:v>
                </c:pt>
                <c:pt idx="582">
                  <c:v>24.75</c:v>
                </c:pt>
                <c:pt idx="583">
                  <c:v>22.49</c:v>
                </c:pt>
                <c:pt idx="584">
                  <c:v>10.57</c:v>
                </c:pt>
                <c:pt idx="585">
                  <c:v>11.41</c:v>
                </c:pt>
                <c:pt idx="586">
                  <c:v>14.57</c:v>
                </c:pt>
                <c:pt idx="587">
                  <c:v>17.55</c:v>
                </c:pt>
                <c:pt idx="588">
                  <c:v>20.6</c:v>
                </c:pt>
                <c:pt idx="589">
                  <c:v>23.68</c:v>
                </c:pt>
                <c:pt idx="590">
                  <c:v>25.71</c:v>
                </c:pt>
                <c:pt idx="591">
                  <c:v>27.44</c:v>
                </c:pt>
                <c:pt idx="592">
                  <c:v>28.64</c:v>
                </c:pt>
                <c:pt idx="593">
                  <c:v>29.45</c:v>
                </c:pt>
                <c:pt idx="594">
                  <c:v>29.77</c:v>
                </c:pt>
                <c:pt idx="595">
                  <c:v>29.69</c:v>
                </c:pt>
                <c:pt idx="596">
                  <c:v>29.25</c:v>
                </c:pt>
                <c:pt idx="597">
                  <c:v>28.26</c:v>
                </c:pt>
                <c:pt idx="598">
                  <c:v>26.11</c:v>
                </c:pt>
                <c:pt idx="599">
                  <c:v>23.57</c:v>
                </c:pt>
                <c:pt idx="600">
                  <c:v>12.39</c:v>
                </c:pt>
                <c:pt idx="601">
                  <c:v>13.14</c:v>
                </c:pt>
                <c:pt idx="602">
                  <c:v>15.65</c:v>
                </c:pt>
                <c:pt idx="603">
                  <c:v>18.600000000000001</c:v>
                </c:pt>
                <c:pt idx="604">
                  <c:v>21.58</c:v>
                </c:pt>
                <c:pt idx="605">
                  <c:v>23.87</c:v>
                </c:pt>
                <c:pt idx="606">
                  <c:v>26.06</c:v>
                </c:pt>
                <c:pt idx="607">
                  <c:v>28.67</c:v>
                </c:pt>
                <c:pt idx="608">
                  <c:v>30.39</c:v>
                </c:pt>
                <c:pt idx="609">
                  <c:v>31.71</c:v>
                </c:pt>
                <c:pt idx="610">
                  <c:v>30.64</c:v>
                </c:pt>
                <c:pt idx="611">
                  <c:v>30.97</c:v>
                </c:pt>
                <c:pt idx="612">
                  <c:v>30.24</c:v>
                </c:pt>
                <c:pt idx="613">
                  <c:v>27.54</c:v>
                </c:pt>
                <c:pt idx="614">
                  <c:v>26.2</c:v>
                </c:pt>
                <c:pt idx="615">
                  <c:v>24.48</c:v>
                </c:pt>
                <c:pt idx="616">
                  <c:v>18.04</c:v>
                </c:pt>
                <c:pt idx="617">
                  <c:v>11.53</c:v>
                </c:pt>
                <c:pt idx="618">
                  <c:v>12.85</c:v>
                </c:pt>
                <c:pt idx="619">
                  <c:v>16.61</c:v>
                </c:pt>
                <c:pt idx="620">
                  <c:v>19.97</c:v>
                </c:pt>
                <c:pt idx="621">
                  <c:v>23.63</c:v>
                </c:pt>
                <c:pt idx="622">
                  <c:v>25.62</c:v>
                </c:pt>
                <c:pt idx="623">
                  <c:v>27.32</c:v>
                </c:pt>
                <c:pt idx="624">
                  <c:v>28.5</c:v>
                </c:pt>
                <c:pt idx="625">
                  <c:v>29.11</c:v>
                </c:pt>
                <c:pt idx="626">
                  <c:v>28.19</c:v>
                </c:pt>
                <c:pt idx="627">
                  <c:v>28.88</c:v>
                </c:pt>
                <c:pt idx="628">
                  <c:v>21.68</c:v>
                </c:pt>
                <c:pt idx="629">
                  <c:v>20.96</c:v>
                </c:pt>
                <c:pt idx="630">
                  <c:v>21.1</c:v>
                </c:pt>
                <c:pt idx="631">
                  <c:v>21.19</c:v>
                </c:pt>
                <c:pt idx="632">
                  <c:v>20.7</c:v>
                </c:pt>
                <c:pt idx="633">
                  <c:v>18.38</c:v>
                </c:pt>
                <c:pt idx="634">
                  <c:v>18.670000000000002</c:v>
                </c:pt>
                <c:pt idx="635">
                  <c:v>19.04</c:v>
                </c:pt>
                <c:pt idx="636">
                  <c:v>20.38</c:v>
                </c:pt>
                <c:pt idx="637">
                  <c:v>21.69</c:v>
                </c:pt>
                <c:pt idx="638">
                  <c:v>24.02</c:v>
                </c:pt>
                <c:pt idx="639">
                  <c:v>25.72</c:v>
                </c:pt>
                <c:pt idx="640">
                  <c:v>27.49</c:v>
                </c:pt>
                <c:pt idx="641">
                  <c:v>28.14</c:v>
                </c:pt>
                <c:pt idx="642">
                  <c:v>27.96</c:v>
                </c:pt>
                <c:pt idx="643">
                  <c:v>26.75</c:v>
                </c:pt>
                <c:pt idx="644">
                  <c:v>27.97</c:v>
                </c:pt>
                <c:pt idx="645">
                  <c:v>28.17</c:v>
                </c:pt>
                <c:pt idx="646">
                  <c:v>16.350000000000001</c:v>
                </c:pt>
                <c:pt idx="647">
                  <c:v>16.649999999999999</c:v>
                </c:pt>
                <c:pt idx="648">
                  <c:v>17.47</c:v>
                </c:pt>
                <c:pt idx="649">
                  <c:v>18.39</c:v>
                </c:pt>
                <c:pt idx="650">
                  <c:v>19.14</c:v>
                </c:pt>
                <c:pt idx="651">
                  <c:v>19.77</c:v>
                </c:pt>
                <c:pt idx="652">
                  <c:v>20.32</c:v>
                </c:pt>
                <c:pt idx="653">
                  <c:v>23.07</c:v>
                </c:pt>
                <c:pt idx="654">
                  <c:v>25.2</c:v>
                </c:pt>
                <c:pt idx="655">
                  <c:v>26.8</c:v>
                </c:pt>
                <c:pt idx="656">
                  <c:v>28.4</c:v>
                </c:pt>
                <c:pt idx="657">
                  <c:v>29.12</c:v>
                </c:pt>
                <c:pt idx="658">
                  <c:v>29.27</c:v>
                </c:pt>
                <c:pt idx="659">
                  <c:v>28.66</c:v>
                </c:pt>
                <c:pt idx="660">
                  <c:v>26.7</c:v>
                </c:pt>
                <c:pt idx="661">
                  <c:v>23.61</c:v>
                </c:pt>
                <c:pt idx="662">
                  <c:v>12.62</c:v>
                </c:pt>
                <c:pt idx="663">
                  <c:v>13.46</c:v>
                </c:pt>
                <c:pt idx="664">
                  <c:v>16.27</c:v>
                </c:pt>
                <c:pt idx="665">
                  <c:v>19.13</c:v>
                </c:pt>
                <c:pt idx="666">
                  <c:v>21.58</c:v>
                </c:pt>
                <c:pt idx="667">
                  <c:v>23.88</c:v>
                </c:pt>
                <c:pt idx="668">
                  <c:v>26.13</c:v>
                </c:pt>
                <c:pt idx="669">
                  <c:v>27.68</c:v>
                </c:pt>
                <c:pt idx="670">
                  <c:v>28.5</c:v>
                </c:pt>
                <c:pt idx="671">
                  <c:v>28.27</c:v>
                </c:pt>
                <c:pt idx="672">
                  <c:v>28.42</c:v>
                </c:pt>
                <c:pt idx="673">
                  <c:v>28.43</c:v>
                </c:pt>
                <c:pt idx="674">
                  <c:v>27.76</c:v>
                </c:pt>
                <c:pt idx="675">
                  <c:v>27.06</c:v>
                </c:pt>
                <c:pt idx="676">
                  <c:v>25.4</c:v>
                </c:pt>
                <c:pt idx="677">
                  <c:v>22.76</c:v>
                </c:pt>
                <c:pt idx="678">
                  <c:v>10.1</c:v>
                </c:pt>
                <c:pt idx="679">
                  <c:v>10.9</c:v>
                </c:pt>
                <c:pt idx="680">
                  <c:v>15.4</c:v>
                </c:pt>
                <c:pt idx="681">
                  <c:v>18.579999999999998</c:v>
                </c:pt>
                <c:pt idx="682">
                  <c:v>21.46</c:v>
                </c:pt>
                <c:pt idx="683">
                  <c:v>24.33</c:v>
                </c:pt>
                <c:pt idx="684">
                  <c:v>26.48</c:v>
                </c:pt>
                <c:pt idx="685">
                  <c:v>28.32</c:v>
                </c:pt>
                <c:pt idx="686">
                  <c:v>28.78</c:v>
                </c:pt>
                <c:pt idx="687">
                  <c:v>29.1</c:v>
                </c:pt>
                <c:pt idx="688">
                  <c:v>29.25</c:v>
                </c:pt>
                <c:pt idx="689">
                  <c:v>29.18</c:v>
                </c:pt>
                <c:pt idx="690">
                  <c:v>28.89</c:v>
                </c:pt>
                <c:pt idx="691">
                  <c:v>28.06</c:v>
                </c:pt>
                <c:pt idx="692">
                  <c:v>25.52</c:v>
                </c:pt>
                <c:pt idx="693">
                  <c:v>21.95</c:v>
                </c:pt>
                <c:pt idx="694">
                  <c:v>11.34</c:v>
                </c:pt>
                <c:pt idx="695">
                  <c:v>12.46</c:v>
                </c:pt>
                <c:pt idx="696">
                  <c:v>15.69</c:v>
                </c:pt>
                <c:pt idx="697">
                  <c:v>18.850000000000001</c:v>
                </c:pt>
                <c:pt idx="698">
                  <c:v>21.39</c:v>
                </c:pt>
                <c:pt idx="699">
                  <c:v>23.83</c:v>
                </c:pt>
                <c:pt idx="700">
                  <c:v>25.8</c:v>
                </c:pt>
                <c:pt idx="701">
                  <c:v>27.2</c:v>
                </c:pt>
                <c:pt idx="702">
                  <c:v>27.96</c:v>
                </c:pt>
                <c:pt idx="703">
                  <c:v>28.58</c:v>
                </c:pt>
                <c:pt idx="704">
                  <c:v>28.84</c:v>
                </c:pt>
                <c:pt idx="705">
                  <c:v>28.35</c:v>
                </c:pt>
                <c:pt idx="706">
                  <c:v>28.48</c:v>
                </c:pt>
                <c:pt idx="707">
                  <c:v>28.31</c:v>
                </c:pt>
                <c:pt idx="708">
                  <c:v>26.13</c:v>
                </c:pt>
                <c:pt idx="709">
                  <c:v>23.65</c:v>
                </c:pt>
                <c:pt idx="710">
                  <c:v>9.86</c:v>
                </c:pt>
                <c:pt idx="711">
                  <c:v>11.03</c:v>
                </c:pt>
                <c:pt idx="712">
                  <c:v>15.44</c:v>
                </c:pt>
                <c:pt idx="713">
                  <c:v>19.420000000000002</c:v>
                </c:pt>
                <c:pt idx="714">
                  <c:v>23.47</c:v>
                </c:pt>
                <c:pt idx="715">
                  <c:v>25.58</c:v>
                </c:pt>
                <c:pt idx="716">
                  <c:v>27.18</c:v>
                </c:pt>
                <c:pt idx="717">
                  <c:v>28.71</c:v>
                </c:pt>
                <c:pt idx="718">
                  <c:v>29.35</c:v>
                </c:pt>
                <c:pt idx="719">
                  <c:v>30.32</c:v>
                </c:pt>
                <c:pt idx="720">
                  <c:v>30.04</c:v>
                </c:pt>
                <c:pt idx="721">
                  <c:v>30.05</c:v>
                </c:pt>
                <c:pt idx="722">
                  <c:v>29.54</c:v>
                </c:pt>
                <c:pt idx="723">
                  <c:v>27.8</c:v>
                </c:pt>
                <c:pt idx="724">
                  <c:v>27.32</c:v>
                </c:pt>
                <c:pt idx="725">
                  <c:v>22.76</c:v>
                </c:pt>
                <c:pt idx="726">
                  <c:v>12.05</c:v>
                </c:pt>
                <c:pt idx="727">
                  <c:v>13.36</c:v>
                </c:pt>
                <c:pt idx="728">
                  <c:v>16.149999999999999</c:v>
                </c:pt>
                <c:pt idx="729">
                  <c:v>19.190000000000001</c:v>
                </c:pt>
                <c:pt idx="730">
                  <c:v>21.78</c:v>
                </c:pt>
                <c:pt idx="731">
                  <c:v>23.69</c:v>
                </c:pt>
                <c:pt idx="732">
                  <c:v>27.46</c:v>
                </c:pt>
                <c:pt idx="733">
                  <c:v>29.92</c:v>
                </c:pt>
                <c:pt idx="734">
                  <c:v>31.04</c:v>
                </c:pt>
                <c:pt idx="735">
                  <c:v>31.33</c:v>
                </c:pt>
                <c:pt idx="736">
                  <c:v>32.08</c:v>
                </c:pt>
                <c:pt idx="737">
                  <c:v>31.6</c:v>
                </c:pt>
                <c:pt idx="738">
                  <c:v>30.44</c:v>
                </c:pt>
                <c:pt idx="739">
                  <c:v>28.73</c:v>
                </c:pt>
                <c:pt idx="740">
                  <c:v>26.38</c:v>
                </c:pt>
                <c:pt idx="741">
                  <c:v>24.52</c:v>
                </c:pt>
                <c:pt idx="742">
                  <c:v>16.88</c:v>
                </c:pt>
                <c:pt idx="743">
                  <c:v>17.3</c:v>
                </c:pt>
                <c:pt idx="744">
                  <c:v>17.95</c:v>
                </c:pt>
                <c:pt idx="745">
                  <c:v>19.079999999999998</c:v>
                </c:pt>
                <c:pt idx="746">
                  <c:v>20.329999999999998</c:v>
                </c:pt>
                <c:pt idx="747">
                  <c:v>22.7</c:v>
                </c:pt>
                <c:pt idx="748">
                  <c:v>23.37</c:v>
                </c:pt>
                <c:pt idx="749">
                  <c:v>23.62</c:v>
                </c:pt>
                <c:pt idx="750">
                  <c:v>26.68</c:v>
                </c:pt>
                <c:pt idx="751">
                  <c:v>27.81</c:v>
                </c:pt>
                <c:pt idx="752">
                  <c:v>28.89</c:v>
                </c:pt>
                <c:pt idx="753">
                  <c:v>28.9</c:v>
                </c:pt>
                <c:pt idx="754">
                  <c:v>27.7</c:v>
                </c:pt>
                <c:pt idx="755">
                  <c:v>18</c:v>
                </c:pt>
                <c:pt idx="756">
                  <c:v>14.02</c:v>
                </c:pt>
                <c:pt idx="757">
                  <c:v>15.56</c:v>
                </c:pt>
                <c:pt idx="758">
                  <c:v>16.899999999999999</c:v>
                </c:pt>
                <c:pt idx="759">
                  <c:v>19.05</c:v>
                </c:pt>
                <c:pt idx="760">
                  <c:v>21.33</c:v>
                </c:pt>
                <c:pt idx="761">
                  <c:v>22.71</c:v>
                </c:pt>
                <c:pt idx="762">
                  <c:v>23.99</c:v>
                </c:pt>
                <c:pt idx="763">
                  <c:v>25.73</c:v>
                </c:pt>
                <c:pt idx="764">
                  <c:v>25.42</c:v>
                </c:pt>
                <c:pt idx="765">
                  <c:v>27.91</c:v>
                </c:pt>
                <c:pt idx="766">
                  <c:v>28.03</c:v>
                </c:pt>
                <c:pt idx="767">
                  <c:v>23.51</c:v>
                </c:pt>
                <c:pt idx="768">
                  <c:v>19.98</c:v>
                </c:pt>
                <c:pt idx="769">
                  <c:v>17.53</c:v>
                </c:pt>
                <c:pt idx="770">
                  <c:v>17.77</c:v>
                </c:pt>
                <c:pt idx="771">
                  <c:v>14.33</c:v>
                </c:pt>
                <c:pt idx="772">
                  <c:v>15.12</c:v>
                </c:pt>
                <c:pt idx="773">
                  <c:v>17.739999999999998</c:v>
                </c:pt>
                <c:pt idx="774">
                  <c:v>20.66</c:v>
                </c:pt>
                <c:pt idx="775">
                  <c:v>23.08</c:v>
                </c:pt>
                <c:pt idx="776">
                  <c:v>24.33</c:v>
                </c:pt>
                <c:pt idx="777">
                  <c:v>25.13</c:v>
                </c:pt>
                <c:pt idx="778">
                  <c:v>24.46</c:v>
                </c:pt>
                <c:pt idx="779">
                  <c:v>26.8</c:v>
                </c:pt>
                <c:pt idx="780">
                  <c:v>28.07</c:v>
                </c:pt>
                <c:pt idx="781">
                  <c:v>27.37</c:v>
                </c:pt>
                <c:pt idx="782">
                  <c:v>26.58</c:v>
                </c:pt>
                <c:pt idx="783">
                  <c:v>23.24</c:v>
                </c:pt>
                <c:pt idx="784">
                  <c:v>19.78</c:v>
                </c:pt>
                <c:pt idx="785">
                  <c:v>21.99</c:v>
                </c:pt>
                <c:pt idx="786">
                  <c:v>21.52</c:v>
                </c:pt>
                <c:pt idx="787">
                  <c:v>16.420000000000002</c:v>
                </c:pt>
                <c:pt idx="788">
                  <c:v>16.53</c:v>
                </c:pt>
                <c:pt idx="789">
                  <c:v>17.78</c:v>
                </c:pt>
                <c:pt idx="790">
                  <c:v>19.010000000000002</c:v>
                </c:pt>
                <c:pt idx="791">
                  <c:v>22.54</c:v>
                </c:pt>
                <c:pt idx="792">
                  <c:v>24.81</c:v>
                </c:pt>
                <c:pt idx="793">
                  <c:v>25.9</c:v>
                </c:pt>
                <c:pt idx="794">
                  <c:v>27.3</c:v>
                </c:pt>
                <c:pt idx="795">
                  <c:v>29.01</c:v>
                </c:pt>
                <c:pt idx="796">
                  <c:v>28.54</c:v>
                </c:pt>
                <c:pt idx="797">
                  <c:v>29.05</c:v>
                </c:pt>
                <c:pt idx="798">
                  <c:v>27.65</c:v>
                </c:pt>
                <c:pt idx="799">
                  <c:v>27.82</c:v>
                </c:pt>
                <c:pt idx="800">
                  <c:v>26.47</c:v>
                </c:pt>
                <c:pt idx="801">
                  <c:v>18.170000000000002</c:v>
                </c:pt>
                <c:pt idx="802">
                  <c:v>18.3</c:v>
                </c:pt>
                <c:pt idx="803">
                  <c:v>18.739999999999998</c:v>
                </c:pt>
                <c:pt idx="804">
                  <c:v>18.690000000000001</c:v>
                </c:pt>
                <c:pt idx="805">
                  <c:v>18.52</c:v>
                </c:pt>
                <c:pt idx="806">
                  <c:v>18.82</c:v>
                </c:pt>
                <c:pt idx="807">
                  <c:v>18.75</c:v>
                </c:pt>
                <c:pt idx="808">
                  <c:v>18.350000000000001</c:v>
                </c:pt>
                <c:pt idx="809">
                  <c:v>19.47</c:v>
                </c:pt>
                <c:pt idx="810">
                  <c:v>19.98</c:v>
                </c:pt>
                <c:pt idx="811">
                  <c:v>20.43</c:v>
                </c:pt>
                <c:pt idx="812">
                  <c:v>20.34</c:v>
                </c:pt>
                <c:pt idx="813">
                  <c:v>20.84</c:v>
                </c:pt>
                <c:pt idx="814">
                  <c:v>20.6</c:v>
                </c:pt>
                <c:pt idx="815">
                  <c:v>11.95</c:v>
                </c:pt>
                <c:pt idx="816">
                  <c:v>12.41</c:v>
                </c:pt>
                <c:pt idx="817">
                  <c:v>15.64</c:v>
                </c:pt>
                <c:pt idx="818">
                  <c:v>17.64</c:v>
                </c:pt>
                <c:pt idx="819">
                  <c:v>20.13</c:v>
                </c:pt>
                <c:pt idx="820">
                  <c:v>22.43</c:v>
                </c:pt>
                <c:pt idx="821">
                  <c:v>24.41</c:v>
                </c:pt>
                <c:pt idx="822">
                  <c:v>25.78</c:v>
                </c:pt>
                <c:pt idx="823">
                  <c:v>26.7</c:v>
                </c:pt>
                <c:pt idx="824">
                  <c:v>27.43</c:v>
                </c:pt>
                <c:pt idx="825">
                  <c:v>28.34</c:v>
                </c:pt>
                <c:pt idx="826">
                  <c:v>28.16</c:v>
                </c:pt>
                <c:pt idx="827">
                  <c:v>27.21</c:v>
                </c:pt>
                <c:pt idx="828">
                  <c:v>26.38</c:v>
                </c:pt>
                <c:pt idx="829">
                  <c:v>26.26</c:v>
                </c:pt>
                <c:pt idx="830">
                  <c:v>24.68</c:v>
                </c:pt>
                <c:pt idx="831">
                  <c:v>14.06</c:v>
                </c:pt>
                <c:pt idx="832">
                  <c:v>15.14</c:v>
                </c:pt>
                <c:pt idx="833">
                  <c:v>17.690000000000001</c:v>
                </c:pt>
                <c:pt idx="834">
                  <c:v>20.52</c:v>
                </c:pt>
                <c:pt idx="835">
                  <c:v>23.91</c:v>
                </c:pt>
                <c:pt idx="836">
                  <c:v>26.33</c:v>
                </c:pt>
                <c:pt idx="837">
                  <c:v>27.8</c:v>
                </c:pt>
                <c:pt idx="838">
                  <c:v>28.44</c:v>
                </c:pt>
                <c:pt idx="839">
                  <c:v>29.44</c:v>
                </c:pt>
                <c:pt idx="840">
                  <c:v>30.05</c:v>
                </c:pt>
                <c:pt idx="841">
                  <c:v>30.06</c:v>
                </c:pt>
                <c:pt idx="842">
                  <c:v>30.25</c:v>
                </c:pt>
                <c:pt idx="843">
                  <c:v>30.14</c:v>
                </c:pt>
                <c:pt idx="844">
                  <c:v>29.56</c:v>
                </c:pt>
                <c:pt idx="845">
                  <c:v>27.84</c:v>
                </c:pt>
                <c:pt idx="846">
                  <c:v>25.96</c:v>
                </c:pt>
                <c:pt idx="847">
                  <c:v>13.85</c:v>
                </c:pt>
                <c:pt idx="848">
                  <c:v>15.19</c:v>
                </c:pt>
                <c:pt idx="849">
                  <c:v>17.71</c:v>
                </c:pt>
                <c:pt idx="850">
                  <c:v>21.05</c:v>
                </c:pt>
                <c:pt idx="851">
                  <c:v>24.65</c:v>
                </c:pt>
                <c:pt idx="852">
                  <c:v>27.84</c:v>
                </c:pt>
                <c:pt idx="853">
                  <c:v>29.88</c:v>
                </c:pt>
                <c:pt idx="854">
                  <c:v>30.99</c:v>
                </c:pt>
                <c:pt idx="855">
                  <c:v>31.99</c:v>
                </c:pt>
                <c:pt idx="856">
                  <c:v>32.700000000000003</c:v>
                </c:pt>
                <c:pt idx="857">
                  <c:v>33.19</c:v>
                </c:pt>
                <c:pt idx="858">
                  <c:v>33.369999999999997</c:v>
                </c:pt>
                <c:pt idx="859">
                  <c:v>33.659999999999997</c:v>
                </c:pt>
                <c:pt idx="860">
                  <c:v>33.24</c:v>
                </c:pt>
                <c:pt idx="861">
                  <c:v>31.58</c:v>
                </c:pt>
                <c:pt idx="862">
                  <c:v>26.89</c:v>
                </c:pt>
                <c:pt idx="863">
                  <c:v>16.71</c:v>
                </c:pt>
                <c:pt idx="864">
                  <c:v>16.66</c:v>
                </c:pt>
                <c:pt idx="865">
                  <c:v>17.600000000000001</c:v>
                </c:pt>
                <c:pt idx="866">
                  <c:v>19.11</c:v>
                </c:pt>
                <c:pt idx="867">
                  <c:v>20.5</c:v>
                </c:pt>
                <c:pt idx="868">
                  <c:v>22.1</c:v>
                </c:pt>
                <c:pt idx="869">
                  <c:v>23.45</c:v>
                </c:pt>
                <c:pt idx="870">
                  <c:v>24.24</c:v>
                </c:pt>
                <c:pt idx="871">
                  <c:v>24.27</c:v>
                </c:pt>
                <c:pt idx="872">
                  <c:v>24.63</c:v>
                </c:pt>
                <c:pt idx="873">
                  <c:v>24.71</c:v>
                </c:pt>
                <c:pt idx="874">
                  <c:v>24.33</c:v>
                </c:pt>
                <c:pt idx="875">
                  <c:v>24.67</c:v>
                </c:pt>
                <c:pt idx="876">
                  <c:v>23.93</c:v>
                </c:pt>
                <c:pt idx="877">
                  <c:v>22.11</c:v>
                </c:pt>
                <c:pt idx="878">
                  <c:v>19.899999999999999</c:v>
                </c:pt>
                <c:pt idx="879">
                  <c:v>10.77</c:v>
                </c:pt>
                <c:pt idx="880">
                  <c:v>10.8</c:v>
                </c:pt>
                <c:pt idx="881">
                  <c:v>13.05</c:v>
                </c:pt>
                <c:pt idx="882">
                  <c:v>16.149999999999999</c:v>
                </c:pt>
                <c:pt idx="883">
                  <c:v>18.63</c:v>
                </c:pt>
                <c:pt idx="884">
                  <c:v>20.55</c:v>
                </c:pt>
                <c:pt idx="885">
                  <c:v>22.08</c:v>
                </c:pt>
                <c:pt idx="886">
                  <c:v>23.22</c:v>
                </c:pt>
                <c:pt idx="887">
                  <c:v>24.05</c:v>
                </c:pt>
                <c:pt idx="888">
                  <c:v>24.56</c:v>
                </c:pt>
                <c:pt idx="889">
                  <c:v>24.94</c:v>
                </c:pt>
                <c:pt idx="890">
                  <c:v>24.95</c:v>
                </c:pt>
                <c:pt idx="891">
                  <c:v>25.11</c:v>
                </c:pt>
                <c:pt idx="892">
                  <c:v>24.58</c:v>
                </c:pt>
                <c:pt idx="893">
                  <c:v>22.95</c:v>
                </c:pt>
                <c:pt idx="894">
                  <c:v>21.19</c:v>
                </c:pt>
                <c:pt idx="895">
                  <c:v>11.47</c:v>
                </c:pt>
                <c:pt idx="896">
                  <c:v>11.62</c:v>
                </c:pt>
                <c:pt idx="897">
                  <c:v>13.7</c:v>
                </c:pt>
                <c:pt idx="898">
                  <c:v>16.510000000000002</c:v>
                </c:pt>
                <c:pt idx="899">
                  <c:v>20.059999999999999</c:v>
                </c:pt>
                <c:pt idx="900">
                  <c:v>22.12</c:v>
                </c:pt>
                <c:pt idx="901">
                  <c:v>23.67</c:v>
                </c:pt>
                <c:pt idx="902">
                  <c:v>25.03</c:v>
                </c:pt>
                <c:pt idx="903">
                  <c:v>26.03</c:v>
                </c:pt>
                <c:pt idx="904">
                  <c:v>26.57</c:v>
                </c:pt>
                <c:pt idx="905">
                  <c:v>27.41</c:v>
                </c:pt>
                <c:pt idx="906">
                  <c:v>25.92</c:v>
                </c:pt>
                <c:pt idx="907">
                  <c:v>26</c:v>
                </c:pt>
                <c:pt idx="908">
                  <c:v>25.78</c:v>
                </c:pt>
                <c:pt idx="909">
                  <c:v>24.54</c:v>
                </c:pt>
                <c:pt idx="910">
                  <c:v>22.72</c:v>
                </c:pt>
                <c:pt idx="911">
                  <c:v>15.08</c:v>
                </c:pt>
                <c:pt idx="912">
                  <c:v>16.02</c:v>
                </c:pt>
                <c:pt idx="913">
                  <c:v>19.079999999999998</c:v>
                </c:pt>
                <c:pt idx="914">
                  <c:v>22.05</c:v>
                </c:pt>
                <c:pt idx="915">
                  <c:v>24.51</c:v>
                </c:pt>
                <c:pt idx="916">
                  <c:v>25.69</c:v>
                </c:pt>
                <c:pt idx="917">
                  <c:v>26.74</c:v>
                </c:pt>
                <c:pt idx="918">
                  <c:v>26.46</c:v>
                </c:pt>
                <c:pt idx="919">
                  <c:v>25.14</c:v>
                </c:pt>
                <c:pt idx="920">
                  <c:v>24.16</c:v>
                </c:pt>
                <c:pt idx="921">
                  <c:v>24.35</c:v>
                </c:pt>
                <c:pt idx="922">
                  <c:v>26.01</c:v>
                </c:pt>
                <c:pt idx="923">
                  <c:v>26.2</c:v>
                </c:pt>
                <c:pt idx="924">
                  <c:v>22.43</c:v>
                </c:pt>
                <c:pt idx="925">
                  <c:v>20.9</c:v>
                </c:pt>
                <c:pt idx="926">
                  <c:v>16.16</c:v>
                </c:pt>
                <c:pt idx="927">
                  <c:v>15.44</c:v>
                </c:pt>
                <c:pt idx="928">
                  <c:v>15.71</c:v>
                </c:pt>
                <c:pt idx="929">
                  <c:v>15.68</c:v>
                </c:pt>
                <c:pt idx="930">
                  <c:v>17.329999999999998</c:v>
                </c:pt>
                <c:pt idx="931">
                  <c:v>20.440000000000001</c:v>
                </c:pt>
                <c:pt idx="932">
                  <c:v>22.22</c:v>
                </c:pt>
                <c:pt idx="933">
                  <c:v>23.17</c:v>
                </c:pt>
                <c:pt idx="934">
                  <c:v>23.09</c:v>
                </c:pt>
                <c:pt idx="935">
                  <c:v>24.84</c:v>
                </c:pt>
                <c:pt idx="936">
                  <c:v>24.26</c:v>
                </c:pt>
                <c:pt idx="937">
                  <c:v>24.24</c:v>
                </c:pt>
                <c:pt idx="938">
                  <c:v>23.55</c:v>
                </c:pt>
                <c:pt idx="939">
                  <c:v>22.58</c:v>
                </c:pt>
                <c:pt idx="940">
                  <c:v>21.44</c:v>
                </c:pt>
                <c:pt idx="941">
                  <c:v>14.91</c:v>
                </c:pt>
                <c:pt idx="942">
                  <c:v>16.68</c:v>
                </c:pt>
                <c:pt idx="943">
                  <c:v>17.57</c:v>
                </c:pt>
                <c:pt idx="944">
                  <c:v>18.07</c:v>
                </c:pt>
                <c:pt idx="946">
                  <c:v>18.18</c:v>
                </c:pt>
                <c:pt idx="947">
                  <c:v>19.05</c:v>
                </c:pt>
                <c:pt idx="948">
                  <c:v>19.55</c:v>
                </c:pt>
                <c:pt idx="949">
                  <c:v>21.93</c:v>
                </c:pt>
                <c:pt idx="950">
                  <c:v>24.29</c:v>
                </c:pt>
                <c:pt idx="951">
                  <c:v>24.76</c:v>
                </c:pt>
                <c:pt idx="952">
                  <c:v>24.88</c:v>
                </c:pt>
                <c:pt idx="953">
                  <c:v>24.43</c:v>
                </c:pt>
                <c:pt idx="954">
                  <c:v>22.56</c:v>
                </c:pt>
                <c:pt idx="955">
                  <c:v>20.9</c:v>
                </c:pt>
                <c:pt idx="956">
                  <c:v>12.74</c:v>
                </c:pt>
                <c:pt idx="957">
                  <c:v>12.86</c:v>
                </c:pt>
                <c:pt idx="958">
                  <c:v>14.07</c:v>
                </c:pt>
                <c:pt idx="959">
                  <c:v>15.15</c:v>
                </c:pt>
                <c:pt idx="960">
                  <c:v>17.559999999999999</c:v>
                </c:pt>
                <c:pt idx="961">
                  <c:v>19.91</c:v>
                </c:pt>
                <c:pt idx="962">
                  <c:v>21.03</c:v>
                </c:pt>
                <c:pt idx="963">
                  <c:v>22.07</c:v>
                </c:pt>
                <c:pt idx="964">
                  <c:v>22.88</c:v>
                </c:pt>
                <c:pt idx="965">
                  <c:v>23</c:v>
                </c:pt>
                <c:pt idx="966">
                  <c:v>24.56</c:v>
                </c:pt>
                <c:pt idx="967">
                  <c:v>24.37</c:v>
                </c:pt>
                <c:pt idx="968">
                  <c:v>24.14</c:v>
                </c:pt>
                <c:pt idx="969">
                  <c:v>24.51</c:v>
                </c:pt>
                <c:pt idx="970">
                  <c:v>23.87</c:v>
                </c:pt>
                <c:pt idx="971">
                  <c:v>21.67</c:v>
                </c:pt>
                <c:pt idx="972">
                  <c:v>14.73</c:v>
                </c:pt>
                <c:pt idx="973">
                  <c:v>15.98</c:v>
                </c:pt>
                <c:pt idx="974">
                  <c:v>16.420000000000002</c:v>
                </c:pt>
                <c:pt idx="975">
                  <c:v>16.45</c:v>
                </c:pt>
              </c:numCache>
            </c:numRef>
          </c:xVal>
          <c:yVal>
            <c:numRef>
              <c:f>'Quincey - Jour - été 2023'!$N$2:$N$977</c:f>
              <c:numCache>
                <c:formatCode>General</c:formatCode>
                <c:ptCount val="976"/>
                <c:pt idx="0">
                  <c:v>3.9499999999999886</c:v>
                </c:pt>
                <c:pt idx="1">
                  <c:v>4.1700000000000017</c:v>
                </c:pt>
                <c:pt idx="2">
                  <c:v>4.3699999999999903</c:v>
                </c:pt>
                <c:pt idx="3">
                  <c:v>4.769999999999996</c:v>
                </c:pt>
                <c:pt idx="4">
                  <c:v>4.4900000000000091</c:v>
                </c:pt>
                <c:pt idx="5">
                  <c:v>5.1400000000000006</c:v>
                </c:pt>
                <c:pt idx="6">
                  <c:v>4.7000000000000028</c:v>
                </c:pt>
                <c:pt idx="7">
                  <c:v>5.2099999999999937</c:v>
                </c:pt>
                <c:pt idx="8">
                  <c:v>4.7000000000000028</c:v>
                </c:pt>
                <c:pt idx="9">
                  <c:v>4.230000000000004</c:v>
                </c:pt>
                <c:pt idx="10">
                  <c:v>3.9500000000000028</c:v>
                </c:pt>
                <c:pt idx="11">
                  <c:v>5.0900000000000034</c:v>
                </c:pt>
                <c:pt idx="12">
                  <c:v>4.8499999999999943</c:v>
                </c:pt>
                <c:pt idx="13">
                  <c:v>4.7000000000000028</c:v>
                </c:pt>
                <c:pt idx="14">
                  <c:v>2.3100000000000023</c:v>
                </c:pt>
                <c:pt idx="15">
                  <c:v>-8.99999999999892E-2</c:v>
                </c:pt>
                <c:pt idx="16">
                  <c:v>-8.99999999999892E-2</c:v>
                </c:pt>
                <c:pt idx="17">
                  <c:v>-1.8999999999999915</c:v>
                </c:pt>
                <c:pt idx="18">
                  <c:v>1.2000000000000028</c:v>
                </c:pt>
                <c:pt idx="19">
                  <c:v>5.6500000000000057</c:v>
                </c:pt>
                <c:pt idx="20">
                  <c:v>7.1899999999999977</c:v>
                </c:pt>
                <c:pt idx="21">
                  <c:v>7.2400000000000091</c:v>
                </c:pt>
                <c:pt idx="22">
                  <c:v>6.6900000000000119</c:v>
                </c:pt>
                <c:pt idx="23">
                  <c:v>6.5999999999999943</c:v>
                </c:pt>
                <c:pt idx="24">
                  <c:v>4.1600000000000108</c:v>
                </c:pt>
                <c:pt idx="25">
                  <c:v>3.5600000000000023</c:v>
                </c:pt>
                <c:pt idx="26">
                  <c:v>3.230000000000004</c:v>
                </c:pt>
                <c:pt idx="27">
                  <c:v>3.1099999999999994</c:v>
                </c:pt>
                <c:pt idx="28">
                  <c:v>2.0699999999999932</c:v>
                </c:pt>
                <c:pt idx="29">
                  <c:v>0.60999999999999943</c:v>
                </c:pt>
                <c:pt idx="30">
                  <c:v>1.8999999999999915</c:v>
                </c:pt>
                <c:pt idx="31">
                  <c:v>3.7800000000000011</c:v>
                </c:pt>
                <c:pt idx="32">
                  <c:v>3.8700000000000045</c:v>
                </c:pt>
                <c:pt idx="33">
                  <c:v>3.7600000000000051</c:v>
                </c:pt>
                <c:pt idx="34">
                  <c:v>4.269999999999996</c:v>
                </c:pt>
                <c:pt idx="35">
                  <c:v>2.8299999999999983</c:v>
                </c:pt>
                <c:pt idx="36">
                  <c:v>5.230000000000004</c:v>
                </c:pt>
                <c:pt idx="37">
                  <c:v>5.289999999999992</c:v>
                </c:pt>
                <c:pt idx="38">
                  <c:v>4.9699999999999989</c:v>
                </c:pt>
                <c:pt idx="39">
                  <c:v>3.1999999999999957</c:v>
                </c:pt>
                <c:pt idx="40">
                  <c:v>3.8200000000000003</c:v>
                </c:pt>
                <c:pt idx="41">
                  <c:v>3.6600000000000037</c:v>
                </c:pt>
                <c:pt idx="42">
                  <c:v>3.4099999999999966</c:v>
                </c:pt>
                <c:pt idx="43">
                  <c:v>4.18</c:v>
                </c:pt>
                <c:pt idx="44">
                  <c:v>0.84999999999999432</c:v>
                </c:pt>
                <c:pt idx="45">
                  <c:v>1.8500000000000085</c:v>
                </c:pt>
                <c:pt idx="46">
                  <c:v>3.519999999999996</c:v>
                </c:pt>
                <c:pt idx="47">
                  <c:v>3.3200000000000074</c:v>
                </c:pt>
                <c:pt idx="48">
                  <c:v>4.5700000000000074</c:v>
                </c:pt>
                <c:pt idx="49">
                  <c:v>4.7700000000000102</c:v>
                </c:pt>
                <c:pt idx="50">
                  <c:v>5.9599999999999937</c:v>
                </c:pt>
                <c:pt idx="51">
                  <c:v>6.6099999999999994</c:v>
                </c:pt>
                <c:pt idx="52">
                  <c:v>2.9699999999999989</c:v>
                </c:pt>
                <c:pt idx="53">
                  <c:v>3.0600000000000023</c:v>
                </c:pt>
                <c:pt idx="54">
                  <c:v>2.8900000000000006</c:v>
                </c:pt>
                <c:pt idx="55">
                  <c:v>3.4200000000000017</c:v>
                </c:pt>
                <c:pt idx="56">
                  <c:v>3.4100000000000037</c:v>
                </c:pt>
                <c:pt idx="57">
                  <c:v>4.1600000000000037</c:v>
                </c:pt>
                <c:pt idx="58">
                  <c:v>4.6900000000000119</c:v>
                </c:pt>
                <c:pt idx="59">
                  <c:v>0.23000000000000398</c:v>
                </c:pt>
                <c:pt idx="60">
                  <c:v>-4.9999999999997158E-2</c:v>
                </c:pt>
                <c:pt idx="61">
                  <c:v>0.20000000000000284</c:v>
                </c:pt>
                <c:pt idx="62">
                  <c:v>4.0300000000000011</c:v>
                </c:pt>
                <c:pt idx="63">
                  <c:v>4.980000000000004</c:v>
                </c:pt>
                <c:pt idx="64">
                  <c:v>4.039999999999992</c:v>
                </c:pt>
                <c:pt idx="65">
                  <c:v>0.57999999999999829</c:v>
                </c:pt>
                <c:pt idx="66">
                  <c:v>2.2599999999999909</c:v>
                </c:pt>
                <c:pt idx="67">
                  <c:v>5.1700000000000017</c:v>
                </c:pt>
                <c:pt idx="68">
                  <c:v>3.6599999999999966</c:v>
                </c:pt>
                <c:pt idx="69">
                  <c:v>5.6899999999999977</c:v>
                </c:pt>
                <c:pt idx="70">
                  <c:v>3.5700000000000074</c:v>
                </c:pt>
                <c:pt idx="71">
                  <c:v>4.1700000000000017</c:v>
                </c:pt>
                <c:pt idx="72">
                  <c:v>3.6900000000000119</c:v>
                </c:pt>
                <c:pt idx="73">
                  <c:v>2.289999999999992</c:v>
                </c:pt>
                <c:pt idx="74">
                  <c:v>-1.2800000000000011</c:v>
                </c:pt>
                <c:pt idx="75">
                  <c:v>-8.99999999999892E-2</c:v>
                </c:pt>
                <c:pt idx="76">
                  <c:v>-9.9999999999994316E-2</c:v>
                </c:pt>
                <c:pt idx="77">
                  <c:v>-0.27999999999998693</c:v>
                </c:pt>
                <c:pt idx="78">
                  <c:v>-0.78999999999999204</c:v>
                </c:pt>
                <c:pt idx="79">
                  <c:v>4.2999999999999972</c:v>
                </c:pt>
                <c:pt idx="80">
                  <c:v>4.5</c:v>
                </c:pt>
                <c:pt idx="81">
                  <c:v>5.789999999999992</c:v>
                </c:pt>
                <c:pt idx="82">
                  <c:v>3.1000000000000085</c:v>
                </c:pt>
                <c:pt idx="83">
                  <c:v>2.0799999999999983</c:v>
                </c:pt>
                <c:pt idx="84">
                  <c:v>3.539999999999992</c:v>
                </c:pt>
                <c:pt idx="85">
                  <c:v>3.0100000000000051</c:v>
                </c:pt>
                <c:pt idx="86">
                  <c:v>2.6099999999999994</c:v>
                </c:pt>
                <c:pt idx="87">
                  <c:v>2.8299999999999983</c:v>
                </c:pt>
                <c:pt idx="88">
                  <c:v>1.6099999999999994</c:v>
                </c:pt>
                <c:pt idx="89">
                  <c:v>-0.29999999999999716</c:v>
                </c:pt>
                <c:pt idx="90">
                  <c:v>-4.9999999999997158E-2</c:v>
                </c:pt>
                <c:pt idx="91">
                  <c:v>-8.99999999999892E-2</c:v>
                </c:pt>
                <c:pt idx="92">
                  <c:v>-9.9999999999994316E-2</c:v>
                </c:pt>
                <c:pt idx="93">
                  <c:v>-8.99999999999892E-2</c:v>
                </c:pt>
                <c:pt idx="94">
                  <c:v>0.48000000000000398</c:v>
                </c:pt>
                <c:pt idx="95">
                  <c:v>3.7299999999999898</c:v>
                </c:pt>
                <c:pt idx="96">
                  <c:v>6.5500000000000114</c:v>
                </c:pt>
                <c:pt idx="97">
                  <c:v>6.0099999999999909</c:v>
                </c:pt>
                <c:pt idx="98">
                  <c:v>3.8700000000000045</c:v>
                </c:pt>
                <c:pt idx="99">
                  <c:v>3.2000000000000028</c:v>
                </c:pt>
                <c:pt idx="100">
                  <c:v>4.5</c:v>
                </c:pt>
                <c:pt idx="101">
                  <c:v>3.5600000000000023</c:v>
                </c:pt>
                <c:pt idx="102">
                  <c:v>5.0100000000000051</c:v>
                </c:pt>
                <c:pt idx="103">
                  <c:v>3.5700000000000074</c:v>
                </c:pt>
                <c:pt idx="104">
                  <c:v>2.6800000000000068</c:v>
                </c:pt>
                <c:pt idx="105">
                  <c:v>-9.9999999999994316E-2</c:v>
                </c:pt>
                <c:pt idx="106">
                  <c:v>-0.10999999999999943</c:v>
                </c:pt>
                <c:pt idx="107">
                  <c:v>-0.10999999999999943</c:v>
                </c:pt>
                <c:pt idx="108">
                  <c:v>1.519999999999996</c:v>
                </c:pt>
                <c:pt idx="109">
                  <c:v>6.4000000000000057</c:v>
                </c:pt>
                <c:pt idx="110">
                  <c:v>6.2599999999999909</c:v>
                </c:pt>
                <c:pt idx="111">
                  <c:v>4.9200000000000017</c:v>
                </c:pt>
                <c:pt idx="112">
                  <c:v>4.8400000000000034</c:v>
                </c:pt>
                <c:pt idx="113">
                  <c:v>6.2199999999999989</c:v>
                </c:pt>
                <c:pt idx="114">
                  <c:v>4.4699999999999989</c:v>
                </c:pt>
                <c:pt idx="115">
                  <c:v>4.5200000000000102</c:v>
                </c:pt>
                <c:pt idx="116">
                  <c:v>4.4300000000000068</c:v>
                </c:pt>
                <c:pt idx="117">
                  <c:v>3.3200000000000074</c:v>
                </c:pt>
                <c:pt idx="118">
                  <c:v>0.21999999999999886</c:v>
                </c:pt>
                <c:pt idx="119">
                  <c:v>0.27000000000001023</c:v>
                </c:pt>
                <c:pt idx="120">
                  <c:v>0.9100000000000108</c:v>
                </c:pt>
                <c:pt idx="121">
                  <c:v>2.4000000000000057</c:v>
                </c:pt>
                <c:pt idx="122">
                  <c:v>4.4900000000000091</c:v>
                </c:pt>
                <c:pt idx="123">
                  <c:v>4.5499999999999972</c:v>
                </c:pt>
                <c:pt idx="124">
                  <c:v>4.9200000000000017</c:v>
                </c:pt>
                <c:pt idx="125">
                  <c:v>4.3100000000000023</c:v>
                </c:pt>
                <c:pt idx="126">
                  <c:v>1.2599999999999909</c:v>
                </c:pt>
                <c:pt idx="127">
                  <c:v>0.87999999999999545</c:v>
                </c:pt>
                <c:pt idx="128">
                  <c:v>0.31999999999999318</c:v>
                </c:pt>
                <c:pt idx="129">
                  <c:v>1.8499999999999943</c:v>
                </c:pt>
                <c:pt idx="130">
                  <c:v>3.9099999999999966</c:v>
                </c:pt>
                <c:pt idx="131">
                  <c:v>5</c:v>
                </c:pt>
                <c:pt idx="132">
                  <c:v>5.0099999999999909</c:v>
                </c:pt>
                <c:pt idx="133">
                  <c:v>2.4899999999999949</c:v>
                </c:pt>
                <c:pt idx="134">
                  <c:v>2.3400000000000034</c:v>
                </c:pt>
                <c:pt idx="135">
                  <c:v>2.6700000000000017</c:v>
                </c:pt>
                <c:pt idx="136">
                  <c:v>3.2600000000000051</c:v>
                </c:pt>
                <c:pt idx="137">
                  <c:v>2.8700000000000045</c:v>
                </c:pt>
                <c:pt idx="138">
                  <c:v>4.9999999999997158E-2</c:v>
                </c:pt>
                <c:pt idx="139">
                  <c:v>1.019999999999996</c:v>
                </c:pt>
                <c:pt idx="140">
                  <c:v>7.000000000000739E-2</c:v>
                </c:pt>
                <c:pt idx="141">
                  <c:v>0</c:v>
                </c:pt>
                <c:pt idx="142">
                  <c:v>1.7599999999999909</c:v>
                </c:pt>
                <c:pt idx="143">
                  <c:v>3.7800000000000011</c:v>
                </c:pt>
                <c:pt idx="144">
                  <c:v>4.1099999999999994</c:v>
                </c:pt>
                <c:pt idx="145">
                  <c:v>4.5300000000000011</c:v>
                </c:pt>
                <c:pt idx="146">
                  <c:v>3.8700000000000045</c:v>
                </c:pt>
                <c:pt idx="147">
                  <c:v>3.1899999999999977</c:v>
                </c:pt>
                <c:pt idx="148">
                  <c:v>-9.9999999999994316E-2</c:v>
                </c:pt>
                <c:pt idx="149">
                  <c:v>-9.9999999999994316E-2</c:v>
                </c:pt>
                <c:pt idx="150">
                  <c:v>0.29000000000000625</c:v>
                </c:pt>
                <c:pt idx="151">
                  <c:v>4.1400000000000006</c:v>
                </c:pt>
                <c:pt idx="152">
                  <c:v>4.9399999999999977</c:v>
                </c:pt>
                <c:pt idx="153">
                  <c:v>4.6599999999999966</c:v>
                </c:pt>
                <c:pt idx="154">
                  <c:v>6.6799999999999926</c:v>
                </c:pt>
                <c:pt idx="155">
                  <c:v>4.3000000000000114</c:v>
                </c:pt>
                <c:pt idx="156">
                  <c:v>3.7800000000000011</c:v>
                </c:pt>
                <c:pt idx="157">
                  <c:v>1.3200000000000074</c:v>
                </c:pt>
                <c:pt idx="158">
                  <c:v>3.1000000000000085</c:v>
                </c:pt>
                <c:pt idx="159">
                  <c:v>3.3399999999999892</c:v>
                </c:pt>
                <c:pt idx="160">
                  <c:v>4.1599999999999966</c:v>
                </c:pt>
                <c:pt idx="161">
                  <c:v>3.2700000000000102</c:v>
                </c:pt>
                <c:pt idx="162">
                  <c:v>3.2199999999999989</c:v>
                </c:pt>
                <c:pt idx="163">
                  <c:v>-7.9999999999998295E-2</c:v>
                </c:pt>
                <c:pt idx="164">
                  <c:v>-8.99999999999892E-2</c:v>
                </c:pt>
                <c:pt idx="165">
                  <c:v>0.96999999999999886</c:v>
                </c:pt>
                <c:pt idx="166">
                  <c:v>5.0899999999999892</c:v>
                </c:pt>
                <c:pt idx="167">
                  <c:v>4.8900000000000006</c:v>
                </c:pt>
                <c:pt idx="168">
                  <c:v>4.3499999999999943</c:v>
                </c:pt>
                <c:pt idx="169">
                  <c:v>4.9299999999999926</c:v>
                </c:pt>
                <c:pt idx="170">
                  <c:v>5.269999999999996</c:v>
                </c:pt>
                <c:pt idx="171">
                  <c:v>4.3400000000000034</c:v>
                </c:pt>
                <c:pt idx="172">
                  <c:v>3.6899999999999977</c:v>
                </c:pt>
                <c:pt idx="173">
                  <c:v>4.4899999999999949</c:v>
                </c:pt>
                <c:pt idx="174">
                  <c:v>4.230000000000004</c:v>
                </c:pt>
                <c:pt idx="175">
                  <c:v>3.5799999999999983</c:v>
                </c:pt>
                <c:pt idx="176">
                  <c:v>3.9700000000000131</c:v>
                </c:pt>
                <c:pt idx="177">
                  <c:v>4.1099999999999994</c:v>
                </c:pt>
                <c:pt idx="178">
                  <c:v>1.1999999999999886</c:v>
                </c:pt>
                <c:pt idx="179">
                  <c:v>3.519999999999996</c:v>
                </c:pt>
                <c:pt idx="180">
                  <c:v>2.9699999999999989</c:v>
                </c:pt>
                <c:pt idx="181">
                  <c:v>2.3200000000000074</c:v>
                </c:pt>
                <c:pt idx="182">
                  <c:v>3</c:v>
                </c:pt>
                <c:pt idx="183">
                  <c:v>2.7999999999999972</c:v>
                </c:pt>
                <c:pt idx="184">
                  <c:v>2.9099999999999966</c:v>
                </c:pt>
                <c:pt idx="185">
                  <c:v>4.3799999999999955</c:v>
                </c:pt>
                <c:pt idx="186">
                  <c:v>2.9300000000000068</c:v>
                </c:pt>
                <c:pt idx="187">
                  <c:v>3.0200000000000102</c:v>
                </c:pt>
                <c:pt idx="188">
                  <c:v>2.3100000000000023</c:v>
                </c:pt>
                <c:pt idx="189">
                  <c:v>3.0899999999999892</c:v>
                </c:pt>
                <c:pt idx="190">
                  <c:v>3.0099999999999909</c:v>
                </c:pt>
                <c:pt idx="191">
                  <c:v>1.5699999999999932</c:v>
                </c:pt>
                <c:pt idx="192">
                  <c:v>1.0999999999999943</c:v>
                </c:pt>
                <c:pt idx="193">
                  <c:v>-0.10000000000000853</c:v>
                </c:pt>
                <c:pt idx="194">
                  <c:v>-9.0000000000003411E-2</c:v>
                </c:pt>
                <c:pt idx="195">
                  <c:v>-9.0000000000003411E-2</c:v>
                </c:pt>
                <c:pt idx="196">
                  <c:v>0.34000000000000341</c:v>
                </c:pt>
                <c:pt idx="197">
                  <c:v>4.3199999999999932</c:v>
                </c:pt>
                <c:pt idx="198">
                  <c:v>6.2000000000000028</c:v>
                </c:pt>
                <c:pt idx="199">
                  <c:v>6.3300000000000125</c:v>
                </c:pt>
                <c:pt idx="200">
                  <c:v>6.2700000000000102</c:v>
                </c:pt>
                <c:pt idx="201">
                  <c:v>5.8599999999999994</c:v>
                </c:pt>
                <c:pt idx="202">
                  <c:v>5.5900000000000034</c:v>
                </c:pt>
                <c:pt idx="203">
                  <c:v>6.289999999999992</c:v>
                </c:pt>
                <c:pt idx="204">
                  <c:v>6.2000000000000028</c:v>
                </c:pt>
                <c:pt idx="205">
                  <c:v>5.8700000000000045</c:v>
                </c:pt>
                <c:pt idx="206">
                  <c:v>5.1099999999999994</c:v>
                </c:pt>
                <c:pt idx="207">
                  <c:v>3.9900000000000091</c:v>
                </c:pt>
                <c:pt idx="208">
                  <c:v>-0.10000000000000853</c:v>
                </c:pt>
                <c:pt idx="209">
                  <c:v>-0.10000000000000853</c:v>
                </c:pt>
                <c:pt idx="210">
                  <c:v>-0.10000000000000853</c:v>
                </c:pt>
                <c:pt idx="211">
                  <c:v>-0.10000000000000853</c:v>
                </c:pt>
                <c:pt idx="212">
                  <c:v>-3.9999999999992042E-2</c:v>
                </c:pt>
                <c:pt idx="213">
                  <c:v>4.3500000000000085</c:v>
                </c:pt>
                <c:pt idx="214">
                  <c:v>8.4899999999999949</c:v>
                </c:pt>
                <c:pt idx="215">
                  <c:v>8.019999999999996</c:v>
                </c:pt>
                <c:pt idx="216">
                  <c:v>5.539999999999992</c:v>
                </c:pt>
                <c:pt idx="217">
                  <c:v>5.730000000000004</c:v>
                </c:pt>
                <c:pt idx="218">
                  <c:v>3.7999999999999972</c:v>
                </c:pt>
                <c:pt idx="219">
                  <c:v>3.2999999999999972</c:v>
                </c:pt>
                <c:pt idx="220">
                  <c:v>3.9000000000000057</c:v>
                </c:pt>
                <c:pt idx="221">
                  <c:v>4.5900000000000034</c:v>
                </c:pt>
                <c:pt idx="222">
                  <c:v>4.789999999999992</c:v>
                </c:pt>
                <c:pt idx="223">
                  <c:v>4.4699999999999989</c:v>
                </c:pt>
                <c:pt idx="224">
                  <c:v>3.0100000000000051</c:v>
                </c:pt>
                <c:pt idx="225">
                  <c:v>0.54999999999999716</c:v>
                </c:pt>
                <c:pt idx="226">
                  <c:v>1.8299999999999983</c:v>
                </c:pt>
                <c:pt idx="227">
                  <c:v>4.1599999999999966</c:v>
                </c:pt>
                <c:pt idx="228">
                  <c:v>2.8099999999999952</c:v>
                </c:pt>
                <c:pt idx="229">
                  <c:v>4.2900000000000063</c:v>
                </c:pt>
                <c:pt idx="230">
                  <c:v>2.7199999999999989</c:v>
                </c:pt>
                <c:pt idx="231">
                  <c:v>0.80999999999999517</c:v>
                </c:pt>
                <c:pt idx="232">
                  <c:v>1.3400000000000034</c:v>
                </c:pt>
                <c:pt idx="233">
                  <c:v>0.46000000000000085</c:v>
                </c:pt>
                <c:pt idx="234">
                  <c:v>1.6300000000000026</c:v>
                </c:pt>
                <c:pt idx="235">
                  <c:v>1.6300000000000026</c:v>
                </c:pt>
                <c:pt idx="236">
                  <c:v>2.4599999999999937</c:v>
                </c:pt>
                <c:pt idx="237">
                  <c:v>-0.31000000000000227</c:v>
                </c:pt>
                <c:pt idx="238">
                  <c:v>1.3500000000000085</c:v>
                </c:pt>
                <c:pt idx="239">
                  <c:v>1.6599999999999966</c:v>
                </c:pt>
                <c:pt idx="240">
                  <c:v>3.0899999999999892</c:v>
                </c:pt>
                <c:pt idx="241">
                  <c:v>3.3800000000000097</c:v>
                </c:pt>
                <c:pt idx="242">
                  <c:v>2.9099999999999966</c:v>
                </c:pt>
                <c:pt idx="243">
                  <c:v>4.4399999999999977</c:v>
                </c:pt>
                <c:pt idx="244">
                  <c:v>2.8500000000000014</c:v>
                </c:pt>
                <c:pt idx="245">
                  <c:v>2.6799999999999997</c:v>
                </c:pt>
                <c:pt idx="246">
                  <c:v>1.5500000000000043</c:v>
                </c:pt>
                <c:pt idx="247">
                  <c:v>2.5599999999999952</c:v>
                </c:pt>
                <c:pt idx="248">
                  <c:v>0.85999999999999943</c:v>
                </c:pt>
                <c:pt idx="249">
                  <c:v>1.2700000000000031</c:v>
                </c:pt>
                <c:pt idx="250">
                  <c:v>-1.0499999999999972</c:v>
                </c:pt>
                <c:pt idx="251">
                  <c:v>-0.81999999999999318</c:v>
                </c:pt>
                <c:pt idx="252">
                  <c:v>-0.21999999999999886</c:v>
                </c:pt>
                <c:pt idx="253">
                  <c:v>-1.6899999999999977</c:v>
                </c:pt>
                <c:pt idx="254">
                  <c:v>-2</c:v>
                </c:pt>
                <c:pt idx="255">
                  <c:v>-0.46000000000000796</c:v>
                </c:pt>
                <c:pt idx="256">
                  <c:v>-0.92000000000000171</c:v>
                </c:pt>
                <c:pt idx="257">
                  <c:v>0.88999999999998636</c:v>
                </c:pt>
                <c:pt idx="258">
                  <c:v>1.4099999999999966</c:v>
                </c:pt>
                <c:pt idx="259">
                  <c:v>3.0300000000000011</c:v>
                </c:pt>
                <c:pt idx="260">
                  <c:v>1.8800000000000026</c:v>
                </c:pt>
                <c:pt idx="261">
                  <c:v>2.2199999999999989</c:v>
                </c:pt>
                <c:pt idx="262">
                  <c:v>3.9999999999999147E-2</c:v>
                </c:pt>
                <c:pt idx="263">
                  <c:v>0.6699999999999946</c:v>
                </c:pt>
                <c:pt idx="264">
                  <c:v>1.1000000000000014</c:v>
                </c:pt>
                <c:pt idx="265">
                  <c:v>-2.0000000000003126E-2</c:v>
                </c:pt>
                <c:pt idx="266">
                  <c:v>-0.17999999999999972</c:v>
                </c:pt>
                <c:pt idx="267">
                  <c:v>0.53999999999999204</c:v>
                </c:pt>
                <c:pt idx="268">
                  <c:v>-0.84000000000000341</c:v>
                </c:pt>
                <c:pt idx="269">
                  <c:v>-1.8500000000000085</c:v>
                </c:pt>
                <c:pt idx="270">
                  <c:v>-6.9999999999993179E-2</c:v>
                </c:pt>
                <c:pt idx="271">
                  <c:v>1.0400000000000063</c:v>
                </c:pt>
                <c:pt idx="272">
                  <c:v>-0.12999999999999545</c:v>
                </c:pt>
                <c:pt idx="273">
                  <c:v>1.7600000000000051</c:v>
                </c:pt>
                <c:pt idx="274">
                  <c:v>2.490000000000002</c:v>
                </c:pt>
                <c:pt idx="275">
                  <c:v>2.529999999999994</c:v>
                </c:pt>
                <c:pt idx="276">
                  <c:v>2.740000000000002</c:v>
                </c:pt>
                <c:pt idx="277">
                  <c:v>1.8699999999999974</c:v>
                </c:pt>
                <c:pt idx="278">
                  <c:v>1.9699999999999989</c:v>
                </c:pt>
                <c:pt idx="279">
                  <c:v>1.8399999999999963</c:v>
                </c:pt>
                <c:pt idx="280">
                  <c:v>0.13000000000000256</c:v>
                </c:pt>
                <c:pt idx="281">
                  <c:v>0.94000000000000483</c:v>
                </c:pt>
                <c:pt idx="282">
                  <c:v>0.90000000000000568</c:v>
                </c:pt>
                <c:pt idx="283">
                  <c:v>-0.89999999999999858</c:v>
                </c:pt>
                <c:pt idx="284">
                  <c:v>1.3800000000000097</c:v>
                </c:pt>
                <c:pt idx="285">
                  <c:v>2.3599999999999994</c:v>
                </c:pt>
                <c:pt idx="286">
                  <c:v>2.3700000000000045</c:v>
                </c:pt>
                <c:pt idx="287">
                  <c:v>2.6199999999999903</c:v>
                </c:pt>
                <c:pt idx="288">
                  <c:v>3.2200000000000131</c:v>
                </c:pt>
                <c:pt idx="289">
                  <c:v>3.3200000000000074</c:v>
                </c:pt>
                <c:pt idx="290">
                  <c:v>3.769999999999996</c:v>
                </c:pt>
                <c:pt idx="291">
                  <c:v>3.5600000000000023</c:v>
                </c:pt>
                <c:pt idx="292">
                  <c:v>2.4500000000000028</c:v>
                </c:pt>
                <c:pt idx="293">
                  <c:v>1.8699999999999974</c:v>
                </c:pt>
                <c:pt idx="294">
                  <c:v>2.0600000000000023</c:v>
                </c:pt>
                <c:pt idx="295">
                  <c:v>2.1400000000000077</c:v>
                </c:pt>
                <c:pt idx="296">
                  <c:v>1.8699999999999903</c:v>
                </c:pt>
                <c:pt idx="297">
                  <c:v>2.0099999999999909</c:v>
                </c:pt>
                <c:pt idx="298">
                  <c:v>1.7800000000000011</c:v>
                </c:pt>
                <c:pt idx="299">
                  <c:v>0.48000000000000398</c:v>
                </c:pt>
                <c:pt idx="300">
                  <c:v>2.6200000000000045</c:v>
                </c:pt>
                <c:pt idx="301">
                  <c:v>-0.30999999999998806</c:v>
                </c:pt>
                <c:pt idx="302">
                  <c:v>1.6799999999999926</c:v>
                </c:pt>
                <c:pt idx="303">
                  <c:v>2.9500000000000028</c:v>
                </c:pt>
                <c:pt idx="304">
                  <c:v>5.1799999999999926</c:v>
                </c:pt>
                <c:pt idx="305">
                  <c:v>5.3100000000000023</c:v>
                </c:pt>
                <c:pt idx="306">
                  <c:v>4</c:v>
                </c:pt>
                <c:pt idx="307">
                  <c:v>3.1300000000000097</c:v>
                </c:pt>
                <c:pt idx="308">
                  <c:v>0.26999999999999602</c:v>
                </c:pt>
                <c:pt idx="309">
                  <c:v>1.0799999999999983</c:v>
                </c:pt>
                <c:pt idx="310">
                  <c:v>2.9099999999999966</c:v>
                </c:pt>
                <c:pt idx="311">
                  <c:v>3.0200000000000102</c:v>
                </c:pt>
                <c:pt idx="312">
                  <c:v>3.1299999999999955</c:v>
                </c:pt>
                <c:pt idx="313">
                  <c:v>2.519999999999996</c:v>
                </c:pt>
                <c:pt idx="314">
                  <c:v>-7.9999999999998295E-2</c:v>
                </c:pt>
                <c:pt idx="315">
                  <c:v>0.25999999999999091</c:v>
                </c:pt>
                <c:pt idx="316">
                  <c:v>4.8299999999999983</c:v>
                </c:pt>
                <c:pt idx="317">
                  <c:v>6.8100000000000023</c:v>
                </c:pt>
                <c:pt idx="318">
                  <c:v>8.2700000000000102</c:v>
                </c:pt>
                <c:pt idx="319">
                  <c:v>8.3800000000000097</c:v>
                </c:pt>
                <c:pt idx="320">
                  <c:v>8.9200000000000017</c:v>
                </c:pt>
                <c:pt idx="321">
                  <c:v>9.4200000000000017</c:v>
                </c:pt>
                <c:pt idx="322">
                  <c:v>5.6199999999999903</c:v>
                </c:pt>
                <c:pt idx="323">
                  <c:v>3.4200000000000017</c:v>
                </c:pt>
                <c:pt idx="324">
                  <c:v>4.0600000000000023</c:v>
                </c:pt>
                <c:pt idx="325">
                  <c:v>2.4399999999999977</c:v>
                </c:pt>
                <c:pt idx="326">
                  <c:v>3.1099999999999994</c:v>
                </c:pt>
                <c:pt idx="327">
                  <c:v>2.1599999999999966</c:v>
                </c:pt>
                <c:pt idx="328">
                  <c:v>2.230000000000004</c:v>
                </c:pt>
                <c:pt idx="329">
                  <c:v>3.8400000000000034</c:v>
                </c:pt>
                <c:pt idx="330">
                  <c:v>3.1899999999999977</c:v>
                </c:pt>
                <c:pt idx="331">
                  <c:v>1.9199999999999875</c:v>
                </c:pt>
                <c:pt idx="332">
                  <c:v>3.3400000000000034</c:v>
                </c:pt>
                <c:pt idx="333">
                  <c:v>5.1400000000000006</c:v>
                </c:pt>
                <c:pt idx="334">
                  <c:v>5.3700000000000045</c:v>
                </c:pt>
                <c:pt idx="335">
                  <c:v>4.3599999999999994</c:v>
                </c:pt>
                <c:pt idx="336">
                  <c:v>4.4699999999999989</c:v>
                </c:pt>
                <c:pt idx="337">
                  <c:v>3.9699999999999989</c:v>
                </c:pt>
                <c:pt idx="338">
                  <c:v>3.9500000000000028</c:v>
                </c:pt>
                <c:pt idx="339">
                  <c:v>4.2700000000000102</c:v>
                </c:pt>
                <c:pt idx="340">
                  <c:v>4.6099999999999994</c:v>
                </c:pt>
                <c:pt idx="341">
                  <c:v>2.1899999999999977</c:v>
                </c:pt>
                <c:pt idx="342">
                  <c:v>1.8999999999999915</c:v>
                </c:pt>
                <c:pt idx="343">
                  <c:v>2.3499999999999943</c:v>
                </c:pt>
                <c:pt idx="344">
                  <c:v>2.1299999999999955</c:v>
                </c:pt>
                <c:pt idx="345">
                  <c:v>7.9999999999998295E-2</c:v>
                </c:pt>
                <c:pt idx="346">
                  <c:v>0.90000000000000568</c:v>
                </c:pt>
                <c:pt idx="347">
                  <c:v>0.46999999999999886</c:v>
                </c:pt>
                <c:pt idx="348">
                  <c:v>1.25</c:v>
                </c:pt>
                <c:pt idx="349">
                  <c:v>3.1000000000000085</c:v>
                </c:pt>
                <c:pt idx="350">
                  <c:v>3.5399999999999991</c:v>
                </c:pt>
                <c:pt idx="351">
                  <c:v>3.2199999999999989</c:v>
                </c:pt>
                <c:pt idx="352">
                  <c:v>3.8100000000000023</c:v>
                </c:pt>
                <c:pt idx="353">
                  <c:v>3.4600000000000009</c:v>
                </c:pt>
                <c:pt idx="354">
                  <c:v>2.8599999999999994</c:v>
                </c:pt>
                <c:pt idx="355">
                  <c:v>2.3799999999999955</c:v>
                </c:pt>
                <c:pt idx="356">
                  <c:v>3.0799999999999983</c:v>
                </c:pt>
                <c:pt idx="357">
                  <c:v>2.9399999999999977</c:v>
                </c:pt>
                <c:pt idx="358">
                  <c:v>2.6199999999999974</c:v>
                </c:pt>
                <c:pt idx="359">
                  <c:v>2.3799999999999955</c:v>
                </c:pt>
                <c:pt idx="360">
                  <c:v>2.269999999999996</c:v>
                </c:pt>
                <c:pt idx="361">
                  <c:v>2.3599999999999994</c:v>
                </c:pt>
                <c:pt idx="362">
                  <c:v>1.6700000000000017</c:v>
                </c:pt>
                <c:pt idx="363">
                  <c:v>1.3800000000000097</c:v>
                </c:pt>
                <c:pt idx="364">
                  <c:v>2.5</c:v>
                </c:pt>
                <c:pt idx="365">
                  <c:v>4.4200000000000017</c:v>
                </c:pt>
                <c:pt idx="366">
                  <c:v>4.3800000000000026</c:v>
                </c:pt>
                <c:pt idx="367">
                  <c:v>3.480000000000004</c:v>
                </c:pt>
                <c:pt idx="368">
                  <c:v>5.230000000000004</c:v>
                </c:pt>
                <c:pt idx="369">
                  <c:v>4.25</c:v>
                </c:pt>
                <c:pt idx="370">
                  <c:v>4.7299999999999969</c:v>
                </c:pt>
                <c:pt idx="371">
                  <c:v>3.9099999999999966</c:v>
                </c:pt>
                <c:pt idx="372">
                  <c:v>4.3500000000000014</c:v>
                </c:pt>
                <c:pt idx="373">
                  <c:v>3.5700000000000003</c:v>
                </c:pt>
                <c:pt idx="374">
                  <c:v>1.6799999999999997</c:v>
                </c:pt>
                <c:pt idx="375">
                  <c:v>0.74000000000000909</c:v>
                </c:pt>
                <c:pt idx="376">
                  <c:v>0.95999999999999375</c:v>
                </c:pt>
                <c:pt idx="377">
                  <c:v>0.25999999999999091</c:v>
                </c:pt>
                <c:pt idx="378">
                  <c:v>2.5</c:v>
                </c:pt>
                <c:pt idx="379">
                  <c:v>3.7400000000000091</c:v>
                </c:pt>
                <c:pt idx="380">
                  <c:v>3.5400000000000063</c:v>
                </c:pt>
                <c:pt idx="381">
                  <c:v>6</c:v>
                </c:pt>
                <c:pt idx="382">
                  <c:v>5.6400000000000006</c:v>
                </c:pt>
                <c:pt idx="383">
                  <c:v>5.6800000000000068</c:v>
                </c:pt>
                <c:pt idx="384">
                  <c:v>5.3400000000000034</c:v>
                </c:pt>
                <c:pt idx="385">
                  <c:v>4.93</c:v>
                </c:pt>
                <c:pt idx="386">
                  <c:v>4.7199999999999989</c:v>
                </c:pt>
                <c:pt idx="387">
                  <c:v>4.490000000000002</c:v>
                </c:pt>
                <c:pt idx="388">
                  <c:v>3.2000000000000028</c:v>
                </c:pt>
                <c:pt idx="389">
                  <c:v>2.9399999999999977</c:v>
                </c:pt>
                <c:pt idx="390">
                  <c:v>2.2299999999999898</c:v>
                </c:pt>
                <c:pt idx="391">
                  <c:v>1.0699999999999932</c:v>
                </c:pt>
                <c:pt idx="392">
                  <c:v>1.8799999999999955</c:v>
                </c:pt>
                <c:pt idx="393">
                  <c:v>1.5300000000000011</c:v>
                </c:pt>
                <c:pt idx="394">
                  <c:v>3.2199999999999989</c:v>
                </c:pt>
                <c:pt idx="395">
                  <c:v>3.4200000000000017</c:v>
                </c:pt>
                <c:pt idx="396">
                  <c:v>4.5499999999999972</c:v>
                </c:pt>
                <c:pt idx="397">
                  <c:v>7.2600000000000051</c:v>
                </c:pt>
                <c:pt idx="398">
                  <c:v>5.9900000000000091</c:v>
                </c:pt>
                <c:pt idx="399">
                  <c:v>5.6000000000000014</c:v>
                </c:pt>
                <c:pt idx="400">
                  <c:v>5.8599999999999994</c:v>
                </c:pt>
                <c:pt idx="401">
                  <c:v>5.93</c:v>
                </c:pt>
                <c:pt idx="402">
                  <c:v>5.2199999999999989</c:v>
                </c:pt>
                <c:pt idx="403">
                  <c:v>6.0899999999999963</c:v>
                </c:pt>
                <c:pt idx="404">
                  <c:v>3.8599999999999994</c:v>
                </c:pt>
                <c:pt idx="405">
                  <c:v>2.6800000000000068</c:v>
                </c:pt>
                <c:pt idx="406">
                  <c:v>1.5100000000000051</c:v>
                </c:pt>
                <c:pt idx="407">
                  <c:v>9.0000000000003411E-2</c:v>
                </c:pt>
                <c:pt idx="408">
                  <c:v>-2.8299999999999983</c:v>
                </c:pt>
                <c:pt idx="409">
                  <c:v>-2.9400000000000119</c:v>
                </c:pt>
                <c:pt idx="410">
                  <c:v>-1.230000000000004</c:v>
                </c:pt>
                <c:pt idx="411">
                  <c:v>1.2099999999999937</c:v>
                </c:pt>
                <c:pt idx="412">
                  <c:v>4.5400000000000063</c:v>
                </c:pt>
                <c:pt idx="413">
                  <c:v>5.3200000000000074</c:v>
                </c:pt>
                <c:pt idx="414">
                  <c:v>4.5</c:v>
                </c:pt>
                <c:pt idx="415">
                  <c:v>5.43</c:v>
                </c:pt>
                <c:pt idx="416">
                  <c:v>5.2999999999999972</c:v>
                </c:pt>
                <c:pt idx="417">
                  <c:v>5.8000000000000043</c:v>
                </c:pt>
                <c:pt idx="418">
                  <c:v>4.75</c:v>
                </c:pt>
                <c:pt idx="419">
                  <c:v>5.2199999999999989</c:v>
                </c:pt>
                <c:pt idx="420">
                  <c:v>4.6099999999999994</c:v>
                </c:pt>
                <c:pt idx="421">
                  <c:v>3.5899999999999963</c:v>
                </c:pt>
                <c:pt idx="422">
                  <c:v>1.4100000000000037</c:v>
                </c:pt>
                <c:pt idx="423">
                  <c:v>-0.71000000000000085</c:v>
                </c:pt>
                <c:pt idx="424">
                  <c:v>-2</c:v>
                </c:pt>
                <c:pt idx="425">
                  <c:v>-1.0900000000000034</c:v>
                </c:pt>
                <c:pt idx="426">
                  <c:v>2.5700000000000074</c:v>
                </c:pt>
                <c:pt idx="427">
                  <c:v>3.3599999999999994</c:v>
                </c:pt>
                <c:pt idx="428">
                  <c:v>4.2900000000000063</c:v>
                </c:pt>
                <c:pt idx="429">
                  <c:v>5.8199999999999932</c:v>
                </c:pt>
                <c:pt idx="430">
                  <c:v>5.0499999999999972</c:v>
                </c:pt>
                <c:pt idx="431">
                  <c:v>6.2100000000000009</c:v>
                </c:pt>
                <c:pt idx="432">
                  <c:v>5.9699999999999989</c:v>
                </c:pt>
                <c:pt idx="433">
                  <c:v>5.75</c:v>
                </c:pt>
                <c:pt idx="434">
                  <c:v>5.9099999999999966</c:v>
                </c:pt>
                <c:pt idx="435">
                  <c:v>4.7999999999999972</c:v>
                </c:pt>
                <c:pt idx="436">
                  <c:v>4.1000000000000014</c:v>
                </c:pt>
                <c:pt idx="437">
                  <c:v>4.9100000000000037</c:v>
                </c:pt>
                <c:pt idx="438">
                  <c:v>4.3500000000000014</c:v>
                </c:pt>
                <c:pt idx="439">
                  <c:v>3.6000000000000085</c:v>
                </c:pt>
                <c:pt idx="440">
                  <c:v>0.23999999999999488</c:v>
                </c:pt>
                <c:pt idx="441">
                  <c:v>1.980000000000004</c:v>
                </c:pt>
                <c:pt idx="442">
                  <c:v>2.539999999999992</c:v>
                </c:pt>
                <c:pt idx="443">
                  <c:v>3.0099999999999909</c:v>
                </c:pt>
                <c:pt idx="444">
                  <c:v>3.8700000000000045</c:v>
                </c:pt>
                <c:pt idx="445">
                  <c:v>4.6799999999999926</c:v>
                </c:pt>
                <c:pt idx="446">
                  <c:v>5.1699999999999946</c:v>
                </c:pt>
                <c:pt idx="447">
                  <c:v>5.6899999999999977</c:v>
                </c:pt>
                <c:pt idx="448">
                  <c:v>6.68</c:v>
                </c:pt>
                <c:pt idx="449">
                  <c:v>7.3599999999999994</c:v>
                </c:pt>
                <c:pt idx="450">
                  <c:v>5.93</c:v>
                </c:pt>
                <c:pt idx="451">
                  <c:v>5.1400000000000006</c:v>
                </c:pt>
                <c:pt idx="452">
                  <c:v>3.9500000000000028</c:v>
                </c:pt>
                <c:pt idx="453">
                  <c:v>3.6300000000000026</c:v>
                </c:pt>
                <c:pt idx="454">
                  <c:v>3.1499999999999986</c:v>
                </c:pt>
                <c:pt idx="455">
                  <c:v>2.9200000000000017</c:v>
                </c:pt>
                <c:pt idx="456">
                  <c:v>-1.6600000000000108</c:v>
                </c:pt>
                <c:pt idx="457">
                  <c:v>1.2000000000000028</c:v>
                </c:pt>
                <c:pt idx="458">
                  <c:v>4.0999999999999943</c:v>
                </c:pt>
                <c:pt idx="459">
                  <c:v>3.9399999999999977</c:v>
                </c:pt>
                <c:pt idx="460">
                  <c:v>4.2000000000000028</c:v>
                </c:pt>
                <c:pt idx="461">
                  <c:v>5.6299999999999955</c:v>
                </c:pt>
                <c:pt idx="462">
                  <c:v>7.6899999999999977</c:v>
                </c:pt>
                <c:pt idx="463">
                  <c:v>7.3900000000000006</c:v>
                </c:pt>
                <c:pt idx="464">
                  <c:v>7.0999999999999943</c:v>
                </c:pt>
                <c:pt idx="465">
                  <c:v>6.1899999999999977</c:v>
                </c:pt>
                <c:pt idx="466">
                  <c:v>6.1400000000000006</c:v>
                </c:pt>
                <c:pt idx="467">
                  <c:v>6.25</c:v>
                </c:pt>
                <c:pt idx="468">
                  <c:v>5.1500000000000021</c:v>
                </c:pt>
                <c:pt idx="469">
                  <c:v>5.2899999999999991</c:v>
                </c:pt>
                <c:pt idx="470">
                  <c:v>3.6799999999999997</c:v>
                </c:pt>
                <c:pt idx="471">
                  <c:v>1.9200000000000017</c:v>
                </c:pt>
                <c:pt idx="472">
                  <c:v>-0.51000000000000512</c:v>
                </c:pt>
                <c:pt idx="473">
                  <c:v>0.93999999999999773</c:v>
                </c:pt>
                <c:pt idx="474">
                  <c:v>2.5499999999999972</c:v>
                </c:pt>
                <c:pt idx="475">
                  <c:v>4.3299999999999983</c:v>
                </c:pt>
                <c:pt idx="476">
                  <c:v>5.1599999999999966</c:v>
                </c:pt>
                <c:pt idx="477">
                  <c:v>7.0300000000000011</c:v>
                </c:pt>
                <c:pt idx="478">
                  <c:v>8.25</c:v>
                </c:pt>
                <c:pt idx="479">
                  <c:v>6.7800000000000011</c:v>
                </c:pt>
                <c:pt idx="480">
                  <c:v>8.4600000000000009</c:v>
                </c:pt>
                <c:pt idx="481">
                  <c:v>8.740000000000002</c:v>
                </c:pt>
                <c:pt idx="482">
                  <c:v>7.4199999999999946</c:v>
                </c:pt>
                <c:pt idx="483">
                  <c:v>7.0999999999999943</c:v>
                </c:pt>
                <c:pt idx="484">
                  <c:v>5.5399999999999991</c:v>
                </c:pt>
                <c:pt idx="485">
                  <c:v>4.8100000000000023</c:v>
                </c:pt>
                <c:pt idx="486">
                  <c:v>3.5399999999999991</c:v>
                </c:pt>
                <c:pt idx="487">
                  <c:v>2.9899999999999949</c:v>
                </c:pt>
                <c:pt idx="488">
                  <c:v>0.43000000000000682</c:v>
                </c:pt>
                <c:pt idx="489">
                  <c:v>1.1699999999999875</c:v>
                </c:pt>
                <c:pt idx="490">
                  <c:v>1.7700000000000102</c:v>
                </c:pt>
                <c:pt idx="491">
                  <c:v>3.8599999999999994</c:v>
                </c:pt>
                <c:pt idx="492">
                  <c:v>5.710000000000008</c:v>
                </c:pt>
                <c:pt idx="493">
                  <c:v>5.6599999999999966</c:v>
                </c:pt>
                <c:pt idx="494">
                  <c:v>8.5</c:v>
                </c:pt>
                <c:pt idx="495">
                  <c:v>8.0799999999999912</c:v>
                </c:pt>
                <c:pt idx="496">
                  <c:v>8.9099999999999966</c:v>
                </c:pt>
                <c:pt idx="497">
                  <c:v>8.6900000000000048</c:v>
                </c:pt>
                <c:pt idx="498">
                  <c:v>8.6299999999999955</c:v>
                </c:pt>
                <c:pt idx="499">
                  <c:v>7.7800000000000011</c:v>
                </c:pt>
                <c:pt idx="500">
                  <c:v>6.8099999999999952</c:v>
                </c:pt>
                <c:pt idx="501">
                  <c:v>5.93</c:v>
                </c:pt>
                <c:pt idx="502">
                  <c:v>3.0300000000000011</c:v>
                </c:pt>
                <c:pt idx="503">
                  <c:v>2.8699999999999974</c:v>
                </c:pt>
                <c:pt idx="504">
                  <c:v>-1.5500000000000114</c:v>
                </c:pt>
                <c:pt idx="505">
                  <c:v>-0.71999999999999886</c:v>
                </c:pt>
                <c:pt idx="506">
                  <c:v>2.3599999999999994</c:v>
                </c:pt>
                <c:pt idx="507">
                  <c:v>3.5100000000000051</c:v>
                </c:pt>
                <c:pt idx="508">
                  <c:v>4.9299999999999926</c:v>
                </c:pt>
                <c:pt idx="509">
                  <c:v>5.230000000000004</c:v>
                </c:pt>
                <c:pt idx="510">
                  <c:v>8</c:v>
                </c:pt>
                <c:pt idx="511">
                  <c:v>9.1100000000000065</c:v>
                </c:pt>
                <c:pt idx="512">
                  <c:v>9.4799999999999969</c:v>
                </c:pt>
                <c:pt idx="513">
                  <c:v>9.7700000000000031</c:v>
                </c:pt>
                <c:pt idx="514">
                  <c:v>9.2100000000000009</c:v>
                </c:pt>
                <c:pt idx="515">
                  <c:v>7.82</c:v>
                </c:pt>
                <c:pt idx="516">
                  <c:v>7.1300000000000026</c:v>
                </c:pt>
                <c:pt idx="517">
                  <c:v>5.68</c:v>
                </c:pt>
                <c:pt idx="518">
                  <c:v>3.259999999999998</c:v>
                </c:pt>
                <c:pt idx="519">
                  <c:v>1.3900000000000006</c:v>
                </c:pt>
                <c:pt idx="520">
                  <c:v>-0.34999999999999432</c:v>
                </c:pt>
                <c:pt idx="521">
                  <c:v>-0.60999999999999943</c:v>
                </c:pt>
                <c:pt idx="522">
                  <c:v>3.5600000000000023</c:v>
                </c:pt>
                <c:pt idx="523">
                  <c:v>4.6899999999999977</c:v>
                </c:pt>
                <c:pt idx="524">
                  <c:v>4.8400000000000034</c:v>
                </c:pt>
                <c:pt idx="525">
                  <c:v>7.6300000000000026</c:v>
                </c:pt>
                <c:pt idx="526">
                  <c:v>8.9799999999999969</c:v>
                </c:pt>
                <c:pt idx="527">
                  <c:v>9.6699999999999946</c:v>
                </c:pt>
                <c:pt idx="528">
                  <c:v>9.6299999999999955</c:v>
                </c:pt>
                <c:pt idx="529">
                  <c:v>9.1300000000000026</c:v>
                </c:pt>
                <c:pt idx="530">
                  <c:v>7.8099999999999952</c:v>
                </c:pt>
                <c:pt idx="531">
                  <c:v>7.5399999999999991</c:v>
                </c:pt>
                <c:pt idx="532">
                  <c:v>6.7399999999999949</c:v>
                </c:pt>
                <c:pt idx="533">
                  <c:v>5.2000000000000028</c:v>
                </c:pt>
                <c:pt idx="534">
                  <c:v>4.3900000000000006</c:v>
                </c:pt>
                <c:pt idx="535">
                  <c:v>2.1899999999999977</c:v>
                </c:pt>
                <c:pt idx="536">
                  <c:v>-4</c:v>
                </c:pt>
                <c:pt idx="537">
                  <c:v>-2.8100000000000023</c:v>
                </c:pt>
                <c:pt idx="538">
                  <c:v>2.1499999999999915</c:v>
                </c:pt>
                <c:pt idx="539">
                  <c:v>3.3399999999999963</c:v>
                </c:pt>
                <c:pt idx="540">
                  <c:v>5.6199999999999974</c:v>
                </c:pt>
                <c:pt idx="541">
                  <c:v>7.8500000000000014</c:v>
                </c:pt>
                <c:pt idx="542">
                  <c:v>9.2000000000000028</c:v>
                </c:pt>
                <c:pt idx="543">
                  <c:v>8.4699999999999989</c:v>
                </c:pt>
                <c:pt idx="544">
                  <c:v>7.5399999999999991</c:v>
                </c:pt>
                <c:pt idx="545">
                  <c:v>7.3999999999999986</c:v>
                </c:pt>
                <c:pt idx="546">
                  <c:v>8.2100000000000044</c:v>
                </c:pt>
                <c:pt idx="547">
                  <c:v>7.5299999999999976</c:v>
                </c:pt>
                <c:pt idx="548">
                  <c:v>6.1200000000000045</c:v>
                </c:pt>
                <c:pt idx="549">
                  <c:v>4.9200000000000017</c:v>
                </c:pt>
                <c:pt idx="550">
                  <c:v>2.4799999999999969</c:v>
                </c:pt>
                <c:pt idx="551">
                  <c:v>-3.3599999999999994</c:v>
                </c:pt>
                <c:pt idx="552">
                  <c:v>-4.25</c:v>
                </c:pt>
                <c:pt idx="553">
                  <c:v>-3.4300000000000068</c:v>
                </c:pt>
                <c:pt idx="554">
                  <c:v>2.3900000000000006</c:v>
                </c:pt>
                <c:pt idx="555">
                  <c:v>5.4599999999999937</c:v>
                </c:pt>
                <c:pt idx="556">
                  <c:v>6.9799999999999969</c:v>
                </c:pt>
                <c:pt idx="557">
                  <c:v>8.93</c:v>
                </c:pt>
                <c:pt idx="558">
                  <c:v>10.96</c:v>
                </c:pt>
                <c:pt idx="559">
                  <c:v>8.509999999999998</c:v>
                </c:pt>
                <c:pt idx="560">
                  <c:v>8</c:v>
                </c:pt>
                <c:pt idx="561">
                  <c:v>7.259999999999998</c:v>
                </c:pt>
                <c:pt idx="562">
                  <c:v>7.6900000000000048</c:v>
                </c:pt>
                <c:pt idx="563">
                  <c:v>7.8000000000000043</c:v>
                </c:pt>
                <c:pt idx="564">
                  <c:v>6.509999999999998</c:v>
                </c:pt>
                <c:pt idx="565">
                  <c:v>5.3500000000000014</c:v>
                </c:pt>
                <c:pt idx="566">
                  <c:v>2.5800000000000054</c:v>
                </c:pt>
                <c:pt idx="567">
                  <c:v>0.85000000000000142</c:v>
                </c:pt>
                <c:pt idx="568">
                  <c:v>-0.37000000000000455</c:v>
                </c:pt>
                <c:pt idx="569">
                  <c:v>-0.14000000000000057</c:v>
                </c:pt>
                <c:pt idx="570">
                  <c:v>3.8199999999999932</c:v>
                </c:pt>
                <c:pt idx="571">
                  <c:v>6.0900000000000034</c:v>
                </c:pt>
                <c:pt idx="572">
                  <c:v>7.2399999999999949</c:v>
                </c:pt>
                <c:pt idx="573">
                  <c:v>8.8899999999999935</c:v>
                </c:pt>
                <c:pt idx="574">
                  <c:v>10.29</c:v>
                </c:pt>
                <c:pt idx="575">
                  <c:v>9.8100000000000023</c:v>
                </c:pt>
                <c:pt idx="576">
                  <c:v>9.3399999999999963</c:v>
                </c:pt>
                <c:pt idx="577">
                  <c:v>8.7600000000000016</c:v>
                </c:pt>
                <c:pt idx="578">
                  <c:v>8.3300000000000018</c:v>
                </c:pt>
                <c:pt idx="579">
                  <c:v>8.48</c:v>
                </c:pt>
                <c:pt idx="580">
                  <c:v>7.1600000000000037</c:v>
                </c:pt>
                <c:pt idx="581">
                  <c:v>5.990000000000002</c:v>
                </c:pt>
                <c:pt idx="582">
                  <c:v>5.3599999999999994</c:v>
                </c:pt>
                <c:pt idx="583">
                  <c:v>4.4400000000000048</c:v>
                </c:pt>
                <c:pt idx="584">
                  <c:v>9.0000000000003411E-2</c:v>
                </c:pt>
                <c:pt idx="585">
                  <c:v>5.0000000000011369E-2</c:v>
                </c:pt>
                <c:pt idx="586">
                  <c:v>2.8000000000000114</c:v>
                </c:pt>
                <c:pt idx="587">
                  <c:v>6.2099999999999937</c:v>
                </c:pt>
                <c:pt idx="588">
                  <c:v>8.6200000000000045</c:v>
                </c:pt>
                <c:pt idx="589">
                  <c:v>8.8400000000000034</c:v>
                </c:pt>
                <c:pt idx="590">
                  <c:v>9.5500000000000043</c:v>
                </c:pt>
                <c:pt idx="591">
                  <c:v>10.510000000000005</c:v>
                </c:pt>
                <c:pt idx="592">
                  <c:v>9.8800000000000026</c:v>
                </c:pt>
                <c:pt idx="593">
                  <c:v>9.0599999999999952</c:v>
                </c:pt>
                <c:pt idx="594">
                  <c:v>8.8500000000000014</c:v>
                </c:pt>
                <c:pt idx="595">
                  <c:v>8.57</c:v>
                </c:pt>
                <c:pt idx="596">
                  <c:v>6.7899999999999991</c:v>
                </c:pt>
                <c:pt idx="597">
                  <c:v>5.2299999999999969</c:v>
                </c:pt>
                <c:pt idx="598">
                  <c:v>4.3299999999999983</c:v>
                </c:pt>
                <c:pt idx="599">
                  <c:v>3.1200000000000045</c:v>
                </c:pt>
                <c:pt idx="600">
                  <c:v>-4.0000000000006253E-2</c:v>
                </c:pt>
                <c:pt idx="601">
                  <c:v>0.40999999999999659</c:v>
                </c:pt>
                <c:pt idx="602">
                  <c:v>2.5500000000000114</c:v>
                </c:pt>
                <c:pt idx="603">
                  <c:v>5.7299999999999898</c:v>
                </c:pt>
                <c:pt idx="604">
                  <c:v>7.7800000000000011</c:v>
                </c:pt>
                <c:pt idx="605">
                  <c:v>8.5999999999999943</c:v>
                </c:pt>
                <c:pt idx="606">
                  <c:v>8.89</c:v>
                </c:pt>
                <c:pt idx="607">
                  <c:v>10.170000000000002</c:v>
                </c:pt>
                <c:pt idx="608">
                  <c:v>9.0300000000000011</c:v>
                </c:pt>
                <c:pt idx="609">
                  <c:v>8.7499999999999964</c:v>
                </c:pt>
                <c:pt idx="610">
                  <c:v>7.18</c:v>
                </c:pt>
                <c:pt idx="611">
                  <c:v>7.6299999999999955</c:v>
                </c:pt>
                <c:pt idx="612">
                  <c:v>7.6400000000000006</c:v>
                </c:pt>
                <c:pt idx="613">
                  <c:v>6.5799999999999983</c:v>
                </c:pt>
                <c:pt idx="614">
                  <c:v>6.1699999999999946</c:v>
                </c:pt>
                <c:pt idx="615">
                  <c:v>5.3099999999999952</c:v>
                </c:pt>
                <c:pt idx="617">
                  <c:v>-7.9999999999998295E-2</c:v>
                </c:pt>
                <c:pt idx="618">
                  <c:v>-0.18999999999999773</c:v>
                </c:pt>
                <c:pt idx="619">
                  <c:v>2.2399999999999949</c:v>
                </c:pt>
                <c:pt idx="620">
                  <c:v>6.5</c:v>
                </c:pt>
                <c:pt idx="621">
                  <c:v>9.019999999999996</c:v>
                </c:pt>
                <c:pt idx="622">
                  <c:v>10.170000000000002</c:v>
                </c:pt>
                <c:pt idx="623">
                  <c:v>11.339999999999996</c:v>
                </c:pt>
                <c:pt idx="624">
                  <c:v>10.299999999999997</c:v>
                </c:pt>
                <c:pt idx="625">
                  <c:v>10.720000000000006</c:v>
                </c:pt>
                <c:pt idx="626">
                  <c:v>9.980000000000004</c:v>
                </c:pt>
                <c:pt idx="627">
                  <c:v>9.5300000000000011</c:v>
                </c:pt>
                <c:pt idx="628">
                  <c:v>1.539999999999992</c:v>
                </c:pt>
                <c:pt idx="629">
                  <c:v>-9.9999999999994316E-2</c:v>
                </c:pt>
                <c:pt idx="630">
                  <c:v>-8.99999999999892E-2</c:v>
                </c:pt>
                <c:pt idx="631">
                  <c:v>-3.0000000000001137E-2</c:v>
                </c:pt>
                <c:pt idx="632">
                  <c:v>-9.9999999999994316E-2</c:v>
                </c:pt>
                <c:pt idx="633">
                  <c:v>-9.9999999999994316E-2</c:v>
                </c:pt>
                <c:pt idx="634">
                  <c:v>-7.9999999999998295E-2</c:v>
                </c:pt>
                <c:pt idx="635">
                  <c:v>0.28000000000000114</c:v>
                </c:pt>
                <c:pt idx="636">
                  <c:v>5.3400000000000034</c:v>
                </c:pt>
                <c:pt idx="637">
                  <c:v>7.460000000000008</c:v>
                </c:pt>
                <c:pt idx="638">
                  <c:v>8.9500000000000028</c:v>
                </c:pt>
                <c:pt idx="639">
                  <c:v>8.3199999999999932</c:v>
                </c:pt>
                <c:pt idx="640">
                  <c:v>9.9000000000000057</c:v>
                </c:pt>
                <c:pt idx="641">
                  <c:v>9.2299999999999898</c:v>
                </c:pt>
                <c:pt idx="642">
                  <c:v>9.9199999999999875</c:v>
                </c:pt>
                <c:pt idx="643">
                  <c:v>8.6200000000000045</c:v>
                </c:pt>
                <c:pt idx="644">
                  <c:v>8.6400000000000077</c:v>
                </c:pt>
                <c:pt idx="645">
                  <c:v>9.61</c:v>
                </c:pt>
                <c:pt idx="646">
                  <c:v>-9.0000000000003411E-2</c:v>
                </c:pt>
                <c:pt idx="647">
                  <c:v>-0.10000000000000853</c:v>
                </c:pt>
                <c:pt idx="648">
                  <c:v>-0.10000000000000853</c:v>
                </c:pt>
                <c:pt idx="649">
                  <c:v>3.9999999999992042E-2</c:v>
                </c:pt>
                <c:pt idx="650">
                  <c:v>1.9699999999999989</c:v>
                </c:pt>
                <c:pt idx="651">
                  <c:v>6.2400000000000091</c:v>
                </c:pt>
                <c:pt idx="652">
                  <c:v>4.0799999999999983</c:v>
                </c:pt>
                <c:pt idx="653">
                  <c:v>9.4099999999999966</c:v>
                </c:pt>
                <c:pt idx="654">
                  <c:v>11.399999999999991</c:v>
                </c:pt>
                <c:pt idx="655">
                  <c:v>11.099999999999994</c:v>
                </c:pt>
                <c:pt idx="656">
                  <c:v>11.190000000000005</c:v>
                </c:pt>
                <c:pt idx="657">
                  <c:v>10.769999999999996</c:v>
                </c:pt>
                <c:pt idx="658">
                  <c:v>8.5399999999999991</c:v>
                </c:pt>
                <c:pt idx="659">
                  <c:v>7.3299999999999983</c:v>
                </c:pt>
                <c:pt idx="660">
                  <c:v>4.7800000000000011</c:v>
                </c:pt>
                <c:pt idx="661">
                  <c:v>2.1200000000000045</c:v>
                </c:pt>
                <c:pt idx="662">
                  <c:v>-5.5799999999999983</c:v>
                </c:pt>
                <c:pt idx="663">
                  <c:v>-4.0600000000000023</c:v>
                </c:pt>
                <c:pt idx="664">
                  <c:v>1.0100000000000051</c:v>
                </c:pt>
                <c:pt idx="665">
                  <c:v>4.7999999999999972</c:v>
                </c:pt>
                <c:pt idx="666">
                  <c:v>7.8499999999999943</c:v>
                </c:pt>
                <c:pt idx="667">
                  <c:v>8.1999999999999957</c:v>
                </c:pt>
                <c:pt idx="668">
                  <c:v>10.07</c:v>
                </c:pt>
                <c:pt idx="669">
                  <c:v>8.720000000000006</c:v>
                </c:pt>
                <c:pt idx="670">
                  <c:v>8.1299999999999955</c:v>
                </c:pt>
                <c:pt idx="671">
                  <c:v>8.1199999999999974</c:v>
                </c:pt>
                <c:pt idx="672">
                  <c:v>8.1299999999999955</c:v>
                </c:pt>
                <c:pt idx="673">
                  <c:v>8.120000000000001</c:v>
                </c:pt>
                <c:pt idx="674">
                  <c:v>7.269999999999996</c:v>
                </c:pt>
                <c:pt idx="675">
                  <c:v>6.1999999999999993</c:v>
                </c:pt>
                <c:pt idx="676">
                  <c:v>5.2999999999999972</c:v>
                </c:pt>
                <c:pt idx="677">
                  <c:v>2.3900000000000006</c:v>
                </c:pt>
                <c:pt idx="678">
                  <c:v>-7.2800000000000011</c:v>
                </c:pt>
                <c:pt idx="679">
                  <c:v>-5.8799999999999955</c:v>
                </c:pt>
                <c:pt idx="680">
                  <c:v>-0.95999999999999375</c:v>
                </c:pt>
                <c:pt idx="681">
                  <c:v>5.43</c:v>
                </c:pt>
                <c:pt idx="682">
                  <c:v>9.2999999999999972</c:v>
                </c:pt>
                <c:pt idx="683">
                  <c:v>12.030000000000001</c:v>
                </c:pt>
                <c:pt idx="684">
                  <c:v>10.339999999999996</c:v>
                </c:pt>
                <c:pt idx="685">
                  <c:v>9.4400000000000013</c:v>
                </c:pt>
                <c:pt idx="686">
                  <c:v>8.52</c:v>
                </c:pt>
                <c:pt idx="687">
                  <c:v>8.57</c:v>
                </c:pt>
                <c:pt idx="688">
                  <c:v>8.9299999999999962</c:v>
                </c:pt>
                <c:pt idx="689">
                  <c:v>8.1000000000000014</c:v>
                </c:pt>
                <c:pt idx="690">
                  <c:v>6.9700000000000024</c:v>
                </c:pt>
                <c:pt idx="691">
                  <c:v>7.5599999999999952</c:v>
                </c:pt>
                <c:pt idx="692">
                  <c:v>4.4000000000000057</c:v>
                </c:pt>
                <c:pt idx="693">
                  <c:v>2.3900000000000006</c:v>
                </c:pt>
                <c:pt idx="694">
                  <c:v>-5.9399999999999977</c:v>
                </c:pt>
                <c:pt idx="695">
                  <c:v>-3.8300000000000125</c:v>
                </c:pt>
                <c:pt idx="696">
                  <c:v>2.5799999999999983</c:v>
                </c:pt>
                <c:pt idx="697">
                  <c:v>5.519999999999996</c:v>
                </c:pt>
                <c:pt idx="698">
                  <c:v>8.7199999999999989</c:v>
                </c:pt>
                <c:pt idx="699">
                  <c:v>11.89</c:v>
                </c:pt>
                <c:pt idx="700">
                  <c:v>11.590000000000003</c:v>
                </c:pt>
                <c:pt idx="701">
                  <c:v>10.479999999999997</c:v>
                </c:pt>
                <c:pt idx="702">
                  <c:v>9.4600000000000009</c:v>
                </c:pt>
                <c:pt idx="703">
                  <c:v>10.399999999999995</c:v>
                </c:pt>
                <c:pt idx="704">
                  <c:v>9.6000000000000014</c:v>
                </c:pt>
                <c:pt idx="705">
                  <c:v>8.9099999999999966</c:v>
                </c:pt>
                <c:pt idx="706">
                  <c:v>7.07</c:v>
                </c:pt>
                <c:pt idx="707">
                  <c:v>7</c:v>
                </c:pt>
                <c:pt idx="708">
                  <c:v>2.1899999999999977</c:v>
                </c:pt>
                <c:pt idx="709">
                  <c:v>2.9099999999999966</c:v>
                </c:pt>
                <c:pt idx="710">
                  <c:v>-6.9999999999993179E-2</c:v>
                </c:pt>
                <c:pt idx="711">
                  <c:v>-2.2599999999999909</c:v>
                </c:pt>
                <c:pt idx="712">
                  <c:v>-5.789999999999992</c:v>
                </c:pt>
                <c:pt idx="713">
                  <c:v>-6.3499999999999943</c:v>
                </c:pt>
                <c:pt idx="714">
                  <c:v>7.8500000000000014</c:v>
                </c:pt>
                <c:pt idx="715">
                  <c:v>9.7999999999999972</c:v>
                </c:pt>
                <c:pt idx="716">
                  <c:v>11.240000000000002</c:v>
                </c:pt>
                <c:pt idx="717">
                  <c:v>10.270000000000003</c:v>
                </c:pt>
                <c:pt idx="718">
                  <c:v>9.8199999999999967</c:v>
                </c:pt>
                <c:pt idx="719">
                  <c:v>9.5500000000000043</c:v>
                </c:pt>
                <c:pt idx="720">
                  <c:v>8.6300000000000026</c:v>
                </c:pt>
                <c:pt idx="721">
                  <c:v>9.02</c:v>
                </c:pt>
                <c:pt idx="722">
                  <c:v>7.870000000000001</c:v>
                </c:pt>
                <c:pt idx="723">
                  <c:v>7.519999999999996</c:v>
                </c:pt>
                <c:pt idx="724">
                  <c:v>5.1099999999999994</c:v>
                </c:pt>
                <c:pt idx="725">
                  <c:v>2.1200000000000045</c:v>
                </c:pt>
                <c:pt idx="726">
                  <c:v>-0.78999999999999204</c:v>
                </c:pt>
                <c:pt idx="727">
                  <c:v>-1.1700000000000017</c:v>
                </c:pt>
                <c:pt idx="728">
                  <c:v>2.8200000000000074</c:v>
                </c:pt>
                <c:pt idx="729">
                  <c:v>6.9099999999999966</c:v>
                </c:pt>
                <c:pt idx="730">
                  <c:v>8.0599999999999881</c:v>
                </c:pt>
                <c:pt idx="731">
                  <c:v>8.9000000000000057</c:v>
                </c:pt>
                <c:pt idx="732">
                  <c:v>10.230000000000004</c:v>
                </c:pt>
                <c:pt idx="733">
                  <c:v>9.8299999999999983</c:v>
                </c:pt>
                <c:pt idx="734">
                  <c:v>8.7299999999999969</c:v>
                </c:pt>
                <c:pt idx="735">
                  <c:v>8.61</c:v>
                </c:pt>
                <c:pt idx="736">
                  <c:v>8.6899999999999977</c:v>
                </c:pt>
                <c:pt idx="737">
                  <c:v>7.91</c:v>
                </c:pt>
                <c:pt idx="738">
                  <c:v>6.75</c:v>
                </c:pt>
                <c:pt idx="739">
                  <c:v>6.43</c:v>
                </c:pt>
                <c:pt idx="740">
                  <c:v>4.980000000000004</c:v>
                </c:pt>
                <c:pt idx="741">
                  <c:v>3.3799999999999955</c:v>
                </c:pt>
                <c:pt idx="742">
                  <c:v>-6.9999999999993179E-2</c:v>
                </c:pt>
                <c:pt idx="743">
                  <c:v>-6.0000000000002274E-2</c:v>
                </c:pt>
                <c:pt idx="744">
                  <c:v>0.80000000000001137</c:v>
                </c:pt>
                <c:pt idx="745">
                  <c:v>1.9300000000000068</c:v>
                </c:pt>
                <c:pt idx="746">
                  <c:v>6.4200000000000017</c:v>
                </c:pt>
                <c:pt idx="747">
                  <c:v>7.2199999999999989</c:v>
                </c:pt>
                <c:pt idx="748">
                  <c:v>6.9400000000000119</c:v>
                </c:pt>
                <c:pt idx="749">
                  <c:v>6.6400000000000006</c:v>
                </c:pt>
                <c:pt idx="750">
                  <c:v>8.6499999999999986</c:v>
                </c:pt>
                <c:pt idx="751">
                  <c:v>8.1200000000000045</c:v>
                </c:pt>
                <c:pt idx="752">
                  <c:v>9.3100000000000023</c:v>
                </c:pt>
                <c:pt idx="753">
                  <c:v>8.5500000000000043</c:v>
                </c:pt>
                <c:pt idx="754">
                  <c:v>7.1099999999999994</c:v>
                </c:pt>
                <c:pt idx="755">
                  <c:v>0.1600000000000108</c:v>
                </c:pt>
                <c:pt idx="756">
                  <c:v>-9.9999999999994316E-2</c:v>
                </c:pt>
                <c:pt idx="757">
                  <c:v>-0.10000000000000853</c:v>
                </c:pt>
                <c:pt idx="758">
                  <c:v>-0.10999999999999943</c:v>
                </c:pt>
                <c:pt idx="759">
                  <c:v>-1.9200000000000017</c:v>
                </c:pt>
                <c:pt idx="760">
                  <c:v>0.55000000000001137</c:v>
                </c:pt>
                <c:pt idx="761">
                  <c:v>7.9699999999999989</c:v>
                </c:pt>
                <c:pt idx="762">
                  <c:v>10.569999999999993</c:v>
                </c:pt>
                <c:pt idx="763">
                  <c:v>11.779999999999987</c:v>
                </c:pt>
                <c:pt idx="764">
                  <c:v>9.4000000000000057</c:v>
                </c:pt>
                <c:pt idx="765">
                  <c:v>12.220000000000006</c:v>
                </c:pt>
                <c:pt idx="766">
                  <c:v>10.5</c:v>
                </c:pt>
                <c:pt idx="767">
                  <c:v>4.1400000000000006</c:v>
                </c:pt>
                <c:pt idx="768">
                  <c:v>0.73000000000000398</c:v>
                </c:pt>
                <c:pt idx="769">
                  <c:v>-9.9999999999994316E-2</c:v>
                </c:pt>
                <c:pt idx="770">
                  <c:v>-9.9999999999994316E-2</c:v>
                </c:pt>
                <c:pt idx="771">
                  <c:v>-0.10000000000000853</c:v>
                </c:pt>
                <c:pt idx="772">
                  <c:v>-0.10000000000000853</c:v>
                </c:pt>
                <c:pt idx="773">
                  <c:v>-9.0000000000003411E-2</c:v>
                </c:pt>
                <c:pt idx="774">
                  <c:v>-2.8699999999999903</c:v>
                </c:pt>
                <c:pt idx="775">
                  <c:v>2.8699999999999903</c:v>
                </c:pt>
                <c:pt idx="776">
                  <c:v>5.6499999999999915</c:v>
                </c:pt>
                <c:pt idx="777">
                  <c:v>8.36</c:v>
                </c:pt>
                <c:pt idx="778">
                  <c:v>7.9699999999999989</c:v>
                </c:pt>
                <c:pt idx="779">
                  <c:v>10.11</c:v>
                </c:pt>
                <c:pt idx="780">
                  <c:v>9</c:v>
                </c:pt>
                <c:pt idx="781">
                  <c:v>8.3800000000000026</c:v>
                </c:pt>
                <c:pt idx="782">
                  <c:v>7.7000000000000028</c:v>
                </c:pt>
                <c:pt idx="783">
                  <c:v>7.519999999999996</c:v>
                </c:pt>
                <c:pt idx="784">
                  <c:v>3.3299999999999983</c:v>
                </c:pt>
                <c:pt idx="785">
                  <c:v>6.9200000000000017</c:v>
                </c:pt>
                <c:pt idx="786">
                  <c:v>4.2800000000000011</c:v>
                </c:pt>
                <c:pt idx="787">
                  <c:v>-0.10999999999999943</c:v>
                </c:pt>
                <c:pt idx="788">
                  <c:v>-0.10999999999999943</c:v>
                </c:pt>
                <c:pt idx="789">
                  <c:v>-8.99999999999892E-2</c:v>
                </c:pt>
                <c:pt idx="790">
                  <c:v>0.46999999999999886</c:v>
                </c:pt>
                <c:pt idx="791">
                  <c:v>4.8100000000000023</c:v>
                </c:pt>
                <c:pt idx="792">
                  <c:v>10.14</c:v>
                </c:pt>
                <c:pt idx="793">
                  <c:v>10.349999999999994</c:v>
                </c:pt>
                <c:pt idx="794">
                  <c:v>10.189999999999998</c:v>
                </c:pt>
                <c:pt idx="795">
                  <c:v>11.049999999999997</c:v>
                </c:pt>
                <c:pt idx="796">
                  <c:v>10.879999999999995</c:v>
                </c:pt>
                <c:pt idx="797">
                  <c:v>11.799999999999997</c:v>
                </c:pt>
                <c:pt idx="798">
                  <c:v>8.4099999999999966</c:v>
                </c:pt>
                <c:pt idx="799">
                  <c:v>6.4399999999999977</c:v>
                </c:pt>
                <c:pt idx="800">
                  <c:v>8.75</c:v>
                </c:pt>
                <c:pt idx="801">
                  <c:v>-9.9999999999994316E-2</c:v>
                </c:pt>
                <c:pt idx="802">
                  <c:v>-0.10999999999999943</c:v>
                </c:pt>
                <c:pt idx="803">
                  <c:v>-9.9999999999994316E-2</c:v>
                </c:pt>
                <c:pt idx="804">
                  <c:v>-9.9999999999994316E-2</c:v>
                </c:pt>
                <c:pt idx="805">
                  <c:v>-0.10999999999999943</c:v>
                </c:pt>
                <c:pt idx="806">
                  <c:v>-0.10999999999999943</c:v>
                </c:pt>
                <c:pt idx="807">
                  <c:v>2.0000000000010232E-2</c:v>
                </c:pt>
                <c:pt idx="808">
                  <c:v>1.0600000000000023</c:v>
                </c:pt>
                <c:pt idx="809">
                  <c:v>3.6899999999999977</c:v>
                </c:pt>
                <c:pt idx="810">
                  <c:v>6.0699999999999932</c:v>
                </c:pt>
                <c:pt idx="811">
                  <c:v>5.8900000000000006</c:v>
                </c:pt>
                <c:pt idx="812">
                  <c:v>5.4699999999999989</c:v>
                </c:pt>
                <c:pt idx="813">
                  <c:v>6.0300000000000011</c:v>
                </c:pt>
                <c:pt idx="814">
                  <c:v>6.2000000000000028</c:v>
                </c:pt>
                <c:pt idx="815">
                  <c:v>-6.9999999999993179E-2</c:v>
                </c:pt>
                <c:pt idx="816">
                  <c:v>-5.9999999999988063E-2</c:v>
                </c:pt>
                <c:pt idx="817">
                  <c:v>4.210000000000008</c:v>
                </c:pt>
                <c:pt idx="818">
                  <c:v>7.6000000000000085</c:v>
                </c:pt>
                <c:pt idx="819">
                  <c:v>10.350000000000009</c:v>
                </c:pt>
                <c:pt idx="820">
                  <c:v>11.129999999999995</c:v>
                </c:pt>
                <c:pt idx="821">
                  <c:v>11.54</c:v>
                </c:pt>
                <c:pt idx="822">
                  <c:v>11.350000000000009</c:v>
                </c:pt>
                <c:pt idx="823">
                  <c:v>11.260000000000005</c:v>
                </c:pt>
                <c:pt idx="824">
                  <c:v>11.229999999999997</c:v>
                </c:pt>
                <c:pt idx="825">
                  <c:v>10.450000000000003</c:v>
                </c:pt>
                <c:pt idx="826">
                  <c:v>10.07</c:v>
                </c:pt>
                <c:pt idx="827">
                  <c:v>8.0200000000000031</c:v>
                </c:pt>
                <c:pt idx="828">
                  <c:v>8.9599999999999937</c:v>
                </c:pt>
                <c:pt idx="829">
                  <c:v>7.1199999999999974</c:v>
                </c:pt>
                <c:pt idx="830">
                  <c:v>4.2799999999999869</c:v>
                </c:pt>
                <c:pt idx="831">
                  <c:v>-7.9999999999998295E-2</c:v>
                </c:pt>
                <c:pt idx="832">
                  <c:v>-7.9999999999998295E-2</c:v>
                </c:pt>
                <c:pt idx="833">
                  <c:v>1.1700000000000017</c:v>
                </c:pt>
                <c:pt idx="834">
                  <c:v>5.1999999999999886</c:v>
                </c:pt>
                <c:pt idx="835">
                  <c:v>9.4000000000000057</c:v>
                </c:pt>
                <c:pt idx="836">
                  <c:v>10.689999999999998</c:v>
                </c:pt>
                <c:pt idx="837">
                  <c:v>10.25</c:v>
                </c:pt>
                <c:pt idx="838">
                  <c:v>13.030000000000001</c:v>
                </c:pt>
                <c:pt idx="839">
                  <c:v>12.36</c:v>
                </c:pt>
                <c:pt idx="840">
                  <c:v>11.82</c:v>
                </c:pt>
                <c:pt idx="841">
                  <c:v>11.839999999999996</c:v>
                </c:pt>
                <c:pt idx="842">
                  <c:v>9.4400000000000048</c:v>
                </c:pt>
                <c:pt idx="843">
                  <c:v>9.61</c:v>
                </c:pt>
                <c:pt idx="844">
                  <c:v>9.18</c:v>
                </c:pt>
                <c:pt idx="845">
                  <c:v>7.759999999999998</c:v>
                </c:pt>
                <c:pt idx="846">
                  <c:v>6.9099999999999966</c:v>
                </c:pt>
                <c:pt idx="847">
                  <c:v>-6.9999999999993179E-2</c:v>
                </c:pt>
                <c:pt idx="848">
                  <c:v>9.9999999999909051E-3</c:v>
                </c:pt>
                <c:pt idx="849">
                  <c:v>4.0799999999999983</c:v>
                </c:pt>
                <c:pt idx="850">
                  <c:v>5.2099999999999937</c:v>
                </c:pt>
                <c:pt idx="851">
                  <c:v>9.8699999999999974</c:v>
                </c:pt>
                <c:pt idx="852">
                  <c:v>10.469999999999999</c:v>
                </c:pt>
                <c:pt idx="853">
                  <c:v>12.800000000000004</c:v>
                </c:pt>
                <c:pt idx="854">
                  <c:v>10.86</c:v>
                </c:pt>
                <c:pt idx="855">
                  <c:v>10.309999999999995</c:v>
                </c:pt>
                <c:pt idx="856">
                  <c:v>9.3099999999999987</c:v>
                </c:pt>
                <c:pt idx="857">
                  <c:v>10.080000000000002</c:v>
                </c:pt>
                <c:pt idx="858">
                  <c:v>8.6599999999999966</c:v>
                </c:pt>
                <c:pt idx="859">
                  <c:v>8.100000000000005</c:v>
                </c:pt>
                <c:pt idx="860">
                  <c:v>9.3399999999999963</c:v>
                </c:pt>
                <c:pt idx="861">
                  <c:v>8.019999999999996</c:v>
                </c:pt>
                <c:pt idx="862">
                  <c:v>6.3400000000000034</c:v>
                </c:pt>
                <c:pt idx="863">
                  <c:v>4.6899999999999977</c:v>
                </c:pt>
                <c:pt idx="864">
                  <c:v>4.7900000000000063</c:v>
                </c:pt>
                <c:pt idx="865">
                  <c:v>6.2399999999999949</c:v>
                </c:pt>
                <c:pt idx="866">
                  <c:v>7.6600000000000108</c:v>
                </c:pt>
                <c:pt idx="867">
                  <c:v>9.1799999999999926</c:v>
                </c:pt>
                <c:pt idx="868">
                  <c:v>10.870000000000005</c:v>
                </c:pt>
                <c:pt idx="869">
                  <c:v>10.549999999999997</c:v>
                </c:pt>
                <c:pt idx="870">
                  <c:v>10.93</c:v>
                </c:pt>
                <c:pt idx="871">
                  <c:v>10.939999999999998</c:v>
                </c:pt>
                <c:pt idx="872">
                  <c:v>10.119999999999997</c:v>
                </c:pt>
                <c:pt idx="873">
                  <c:v>9.75</c:v>
                </c:pt>
                <c:pt idx="874">
                  <c:v>9.1599999999999966</c:v>
                </c:pt>
                <c:pt idx="875">
                  <c:v>8.25</c:v>
                </c:pt>
                <c:pt idx="876">
                  <c:v>8.57</c:v>
                </c:pt>
                <c:pt idx="877">
                  <c:v>7</c:v>
                </c:pt>
                <c:pt idx="878">
                  <c:v>6.1199999999999974</c:v>
                </c:pt>
                <c:pt idx="879">
                  <c:v>0.35000000000000853</c:v>
                </c:pt>
                <c:pt idx="880">
                  <c:v>-4.9999999999997158E-2</c:v>
                </c:pt>
                <c:pt idx="881">
                  <c:v>0.67999999999999261</c:v>
                </c:pt>
                <c:pt idx="882">
                  <c:v>6.6299999999999955</c:v>
                </c:pt>
                <c:pt idx="883">
                  <c:v>8.7099999999999937</c:v>
                </c:pt>
                <c:pt idx="884">
                  <c:v>9.980000000000004</c:v>
                </c:pt>
                <c:pt idx="885">
                  <c:v>11.149999999999999</c:v>
                </c:pt>
                <c:pt idx="886">
                  <c:v>10.75</c:v>
                </c:pt>
                <c:pt idx="887">
                  <c:v>11.21</c:v>
                </c:pt>
                <c:pt idx="888">
                  <c:v>10.18</c:v>
                </c:pt>
                <c:pt idx="889">
                  <c:v>9.1300000000000026</c:v>
                </c:pt>
                <c:pt idx="890">
                  <c:v>7.9600000000000009</c:v>
                </c:pt>
                <c:pt idx="891">
                  <c:v>7.4699999999999989</c:v>
                </c:pt>
                <c:pt idx="892">
                  <c:v>7.990000000000002</c:v>
                </c:pt>
                <c:pt idx="893">
                  <c:v>5.8800000000000026</c:v>
                </c:pt>
                <c:pt idx="894">
                  <c:v>5.4200000000000017</c:v>
                </c:pt>
                <c:pt idx="895">
                  <c:v>1.0000000000005116E-2</c:v>
                </c:pt>
                <c:pt idx="896">
                  <c:v>-3.9999999999992042E-2</c:v>
                </c:pt>
                <c:pt idx="897">
                  <c:v>0.81999999999999318</c:v>
                </c:pt>
                <c:pt idx="898">
                  <c:v>4.5400000000000063</c:v>
                </c:pt>
                <c:pt idx="899">
                  <c:v>8.1199999999999974</c:v>
                </c:pt>
                <c:pt idx="900">
                  <c:v>9.86</c:v>
                </c:pt>
                <c:pt idx="901">
                  <c:v>11.200000000000003</c:v>
                </c:pt>
                <c:pt idx="902">
                  <c:v>12.25</c:v>
                </c:pt>
                <c:pt idx="903">
                  <c:v>12.560000000000002</c:v>
                </c:pt>
                <c:pt idx="904">
                  <c:v>12.219999999999999</c:v>
                </c:pt>
                <c:pt idx="905">
                  <c:v>11.049999999999997</c:v>
                </c:pt>
                <c:pt idx="906">
                  <c:v>8.1000000000000014</c:v>
                </c:pt>
                <c:pt idx="907">
                  <c:v>8.3500000000000014</c:v>
                </c:pt>
                <c:pt idx="908">
                  <c:v>5.720000000000006</c:v>
                </c:pt>
                <c:pt idx="909">
                  <c:v>4.8499999999999943</c:v>
                </c:pt>
                <c:pt idx="910">
                  <c:v>2.3300000000000125</c:v>
                </c:pt>
                <c:pt idx="911">
                  <c:v>-7.9999999999998295E-2</c:v>
                </c:pt>
                <c:pt idx="912">
                  <c:v>1.3900000000000006</c:v>
                </c:pt>
                <c:pt idx="913">
                  <c:v>5.9000000000000057</c:v>
                </c:pt>
                <c:pt idx="914">
                  <c:v>8.1200000000000045</c:v>
                </c:pt>
                <c:pt idx="915">
                  <c:v>8.2299999999999969</c:v>
                </c:pt>
                <c:pt idx="916">
                  <c:v>7.7700000000000031</c:v>
                </c:pt>
                <c:pt idx="917">
                  <c:v>9.1300000000000026</c:v>
                </c:pt>
                <c:pt idx="918">
                  <c:v>8.8699999999999974</c:v>
                </c:pt>
                <c:pt idx="919">
                  <c:v>7.509999999999998</c:v>
                </c:pt>
                <c:pt idx="920">
                  <c:v>7.43</c:v>
                </c:pt>
                <c:pt idx="921">
                  <c:v>8.0000000000000071</c:v>
                </c:pt>
                <c:pt idx="922">
                  <c:v>8.4100000000000037</c:v>
                </c:pt>
                <c:pt idx="923">
                  <c:v>8.8199999999999932</c:v>
                </c:pt>
                <c:pt idx="924">
                  <c:v>6.3599999999999994</c:v>
                </c:pt>
                <c:pt idx="925">
                  <c:v>5.8699999999999903</c:v>
                </c:pt>
                <c:pt idx="926">
                  <c:v>3.7599999999999909</c:v>
                </c:pt>
                <c:pt idx="927">
                  <c:v>1.6200000000000045</c:v>
                </c:pt>
                <c:pt idx="928">
                  <c:v>4.5299999999999869</c:v>
                </c:pt>
                <c:pt idx="929">
                  <c:v>6.3599999999999994</c:v>
                </c:pt>
                <c:pt idx="930">
                  <c:v>7.8700000000000045</c:v>
                </c:pt>
                <c:pt idx="931">
                  <c:v>9.9400000000000048</c:v>
                </c:pt>
                <c:pt idx="932">
                  <c:v>9.3500000000000014</c:v>
                </c:pt>
                <c:pt idx="933">
                  <c:v>9.11</c:v>
                </c:pt>
                <c:pt idx="934">
                  <c:v>8.4600000000000009</c:v>
                </c:pt>
                <c:pt idx="935">
                  <c:v>9.0399999999999991</c:v>
                </c:pt>
                <c:pt idx="936">
                  <c:v>8.019999999999996</c:v>
                </c:pt>
                <c:pt idx="937">
                  <c:v>8.5100000000000051</c:v>
                </c:pt>
                <c:pt idx="938">
                  <c:v>7.9699999999999989</c:v>
                </c:pt>
                <c:pt idx="939">
                  <c:v>6.740000000000002</c:v>
                </c:pt>
                <c:pt idx="940">
                  <c:v>6.1600000000000037</c:v>
                </c:pt>
                <c:pt idx="941">
                  <c:v>1.7999999999999972</c:v>
                </c:pt>
                <c:pt idx="942">
                  <c:v>0.23999999999999488</c:v>
                </c:pt>
                <c:pt idx="943">
                  <c:v>0.65000000000000568</c:v>
                </c:pt>
                <c:pt idx="944">
                  <c:v>1.3300000000000125</c:v>
                </c:pt>
                <c:pt idx="946">
                  <c:v>1.710000000000008</c:v>
                </c:pt>
                <c:pt idx="947">
                  <c:v>3.3599999999999994</c:v>
                </c:pt>
                <c:pt idx="948">
                  <c:v>5.269999999999996</c:v>
                </c:pt>
                <c:pt idx="949">
                  <c:v>7.0700000000000074</c:v>
                </c:pt>
                <c:pt idx="950">
                  <c:v>6.57</c:v>
                </c:pt>
                <c:pt idx="951">
                  <c:v>7.1099999999999994</c:v>
                </c:pt>
                <c:pt idx="952">
                  <c:v>6.8299999999999983</c:v>
                </c:pt>
                <c:pt idx="953">
                  <c:v>7.1199999999999974</c:v>
                </c:pt>
                <c:pt idx="954">
                  <c:v>6.259999999999998</c:v>
                </c:pt>
                <c:pt idx="955">
                  <c:v>5.730000000000004</c:v>
                </c:pt>
                <c:pt idx="956">
                  <c:v>5.0900000000000034</c:v>
                </c:pt>
                <c:pt idx="957">
                  <c:v>5.4000000000000057</c:v>
                </c:pt>
                <c:pt idx="958">
                  <c:v>5.5499999999999972</c:v>
                </c:pt>
                <c:pt idx="959">
                  <c:v>6.460000000000008</c:v>
                </c:pt>
                <c:pt idx="960">
                  <c:v>7.9699999999999989</c:v>
                </c:pt>
                <c:pt idx="961">
                  <c:v>8.9600000000000009</c:v>
                </c:pt>
                <c:pt idx="962">
                  <c:v>8.7800000000000011</c:v>
                </c:pt>
                <c:pt idx="963">
                  <c:v>8.1200000000000045</c:v>
                </c:pt>
                <c:pt idx="964">
                  <c:v>8.0399999999999991</c:v>
                </c:pt>
                <c:pt idx="965">
                  <c:v>7.2100000000000009</c:v>
                </c:pt>
                <c:pt idx="966">
                  <c:v>6.9899999999999949</c:v>
                </c:pt>
                <c:pt idx="967">
                  <c:v>6.9100000000000037</c:v>
                </c:pt>
                <c:pt idx="968">
                  <c:v>6.779999999999994</c:v>
                </c:pt>
                <c:pt idx="969">
                  <c:v>6.8800000000000026</c:v>
                </c:pt>
                <c:pt idx="970">
                  <c:v>6.7199999999999989</c:v>
                </c:pt>
                <c:pt idx="971">
                  <c:v>5.4399999999999977</c:v>
                </c:pt>
                <c:pt idx="972">
                  <c:v>5.3800000000000097</c:v>
                </c:pt>
                <c:pt idx="973">
                  <c:v>5.9400000000000119</c:v>
                </c:pt>
                <c:pt idx="974">
                  <c:v>5.9399999999999977</c:v>
                </c:pt>
                <c:pt idx="975">
                  <c:v>6.7599999999999909</c:v>
                </c:pt>
              </c:numCache>
            </c:numRef>
          </c:yVal>
          <c:smooth val="0"/>
          <c:extLst xmlns:c16r2="http://schemas.microsoft.com/office/drawing/2015/06/chart">
            <c:ext xmlns:c16="http://schemas.microsoft.com/office/drawing/2014/chart" uri="{C3380CC4-5D6E-409C-BE32-E72D297353CC}">
              <c16:uniqueId val="{00000000-DCA1-4034-AF54-10DB0D43338F}"/>
            </c:ext>
          </c:extLst>
        </c:ser>
        <c:dLbls>
          <c:showLegendKey val="0"/>
          <c:showVal val="0"/>
          <c:showCatName val="0"/>
          <c:showSerName val="0"/>
          <c:showPercent val="0"/>
          <c:showBubbleSize val="0"/>
        </c:dLbls>
        <c:axId val="162874496"/>
        <c:axId val="162403392"/>
      </c:scatterChart>
      <c:valAx>
        <c:axId val="162874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62403392"/>
        <c:crosses val="autoZero"/>
        <c:crossBetween val="midCat"/>
      </c:valAx>
      <c:valAx>
        <c:axId val="162403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62874496"/>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'Quincey - Jour - été 2023'!$G$1</c:f>
              <c:strCache>
                <c:ptCount val="1"/>
                <c:pt idx="0">
                  <c:v>T° Arbre - T° Champ</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25400" cap="rnd">
                <a:solidFill>
                  <a:schemeClr val="accent2"/>
                </a:solidFill>
                <a:prstDash val="solid"/>
              </a:ln>
              <a:effectLst/>
            </c:spPr>
            <c:trendlineType val="linear"/>
            <c:dispRSqr val="0"/>
            <c:dispEq val="0"/>
          </c:trendline>
          <c:xVal>
            <c:numRef>
              <c:f>'Quincey - Jour - été 2023'!$E$2:$E$977</c:f>
              <c:numCache>
                <c:formatCode>General</c:formatCode>
                <c:ptCount val="976"/>
                <c:pt idx="0">
                  <c:v>9.69</c:v>
                </c:pt>
                <c:pt idx="1">
                  <c:v>9.92</c:v>
                </c:pt>
                <c:pt idx="2">
                  <c:v>11.38</c:v>
                </c:pt>
                <c:pt idx="3">
                  <c:v>13.85</c:v>
                </c:pt>
                <c:pt idx="4">
                  <c:v>15.85</c:v>
                </c:pt>
                <c:pt idx="5">
                  <c:v>16.14</c:v>
                </c:pt>
                <c:pt idx="6">
                  <c:v>16.64</c:v>
                </c:pt>
                <c:pt idx="7">
                  <c:v>16.46</c:v>
                </c:pt>
                <c:pt idx="8">
                  <c:v>17.350000000000001</c:v>
                </c:pt>
                <c:pt idx="9">
                  <c:v>16.940000000000001</c:v>
                </c:pt>
                <c:pt idx="10">
                  <c:v>16.559999999999999</c:v>
                </c:pt>
                <c:pt idx="11">
                  <c:v>14.7</c:v>
                </c:pt>
                <c:pt idx="12">
                  <c:v>15.72</c:v>
                </c:pt>
                <c:pt idx="13">
                  <c:v>14.53</c:v>
                </c:pt>
                <c:pt idx="14">
                  <c:v>12.43</c:v>
                </c:pt>
                <c:pt idx="15">
                  <c:v>5.05</c:v>
                </c:pt>
                <c:pt idx="16">
                  <c:v>6.93</c:v>
                </c:pt>
                <c:pt idx="17">
                  <c:v>10.220000000000001</c:v>
                </c:pt>
                <c:pt idx="18">
                  <c:v>12.23</c:v>
                </c:pt>
                <c:pt idx="19">
                  <c:v>13.03</c:v>
                </c:pt>
                <c:pt idx="20">
                  <c:v>13</c:v>
                </c:pt>
                <c:pt idx="21">
                  <c:v>14.45</c:v>
                </c:pt>
                <c:pt idx="22">
                  <c:v>15.52</c:v>
                </c:pt>
                <c:pt idx="23">
                  <c:v>15.87</c:v>
                </c:pt>
                <c:pt idx="24">
                  <c:v>16.149999999999999</c:v>
                </c:pt>
                <c:pt idx="25">
                  <c:v>16.71</c:v>
                </c:pt>
                <c:pt idx="26">
                  <c:v>16.899999999999999</c:v>
                </c:pt>
                <c:pt idx="27">
                  <c:v>16.8</c:v>
                </c:pt>
                <c:pt idx="28">
                  <c:v>15.28</c:v>
                </c:pt>
                <c:pt idx="29">
                  <c:v>12.9</c:v>
                </c:pt>
                <c:pt idx="30">
                  <c:v>4.6500000000000004</c:v>
                </c:pt>
                <c:pt idx="31">
                  <c:v>6.13</c:v>
                </c:pt>
                <c:pt idx="32">
                  <c:v>8.4499999999999993</c:v>
                </c:pt>
                <c:pt idx="33">
                  <c:v>10.86</c:v>
                </c:pt>
                <c:pt idx="34">
                  <c:v>13.16</c:v>
                </c:pt>
                <c:pt idx="35">
                  <c:v>15.12</c:v>
                </c:pt>
                <c:pt idx="36">
                  <c:v>16.899999999999999</c:v>
                </c:pt>
                <c:pt idx="37">
                  <c:v>18.23</c:v>
                </c:pt>
                <c:pt idx="38">
                  <c:v>19.21</c:v>
                </c:pt>
                <c:pt idx="39">
                  <c:v>19.93</c:v>
                </c:pt>
                <c:pt idx="40">
                  <c:v>20.079999999999998</c:v>
                </c:pt>
                <c:pt idx="41">
                  <c:v>19.989999999999998</c:v>
                </c:pt>
                <c:pt idx="42">
                  <c:v>19.510000000000002</c:v>
                </c:pt>
                <c:pt idx="43">
                  <c:v>18.11</c:v>
                </c:pt>
                <c:pt idx="44">
                  <c:v>15.65</c:v>
                </c:pt>
                <c:pt idx="45">
                  <c:v>6.83</c:v>
                </c:pt>
                <c:pt idx="46">
                  <c:v>8.2799999999999994</c:v>
                </c:pt>
                <c:pt idx="47">
                  <c:v>10.55</c:v>
                </c:pt>
                <c:pt idx="48">
                  <c:v>13.99</c:v>
                </c:pt>
                <c:pt idx="49">
                  <c:v>16.87</c:v>
                </c:pt>
                <c:pt idx="50">
                  <c:v>19.579999999999998</c:v>
                </c:pt>
                <c:pt idx="51">
                  <c:v>21.77</c:v>
                </c:pt>
                <c:pt idx="52">
                  <c:v>23.2</c:v>
                </c:pt>
                <c:pt idx="53">
                  <c:v>23.31</c:v>
                </c:pt>
                <c:pt idx="54">
                  <c:v>23.5</c:v>
                </c:pt>
                <c:pt idx="55">
                  <c:v>23.16</c:v>
                </c:pt>
                <c:pt idx="56">
                  <c:v>23.45</c:v>
                </c:pt>
                <c:pt idx="57">
                  <c:v>21.08</c:v>
                </c:pt>
                <c:pt idx="58">
                  <c:v>20.21</c:v>
                </c:pt>
                <c:pt idx="59">
                  <c:v>18.649999999999999</c:v>
                </c:pt>
                <c:pt idx="60">
                  <c:v>8.65</c:v>
                </c:pt>
                <c:pt idx="61">
                  <c:v>10.62</c:v>
                </c:pt>
                <c:pt idx="62">
                  <c:v>13.49</c:v>
                </c:pt>
                <c:pt idx="63">
                  <c:v>13.89</c:v>
                </c:pt>
                <c:pt idx="64">
                  <c:v>13.26</c:v>
                </c:pt>
                <c:pt idx="65">
                  <c:v>12.67</c:v>
                </c:pt>
                <c:pt idx="66">
                  <c:v>13.36</c:v>
                </c:pt>
                <c:pt idx="67">
                  <c:v>15.51</c:v>
                </c:pt>
                <c:pt idx="68">
                  <c:v>17.97</c:v>
                </c:pt>
                <c:pt idx="69">
                  <c:v>18.73</c:v>
                </c:pt>
                <c:pt idx="70">
                  <c:v>19.309999999999999</c:v>
                </c:pt>
                <c:pt idx="71">
                  <c:v>18.73</c:v>
                </c:pt>
                <c:pt idx="72">
                  <c:v>18.36</c:v>
                </c:pt>
                <c:pt idx="73">
                  <c:v>17.13</c:v>
                </c:pt>
                <c:pt idx="74">
                  <c:v>14.86</c:v>
                </c:pt>
                <c:pt idx="75">
                  <c:v>9.1199999999999992</c:v>
                </c:pt>
                <c:pt idx="76">
                  <c:v>10.27</c:v>
                </c:pt>
                <c:pt idx="77">
                  <c:v>13.25</c:v>
                </c:pt>
                <c:pt idx="78">
                  <c:v>15.01</c:v>
                </c:pt>
                <c:pt idx="79">
                  <c:v>16.8</c:v>
                </c:pt>
                <c:pt idx="80">
                  <c:v>18.91</c:v>
                </c:pt>
                <c:pt idx="81">
                  <c:v>19.16</c:v>
                </c:pt>
                <c:pt idx="82">
                  <c:v>20.66</c:v>
                </c:pt>
                <c:pt idx="83">
                  <c:v>19.84</c:v>
                </c:pt>
                <c:pt idx="84">
                  <c:v>20.56</c:v>
                </c:pt>
                <c:pt idx="85">
                  <c:v>20.95</c:v>
                </c:pt>
                <c:pt idx="86">
                  <c:v>21.21</c:v>
                </c:pt>
                <c:pt idx="87">
                  <c:v>20.09</c:v>
                </c:pt>
                <c:pt idx="88">
                  <c:v>19.100000000000001</c:v>
                </c:pt>
                <c:pt idx="89">
                  <c:v>17.46</c:v>
                </c:pt>
                <c:pt idx="90">
                  <c:v>12.86</c:v>
                </c:pt>
                <c:pt idx="91">
                  <c:v>12.83</c:v>
                </c:pt>
                <c:pt idx="92">
                  <c:v>13.11</c:v>
                </c:pt>
                <c:pt idx="93">
                  <c:v>14.15</c:v>
                </c:pt>
                <c:pt idx="94">
                  <c:v>14.61</c:v>
                </c:pt>
                <c:pt idx="95">
                  <c:v>15.38</c:v>
                </c:pt>
                <c:pt idx="96">
                  <c:v>16.71</c:v>
                </c:pt>
                <c:pt idx="97">
                  <c:v>17.38</c:v>
                </c:pt>
                <c:pt idx="98">
                  <c:v>16.95</c:v>
                </c:pt>
                <c:pt idx="99">
                  <c:v>17.59</c:v>
                </c:pt>
                <c:pt idx="100">
                  <c:v>18.46</c:v>
                </c:pt>
                <c:pt idx="101">
                  <c:v>17.34</c:v>
                </c:pt>
                <c:pt idx="102">
                  <c:v>18.12</c:v>
                </c:pt>
                <c:pt idx="103">
                  <c:v>18.579999999999998</c:v>
                </c:pt>
                <c:pt idx="104">
                  <c:v>16.73</c:v>
                </c:pt>
                <c:pt idx="105">
                  <c:v>12.09</c:v>
                </c:pt>
                <c:pt idx="106">
                  <c:v>11.85</c:v>
                </c:pt>
                <c:pt idx="107">
                  <c:v>12.24</c:v>
                </c:pt>
                <c:pt idx="108">
                  <c:v>13.01</c:v>
                </c:pt>
                <c:pt idx="109">
                  <c:v>15.04</c:v>
                </c:pt>
                <c:pt idx="110">
                  <c:v>16.45</c:v>
                </c:pt>
                <c:pt idx="111">
                  <c:v>16.78</c:v>
                </c:pt>
                <c:pt idx="112">
                  <c:v>16.670000000000002</c:v>
                </c:pt>
                <c:pt idx="113">
                  <c:v>18.260000000000002</c:v>
                </c:pt>
                <c:pt idx="114">
                  <c:v>18.29</c:v>
                </c:pt>
                <c:pt idx="115">
                  <c:v>19.059999999999999</c:v>
                </c:pt>
                <c:pt idx="116">
                  <c:v>18.23</c:v>
                </c:pt>
                <c:pt idx="117">
                  <c:v>18.12</c:v>
                </c:pt>
                <c:pt idx="118">
                  <c:v>17.34</c:v>
                </c:pt>
                <c:pt idx="119">
                  <c:v>13.85</c:v>
                </c:pt>
                <c:pt idx="120">
                  <c:v>14.06</c:v>
                </c:pt>
                <c:pt idx="121">
                  <c:v>14.12</c:v>
                </c:pt>
                <c:pt idx="122">
                  <c:v>14.01</c:v>
                </c:pt>
                <c:pt idx="123">
                  <c:v>13.55</c:v>
                </c:pt>
                <c:pt idx="124">
                  <c:v>13.66</c:v>
                </c:pt>
                <c:pt idx="125">
                  <c:v>13.33</c:v>
                </c:pt>
                <c:pt idx="126">
                  <c:v>13.41</c:v>
                </c:pt>
                <c:pt idx="127">
                  <c:v>13.91</c:v>
                </c:pt>
                <c:pt idx="128">
                  <c:v>14.02</c:v>
                </c:pt>
                <c:pt idx="129">
                  <c:v>14.44</c:v>
                </c:pt>
                <c:pt idx="130">
                  <c:v>15.27</c:v>
                </c:pt>
                <c:pt idx="131">
                  <c:v>15.43</c:v>
                </c:pt>
                <c:pt idx="132">
                  <c:v>15.41</c:v>
                </c:pt>
                <c:pt idx="133">
                  <c:v>13.98</c:v>
                </c:pt>
                <c:pt idx="134">
                  <c:v>9.2200000000000006</c:v>
                </c:pt>
                <c:pt idx="135">
                  <c:v>10.130000000000001</c:v>
                </c:pt>
                <c:pt idx="136">
                  <c:v>11.08</c:v>
                </c:pt>
                <c:pt idx="137">
                  <c:v>11.38</c:v>
                </c:pt>
                <c:pt idx="138">
                  <c:v>10.39</c:v>
                </c:pt>
                <c:pt idx="139">
                  <c:v>10.37</c:v>
                </c:pt>
                <c:pt idx="140">
                  <c:v>10.53</c:v>
                </c:pt>
                <c:pt idx="141">
                  <c:v>11.58</c:v>
                </c:pt>
                <c:pt idx="142">
                  <c:v>12.37</c:v>
                </c:pt>
                <c:pt idx="143">
                  <c:v>12.98</c:v>
                </c:pt>
                <c:pt idx="144">
                  <c:v>13.84</c:v>
                </c:pt>
                <c:pt idx="145">
                  <c:v>13.2</c:v>
                </c:pt>
                <c:pt idx="146">
                  <c:v>14.94</c:v>
                </c:pt>
                <c:pt idx="147">
                  <c:v>13.27</c:v>
                </c:pt>
                <c:pt idx="148">
                  <c:v>9.0500000000000007</c:v>
                </c:pt>
                <c:pt idx="149">
                  <c:v>9.5500000000000007</c:v>
                </c:pt>
                <c:pt idx="150">
                  <c:v>11.1</c:v>
                </c:pt>
                <c:pt idx="151">
                  <c:v>13.3</c:v>
                </c:pt>
                <c:pt idx="152">
                  <c:v>13.07</c:v>
                </c:pt>
                <c:pt idx="153">
                  <c:v>13.45</c:v>
                </c:pt>
                <c:pt idx="154">
                  <c:v>15.25</c:v>
                </c:pt>
                <c:pt idx="155">
                  <c:v>14.97</c:v>
                </c:pt>
                <c:pt idx="156">
                  <c:v>16.579999999999998</c:v>
                </c:pt>
                <c:pt idx="157">
                  <c:v>17.48</c:v>
                </c:pt>
                <c:pt idx="158">
                  <c:v>17.71</c:v>
                </c:pt>
                <c:pt idx="159">
                  <c:v>15.68</c:v>
                </c:pt>
                <c:pt idx="160">
                  <c:v>16.079999999999998</c:v>
                </c:pt>
                <c:pt idx="161">
                  <c:v>15.46</c:v>
                </c:pt>
                <c:pt idx="162">
                  <c:v>14.12</c:v>
                </c:pt>
                <c:pt idx="163">
                  <c:v>8.93</c:v>
                </c:pt>
                <c:pt idx="164">
                  <c:v>10.039999999999999</c:v>
                </c:pt>
                <c:pt idx="165">
                  <c:v>11.18</c:v>
                </c:pt>
                <c:pt idx="166">
                  <c:v>12.53</c:v>
                </c:pt>
                <c:pt idx="167">
                  <c:v>13.82</c:v>
                </c:pt>
                <c:pt idx="168">
                  <c:v>13.82</c:v>
                </c:pt>
                <c:pt idx="169">
                  <c:v>13.53</c:v>
                </c:pt>
                <c:pt idx="170">
                  <c:v>13.83</c:v>
                </c:pt>
                <c:pt idx="171">
                  <c:v>15.03</c:v>
                </c:pt>
                <c:pt idx="172">
                  <c:v>14.59</c:v>
                </c:pt>
                <c:pt idx="173">
                  <c:v>13.64</c:v>
                </c:pt>
                <c:pt idx="174">
                  <c:v>14.11</c:v>
                </c:pt>
                <c:pt idx="175">
                  <c:v>14.41</c:v>
                </c:pt>
                <c:pt idx="176">
                  <c:v>14.11</c:v>
                </c:pt>
                <c:pt idx="177">
                  <c:v>13.33</c:v>
                </c:pt>
                <c:pt idx="178">
                  <c:v>10.89</c:v>
                </c:pt>
                <c:pt idx="179">
                  <c:v>11.37</c:v>
                </c:pt>
                <c:pt idx="180">
                  <c:v>13.78</c:v>
                </c:pt>
                <c:pt idx="181">
                  <c:v>15.61</c:v>
                </c:pt>
                <c:pt idx="182">
                  <c:v>17.71</c:v>
                </c:pt>
                <c:pt idx="183">
                  <c:v>17.7</c:v>
                </c:pt>
                <c:pt idx="184">
                  <c:v>18.8</c:v>
                </c:pt>
                <c:pt idx="185">
                  <c:v>20.68</c:v>
                </c:pt>
                <c:pt idx="186">
                  <c:v>19.61</c:v>
                </c:pt>
                <c:pt idx="187">
                  <c:v>17.47</c:v>
                </c:pt>
                <c:pt idx="188">
                  <c:v>17.420000000000002</c:v>
                </c:pt>
                <c:pt idx="189">
                  <c:v>14.1</c:v>
                </c:pt>
                <c:pt idx="190">
                  <c:v>14.45</c:v>
                </c:pt>
                <c:pt idx="191">
                  <c:v>14.38</c:v>
                </c:pt>
                <c:pt idx="192">
                  <c:v>12.34</c:v>
                </c:pt>
                <c:pt idx="193">
                  <c:v>8.8699999999999992</c:v>
                </c:pt>
                <c:pt idx="194">
                  <c:v>10.08</c:v>
                </c:pt>
                <c:pt idx="195">
                  <c:v>10.76</c:v>
                </c:pt>
                <c:pt idx="196">
                  <c:v>11.54</c:v>
                </c:pt>
                <c:pt idx="197">
                  <c:v>12.33</c:v>
                </c:pt>
                <c:pt idx="198">
                  <c:v>13.08</c:v>
                </c:pt>
                <c:pt idx="199">
                  <c:v>13.97</c:v>
                </c:pt>
                <c:pt idx="200">
                  <c:v>15.36</c:v>
                </c:pt>
                <c:pt idx="201">
                  <c:v>15.58</c:v>
                </c:pt>
                <c:pt idx="202">
                  <c:v>14.65</c:v>
                </c:pt>
                <c:pt idx="203">
                  <c:v>15.3</c:v>
                </c:pt>
                <c:pt idx="204">
                  <c:v>15.03</c:v>
                </c:pt>
                <c:pt idx="205">
                  <c:v>14.26</c:v>
                </c:pt>
                <c:pt idx="206">
                  <c:v>13.52</c:v>
                </c:pt>
                <c:pt idx="207">
                  <c:v>12.77</c:v>
                </c:pt>
                <c:pt idx="208">
                  <c:v>8.61</c:v>
                </c:pt>
                <c:pt idx="209">
                  <c:v>8.66</c:v>
                </c:pt>
                <c:pt idx="210">
                  <c:v>9.33</c:v>
                </c:pt>
                <c:pt idx="211">
                  <c:v>10.33</c:v>
                </c:pt>
                <c:pt idx="212">
                  <c:v>11.03</c:v>
                </c:pt>
                <c:pt idx="213">
                  <c:v>11.9</c:v>
                </c:pt>
                <c:pt idx="214">
                  <c:v>14.19</c:v>
                </c:pt>
                <c:pt idx="215">
                  <c:v>15.81</c:v>
                </c:pt>
                <c:pt idx="216">
                  <c:v>14.96</c:v>
                </c:pt>
                <c:pt idx="217">
                  <c:v>13.28</c:v>
                </c:pt>
                <c:pt idx="218">
                  <c:v>15.31</c:v>
                </c:pt>
                <c:pt idx="219">
                  <c:v>15.75</c:v>
                </c:pt>
                <c:pt idx="220">
                  <c:v>14.11</c:v>
                </c:pt>
                <c:pt idx="221">
                  <c:v>13.5</c:v>
                </c:pt>
                <c:pt idx="222">
                  <c:v>6.67</c:v>
                </c:pt>
                <c:pt idx="223">
                  <c:v>7.2</c:v>
                </c:pt>
                <c:pt idx="224">
                  <c:v>8.5500000000000007</c:v>
                </c:pt>
                <c:pt idx="225">
                  <c:v>10.49</c:v>
                </c:pt>
                <c:pt idx="226">
                  <c:v>12.03</c:v>
                </c:pt>
                <c:pt idx="227">
                  <c:v>12.77</c:v>
                </c:pt>
                <c:pt idx="228">
                  <c:v>13.81</c:v>
                </c:pt>
                <c:pt idx="229">
                  <c:v>14.89</c:v>
                </c:pt>
                <c:pt idx="230">
                  <c:v>15.35</c:v>
                </c:pt>
                <c:pt idx="231">
                  <c:v>14.91</c:v>
                </c:pt>
                <c:pt idx="232">
                  <c:v>15.25</c:v>
                </c:pt>
                <c:pt idx="233">
                  <c:v>14.17</c:v>
                </c:pt>
                <c:pt idx="234">
                  <c:v>13.97</c:v>
                </c:pt>
                <c:pt idx="235">
                  <c:v>13.69</c:v>
                </c:pt>
                <c:pt idx="236">
                  <c:v>12.02</c:v>
                </c:pt>
                <c:pt idx="237">
                  <c:v>4.5999999999999996</c:v>
                </c:pt>
                <c:pt idx="238">
                  <c:v>7.89</c:v>
                </c:pt>
                <c:pt idx="239">
                  <c:v>9.89</c:v>
                </c:pt>
                <c:pt idx="240">
                  <c:v>11.94</c:v>
                </c:pt>
                <c:pt idx="241">
                  <c:v>13.68</c:v>
                </c:pt>
                <c:pt idx="242">
                  <c:v>14.72</c:v>
                </c:pt>
                <c:pt idx="243">
                  <c:v>15.71</c:v>
                </c:pt>
                <c:pt idx="244">
                  <c:v>16.07</c:v>
                </c:pt>
                <c:pt idx="245">
                  <c:v>15.88</c:v>
                </c:pt>
                <c:pt idx="246">
                  <c:v>16.21</c:v>
                </c:pt>
                <c:pt idx="247">
                  <c:v>15.96</c:v>
                </c:pt>
                <c:pt idx="248">
                  <c:v>15.67</c:v>
                </c:pt>
                <c:pt idx="249">
                  <c:v>15.31</c:v>
                </c:pt>
                <c:pt idx="250">
                  <c:v>14.51</c:v>
                </c:pt>
                <c:pt idx="251">
                  <c:v>12.85</c:v>
                </c:pt>
                <c:pt idx="252">
                  <c:v>2.67</c:v>
                </c:pt>
                <c:pt idx="253">
                  <c:v>3.41</c:v>
                </c:pt>
                <c:pt idx="254">
                  <c:v>7.47</c:v>
                </c:pt>
                <c:pt idx="255">
                  <c:v>10.28</c:v>
                </c:pt>
                <c:pt idx="256">
                  <c:v>12</c:v>
                </c:pt>
                <c:pt idx="257">
                  <c:v>12.5</c:v>
                </c:pt>
                <c:pt idx="258">
                  <c:v>15.12</c:v>
                </c:pt>
                <c:pt idx="259">
                  <c:v>15.53</c:v>
                </c:pt>
                <c:pt idx="260">
                  <c:v>16.420000000000002</c:v>
                </c:pt>
                <c:pt idx="261">
                  <c:v>17.190000000000001</c:v>
                </c:pt>
                <c:pt idx="262">
                  <c:v>17.899999999999999</c:v>
                </c:pt>
                <c:pt idx="263">
                  <c:v>17.489999999999998</c:v>
                </c:pt>
                <c:pt idx="264">
                  <c:v>16.420000000000002</c:v>
                </c:pt>
                <c:pt idx="265">
                  <c:v>16.440000000000001</c:v>
                </c:pt>
                <c:pt idx="266">
                  <c:v>15.54</c:v>
                </c:pt>
                <c:pt idx="267">
                  <c:v>13.21</c:v>
                </c:pt>
                <c:pt idx="268">
                  <c:v>5.32</c:v>
                </c:pt>
                <c:pt idx="269">
                  <c:v>6.19</c:v>
                </c:pt>
                <c:pt idx="270">
                  <c:v>9.23</c:v>
                </c:pt>
                <c:pt idx="271">
                  <c:v>12.03</c:v>
                </c:pt>
                <c:pt idx="272">
                  <c:v>14.13</c:v>
                </c:pt>
                <c:pt idx="273">
                  <c:v>16.239999999999998</c:v>
                </c:pt>
                <c:pt idx="274">
                  <c:v>17.850000000000001</c:v>
                </c:pt>
                <c:pt idx="275">
                  <c:v>18.260000000000002</c:v>
                </c:pt>
                <c:pt idx="276">
                  <c:v>19.02</c:v>
                </c:pt>
                <c:pt idx="277">
                  <c:v>19.239999999999998</c:v>
                </c:pt>
                <c:pt idx="278">
                  <c:v>19.260000000000002</c:v>
                </c:pt>
                <c:pt idx="279">
                  <c:v>19.350000000000001</c:v>
                </c:pt>
                <c:pt idx="280">
                  <c:v>18.86</c:v>
                </c:pt>
                <c:pt idx="281">
                  <c:v>18.52</c:v>
                </c:pt>
                <c:pt idx="282">
                  <c:v>17.350000000000001</c:v>
                </c:pt>
                <c:pt idx="283">
                  <c:v>16.34</c:v>
                </c:pt>
                <c:pt idx="284">
                  <c:v>11.92</c:v>
                </c:pt>
                <c:pt idx="285">
                  <c:v>12.55</c:v>
                </c:pt>
                <c:pt idx="286">
                  <c:v>13.96</c:v>
                </c:pt>
                <c:pt idx="287">
                  <c:v>14.45</c:v>
                </c:pt>
                <c:pt idx="288">
                  <c:v>16.41</c:v>
                </c:pt>
                <c:pt idx="289">
                  <c:v>18.36</c:v>
                </c:pt>
                <c:pt idx="290">
                  <c:v>19.93</c:v>
                </c:pt>
                <c:pt idx="291">
                  <c:v>20.62</c:v>
                </c:pt>
                <c:pt idx="292">
                  <c:v>20.6</c:v>
                </c:pt>
                <c:pt idx="293">
                  <c:v>20.39</c:v>
                </c:pt>
                <c:pt idx="294">
                  <c:v>19.5</c:v>
                </c:pt>
                <c:pt idx="295">
                  <c:v>19.95</c:v>
                </c:pt>
                <c:pt idx="296">
                  <c:v>18.989999999999998</c:v>
                </c:pt>
                <c:pt idx="297">
                  <c:v>18.350000000000001</c:v>
                </c:pt>
                <c:pt idx="298">
                  <c:v>17.62</c:v>
                </c:pt>
                <c:pt idx="299">
                  <c:v>11.78</c:v>
                </c:pt>
                <c:pt idx="300">
                  <c:v>14</c:v>
                </c:pt>
                <c:pt idx="301">
                  <c:v>15.79</c:v>
                </c:pt>
                <c:pt idx="302">
                  <c:v>16.66</c:v>
                </c:pt>
                <c:pt idx="303">
                  <c:v>18.61</c:v>
                </c:pt>
                <c:pt idx="304">
                  <c:v>19.62</c:v>
                </c:pt>
                <c:pt idx="305">
                  <c:v>20.79</c:v>
                </c:pt>
                <c:pt idx="306">
                  <c:v>21.89</c:v>
                </c:pt>
                <c:pt idx="307">
                  <c:v>22.14</c:v>
                </c:pt>
                <c:pt idx="308">
                  <c:v>23.29</c:v>
                </c:pt>
                <c:pt idx="309">
                  <c:v>21.51</c:v>
                </c:pt>
                <c:pt idx="310">
                  <c:v>20.39</c:v>
                </c:pt>
                <c:pt idx="311">
                  <c:v>19.87</c:v>
                </c:pt>
                <c:pt idx="312">
                  <c:v>18.95</c:v>
                </c:pt>
                <c:pt idx="313">
                  <c:v>17.47</c:v>
                </c:pt>
                <c:pt idx="314">
                  <c:v>10.59</c:v>
                </c:pt>
                <c:pt idx="315">
                  <c:v>11.45</c:v>
                </c:pt>
                <c:pt idx="316">
                  <c:v>13.38</c:v>
                </c:pt>
                <c:pt idx="317">
                  <c:v>14.8</c:v>
                </c:pt>
                <c:pt idx="318">
                  <c:v>15.26</c:v>
                </c:pt>
                <c:pt idx="319">
                  <c:v>16.28</c:v>
                </c:pt>
                <c:pt idx="320">
                  <c:v>18.579999999999998</c:v>
                </c:pt>
                <c:pt idx="321">
                  <c:v>20.85</c:v>
                </c:pt>
                <c:pt idx="322">
                  <c:v>21.82</c:v>
                </c:pt>
                <c:pt idx="323">
                  <c:v>22.54</c:v>
                </c:pt>
                <c:pt idx="324">
                  <c:v>23.08</c:v>
                </c:pt>
                <c:pt idx="325">
                  <c:v>22.4</c:v>
                </c:pt>
                <c:pt idx="326">
                  <c:v>21.51</c:v>
                </c:pt>
                <c:pt idx="327">
                  <c:v>19.829999999999998</c:v>
                </c:pt>
                <c:pt idx="328">
                  <c:v>17.579999999999998</c:v>
                </c:pt>
                <c:pt idx="329">
                  <c:v>13.45</c:v>
                </c:pt>
                <c:pt idx="330">
                  <c:v>12.85</c:v>
                </c:pt>
                <c:pt idx="331">
                  <c:v>12.91</c:v>
                </c:pt>
                <c:pt idx="332">
                  <c:v>13.37</c:v>
                </c:pt>
                <c:pt idx="333">
                  <c:v>13.82</c:v>
                </c:pt>
                <c:pt idx="334">
                  <c:v>14.81</c:v>
                </c:pt>
                <c:pt idx="335">
                  <c:v>15.81</c:v>
                </c:pt>
                <c:pt idx="336">
                  <c:v>15.99</c:v>
                </c:pt>
                <c:pt idx="337">
                  <c:v>16.829999999999998</c:v>
                </c:pt>
                <c:pt idx="338">
                  <c:v>16.61</c:v>
                </c:pt>
                <c:pt idx="339">
                  <c:v>16.55</c:v>
                </c:pt>
                <c:pt idx="340">
                  <c:v>18.23</c:v>
                </c:pt>
                <c:pt idx="341">
                  <c:v>17.29</c:v>
                </c:pt>
                <c:pt idx="342">
                  <c:v>16.53</c:v>
                </c:pt>
                <c:pt idx="343">
                  <c:v>14.86</c:v>
                </c:pt>
                <c:pt idx="344">
                  <c:v>6.96</c:v>
                </c:pt>
                <c:pt idx="345">
                  <c:v>6.08</c:v>
                </c:pt>
                <c:pt idx="346">
                  <c:v>8.7100000000000009</c:v>
                </c:pt>
                <c:pt idx="347">
                  <c:v>10.81</c:v>
                </c:pt>
                <c:pt idx="348">
                  <c:v>12.85</c:v>
                </c:pt>
                <c:pt idx="349">
                  <c:v>14.62</c:v>
                </c:pt>
                <c:pt idx="350">
                  <c:v>15.65</c:v>
                </c:pt>
                <c:pt idx="351">
                  <c:v>16.59</c:v>
                </c:pt>
                <c:pt idx="352">
                  <c:v>17.66</c:v>
                </c:pt>
                <c:pt idx="353">
                  <c:v>18.39</c:v>
                </c:pt>
                <c:pt idx="354">
                  <c:v>18.670000000000002</c:v>
                </c:pt>
                <c:pt idx="355">
                  <c:v>18.940000000000001</c:v>
                </c:pt>
                <c:pt idx="356">
                  <c:v>18.149999999999999</c:v>
                </c:pt>
                <c:pt idx="357">
                  <c:v>16.59</c:v>
                </c:pt>
                <c:pt idx="358">
                  <c:v>16.55</c:v>
                </c:pt>
                <c:pt idx="359">
                  <c:v>14.94</c:v>
                </c:pt>
                <c:pt idx="360">
                  <c:v>6.98</c:v>
                </c:pt>
                <c:pt idx="361">
                  <c:v>7.26</c:v>
                </c:pt>
                <c:pt idx="362">
                  <c:v>9.18</c:v>
                </c:pt>
                <c:pt idx="363">
                  <c:v>11.45</c:v>
                </c:pt>
                <c:pt idx="364">
                  <c:v>13.61</c:v>
                </c:pt>
                <c:pt idx="365">
                  <c:v>15.71</c:v>
                </c:pt>
                <c:pt idx="366">
                  <c:v>17.22</c:v>
                </c:pt>
                <c:pt idx="367">
                  <c:v>18.47</c:v>
                </c:pt>
                <c:pt idx="368">
                  <c:v>19.36</c:v>
                </c:pt>
                <c:pt idx="369">
                  <c:v>20.16</c:v>
                </c:pt>
                <c:pt idx="370">
                  <c:v>20.85</c:v>
                </c:pt>
                <c:pt idx="371">
                  <c:v>21.08</c:v>
                </c:pt>
                <c:pt idx="372">
                  <c:v>21.1</c:v>
                </c:pt>
                <c:pt idx="373">
                  <c:v>20.71</c:v>
                </c:pt>
                <c:pt idx="374">
                  <c:v>19.54</c:v>
                </c:pt>
                <c:pt idx="375">
                  <c:v>17.75</c:v>
                </c:pt>
                <c:pt idx="376">
                  <c:v>8.7100000000000009</c:v>
                </c:pt>
                <c:pt idx="377">
                  <c:v>9.01</c:v>
                </c:pt>
                <c:pt idx="378">
                  <c:v>11.83</c:v>
                </c:pt>
                <c:pt idx="379">
                  <c:v>14.17</c:v>
                </c:pt>
                <c:pt idx="380">
                  <c:v>16.399999999999999</c:v>
                </c:pt>
                <c:pt idx="381">
                  <c:v>18.2</c:v>
                </c:pt>
                <c:pt idx="382">
                  <c:v>19.61</c:v>
                </c:pt>
                <c:pt idx="383">
                  <c:v>20.97</c:v>
                </c:pt>
                <c:pt idx="384">
                  <c:v>22.15</c:v>
                </c:pt>
                <c:pt idx="385">
                  <c:v>22.85</c:v>
                </c:pt>
                <c:pt idx="386">
                  <c:v>23.17</c:v>
                </c:pt>
                <c:pt idx="387">
                  <c:v>23.37</c:v>
                </c:pt>
                <c:pt idx="388">
                  <c:v>23</c:v>
                </c:pt>
                <c:pt idx="389">
                  <c:v>22.3</c:v>
                </c:pt>
                <c:pt idx="390">
                  <c:v>20.83</c:v>
                </c:pt>
                <c:pt idx="391">
                  <c:v>18.97</c:v>
                </c:pt>
                <c:pt idx="392">
                  <c:v>9.8000000000000007</c:v>
                </c:pt>
                <c:pt idx="393">
                  <c:v>9.75</c:v>
                </c:pt>
                <c:pt idx="394">
                  <c:v>11.91</c:v>
                </c:pt>
                <c:pt idx="395">
                  <c:v>14.41</c:v>
                </c:pt>
                <c:pt idx="396">
                  <c:v>16.32</c:v>
                </c:pt>
                <c:pt idx="397">
                  <c:v>18.190000000000001</c:v>
                </c:pt>
                <c:pt idx="398">
                  <c:v>19.46</c:v>
                </c:pt>
                <c:pt idx="399">
                  <c:v>21.11</c:v>
                </c:pt>
                <c:pt idx="400">
                  <c:v>22.75</c:v>
                </c:pt>
                <c:pt idx="401">
                  <c:v>23.87</c:v>
                </c:pt>
                <c:pt idx="402">
                  <c:v>24.92</c:v>
                </c:pt>
                <c:pt idx="403">
                  <c:v>25.3</c:v>
                </c:pt>
                <c:pt idx="404">
                  <c:v>24.69</c:v>
                </c:pt>
                <c:pt idx="405">
                  <c:v>22.79</c:v>
                </c:pt>
                <c:pt idx="406">
                  <c:v>21.42</c:v>
                </c:pt>
                <c:pt idx="407">
                  <c:v>19.77</c:v>
                </c:pt>
                <c:pt idx="408">
                  <c:v>9.08</c:v>
                </c:pt>
                <c:pt idx="409">
                  <c:v>10.54</c:v>
                </c:pt>
                <c:pt idx="410">
                  <c:v>12.97</c:v>
                </c:pt>
                <c:pt idx="411">
                  <c:v>15.48</c:v>
                </c:pt>
                <c:pt idx="412">
                  <c:v>17.989999999999998</c:v>
                </c:pt>
                <c:pt idx="413">
                  <c:v>20.47</c:v>
                </c:pt>
                <c:pt idx="414">
                  <c:v>22.35</c:v>
                </c:pt>
                <c:pt idx="415">
                  <c:v>23.88</c:v>
                </c:pt>
                <c:pt idx="416">
                  <c:v>25.01</c:v>
                </c:pt>
                <c:pt idx="417">
                  <c:v>26.06</c:v>
                </c:pt>
                <c:pt idx="418">
                  <c:v>26.24</c:v>
                </c:pt>
                <c:pt idx="419">
                  <c:v>26.08</c:v>
                </c:pt>
                <c:pt idx="420">
                  <c:v>25.48</c:v>
                </c:pt>
                <c:pt idx="421">
                  <c:v>24.62</c:v>
                </c:pt>
                <c:pt idx="422">
                  <c:v>22.91</c:v>
                </c:pt>
                <c:pt idx="423">
                  <c:v>21.01</c:v>
                </c:pt>
                <c:pt idx="424">
                  <c:v>10.95</c:v>
                </c:pt>
                <c:pt idx="425">
                  <c:v>12.01</c:v>
                </c:pt>
                <c:pt idx="426">
                  <c:v>14.57</c:v>
                </c:pt>
                <c:pt idx="427">
                  <c:v>17.16</c:v>
                </c:pt>
                <c:pt idx="428">
                  <c:v>19.260000000000002</c:v>
                </c:pt>
                <c:pt idx="429">
                  <c:v>20.65</c:v>
                </c:pt>
                <c:pt idx="430">
                  <c:v>21.91</c:v>
                </c:pt>
                <c:pt idx="431">
                  <c:v>23.13</c:v>
                </c:pt>
                <c:pt idx="432">
                  <c:v>24.15</c:v>
                </c:pt>
                <c:pt idx="433">
                  <c:v>24.87</c:v>
                </c:pt>
                <c:pt idx="434">
                  <c:v>25.21</c:v>
                </c:pt>
                <c:pt idx="435">
                  <c:v>25.35</c:v>
                </c:pt>
                <c:pt idx="436">
                  <c:v>25.27</c:v>
                </c:pt>
                <c:pt idx="437">
                  <c:v>24.32</c:v>
                </c:pt>
                <c:pt idx="438">
                  <c:v>22.65</c:v>
                </c:pt>
                <c:pt idx="439">
                  <c:v>20.62</c:v>
                </c:pt>
                <c:pt idx="440">
                  <c:v>10.94</c:v>
                </c:pt>
                <c:pt idx="441">
                  <c:v>11.41</c:v>
                </c:pt>
                <c:pt idx="442">
                  <c:v>12.72</c:v>
                </c:pt>
                <c:pt idx="443">
                  <c:v>15.07</c:v>
                </c:pt>
                <c:pt idx="444">
                  <c:v>16.62</c:v>
                </c:pt>
                <c:pt idx="445">
                  <c:v>18.52</c:v>
                </c:pt>
                <c:pt idx="446">
                  <c:v>20.059999999999999</c:v>
                </c:pt>
                <c:pt idx="447">
                  <c:v>21.31</c:v>
                </c:pt>
                <c:pt idx="448">
                  <c:v>22.43</c:v>
                </c:pt>
                <c:pt idx="449">
                  <c:v>23.45</c:v>
                </c:pt>
                <c:pt idx="450">
                  <c:v>23.49</c:v>
                </c:pt>
                <c:pt idx="451">
                  <c:v>23.75</c:v>
                </c:pt>
                <c:pt idx="452">
                  <c:v>23.42</c:v>
                </c:pt>
                <c:pt idx="453">
                  <c:v>22.76</c:v>
                </c:pt>
                <c:pt idx="454">
                  <c:v>21.41</c:v>
                </c:pt>
                <c:pt idx="455">
                  <c:v>19.61</c:v>
                </c:pt>
                <c:pt idx="456">
                  <c:v>10.07</c:v>
                </c:pt>
                <c:pt idx="457">
                  <c:v>11.09</c:v>
                </c:pt>
                <c:pt idx="458">
                  <c:v>13.57</c:v>
                </c:pt>
                <c:pt idx="459">
                  <c:v>15.83</c:v>
                </c:pt>
                <c:pt idx="460">
                  <c:v>18.010000000000002</c:v>
                </c:pt>
                <c:pt idx="461">
                  <c:v>20.07</c:v>
                </c:pt>
                <c:pt idx="462">
                  <c:v>22.12</c:v>
                </c:pt>
                <c:pt idx="463">
                  <c:v>23.97</c:v>
                </c:pt>
                <c:pt idx="464">
                  <c:v>25.17</c:v>
                </c:pt>
                <c:pt idx="465">
                  <c:v>25.81</c:v>
                </c:pt>
                <c:pt idx="466">
                  <c:v>26.24</c:v>
                </c:pt>
                <c:pt idx="467">
                  <c:v>26.14</c:v>
                </c:pt>
                <c:pt idx="468">
                  <c:v>25.77</c:v>
                </c:pt>
                <c:pt idx="469">
                  <c:v>25.06</c:v>
                </c:pt>
                <c:pt idx="470">
                  <c:v>23.74</c:v>
                </c:pt>
                <c:pt idx="471">
                  <c:v>21.63</c:v>
                </c:pt>
                <c:pt idx="472">
                  <c:v>11.45</c:v>
                </c:pt>
                <c:pt idx="473">
                  <c:v>12.44</c:v>
                </c:pt>
                <c:pt idx="474">
                  <c:v>14.87</c:v>
                </c:pt>
                <c:pt idx="475">
                  <c:v>17.510000000000002</c:v>
                </c:pt>
                <c:pt idx="476">
                  <c:v>19.93</c:v>
                </c:pt>
                <c:pt idx="477">
                  <c:v>22.57</c:v>
                </c:pt>
                <c:pt idx="478">
                  <c:v>24.28</c:v>
                </c:pt>
                <c:pt idx="479">
                  <c:v>25.81</c:v>
                </c:pt>
                <c:pt idx="480">
                  <c:v>27.2</c:v>
                </c:pt>
                <c:pt idx="481">
                  <c:v>28.04</c:v>
                </c:pt>
                <c:pt idx="482">
                  <c:v>28.39</c:v>
                </c:pt>
                <c:pt idx="483">
                  <c:v>28.12</c:v>
                </c:pt>
                <c:pt idx="484">
                  <c:v>27.18</c:v>
                </c:pt>
                <c:pt idx="485">
                  <c:v>26.18</c:v>
                </c:pt>
                <c:pt idx="486">
                  <c:v>24.25</c:v>
                </c:pt>
                <c:pt idx="487">
                  <c:v>21.98</c:v>
                </c:pt>
                <c:pt idx="488">
                  <c:v>10.029999999999999</c:v>
                </c:pt>
                <c:pt idx="489">
                  <c:v>10.78</c:v>
                </c:pt>
                <c:pt idx="490">
                  <c:v>12.24</c:v>
                </c:pt>
                <c:pt idx="491">
                  <c:v>13.75</c:v>
                </c:pt>
                <c:pt idx="492">
                  <c:v>14.39</c:v>
                </c:pt>
                <c:pt idx="493">
                  <c:v>16.13</c:v>
                </c:pt>
                <c:pt idx="494">
                  <c:v>18.64</c:v>
                </c:pt>
                <c:pt idx="495">
                  <c:v>20.36</c:v>
                </c:pt>
                <c:pt idx="496">
                  <c:v>21.59</c:v>
                </c:pt>
                <c:pt idx="497">
                  <c:v>22.63</c:v>
                </c:pt>
                <c:pt idx="498">
                  <c:v>23.23</c:v>
                </c:pt>
                <c:pt idx="499">
                  <c:v>23.36</c:v>
                </c:pt>
                <c:pt idx="500">
                  <c:v>22.81</c:v>
                </c:pt>
                <c:pt idx="501">
                  <c:v>21.81</c:v>
                </c:pt>
                <c:pt idx="502">
                  <c:v>20.02</c:v>
                </c:pt>
                <c:pt idx="503">
                  <c:v>18.22</c:v>
                </c:pt>
                <c:pt idx="504">
                  <c:v>8.41</c:v>
                </c:pt>
                <c:pt idx="505">
                  <c:v>9.15</c:v>
                </c:pt>
                <c:pt idx="506">
                  <c:v>12.12</c:v>
                </c:pt>
                <c:pt idx="507">
                  <c:v>14.89</c:v>
                </c:pt>
                <c:pt idx="508">
                  <c:v>17.309999999999999</c:v>
                </c:pt>
                <c:pt idx="509">
                  <c:v>19.350000000000001</c:v>
                </c:pt>
                <c:pt idx="510">
                  <c:v>21.21</c:v>
                </c:pt>
                <c:pt idx="511">
                  <c:v>22.79</c:v>
                </c:pt>
                <c:pt idx="512">
                  <c:v>23.92</c:v>
                </c:pt>
                <c:pt idx="513">
                  <c:v>24.81</c:v>
                </c:pt>
                <c:pt idx="514">
                  <c:v>25.41</c:v>
                </c:pt>
                <c:pt idx="515">
                  <c:v>25.5</c:v>
                </c:pt>
                <c:pt idx="516">
                  <c:v>24.97</c:v>
                </c:pt>
                <c:pt idx="517">
                  <c:v>23.85</c:v>
                </c:pt>
                <c:pt idx="518">
                  <c:v>22.24</c:v>
                </c:pt>
                <c:pt idx="519">
                  <c:v>20.239999999999998</c:v>
                </c:pt>
                <c:pt idx="520">
                  <c:v>10.65</c:v>
                </c:pt>
                <c:pt idx="521">
                  <c:v>10.94</c:v>
                </c:pt>
                <c:pt idx="522">
                  <c:v>13.81</c:v>
                </c:pt>
                <c:pt idx="523">
                  <c:v>16.489999999999998</c:v>
                </c:pt>
                <c:pt idx="524">
                  <c:v>18.809999999999999</c:v>
                </c:pt>
                <c:pt idx="525">
                  <c:v>21.02</c:v>
                </c:pt>
                <c:pt idx="526">
                  <c:v>22.72</c:v>
                </c:pt>
                <c:pt idx="527">
                  <c:v>24.47</c:v>
                </c:pt>
                <c:pt idx="528">
                  <c:v>25.64</c:v>
                </c:pt>
                <c:pt idx="529">
                  <c:v>26.71</c:v>
                </c:pt>
                <c:pt idx="530">
                  <c:v>27.07</c:v>
                </c:pt>
                <c:pt idx="531">
                  <c:v>26.97</c:v>
                </c:pt>
                <c:pt idx="532">
                  <c:v>26.13</c:v>
                </c:pt>
                <c:pt idx="533">
                  <c:v>25.15</c:v>
                </c:pt>
                <c:pt idx="534">
                  <c:v>23.55</c:v>
                </c:pt>
                <c:pt idx="535">
                  <c:v>21.52</c:v>
                </c:pt>
                <c:pt idx="536">
                  <c:v>10.11</c:v>
                </c:pt>
                <c:pt idx="537">
                  <c:v>10.93</c:v>
                </c:pt>
                <c:pt idx="538">
                  <c:v>14.06</c:v>
                </c:pt>
                <c:pt idx="539">
                  <c:v>16.78</c:v>
                </c:pt>
                <c:pt idx="540">
                  <c:v>19.62</c:v>
                </c:pt>
                <c:pt idx="541">
                  <c:v>21.95</c:v>
                </c:pt>
                <c:pt idx="542">
                  <c:v>24.17</c:v>
                </c:pt>
                <c:pt idx="543">
                  <c:v>25.99</c:v>
                </c:pt>
                <c:pt idx="544">
                  <c:v>26.96</c:v>
                </c:pt>
                <c:pt idx="545">
                  <c:v>27.6</c:v>
                </c:pt>
                <c:pt idx="546">
                  <c:v>27.63</c:v>
                </c:pt>
                <c:pt idx="547">
                  <c:v>27.55</c:v>
                </c:pt>
                <c:pt idx="548">
                  <c:v>26.85</c:v>
                </c:pt>
                <c:pt idx="549">
                  <c:v>26.01</c:v>
                </c:pt>
                <c:pt idx="550">
                  <c:v>23.97</c:v>
                </c:pt>
                <c:pt idx="551">
                  <c:v>21.71</c:v>
                </c:pt>
                <c:pt idx="552">
                  <c:v>9.65</c:v>
                </c:pt>
                <c:pt idx="553">
                  <c:v>11.13</c:v>
                </c:pt>
                <c:pt idx="554">
                  <c:v>14.77</c:v>
                </c:pt>
                <c:pt idx="555">
                  <c:v>17.63</c:v>
                </c:pt>
                <c:pt idx="556">
                  <c:v>20.52</c:v>
                </c:pt>
                <c:pt idx="557">
                  <c:v>22.93</c:v>
                </c:pt>
                <c:pt idx="558">
                  <c:v>25.26</c:v>
                </c:pt>
                <c:pt idx="559">
                  <c:v>27.17</c:v>
                </c:pt>
                <c:pt idx="560">
                  <c:v>28.31</c:v>
                </c:pt>
                <c:pt idx="561">
                  <c:v>28.57</c:v>
                </c:pt>
                <c:pt idx="562">
                  <c:v>28.24</c:v>
                </c:pt>
                <c:pt idx="563">
                  <c:v>28.49</c:v>
                </c:pt>
                <c:pt idx="564">
                  <c:v>27.88</c:v>
                </c:pt>
                <c:pt idx="565">
                  <c:v>26.7</c:v>
                </c:pt>
                <c:pt idx="566">
                  <c:v>25.05</c:v>
                </c:pt>
                <c:pt idx="567">
                  <c:v>23.4</c:v>
                </c:pt>
                <c:pt idx="568">
                  <c:v>12.48</c:v>
                </c:pt>
                <c:pt idx="569">
                  <c:v>12.21</c:v>
                </c:pt>
                <c:pt idx="570">
                  <c:v>14.41</c:v>
                </c:pt>
                <c:pt idx="571">
                  <c:v>17.97</c:v>
                </c:pt>
                <c:pt idx="572">
                  <c:v>20.53</c:v>
                </c:pt>
                <c:pt idx="573">
                  <c:v>23.11</c:v>
                </c:pt>
                <c:pt idx="574">
                  <c:v>25.36</c:v>
                </c:pt>
                <c:pt idx="575">
                  <c:v>27.49</c:v>
                </c:pt>
                <c:pt idx="576">
                  <c:v>28.71</c:v>
                </c:pt>
                <c:pt idx="577">
                  <c:v>29.35</c:v>
                </c:pt>
                <c:pt idx="578">
                  <c:v>29.71</c:v>
                </c:pt>
                <c:pt idx="579">
                  <c:v>29.09</c:v>
                </c:pt>
                <c:pt idx="580">
                  <c:v>27.95</c:v>
                </c:pt>
                <c:pt idx="581">
                  <c:v>26.68</c:v>
                </c:pt>
                <c:pt idx="582">
                  <c:v>24.75</c:v>
                </c:pt>
                <c:pt idx="583">
                  <c:v>22.49</c:v>
                </c:pt>
                <c:pt idx="584">
                  <c:v>10.57</c:v>
                </c:pt>
                <c:pt idx="585">
                  <c:v>11.41</c:v>
                </c:pt>
                <c:pt idx="586">
                  <c:v>14.57</c:v>
                </c:pt>
                <c:pt idx="587">
                  <c:v>17.55</c:v>
                </c:pt>
                <c:pt idx="588">
                  <c:v>20.6</c:v>
                </c:pt>
                <c:pt idx="589">
                  <c:v>23.68</c:v>
                </c:pt>
                <c:pt idx="590">
                  <c:v>25.71</c:v>
                </c:pt>
                <c:pt idx="591">
                  <c:v>27.44</c:v>
                </c:pt>
                <c:pt idx="592">
                  <c:v>28.64</c:v>
                </c:pt>
                <c:pt idx="593">
                  <c:v>29.45</c:v>
                </c:pt>
                <c:pt idx="594">
                  <c:v>29.77</c:v>
                </c:pt>
                <c:pt idx="595">
                  <c:v>29.69</c:v>
                </c:pt>
                <c:pt idx="596">
                  <c:v>29.25</c:v>
                </c:pt>
                <c:pt idx="597">
                  <c:v>28.26</c:v>
                </c:pt>
                <c:pt idx="598">
                  <c:v>26.11</c:v>
                </c:pt>
                <c:pt idx="599">
                  <c:v>23.57</c:v>
                </c:pt>
                <c:pt idx="600">
                  <c:v>12.39</c:v>
                </c:pt>
                <c:pt idx="601">
                  <c:v>13.14</c:v>
                </c:pt>
                <c:pt idx="602">
                  <c:v>15.65</c:v>
                </c:pt>
                <c:pt idx="603">
                  <c:v>18.600000000000001</c:v>
                </c:pt>
                <c:pt idx="604">
                  <c:v>21.58</c:v>
                </c:pt>
                <c:pt idx="605">
                  <c:v>23.87</c:v>
                </c:pt>
                <c:pt idx="606">
                  <c:v>26.06</c:v>
                </c:pt>
                <c:pt idx="607">
                  <c:v>28.67</c:v>
                </c:pt>
                <c:pt idx="608">
                  <c:v>30.39</c:v>
                </c:pt>
                <c:pt idx="609">
                  <c:v>31.71</c:v>
                </c:pt>
                <c:pt idx="610">
                  <c:v>30.64</c:v>
                </c:pt>
                <c:pt idx="611">
                  <c:v>30.97</c:v>
                </c:pt>
                <c:pt idx="612">
                  <c:v>30.24</c:v>
                </c:pt>
                <c:pt idx="613">
                  <c:v>27.54</c:v>
                </c:pt>
                <c:pt idx="614">
                  <c:v>26.2</c:v>
                </c:pt>
                <c:pt idx="615">
                  <c:v>24.48</c:v>
                </c:pt>
                <c:pt idx="616">
                  <c:v>18.04</c:v>
                </c:pt>
                <c:pt idx="617">
                  <c:v>11.53</c:v>
                </c:pt>
                <c:pt idx="618">
                  <c:v>12.85</c:v>
                </c:pt>
                <c:pt idx="619">
                  <c:v>16.61</c:v>
                </c:pt>
                <c:pt idx="620">
                  <c:v>19.97</c:v>
                </c:pt>
                <c:pt idx="621">
                  <c:v>23.63</c:v>
                </c:pt>
                <c:pt idx="622">
                  <c:v>25.62</c:v>
                </c:pt>
                <c:pt idx="623">
                  <c:v>27.32</c:v>
                </c:pt>
                <c:pt idx="624">
                  <c:v>28.5</c:v>
                </c:pt>
                <c:pt idx="625">
                  <c:v>29.11</c:v>
                </c:pt>
                <c:pt idx="626">
                  <c:v>28.19</c:v>
                </c:pt>
                <c:pt idx="627">
                  <c:v>28.88</c:v>
                </c:pt>
                <c:pt idx="628">
                  <c:v>21.68</c:v>
                </c:pt>
                <c:pt idx="629">
                  <c:v>20.96</c:v>
                </c:pt>
                <c:pt idx="630">
                  <c:v>21.1</c:v>
                </c:pt>
                <c:pt idx="631">
                  <c:v>21.19</c:v>
                </c:pt>
                <c:pt idx="632">
                  <c:v>20.7</c:v>
                </c:pt>
                <c:pt idx="633">
                  <c:v>18.38</c:v>
                </c:pt>
                <c:pt idx="634">
                  <c:v>18.670000000000002</c:v>
                </c:pt>
                <c:pt idx="635">
                  <c:v>19.04</c:v>
                </c:pt>
                <c:pt idx="636">
                  <c:v>20.38</c:v>
                </c:pt>
                <c:pt idx="637">
                  <c:v>21.69</c:v>
                </c:pt>
                <c:pt idx="638">
                  <c:v>24.02</c:v>
                </c:pt>
                <c:pt idx="639">
                  <c:v>25.72</c:v>
                </c:pt>
                <c:pt idx="640">
                  <c:v>27.49</c:v>
                </c:pt>
                <c:pt idx="641">
                  <c:v>28.14</c:v>
                </c:pt>
                <c:pt idx="642">
                  <c:v>27.96</c:v>
                </c:pt>
                <c:pt idx="643">
                  <c:v>26.75</c:v>
                </c:pt>
                <c:pt idx="644">
                  <c:v>27.97</c:v>
                </c:pt>
                <c:pt idx="645">
                  <c:v>28.17</c:v>
                </c:pt>
                <c:pt idx="646">
                  <c:v>16.350000000000001</c:v>
                </c:pt>
                <c:pt idx="647">
                  <c:v>16.649999999999999</c:v>
                </c:pt>
                <c:pt idx="648">
                  <c:v>17.47</c:v>
                </c:pt>
                <c:pt idx="649">
                  <c:v>18.39</c:v>
                </c:pt>
                <c:pt idx="650">
                  <c:v>19.14</c:v>
                </c:pt>
                <c:pt idx="651">
                  <c:v>19.77</c:v>
                </c:pt>
                <c:pt idx="652">
                  <c:v>20.32</c:v>
                </c:pt>
                <c:pt idx="653">
                  <c:v>23.07</c:v>
                </c:pt>
                <c:pt idx="654">
                  <c:v>25.2</c:v>
                </c:pt>
                <c:pt idx="655">
                  <c:v>26.8</c:v>
                </c:pt>
                <c:pt idx="656">
                  <c:v>28.4</c:v>
                </c:pt>
                <c:pt idx="657">
                  <c:v>29.12</c:v>
                </c:pt>
                <c:pt idx="658">
                  <c:v>29.27</c:v>
                </c:pt>
                <c:pt idx="659">
                  <c:v>28.66</c:v>
                </c:pt>
                <c:pt idx="660">
                  <c:v>26.7</c:v>
                </c:pt>
                <c:pt idx="661">
                  <c:v>23.61</c:v>
                </c:pt>
                <c:pt idx="662">
                  <c:v>12.62</c:v>
                </c:pt>
                <c:pt idx="663">
                  <c:v>13.46</c:v>
                </c:pt>
                <c:pt idx="664">
                  <c:v>16.27</c:v>
                </c:pt>
                <c:pt idx="665">
                  <c:v>19.13</c:v>
                </c:pt>
                <c:pt idx="666">
                  <c:v>21.58</c:v>
                </c:pt>
                <c:pt idx="667">
                  <c:v>23.88</c:v>
                </c:pt>
                <c:pt idx="668">
                  <c:v>26.13</c:v>
                </c:pt>
                <c:pt idx="669">
                  <c:v>27.68</c:v>
                </c:pt>
                <c:pt idx="670">
                  <c:v>28.5</c:v>
                </c:pt>
                <c:pt idx="671">
                  <c:v>28.27</c:v>
                </c:pt>
                <c:pt idx="672">
                  <c:v>28.42</c:v>
                </c:pt>
                <c:pt idx="673">
                  <c:v>28.43</c:v>
                </c:pt>
                <c:pt idx="674">
                  <c:v>27.76</c:v>
                </c:pt>
                <c:pt idx="675">
                  <c:v>27.06</c:v>
                </c:pt>
                <c:pt idx="676">
                  <c:v>25.4</c:v>
                </c:pt>
                <c:pt idx="677">
                  <c:v>22.76</c:v>
                </c:pt>
                <c:pt idx="678">
                  <c:v>10.1</c:v>
                </c:pt>
                <c:pt idx="679">
                  <c:v>10.9</c:v>
                </c:pt>
                <c:pt idx="680">
                  <c:v>15.4</c:v>
                </c:pt>
                <c:pt idx="681">
                  <c:v>18.579999999999998</c:v>
                </c:pt>
                <c:pt idx="682">
                  <c:v>21.46</c:v>
                </c:pt>
                <c:pt idx="683">
                  <c:v>24.33</c:v>
                </c:pt>
                <c:pt idx="684">
                  <c:v>26.48</c:v>
                </c:pt>
                <c:pt idx="685">
                  <c:v>28.32</c:v>
                </c:pt>
                <c:pt idx="686">
                  <c:v>28.78</c:v>
                </c:pt>
                <c:pt idx="687">
                  <c:v>29.1</c:v>
                </c:pt>
                <c:pt idx="688">
                  <c:v>29.25</c:v>
                </c:pt>
                <c:pt idx="689">
                  <c:v>29.18</c:v>
                </c:pt>
                <c:pt idx="690">
                  <c:v>28.89</c:v>
                </c:pt>
                <c:pt idx="691">
                  <c:v>28.06</c:v>
                </c:pt>
                <c:pt idx="692">
                  <c:v>25.52</c:v>
                </c:pt>
                <c:pt idx="693">
                  <c:v>21.95</c:v>
                </c:pt>
                <c:pt idx="694">
                  <c:v>11.34</c:v>
                </c:pt>
                <c:pt idx="695">
                  <c:v>12.46</c:v>
                </c:pt>
                <c:pt idx="696">
                  <c:v>15.69</c:v>
                </c:pt>
                <c:pt idx="697">
                  <c:v>18.850000000000001</c:v>
                </c:pt>
                <c:pt idx="698">
                  <c:v>21.39</c:v>
                </c:pt>
                <c:pt idx="699">
                  <c:v>23.83</c:v>
                </c:pt>
                <c:pt idx="700">
                  <c:v>25.8</c:v>
                </c:pt>
                <c:pt idx="701">
                  <c:v>27.2</c:v>
                </c:pt>
                <c:pt idx="702">
                  <c:v>27.96</c:v>
                </c:pt>
                <c:pt idx="703">
                  <c:v>28.58</c:v>
                </c:pt>
                <c:pt idx="704">
                  <c:v>28.84</c:v>
                </c:pt>
                <c:pt idx="705">
                  <c:v>28.35</c:v>
                </c:pt>
                <c:pt idx="706">
                  <c:v>28.48</c:v>
                </c:pt>
                <c:pt idx="707">
                  <c:v>28.31</c:v>
                </c:pt>
                <c:pt idx="708">
                  <c:v>26.13</c:v>
                </c:pt>
                <c:pt idx="709">
                  <c:v>23.65</c:v>
                </c:pt>
                <c:pt idx="710">
                  <c:v>9.86</c:v>
                </c:pt>
                <c:pt idx="711">
                  <c:v>11.03</c:v>
                </c:pt>
                <c:pt idx="712">
                  <c:v>15.44</c:v>
                </c:pt>
                <c:pt idx="713">
                  <c:v>19.420000000000002</c:v>
                </c:pt>
                <c:pt idx="714">
                  <c:v>23.47</c:v>
                </c:pt>
                <c:pt idx="715">
                  <c:v>25.58</c:v>
                </c:pt>
                <c:pt idx="716">
                  <c:v>27.18</c:v>
                </c:pt>
                <c:pt idx="717">
                  <c:v>28.71</c:v>
                </c:pt>
                <c:pt idx="718">
                  <c:v>29.35</c:v>
                </c:pt>
                <c:pt idx="719">
                  <c:v>30.32</c:v>
                </c:pt>
                <c:pt idx="720">
                  <c:v>30.04</c:v>
                </c:pt>
                <c:pt idx="721">
                  <c:v>30.05</c:v>
                </c:pt>
                <c:pt idx="722">
                  <c:v>29.54</c:v>
                </c:pt>
                <c:pt idx="723">
                  <c:v>27.8</c:v>
                </c:pt>
                <c:pt idx="724">
                  <c:v>27.32</c:v>
                </c:pt>
                <c:pt idx="725">
                  <c:v>22.76</c:v>
                </c:pt>
                <c:pt idx="726">
                  <c:v>12.05</c:v>
                </c:pt>
                <c:pt idx="727">
                  <c:v>13.36</c:v>
                </c:pt>
                <c:pt idx="728">
                  <c:v>16.149999999999999</c:v>
                </c:pt>
                <c:pt idx="729">
                  <c:v>19.190000000000001</c:v>
                </c:pt>
                <c:pt idx="730">
                  <c:v>21.78</c:v>
                </c:pt>
                <c:pt idx="731">
                  <c:v>23.69</c:v>
                </c:pt>
                <c:pt idx="732">
                  <c:v>27.46</c:v>
                </c:pt>
                <c:pt idx="733">
                  <c:v>29.92</c:v>
                </c:pt>
                <c:pt idx="734">
                  <c:v>31.04</c:v>
                </c:pt>
                <c:pt idx="735">
                  <c:v>31.33</c:v>
                </c:pt>
                <c:pt idx="736">
                  <c:v>32.08</c:v>
                </c:pt>
                <c:pt idx="737">
                  <c:v>31.6</c:v>
                </c:pt>
                <c:pt idx="738">
                  <c:v>30.44</c:v>
                </c:pt>
                <c:pt idx="739">
                  <c:v>28.73</c:v>
                </c:pt>
                <c:pt idx="740">
                  <c:v>26.38</c:v>
                </c:pt>
                <c:pt idx="741">
                  <c:v>24.52</c:v>
                </c:pt>
                <c:pt idx="742">
                  <c:v>16.88</c:v>
                </c:pt>
                <c:pt idx="743">
                  <c:v>17.3</c:v>
                </c:pt>
                <c:pt idx="744">
                  <c:v>17.95</c:v>
                </c:pt>
                <c:pt idx="745">
                  <c:v>19.079999999999998</c:v>
                </c:pt>
                <c:pt idx="746">
                  <c:v>20.329999999999998</c:v>
                </c:pt>
                <c:pt idx="747">
                  <c:v>22.7</c:v>
                </c:pt>
                <c:pt idx="748">
                  <c:v>23.37</c:v>
                </c:pt>
                <c:pt idx="749">
                  <c:v>23.62</c:v>
                </c:pt>
                <c:pt idx="750">
                  <c:v>26.68</c:v>
                </c:pt>
                <c:pt idx="751">
                  <c:v>27.81</c:v>
                </c:pt>
                <c:pt idx="752">
                  <c:v>28.89</c:v>
                </c:pt>
                <c:pt idx="753">
                  <c:v>28.9</c:v>
                </c:pt>
                <c:pt idx="754">
                  <c:v>27.7</c:v>
                </c:pt>
                <c:pt idx="755">
                  <c:v>18</c:v>
                </c:pt>
                <c:pt idx="756">
                  <c:v>14.02</c:v>
                </c:pt>
                <c:pt idx="757">
                  <c:v>15.56</c:v>
                </c:pt>
                <c:pt idx="758">
                  <c:v>16.899999999999999</c:v>
                </c:pt>
                <c:pt idx="759">
                  <c:v>19.05</c:v>
                </c:pt>
                <c:pt idx="760">
                  <c:v>21.33</c:v>
                </c:pt>
                <c:pt idx="761">
                  <c:v>22.71</c:v>
                </c:pt>
                <c:pt idx="762">
                  <c:v>23.99</c:v>
                </c:pt>
                <c:pt idx="763">
                  <c:v>25.73</c:v>
                </c:pt>
                <c:pt idx="764">
                  <c:v>25.42</c:v>
                </c:pt>
                <c:pt idx="765">
                  <c:v>27.91</c:v>
                </c:pt>
                <c:pt idx="766">
                  <c:v>28.03</c:v>
                </c:pt>
                <c:pt idx="767">
                  <c:v>23.51</c:v>
                </c:pt>
                <c:pt idx="768">
                  <c:v>19.98</c:v>
                </c:pt>
                <c:pt idx="769">
                  <c:v>17.53</c:v>
                </c:pt>
                <c:pt idx="770">
                  <c:v>17.77</c:v>
                </c:pt>
                <c:pt idx="771">
                  <c:v>14.33</c:v>
                </c:pt>
                <c:pt idx="772">
                  <c:v>15.12</c:v>
                </c:pt>
                <c:pt idx="773">
                  <c:v>17.739999999999998</c:v>
                </c:pt>
                <c:pt idx="774">
                  <c:v>20.66</c:v>
                </c:pt>
                <c:pt idx="775">
                  <c:v>23.08</c:v>
                </c:pt>
                <c:pt idx="776">
                  <c:v>24.33</c:v>
                </c:pt>
                <c:pt idx="777">
                  <c:v>25.13</c:v>
                </c:pt>
                <c:pt idx="778">
                  <c:v>24.46</c:v>
                </c:pt>
                <c:pt idx="779">
                  <c:v>26.8</c:v>
                </c:pt>
                <c:pt idx="780">
                  <c:v>28.07</c:v>
                </c:pt>
                <c:pt idx="781">
                  <c:v>27.37</c:v>
                </c:pt>
                <c:pt idx="782">
                  <c:v>26.58</c:v>
                </c:pt>
                <c:pt idx="783">
                  <c:v>23.24</c:v>
                </c:pt>
                <c:pt idx="784">
                  <c:v>19.78</c:v>
                </c:pt>
                <c:pt idx="785">
                  <c:v>21.99</c:v>
                </c:pt>
                <c:pt idx="786">
                  <c:v>21.52</c:v>
                </c:pt>
                <c:pt idx="787">
                  <c:v>16.420000000000002</c:v>
                </c:pt>
                <c:pt idx="788">
                  <c:v>16.53</c:v>
                </c:pt>
                <c:pt idx="789">
                  <c:v>17.78</c:v>
                </c:pt>
                <c:pt idx="790">
                  <c:v>19.010000000000002</c:v>
                </c:pt>
                <c:pt idx="791">
                  <c:v>22.54</c:v>
                </c:pt>
                <c:pt idx="792">
                  <c:v>24.81</c:v>
                </c:pt>
                <c:pt idx="793">
                  <c:v>25.9</c:v>
                </c:pt>
                <c:pt idx="794">
                  <c:v>27.3</c:v>
                </c:pt>
                <c:pt idx="795">
                  <c:v>29.01</c:v>
                </c:pt>
                <c:pt idx="796">
                  <c:v>28.54</c:v>
                </c:pt>
                <c:pt idx="797">
                  <c:v>29.05</c:v>
                </c:pt>
                <c:pt idx="798">
                  <c:v>27.65</c:v>
                </c:pt>
                <c:pt idx="799">
                  <c:v>27.82</c:v>
                </c:pt>
                <c:pt idx="800">
                  <c:v>26.47</c:v>
                </c:pt>
                <c:pt idx="801">
                  <c:v>18.170000000000002</c:v>
                </c:pt>
                <c:pt idx="802">
                  <c:v>18.3</c:v>
                </c:pt>
                <c:pt idx="803">
                  <c:v>18.739999999999998</c:v>
                </c:pt>
                <c:pt idx="804">
                  <c:v>18.690000000000001</c:v>
                </c:pt>
                <c:pt idx="805">
                  <c:v>18.52</c:v>
                </c:pt>
                <c:pt idx="806">
                  <c:v>18.82</c:v>
                </c:pt>
                <c:pt idx="807">
                  <c:v>18.75</c:v>
                </c:pt>
                <c:pt idx="808">
                  <c:v>18.350000000000001</c:v>
                </c:pt>
                <c:pt idx="809">
                  <c:v>19.47</c:v>
                </c:pt>
                <c:pt idx="810">
                  <c:v>19.98</c:v>
                </c:pt>
                <c:pt idx="811">
                  <c:v>20.43</c:v>
                </c:pt>
                <c:pt idx="812">
                  <c:v>20.34</c:v>
                </c:pt>
                <c:pt idx="813">
                  <c:v>20.84</c:v>
                </c:pt>
                <c:pt idx="814">
                  <c:v>20.6</c:v>
                </c:pt>
                <c:pt idx="815">
                  <c:v>11.95</c:v>
                </c:pt>
                <c:pt idx="816">
                  <c:v>12.41</c:v>
                </c:pt>
                <c:pt idx="817">
                  <c:v>15.64</c:v>
                </c:pt>
                <c:pt idx="818">
                  <c:v>17.64</c:v>
                </c:pt>
                <c:pt idx="819">
                  <c:v>20.13</c:v>
                </c:pt>
                <c:pt idx="820">
                  <c:v>22.43</c:v>
                </c:pt>
                <c:pt idx="821">
                  <c:v>24.41</c:v>
                </c:pt>
                <c:pt idx="822">
                  <c:v>25.78</c:v>
                </c:pt>
                <c:pt idx="823">
                  <c:v>26.7</c:v>
                </c:pt>
                <c:pt idx="824">
                  <c:v>27.43</c:v>
                </c:pt>
                <c:pt idx="825">
                  <c:v>28.34</c:v>
                </c:pt>
                <c:pt idx="826">
                  <c:v>28.16</c:v>
                </c:pt>
                <c:pt idx="827">
                  <c:v>27.21</c:v>
                </c:pt>
                <c:pt idx="828">
                  <c:v>26.38</c:v>
                </c:pt>
                <c:pt idx="829">
                  <c:v>26.26</c:v>
                </c:pt>
                <c:pt idx="830">
                  <c:v>24.68</c:v>
                </c:pt>
                <c:pt idx="831">
                  <c:v>14.06</c:v>
                </c:pt>
                <c:pt idx="832">
                  <c:v>15.14</c:v>
                </c:pt>
                <c:pt idx="833">
                  <c:v>17.690000000000001</c:v>
                </c:pt>
                <c:pt idx="834">
                  <c:v>20.52</c:v>
                </c:pt>
                <c:pt idx="835">
                  <c:v>23.91</c:v>
                </c:pt>
                <c:pt idx="836">
                  <c:v>26.33</c:v>
                </c:pt>
                <c:pt idx="837">
                  <c:v>27.8</c:v>
                </c:pt>
                <c:pt idx="838">
                  <c:v>28.44</c:v>
                </c:pt>
                <c:pt idx="839">
                  <c:v>29.44</c:v>
                </c:pt>
                <c:pt idx="840">
                  <c:v>30.05</c:v>
                </c:pt>
                <c:pt idx="841">
                  <c:v>30.06</c:v>
                </c:pt>
                <c:pt idx="842">
                  <c:v>30.25</c:v>
                </c:pt>
                <c:pt idx="843">
                  <c:v>30.14</c:v>
                </c:pt>
                <c:pt idx="844">
                  <c:v>29.56</c:v>
                </c:pt>
                <c:pt idx="845">
                  <c:v>27.84</c:v>
                </c:pt>
                <c:pt idx="846">
                  <c:v>25.96</c:v>
                </c:pt>
                <c:pt idx="847">
                  <c:v>13.85</c:v>
                </c:pt>
                <c:pt idx="848">
                  <c:v>15.19</c:v>
                </c:pt>
                <c:pt idx="849">
                  <c:v>17.71</c:v>
                </c:pt>
                <c:pt idx="850">
                  <c:v>21.05</c:v>
                </c:pt>
                <c:pt idx="851">
                  <c:v>24.65</c:v>
                </c:pt>
                <c:pt idx="852">
                  <c:v>27.84</c:v>
                </c:pt>
                <c:pt idx="853">
                  <c:v>29.88</c:v>
                </c:pt>
                <c:pt idx="854">
                  <c:v>30.99</c:v>
                </c:pt>
                <c:pt idx="855">
                  <c:v>31.99</c:v>
                </c:pt>
                <c:pt idx="856">
                  <c:v>32.700000000000003</c:v>
                </c:pt>
                <c:pt idx="857">
                  <c:v>33.19</c:v>
                </c:pt>
                <c:pt idx="858">
                  <c:v>33.369999999999997</c:v>
                </c:pt>
                <c:pt idx="859">
                  <c:v>33.659999999999997</c:v>
                </c:pt>
                <c:pt idx="860">
                  <c:v>33.24</c:v>
                </c:pt>
                <c:pt idx="861">
                  <c:v>31.58</c:v>
                </c:pt>
                <c:pt idx="862">
                  <c:v>26.89</c:v>
                </c:pt>
                <c:pt idx="863">
                  <c:v>16.71</c:v>
                </c:pt>
                <c:pt idx="864">
                  <c:v>16.66</c:v>
                </c:pt>
                <c:pt idx="865">
                  <c:v>17.600000000000001</c:v>
                </c:pt>
                <c:pt idx="866">
                  <c:v>19.11</c:v>
                </c:pt>
                <c:pt idx="867">
                  <c:v>20.5</c:v>
                </c:pt>
                <c:pt idx="868">
                  <c:v>22.1</c:v>
                </c:pt>
                <c:pt idx="869">
                  <c:v>23.45</c:v>
                </c:pt>
                <c:pt idx="870">
                  <c:v>24.24</c:v>
                </c:pt>
                <c:pt idx="871">
                  <c:v>24.27</c:v>
                </c:pt>
                <c:pt idx="872">
                  <c:v>24.63</c:v>
                </c:pt>
                <c:pt idx="873">
                  <c:v>24.71</c:v>
                </c:pt>
                <c:pt idx="874">
                  <c:v>24.33</c:v>
                </c:pt>
                <c:pt idx="875">
                  <c:v>24.67</c:v>
                </c:pt>
                <c:pt idx="876">
                  <c:v>23.93</c:v>
                </c:pt>
                <c:pt idx="877">
                  <c:v>22.11</c:v>
                </c:pt>
                <c:pt idx="878">
                  <c:v>19.899999999999999</c:v>
                </c:pt>
                <c:pt idx="879">
                  <c:v>10.77</c:v>
                </c:pt>
                <c:pt idx="880">
                  <c:v>10.8</c:v>
                </c:pt>
                <c:pt idx="881">
                  <c:v>13.05</c:v>
                </c:pt>
                <c:pt idx="882">
                  <c:v>16.149999999999999</c:v>
                </c:pt>
                <c:pt idx="883">
                  <c:v>18.63</c:v>
                </c:pt>
                <c:pt idx="884">
                  <c:v>20.55</c:v>
                </c:pt>
                <c:pt idx="885">
                  <c:v>22.08</c:v>
                </c:pt>
                <c:pt idx="886">
                  <c:v>23.22</c:v>
                </c:pt>
                <c:pt idx="887">
                  <c:v>24.05</c:v>
                </c:pt>
                <c:pt idx="888">
                  <c:v>24.56</c:v>
                </c:pt>
                <c:pt idx="889">
                  <c:v>24.94</c:v>
                </c:pt>
                <c:pt idx="890">
                  <c:v>24.95</c:v>
                </c:pt>
                <c:pt idx="891">
                  <c:v>25.11</c:v>
                </c:pt>
                <c:pt idx="892">
                  <c:v>24.58</c:v>
                </c:pt>
                <c:pt idx="893">
                  <c:v>22.95</c:v>
                </c:pt>
                <c:pt idx="894">
                  <c:v>21.19</c:v>
                </c:pt>
                <c:pt idx="895">
                  <c:v>11.47</c:v>
                </c:pt>
                <c:pt idx="896">
                  <c:v>11.62</c:v>
                </c:pt>
                <c:pt idx="897">
                  <c:v>13.7</c:v>
                </c:pt>
                <c:pt idx="898">
                  <c:v>16.510000000000002</c:v>
                </c:pt>
                <c:pt idx="899">
                  <c:v>20.059999999999999</c:v>
                </c:pt>
                <c:pt idx="900">
                  <c:v>22.12</c:v>
                </c:pt>
                <c:pt idx="901">
                  <c:v>23.67</c:v>
                </c:pt>
                <c:pt idx="902">
                  <c:v>25.03</c:v>
                </c:pt>
                <c:pt idx="903">
                  <c:v>26.03</c:v>
                </c:pt>
                <c:pt idx="904">
                  <c:v>26.57</c:v>
                </c:pt>
                <c:pt idx="905">
                  <c:v>27.41</c:v>
                </c:pt>
                <c:pt idx="906">
                  <c:v>25.92</c:v>
                </c:pt>
                <c:pt idx="907">
                  <c:v>26</c:v>
                </c:pt>
                <c:pt idx="908">
                  <c:v>25.78</c:v>
                </c:pt>
                <c:pt idx="909">
                  <c:v>24.54</c:v>
                </c:pt>
                <c:pt idx="910">
                  <c:v>22.72</c:v>
                </c:pt>
                <c:pt idx="911">
                  <c:v>15.08</c:v>
                </c:pt>
                <c:pt idx="912">
                  <c:v>16.02</c:v>
                </c:pt>
                <c:pt idx="913">
                  <c:v>19.079999999999998</c:v>
                </c:pt>
                <c:pt idx="914">
                  <c:v>22.05</c:v>
                </c:pt>
                <c:pt idx="915">
                  <c:v>24.51</c:v>
                </c:pt>
                <c:pt idx="916">
                  <c:v>25.69</c:v>
                </c:pt>
                <c:pt idx="917">
                  <c:v>26.74</c:v>
                </c:pt>
                <c:pt idx="918">
                  <c:v>26.46</c:v>
                </c:pt>
                <c:pt idx="919">
                  <c:v>25.14</c:v>
                </c:pt>
                <c:pt idx="920">
                  <c:v>24.16</c:v>
                </c:pt>
                <c:pt idx="921">
                  <c:v>24.35</c:v>
                </c:pt>
                <c:pt idx="922">
                  <c:v>26.01</c:v>
                </c:pt>
                <c:pt idx="923">
                  <c:v>26.2</c:v>
                </c:pt>
                <c:pt idx="924">
                  <c:v>22.43</c:v>
                </c:pt>
                <c:pt idx="925">
                  <c:v>20.9</c:v>
                </c:pt>
                <c:pt idx="926">
                  <c:v>16.16</c:v>
                </c:pt>
                <c:pt idx="927">
                  <c:v>15.44</c:v>
                </c:pt>
                <c:pt idx="928">
                  <c:v>15.71</c:v>
                </c:pt>
                <c:pt idx="929">
                  <c:v>15.68</c:v>
                </c:pt>
                <c:pt idx="930">
                  <c:v>17.329999999999998</c:v>
                </c:pt>
                <c:pt idx="931">
                  <c:v>20.440000000000001</c:v>
                </c:pt>
                <c:pt idx="932">
                  <c:v>22.22</c:v>
                </c:pt>
                <c:pt idx="933">
                  <c:v>23.17</c:v>
                </c:pt>
                <c:pt idx="934">
                  <c:v>23.09</c:v>
                </c:pt>
                <c:pt idx="935">
                  <c:v>24.84</c:v>
                </c:pt>
                <c:pt idx="936">
                  <c:v>24.26</c:v>
                </c:pt>
                <c:pt idx="937">
                  <c:v>24.24</c:v>
                </c:pt>
                <c:pt idx="938">
                  <c:v>23.55</c:v>
                </c:pt>
                <c:pt idx="939">
                  <c:v>22.58</c:v>
                </c:pt>
                <c:pt idx="940">
                  <c:v>21.44</c:v>
                </c:pt>
                <c:pt idx="941">
                  <c:v>14.91</c:v>
                </c:pt>
                <c:pt idx="942">
                  <c:v>16.68</c:v>
                </c:pt>
                <c:pt idx="943">
                  <c:v>17.57</c:v>
                </c:pt>
                <c:pt idx="944">
                  <c:v>18.07</c:v>
                </c:pt>
                <c:pt idx="946">
                  <c:v>18.18</c:v>
                </c:pt>
                <c:pt idx="947">
                  <c:v>19.05</c:v>
                </c:pt>
                <c:pt idx="948">
                  <c:v>19.55</c:v>
                </c:pt>
                <c:pt idx="949">
                  <c:v>21.93</c:v>
                </c:pt>
                <c:pt idx="950">
                  <c:v>24.29</c:v>
                </c:pt>
                <c:pt idx="951">
                  <c:v>24.76</c:v>
                </c:pt>
                <c:pt idx="952">
                  <c:v>24.88</c:v>
                </c:pt>
                <c:pt idx="953">
                  <c:v>24.43</c:v>
                </c:pt>
                <c:pt idx="954">
                  <c:v>22.56</c:v>
                </c:pt>
                <c:pt idx="955">
                  <c:v>20.9</c:v>
                </c:pt>
                <c:pt idx="956">
                  <c:v>12.74</c:v>
                </c:pt>
                <c:pt idx="957">
                  <c:v>12.86</c:v>
                </c:pt>
                <c:pt idx="958">
                  <c:v>14.07</c:v>
                </c:pt>
                <c:pt idx="959">
                  <c:v>15.15</c:v>
                </c:pt>
                <c:pt idx="960">
                  <c:v>17.559999999999999</c:v>
                </c:pt>
                <c:pt idx="961">
                  <c:v>19.91</c:v>
                </c:pt>
                <c:pt idx="962">
                  <c:v>21.03</c:v>
                </c:pt>
                <c:pt idx="963">
                  <c:v>22.07</c:v>
                </c:pt>
                <c:pt idx="964">
                  <c:v>22.88</c:v>
                </c:pt>
                <c:pt idx="965">
                  <c:v>23</c:v>
                </c:pt>
                <c:pt idx="966">
                  <c:v>24.56</c:v>
                </c:pt>
                <c:pt idx="967">
                  <c:v>24.37</c:v>
                </c:pt>
                <c:pt idx="968">
                  <c:v>24.14</c:v>
                </c:pt>
                <c:pt idx="969">
                  <c:v>24.51</c:v>
                </c:pt>
                <c:pt idx="970">
                  <c:v>23.87</c:v>
                </c:pt>
                <c:pt idx="971">
                  <c:v>21.67</c:v>
                </c:pt>
                <c:pt idx="972">
                  <c:v>14.73</c:v>
                </c:pt>
                <c:pt idx="973">
                  <c:v>15.98</c:v>
                </c:pt>
                <c:pt idx="974">
                  <c:v>16.420000000000002</c:v>
                </c:pt>
                <c:pt idx="975">
                  <c:v>16.45</c:v>
                </c:pt>
              </c:numCache>
            </c:numRef>
          </c:xVal>
          <c:yVal>
            <c:numRef>
              <c:f>'Quincey - Jour - été 2023'!$G$2:$G$977</c:f>
              <c:numCache>
                <c:formatCode>General</c:formatCode>
                <c:ptCount val="976"/>
                <c:pt idx="0">
                  <c:v>0.17999999999999972</c:v>
                </c:pt>
                <c:pt idx="1">
                  <c:v>0.14000000000000057</c:v>
                </c:pt>
                <c:pt idx="2">
                  <c:v>-3.0000000000001137E-2</c:v>
                </c:pt>
                <c:pt idx="3">
                  <c:v>-0.27999999999999936</c:v>
                </c:pt>
                <c:pt idx="4">
                  <c:v>-0.24000000000000021</c:v>
                </c:pt>
                <c:pt idx="5">
                  <c:v>-0.29000000000000092</c:v>
                </c:pt>
                <c:pt idx="6">
                  <c:v>-0.44999999999999929</c:v>
                </c:pt>
                <c:pt idx="7">
                  <c:v>-0.21000000000000085</c:v>
                </c:pt>
                <c:pt idx="8">
                  <c:v>-0.26000000000000156</c:v>
                </c:pt>
                <c:pt idx="9">
                  <c:v>0</c:v>
                </c:pt>
                <c:pt idx="10">
                  <c:v>0.10000000000000142</c:v>
                </c:pt>
                <c:pt idx="11">
                  <c:v>0</c:v>
                </c:pt>
                <c:pt idx="12">
                  <c:v>-6.0000000000000497E-2</c:v>
                </c:pt>
                <c:pt idx="13">
                  <c:v>-3.9999999999999147E-2</c:v>
                </c:pt>
                <c:pt idx="14">
                  <c:v>0.42999999999999972</c:v>
                </c:pt>
                <c:pt idx="15">
                  <c:v>0.71999999999999975</c:v>
                </c:pt>
                <c:pt idx="16">
                  <c:v>0.86000000000000032</c:v>
                </c:pt>
                <c:pt idx="17">
                  <c:v>1.7099999999999991</c:v>
                </c:pt>
                <c:pt idx="18">
                  <c:v>0.92999999999999972</c:v>
                </c:pt>
                <c:pt idx="19">
                  <c:v>-0.42999999999999972</c:v>
                </c:pt>
                <c:pt idx="20">
                  <c:v>-0.46000000000000085</c:v>
                </c:pt>
                <c:pt idx="21">
                  <c:v>-0.58999999999999986</c:v>
                </c:pt>
                <c:pt idx="22">
                  <c:v>-0.6899999999999995</c:v>
                </c:pt>
                <c:pt idx="23">
                  <c:v>-0.50999999999999979</c:v>
                </c:pt>
                <c:pt idx="24">
                  <c:v>-0.23999999999999844</c:v>
                </c:pt>
                <c:pt idx="25">
                  <c:v>-0.19999999999999929</c:v>
                </c:pt>
                <c:pt idx="26">
                  <c:v>-0.14999999999999858</c:v>
                </c:pt>
                <c:pt idx="27">
                  <c:v>2.9999999999997584E-2</c:v>
                </c:pt>
                <c:pt idx="28">
                  <c:v>0.41999999999999993</c:v>
                </c:pt>
                <c:pt idx="29">
                  <c:v>0.70999999999999908</c:v>
                </c:pt>
                <c:pt idx="30">
                  <c:v>0.40999999999999925</c:v>
                </c:pt>
                <c:pt idx="31">
                  <c:v>6.0000000000000497E-2</c:v>
                </c:pt>
                <c:pt idx="32">
                  <c:v>-0.17999999999999972</c:v>
                </c:pt>
                <c:pt idx="33">
                  <c:v>-0.27999999999999936</c:v>
                </c:pt>
                <c:pt idx="34">
                  <c:v>-0.27999999999999936</c:v>
                </c:pt>
                <c:pt idx="35">
                  <c:v>-0.14999999999999858</c:v>
                </c:pt>
                <c:pt idx="36">
                  <c:v>-0.57999999999999829</c:v>
                </c:pt>
                <c:pt idx="37">
                  <c:v>-0.55999999999999872</c:v>
                </c:pt>
                <c:pt idx="38">
                  <c:v>-0.42000000000000171</c:v>
                </c:pt>
                <c:pt idx="39">
                  <c:v>-0.25</c:v>
                </c:pt>
                <c:pt idx="40">
                  <c:v>-0.23999999999999844</c:v>
                </c:pt>
                <c:pt idx="41">
                  <c:v>-0.17999999999999972</c:v>
                </c:pt>
                <c:pt idx="42">
                  <c:v>-5.0000000000000711E-2</c:v>
                </c:pt>
                <c:pt idx="43">
                  <c:v>0.21999999999999886</c:v>
                </c:pt>
                <c:pt idx="44">
                  <c:v>0.63999999999999879</c:v>
                </c:pt>
                <c:pt idx="45">
                  <c:v>0.41000000000000014</c:v>
                </c:pt>
                <c:pt idx="46">
                  <c:v>0.16999999999999993</c:v>
                </c:pt>
                <c:pt idx="47">
                  <c:v>0</c:v>
                </c:pt>
                <c:pt idx="48">
                  <c:v>-0.25999999999999979</c:v>
                </c:pt>
                <c:pt idx="49">
                  <c:v>-0.40000000000000213</c:v>
                </c:pt>
                <c:pt idx="50">
                  <c:v>-0.4599999999999973</c:v>
                </c:pt>
                <c:pt idx="51">
                  <c:v>-0.59999999999999787</c:v>
                </c:pt>
                <c:pt idx="52">
                  <c:v>-0.57000000000000028</c:v>
                </c:pt>
                <c:pt idx="53">
                  <c:v>-0.25</c:v>
                </c:pt>
                <c:pt idx="54">
                  <c:v>0.12999999999999901</c:v>
                </c:pt>
                <c:pt idx="55">
                  <c:v>0.12999999999999901</c:v>
                </c:pt>
                <c:pt idx="56">
                  <c:v>-9.9999999999980105E-3</c:v>
                </c:pt>
                <c:pt idx="57">
                  <c:v>0.35000000000000142</c:v>
                </c:pt>
                <c:pt idx="58">
                  <c:v>0.21000000000000085</c:v>
                </c:pt>
                <c:pt idx="59">
                  <c:v>0.75</c:v>
                </c:pt>
                <c:pt idx="60">
                  <c:v>0.78999999999999915</c:v>
                </c:pt>
                <c:pt idx="61">
                  <c:v>0.25</c:v>
                </c:pt>
                <c:pt idx="62">
                  <c:v>6.0000000000000497E-2</c:v>
                </c:pt>
                <c:pt idx="63">
                  <c:v>9.9999999999997868E-3</c:v>
                </c:pt>
                <c:pt idx="64">
                  <c:v>-4.9999999999998934E-2</c:v>
                </c:pt>
                <c:pt idx="65">
                  <c:v>-2.9999999999999361E-2</c:v>
                </c:pt>
                <c:pt idx="66">
                  <c:v>-0.16000000000000014</c:v>
                </c:pt>
                <c:pt idx="67">
                  <c:v>-0.52999999999999936</c:v>
                </c:pt>
                <c:pt idx="68">
                  <c:v>-0.44999999999999929</c:v>
                </c:pt>
                <c:pt idx="69">
                  <c:v>-0.44999999999999929</c:v>
                </c:pt>
                <c:pt idx="70">
                  <c:v>-0.32000000000000028</c:v>
                </c:pt>
                <c:pt idx="71">
                  <c:v>-0.10999999999999943</c:v>
                </c:pt>
                <c:pt idx="72">
                  <c:v>-1.9999999999999574E-2</c:v>
                </c:pt>
                <c:pt idx="73">
                  <c:v>0.30000000000000071</c:v>
                </c:pt>
                <c:pt idx="74">
                  <c:v>0.77000000000000135</c:v>
                </c:pt>
                <c:pt idx="75">
                  <c:v>0.25</c:v>
                </c:pt>
                <c:pt idx="76">
                  <c:v>0.19000000000000128</c:v>
                </c:pt>
                <c:pt idx="77">
                  <c:v>0.75</c:v>
                </c:pt>
                <c:pt idx="78">
                  <c:v>1.1199999999999992</c:v>
                </c:pt>
                <c:pt idx="79">
                  <c:v>0.25</c:v>
                </c:pt>
                <c:pt idx="80">
                  <c:v>-0.5</c:v>
                </c:pt>
                <c:pt idx="81">
                  <c:v>-0.44000000000000128</c:v>
                </c:pt>
                <c:pt idx="82">
                  <c:v>-5.9999999999998721E-2</c:v>
                </c:pt>
                <c:pt idx="83">
                  <c:v>3.9999999999999147E-2</c:v>
                </c:pt>
                <c:pt idx="84">
                  <c:v>-0.19999999999999929</c:v>
                </c:pt>
                <c:pt idx="85">
                  <c:v>-0.25999999999999801</c:v>
                </c:pt>
                <c:pt idx="86">
                  <c:v>-0.16000000000000014</c:v>
                </c:pt>
                <c:pt idx="87">
                  <c:v>8.0000000000001847E-2</c:v>
                </c:pt>
                <c:pt idx="88">
                  <c:v>0.21999999999999886</c:v>
                </c:pt>
                <c:pt idx="89">
                  <c:v>0.57000000000000028</c:v>
                </c:pt>
                <c:pt idx="90">
                  <c:v>0.19000000000000128</c:v>
                </c:pt>
                <c:pt idx="91">
                  <c:v>0.15000000000000036</c:v>
                </c:pt>
                <c:pt idx="92">
                  <c:v>6.0000000000000497E-2</c:v>
                </c:pt>
                <c:pt idx="93">
                  <c:v>-5.0000000000000711E-2</c:v>
                </c:pt>
                <c:pt idx="94">
                  <c:v>-3.9999999999999147E-2</c:v>
                </c:pt>
                <c:pt idx="95">
                  <c:v>-0.13000000000000078</c:v>
                </c:pt>
                <c:pt idx="96">
                  <c:v>-0.35000000000000142</c:v>
                </c:pt>
                <c:pt idx="97">
                  <c:v>-0.34999999999999787</c:v>
                </c:pt>
                <c:pt idx="98">
                  <c:v>7.0000000000000284E-2</c:v>
                </c:pt>
                <c:pt idx="99">
                  <c:v>-0.16999999999999815</c:v>
                </c:pt>
                <c:pt idx="100">
                  <c:v>-0.13000000000000256</c:v>
                </c:pt>
                <c:pt idx="101">
                  <c:v>0.21999999999999886</c:v>
                </c:pt>
                <c:pt idx="102">
                  <c:v>-0.19000000000000128</c:v>
                </c:pt>
                <c:pt idx="103">
                  <c:v>0.17000000000000171</c:v>
                </c:pt>
                <c:pt idx="104">
                  <c:v>0.46999999999999886</c:v>
                </c:pt>
                <c:pt idx="105">
                  <c:v>4.0000000000000924E-2</c:v>
                </c:pt>
                <c:pt idx="106">
                  <c:v>-3.9999999999999147E-2</c:v>
                </c:pt>
                <c:pt idx="107">
                  <c:v>-8.0000000000000071E-2</c:v>
                </c:pt>
                <c:pt idx="108">
                  <c:v>-0.17999999999999972</c:v>
                </c:pt>
                <c:pt idx="109">
                  <c:v>1.0000000000001563E-2</c:v>
                </c:pt>
                <c:pt idx="110">
                  <c:v>-0.33999999999999986</c:v>
                </c:pt>
                <c:pt idx="111">
                  <c:v>-0.23000000000000043</c:v>
                </c:pt>
                <c:pt idx="112">
                  <c:v>-0.19000000000000128</c:v>
                </c:pt>
                <c:pt idx="113">
                  <c:v>-0.46000000000000085</c:v>
                </c:pt>
                <c:pt idx="114">
                  <c:v>-0.36999999999999744</c:v>
                </c:pt>
                <c:pt idx="115">
                  <c:v>-0.32999999999999829</c:v>
                </c:pt>
                <c:pt idx="116">
                  <c:v>-7.0000000000000284E-2</c:v>
                </c:pt>
                <c:pt idx="117">
                  <c:v>-3.0000000000001137E-2</c:v>
                </c:pt>
                <c:pt idx="118">
                  <c:v>0.21999999999999886</c:v>
                </c:pt>
                <c:pt idx="119">
                  <c:v>0.16000000000000014</c:v>
                </c:pt>
                <c:pt idx="120">
                  <c:v>7.0000000000000284E-2</c:v>
                </c:pt>
                <c:pt idx="121">
                  <c:v>0</c:v>
                </c:pt>
                <c:pt idx="122">
                  <c:v>-0.15000000000000036</c:v>
                </c:pt>
                <c:pt idx="123">
                  <c:v>-0.16000000000000014</c:v>
                </c:pt>
                <c:pt idx="124">
                  <c:v>-0.25</c:v>
                </c:pt>
                <c:pt idx="125">
                  <c:v>-0.1899999999999995</c:v>
                </c:pt>
                <c:pt idx="126">
                  <c:v>-0.16999999999999993</c:v>
                </c:pt>
                <c:pt idx="127">
                  <c:v>-0.15000000000000036</c:v>
                </c:pt>
                <c:pt idx="128">
                  <c:v>-0.10999999999999943</c:v>
                </c:pt>
                <c:pt idx="129">
                  <c:v>-8.0000000000000071E-2</c:v>
                </c:pt>
                <c:pt idx="130">
                  <c:v>-0.16000000000000014</c:v>
                </c:pt>
                <c:pt idx="131">
                  <c:v>-9.9999999999997868E-3</c:v>
                </c:pt>
                <c:pt idx="132">
                  <c:v>-4.0000000000000924E-2</c:v>
                </c:pt>
                <c:pt idx="133">
                  <c:v>0.35999999999999943</c:v>
                </c:pt>
                <c:pt idx="134">
                  <c:v>0.14999999999999858</c:v>
                </c:pt>
                <c:pt idx="135">
                  <c:v>-1.0000000000001563E-2</c:v>
                </c:pt>
                <c:pt idx="136">
                  <c:v>-0.10999999999999943</c:v>
                </c:pt>
                <c:pt idx="137">
                  <c:v>-0.12000000000000099</c:v>
                </c:pt>
                <c:pt idx="138">
                  <c:v>-3.0000000000001137E-2</c:v>
                </c:pt>
                <c:pt idx="139">
                  <c:v>-5.9999999999998721E-2</c:v>
                </c:pt>
                <c:pt idx="140">
                  <c:v>-2.9999999999999361E-2</c:v>
                </c:pt>
                <c:pt idx="141">
                  <c:v>9.9999999999997868E-3</c:v>
                </c:pt>
                <c:pt idx="142">
                  <c:v>5.0000000000000711E-2</c:v>
                </c:pt>
                <c:pt idx="143">
                  <c:v>9.9999999999997868E-3</c:v>
                </c:pt>
                <c:pt idx="144">
                  <c:v>1.9999999999999574E-2</c:v>
                </c:pt>
                <c:pt idx="145">
                  <c:v>-0.16000000000000014</c:v>
                </c:pt>
                <c:pt idx="146">
                  <c:v>-0.27999999999999936</c:v>
                </c:pt>
                <c:pt idx="147">
                  <c:v>0.14000000000000057</c:v>
                </c:pt>
                <c:pt idx="148">
                  <c:v>8.9999999999999858E-2</c:v>
                </c:pt>
                <c:pt idx="149">
                  <c:v>2.9999999999999361E-2</c:v>
                </c:pt>
                <c:pt idx="150">
                  <c:v>0</c:v>
                </c:pt>
                <c:pt idx="151">
                  <c:v>3.9999999999999147E-2</c:v>
                </c:pt>
                <c:pt idx="152">
                  <c:v>0.11999999999999922</c:v>
                </c:pt>
                <c:pt idx="153">
                  <c:v>-6.9999999999998508E-2</c:v>
                </c:pt>
                <c:pt idx="154">
                  <c:v>-0.58000000000000007</c:v>
                </c:pt>
                <c:pt idx="155">
                  <c:v>-0.16999999999999993</c:v>
                </c:pt>
                <c:pt idx="156">
                  <c:v>-0.32999999999999829</c:v>
                </c:pt>
                <c:pt idx="157">
                  <c:v>0.41000000000000014</c:v>
                </c:pt>
                <c:pt idx="158">
                  <c:v>-0.10000000000000142</c:v>
                </c:pt>
                <c:pt idx="159">
                  <c:v>0.13000000000000078</c:v>
                </c:pt>
                <c:pt idx="160">
                  <c:v>0</c:v>
                </c:pt>
                <c:pt idx="161">
                  <c:v>0.23999999999999844</c:v>
                </c:pt>
                <c:pt idx="162">
                  <c:v>0.35000000000000142</c:v>
                </c:pt>
                <c:pt idx="163">
                  <c:v>0.24000000000000021</c:v>
                </c:pt>
                <c:pt idx="164">
                  <c:v>4.0000000000000924E-2</c:v>
                </c:pt>
                <c:pt idx="165">
                  <c:v>9.9999999999997868E-3</c:v>
                </c:pt>
                <c:pt idx="166">
                  <c:v>-8.0000000000000071E-2</c:v>
                </c:pt>
                <c:pt idx="167">
                  <c:v>-8.9999999999999858E-2</c:v>
                </c:pt>
                <c:pt idx="168">
                  <c:v>0.16000000000000014</c:v>
                </c:pt>
                <c:pt idx="169">
                  <c:v>8.9999999999999858E-2</c:v>
                </c:pt>
                <c:pt idx="170">
                  <c:v>1.9999999999999574E-2</c:v>
                </c:pt>
                <c:pt idx="171">
                  <c:v>0</c:v>
                </c:pt>
                <c:pt idx="172">
                  <c:v>0.1899999999999995</c:v>
                </c:pt>
                <c:pt idx="173">
                  <c:v>0.11999999999999922</c:v>
                </c:pt>
                <c:pt idx="174">
                  <c:v>0.16999999999999993</c:v>
                </c:pt>
                <c:pt idx="175">
                  <c:v>0.25999999999999979</c:v>
                </c:pt>
                <c:pt idx="176">
                  <c:v>0.24000000000000021</c:v>
                </c:pt>
                <c:pt idx="177">
                  <c:v>0.23000000000000043</c:v>
                </c:pt>
                <c:pt idx="178">
                  <c:v>0.32000000000000028</c:v>
                </c:pt>
                <c:pt idx="179">
                  <c:v>0.24000000000000021</c:v>
                </c:pt>
                <c:pt idx="180">
                  <c:v>0.22000000000000064</c:v>
                </c:pt>
                <c:pt idx="181">
                  <c:v>0.28000000000000114</c:v>
                </c:pt>
                <c:pt idx="182">
                  <c:v>-0.15000000000000213</c:v>
                </c:pt>
                <c:pt idx="183">
                  <c:v>-3.9999999999999147E-2</c:v>
                </c:pt>
                <c:pt idx="184">
                  <c:v>-0.51000000000000156</c:v>
                </c:pt>
                <c:pt idx="185">
                  <c:v>-0.78000000000000114</c:v>
                </c:pt>
                <c:pt idx="186">
                  <c:v>3.9999999999999147E-2</c:v>
                </c:pt>
                <c:pt idx="187">
                  <c:v>0.17999999999999972</c:v>
                </c:pt>
                <c:pt idx="188">
                  <c:v>0.25999999999999801</c:v>
                </c:pt>
                <c:pt idx="189">
                  <c:v>0.17999999999999972</c:v>
                </c:pt>
                <c:pt idx="190">
                  <c:v>0.26000000000000156</c:v>
                </c:pt>
                <c:pt idx="191">
                  <c:v>0.65999999999999837</c:v>
                </c:pt>
                <c:pt idx="192">
                  <c:v>0.65000000000000036</c:v>
                </c:pt>
                <c:pt idx="193">
                  <c:v>0.29000000000000092</c:v>
                </c:pt>
                <c:pt idx="194">
                  <c:v>1.9999999999999574E-2</c:v>
                </c:pt>
                <c:pt idx="195">
                  <c:v>4.0000000000000924E-2</c:v>
                </c:pt>
                <c:pt idx="196">
                  <c:v>2.000000000000135E-2</c:v>
                </c:pt>
                <c:pt idx="197">
                  <c:v>0.10999999999999943</c:v>
                </c:pt>
                <c:pt idx="198">
                  <c:v>1.9999999999999574E-2</c:v>
                </c:pt>
                <c:pt idx="199">
                  <c:v>-2.000000000000135E-2</c:v>
                </c:pt>
                <c:pt idx="200">
                  <c:v>-0.25</c:v>
                </c:pt>
                <c:pt idx="201">
                  <c:v>-0.23000000000000043</c:v>
                </c:pt>
                <c:pt idx="202">
                  <c:v>-0.17999999999999972</c:v>
                </c:pt>
                <c:pt idx="203">
                  <c:v>-0.3100000000000005</c:v>
                </c:pt>
                <c:pt idx="204">
                  <c:v>-0.16000000000000014</c:v>
                </c:pt>
                <c:pt idx="205">
                  <c:v>1.9999999999999574E-2</c:v>
                </c:pt>
                <c:pt idx="206">
                  <c:v>0.16000000000000014</c:v>
                </c:pt>
                <c:pt idx="207">
                  <c:v>0.33000000000000007</c:v>
                </c:pt>
                <c:pt idx="208">
                  <c:v>-1.9999999999999574E-2</c:v>
                </c:pt>
                <c:pt idx="209">
                  <c:v>-9.9999999999999645E-2</c:v>
                </c:pt>
                <c:pt idx="210">
                  <c:v>-0.25999999999999979</c:v>
                </c:pt>
                <c:pt idx="211">
                  <c:v>-0.34999999999999964</c:v>
                </c:pt>
                <c:pt idx="212">
                  <c:v>-0.26999999999999957</c:v>
                </c:pt>
                <c:pt idx="213">
                  <c:v>-0.32000000000000028</c:v>
                </c:pt>
                <c:pt idx="214">
                  <c:v>-0.74000000000000021</c:v>
                </c:pt>
                <c:pt idx="215">
                  <c:v>-0.83000000000000007</c:v>
                </c:pt>
                <c:pt idx="216">
                  <c:v>-7.0000000000000284E-2</c:v>
                </c:pt>
                <c:pt idx="217">
                  <c:v>0.10000000000000142</c:v>
                </c:pt>
                <c:pt idx="218">
                  <c:v>0.13999999999999879</c:v>
                </c:pt>
                <c:pt idx="219">
                  <c:v>0.32999999999999829</c:v>
                </c:pt>
                <c:pt idx="220">
                  <c:v>0.24000000000000021</c:v>
                </c:pt>
                <c:pt idx="221">
                  <c:v>0.22000000000000064</c:v>
                </c:pt>
                <c:pt idx="222">
                  <c:v>0.21999999999999975</c:v>
                </c:pt>
                <c:pt idx="223">
                  <c:v>0.20000000000000018</c:v>
                </c:pt>
                <c:pt idx="224">
                  <c:v>0.38999999999999879</c:v>
                </c:pt>
                <c:pt idx="225">
                  <c:v>0.61999999999999922</c:v>
                </c:pt>
                <c:pt idx="226">
                  <c:v>0.15000000000000036</c:v>
                </c:pt>
                <c:pt idx="227">
                  <c:v>-3.9999999999999147E-2</c:v>
                </c:pt>
                <c:pt idx="228">
                  <c:v>-0.14000000000000057</c:v>
                </c:pt>
                <c:pt idx="229">
                  <c:v>-0.5</c:v>
                </c:pt>
                <c:pt idx="230">
                  <c:v>-0.34999999999999964</c:v>
                </c:pt>
                <c:pt idx="231">
                  <c:v>0.48000000000000043</c:v>
                </c:pt>
                <c:pt idx="232">
                  <c:v>0.40000000000000036</c:v>
                </c:pt>
                <c:pt idx="233">
                  <c:v>0.42999999999999972</c:v>
                </c:pt>
                <c:pt idx="234">
                  <c:v>0.54999999999999893</c:v>
                </c:pt>
                <c:pt idx="235">
                  <c:v>0.57000000000000028</c:v>
                </c:pt>
                <c:pt idx="236">
                  <c:v>0.54000000000000092</c:v>
                </c:pt>
                <c:pt idx="237">
                  <c:v>1.1200000000000001</c:v>
                </c:pt>
                <c:pt idx="238">
                  <c:v>0.47999999999999954</c:v>
                </c:pt>
                <c:pt idx="239">
                  <c:v>0.22999999999999865</c:v>
                </c:pt>
                <c:pt idx="240">
                  <c:v>-0.16000000000000014</c:v>
                </c:pt>
                <c:pt idx="241">
                  <c:v>-0.4399999999999995</c:v>
                </c:pt>
                <c:pt idx="242">
                  <c:v>-0.46000000000000085</c:v>
                </c:pt>
                <c:pt idx="243">
                  <c:v>-0.5600000000000005</c:v>
                </c:pt>
                <c:pt idx="244">
                  <c:v>-0.41000000000000014</c:v>
                </c:pt>
                <c:pt idx="245">
                  <c:v>1.9999999999999574E-2</c:v>
                </c:pt>
                <c:pt idx="246">
                  <c:v>0.34999999999999787</c:v>
                </c:pt>
                <c:pt idx="247">
                  <c:v>0.51999999999999957</c:v>
                </c:pt>
                <c:pt idx="248">
                  <c:v>0.58000000000000007</c:v>
                </c:pt>
                <c:pt idx="249">
                  <c:v>0.75999999999999979</c:v>
                </c:pt>
                <c:pt idx="250">
                  <c:v>1.1400000000000006</c:v>
                </c:pt>
                <c:pt idx="251">
                  <c:v>1.120000000000001</c:v>
                </c:pt>
                <c:pt idx="252">
                  <c:v>1.1499999999999999</c:v>
                </c:pt>
                <c:pt idx="253">
                  <c:v>1.0700000000000003</c:v>
                </c:pt>
                <c:pt idx="254">
                  <c:v>0.49000000000000021</c:v>
                </c:pt>
                <c:pt idx="255">
                  <c:v>0.5600000000000005</c:v>
                </c:pt>
                <c:pt idx="256">
                  <c:v>0.5600000000000005</c:v>
                </c:pt>
                <c:pt idx="257">
                  <c:v>0.22000000000000064</c:v>
                </c:pt>
                <c:pt idx="258">
                  <c:v>1.0000000000001563E-2</c:v>
                </c:pt>
                <c:pt idx="259">
                  <c:v>-5.9999999999998721E-2</c:v>
                </c:pt>
                <c:pt idx="260">
                  <c:v>-0.41000000000000014</c:v>
                </c:pt>
                <c:pt idx="261">
                  <c:v>-0.22000000000000242</c:v>
                </c:pt>
                <c:pt idx="262">
                  <c:v>0.22000000000000242</c:v>
                </c:pt>
                <c:pt idx="263">
                  <c:v>0.41000000000000014</c:v>
                </c:pt>
                <c:pt idx="264">
                  <c:v>0.56999999999999673</c:v>
                </c:pt>
                <c:pt idx="265">
                  <c:v>0.73999999999999844</c:v>
                </c:pt>
                <c:pt idx="266">
                  <c:v>1.0800000000000018</c:v>
                </c:pt>
                <c:pt idx="267">
                  <c:v>0.79999999999999893</c:v>
                </c:pt>
                <c:pt idx="268">
                  <c:v>1.25</c:v>
                </c:pt>
                <c:pt idx="269">
                  <c:v>1.1599999999999993</c:v>
                </c:pt>
                <c:pt idx="270">
                  <c:v>0.37999999999999901</c:v>
                </c:pt>
                <c:pt idx="271">
                  <c:v>0.30000000000000071</c:v>
                </c:pt>
                <c:pt idx="272">
                  <c:v>0.63999999999999879</c:v>
                </c:pt>
                <c:pt idx="273">
                  <c:v>0.15000000000000213</c:v>
                </c:pt>
                <c:pt idx="274">
                  <c:v>-0.23000000000000043</c:v>
                </c:pt>
                <c:pt idx="275">
                  <c:v>-0.38000000000000256</c:v>
                </c:pt>
                <c:pt idx="276">
                  <c:v>-0.75</c:v>
                </c:pt>
                <c:pt idx="277">
                  <c:v>-0.48999999999999844</c:v>
                </c:pt>
                <c:pt idx="278">
                  <c:v>0.21999999999999886</c:v>
                </c:pt>
                <c:pt idx="279">
                  <c:v>0.59999999999999787</c:v>
                </c:pt>
                <c:pt idx="280">
                  <c:v>0.67999999999999972</c:v>
                </c:pt>
                <c:pt idx="281">
                  <c:v>0.69999999999999929</c:v>
                </c:pt>
                <c:pt idx="282">
                  <c:v>0.98999999999999844</c:v>
                </c:pt>
                <c:pt idx="283">
                  <c:v>1.1999999999999993</c:v>
                </c:pt>
                <c:pt idx="284">
                  <c:v>0.41999999999999993</c:v>
                </c:pt>
                <c:pt idx="285">
                  <c:v>0.28999999999999915</c:v>
                </c:pt>
                <c:pt idx="286">
                  <c:v>0.1899999999999995</c:v>
                </c:pt>
                <c:pt idx="287">
                  <c:v>0.15000000000000036</c:v>
                </c:pt>
                <c:pt idx="288">
                  <c:v>-0.12999999999999901</c:v>
                </c:pt>
                <c:pt idx="289">
                  <c:v>-0.48999999999999844</c:v>
                </c:pt>
                <c:pt idx="290">
                  <c:v>-0.64000000000000057</c:v>
                </c:pt>
                <c:pt idx="291">
                  <c:v>-0.85000000000000142</c:v>
                </c:pt>
                <c:pt idx="292">
                  <c:v>-0.42999999999999972</c:v>
                </c:pt>
                <c:pt idx="293">
                  <c:v>5.0000000000000711E-2</c:v>
                </c:pt>
                <c:pt idx="294">
                  <c:v>0.26999999999999957</c:v>
                </c:pt>
                <c:pt idx="295">
                  <c:v>0.35000000000000142</c:v>
                </c:pt>
                <c:pt idx="296">
                  <c:v>0.45000000000000284</c:v>
                </c:pt>
                <c:pt idx="297">
                  <c:v>0.46999999999999886</c:v>
                </c:pt>
                <c:pt idx="298">
                  <c:v>0.51999999999999957</c:v>
                </c:pt>
                <c:pt idx="299">
                  <c:v>0.50999999999999979</c:v>
                </c:pt>
                <c:pt idx="300">
                  <c:v>0.25999999999999979</c:v>
                </c:pt>
                <c:pt idx="301">
                  <c:v>0.87000000000000099</c:v>
                </c:pt>
                <c:pt idx="302">
                  <c:v>0.51999999999999957</c:v>
                </c:pt>
                <c:pt idx="303">
                  <c:v>0.23000000000000043</c:v>
                </c:pt>
                <c:pt idx="304">
                  <c:v>-0.21000000000000085</c:v>
                </c:pt>
                <c:pt idx="305">
                  <c:v>-0.48999999999999844</c:v>
                </c:pt>
                <c:pt idx="306">
                  <c:v>-0.65000000000000213</c:v>
                </c:pt>
                <c:pt idx="307">
                  <c:v>9.9999999999980105E-3</c:v>
                </c:pt>
                <c:pt idx="308">
                  <c:v>0.92999999999999972</c:v>
                </c:pt>
                <c:pt idx="309">
                  <c:v>0.66999999999999815</c:v>
                </c:pt>
                <c:pt idx="310">
                  <c:v>0.32000000000000028</c:v>
                </c:pt>
                <c:pt idx="311">
                  <c:v>0.34999999999999787</c:v>
                </c:pt>
                <c:pt idx="312">
                  <c:v>0.40000000000000213</c:v>
                </c:pt>
                <c:pt idx="313">
                  <c:v>0.51000000000000156</c:v>
                </c:pt>
                <c:pt idx="314">
                  <c:v>0.29000000000000092</c:v>
                </c:pt>
                <c:pt idx="315">
                  <c:v>0.10000000000000142</c:v>
                </c:pt>
                <c:pt idx="316">
                  <c:v>-0.16000000000000014</c:v>
                </c:pt>
                <c:pt idx="317">
                  <c:v>-0.48000000000000043</c:v>
                </c:pt>
                <c:pt idx="318">
                  <c:v>-0.62999999999999901</c:v>
                </c:pt>
                <c:pt idx="319">
                  <c:v>-0.67000000000000171</c:v>
                </c:pt>
                <c:pt idx="320">
                  <c:v>-0.90999999999999659</c:v>
                </c:pt>
                <c:pt idx="321">
                  <c:v>-1.120000000000001</c:v>
                </c:pt>
                <c:pt idx="322">
                  <c:v>-0.44999999999999929</c:v>
                </c:pt>
                <c:pt idx="323">
                  <c:v>-9.9999999999980105E-3</c:v>
                </c:pt>
                <c:pt idx="324">
                  <c:v>-0.12999999999999901</c:v>
                </c:pt>
                <c:pt idx="325">
                  <c:v>0.42000000000000171</c:v>
                </c:pt>
                <c:pt idx="326">
                  <c:v>0.38999999999999702</c:v>
                </c:pt>
                <c:pt idx="327">
                  <c:v>0.60000000000000142</c:v>
                </c:pt>
                <c:pt idx="328">
                  <c:v>0.56000000000000227</c:v>
                </c:pt>
                <c:pt idx="329">
                  <c:v>0.12000000000000099</c:v>
                </c:pt>
                <c:pt idx="330">
                  <c:v>9.9999999999999645E-2</c:v>
                </c:pt>
                <c:pt idx="331">
                  <c:v>7.0000000000000284E-2</c:v>
                </c:pt>
                <c:pt idx="332">
                  <c:v>0</c:v>
                </c:pt>
                <c:pt idx="333">
                  <c:v>-1.9999999999999574E-2</c:v>
                </c:pt>
                <c:pt idx="334">
                  <c:v>-6.0000000000000497E-2</c:v>
                </c:pt>
                <c:pt idx="335">
                  <c:v>-9.9999999999999645E-2</c:v>
                </c:pt>
                <c:pt idx="336">
                  <c:v>-8.0000000000000071E-2</c:v>
                </c:pt>
                <c:pt idx="337">
                  <c:v>-7.9999999999998295E-2</c:v>
                </c:pt>
                <c:pt idx="338">
                  <c:v>5.0000000000000711E-2</c:v>
                </c:pt>
                <c:pt idx="339">
                  <c:v>-5.0000000000000711E-2</c:v>
                </c:pt>
                <c:pt idx="340">
                  <c:v>-0.23000000000000043</c:v>
                </c:pt>
                <c:pt idx="341">
                  <c:v>0.19999999999999929</c:v>
                </c:pt>
                <c:pt idx="342">
                  <c:v>0.51999999999999957</c:v>
                </c:pt>
                <c:pt idx="343">
                  <c:v>0.50999999999999979</c:v>
                </c:pt>
                <c:pt idx="344">
                  <c:v>0.54</c:v>
                </c:pt>
                <c:pt idx="345">
                  <c:v>0.70000000000000018</c:v>
                </c:pt>
                <c:pt idx="346">
                  <c:v>0.41999999999999993</c:v>
                </c:pt>
                <c:pt idx="347">
                  <c:v>0.44999999999999929</c:v>
                </c:pt>
                <c:pt idx="348">
                  <c:v>0.32000000000000028</c:v>
                </c:pt>
                <c:pt idx="349">
                  <c:v>-9.9999999999999645E-2</c:v>
                </c:pt>
                <c:pt idx="350">
                  <c:v>-0.55000000000000071</c:v>
                </c:pt>
                <c:pt idx="351">
                  <c:v>-0.69999999999999929</c:v>
                </c:pt>
                <c:pt idx="352">
                  <c:v>-0.87999999999999901</c:v>
                </c:pt>
                <c:pt idx="353">
                  <c:v>-0.66000000000000014</c:v>
                </c:pt>
                <c:pt idx="354">
                  <c:v>-0.41000000000000014</c:v>
                </c:pt>
                <c:pt idx="355">
                  <c:v>-0.17000000000000171</c:v>
                </c:pt>
                <c:pt idx="356">
                  <c:v>0.14000000000000057</c:v>
                </c:pt>
                <c:pt idx="357">
                  <c:v>0.39999999999999858</c:v>
                </c:pt>
                <c:pt idx="358">
                  <c:v>0.52999999999999758</c:v>
                </c:pt>
                <c:pt idx="359">
                  <c:v>0.52000000000000135</c:v>
                </c:pt>
                <c:pt idx="360">
                  <c:v>0.50999999999999979</c:v>
                </c:pt>
                <c:pt idx="361">
                  <c:v>0.45000000000000018</c:v>
                </c:pt>
                <c:pt idx="362">
                  <c:v>0.34999999999999964</c:v>
                </c:pt>
                <c:pt idx="363">
                  <c:v>0.24000000000000021</c:v>
                </c:pt>
                <c:pt idx="364">
                  <c:v>-2.9999999999999361E-2</c:v>
                </c:pt>
                <c:pt idx="365">
                  <c:v>-0.42000000000000171</c:v>
                </c:pt>
                <c:pt idx="366">
                  <c:v>-0.52999999999999758</c:v>
                </c:pt>
                <c:pt idx="367">
                  <c:v>-0.61999999999999744</c:v>
                </c:pt>
                <c:pt idx="368">
                  <c:v>-0.71999999999999886</c:v>
                </c:pt>
                <c:pt idx="369">
                  <c:v>-0.69000000000000128</c:v>
                </c:pt>
                <c:pt idx="370">
                  <c:v>-0.49000000000000199</c:v>
                </c:pt>
                <c:pt idx="371">
                  <c:v>-8.9999999999999858E-2</c:v>
                </c:pt>
                <c:pt idx="372">
                  <c:v>7.9999999999998295E-2</c:v>
                </c:pt>
                <c:pt idx="373">
                  <c:v>0.28999999999999915</c:v>
                </c:pt>
                <c:pt idx="374">
                  <c:v>0.80000000000000071</c:v>
                </c:pt>
                <c:pt idx="375">
                  <c:v>0.73000000000000043</c:v>
                </c:pt>
                <c:pt idx="376">
                  <c:v>0.83999999999999986</c:v>
                </c:pt>
                <c:pt idx="377">
                  <c:v>0.82000000000000028</c:v>
                </c:pt>
                <c:pt idx="378">
                  <c:v>0.22000000000000064</c:v>
                </c:pt>
                <c:pt idx="379">
                  <c:v>-9.9999999999997868E-3</c:v>
                </c:pt>
                <c:pt idx="380">
                  <c:v>-0.23999999999999844</c:v>
                </c:pt>
                <c:pt idx="381">
                  <c:v>-0.83999999999999986</c:v>
                </c:pt>
                <c:pt idx="382">
                  <c:v>-0.96999999999999886</c:v>
                </c:pt>
                <c:pt idx="383">
                  <c:v>-1.0700000000000003</c:v>
                </c:pt>
                <c:pt idx="384">
                  <c:v>-1.1499999999999986</c:v>
                </c:pt>
                <c:pt idx="385">
                  <c:v>-0.99000000000000199</c:v>
                </c:pt>
                <c:pt idx="386">
                  <c:v>-0.73000000000000043</c:v>
                </c:pt>
                <c:pt idx="387">
                  <c:v>-0.51000000000000156</c:v>
                </c:pt>
                <c:pt idx="388">
                  <c:v>0</c:v>
                </c:pt>
                <c:pt idx="389">
                  <c:v>0.23000000000000043</c:v>
                </c:pt>
                <c:pt idx="390">
                  <c:v>0.58000000000000185</c:v>
                </c:pt>
                <c:pt idx="391">
                  <c:v>0.66000000000000014</c:v>
                </c:pt>
                <c:pt idx="392">
                  <c:v>0.58999999999999986</c:v>
                </c:pt>
                <c:pt idx="393">
                  <c:v>0.51999999999999957</c:v>
                </c:pt>
                <c:pt idx="394">
                  <c:v>9.9999999999999645E-2</c:v>
                </c:pt>
                <c:pt idx="395">
                  <c:v>-0.13000000000000078</c:v>
                </c:pt>
                <c:pt idx="396">
                  <c:v>-0.42999999999999972</c:v>
                </c:pt>
                <c:pt idx="397">
                  <c:v>-1</c:v>
                </c:pt>
                <c:pt idx="398">
                  <c:v>-1.1400000000000006</c:v>
                </c:pt>
                <c:pt idx="399">
                  <c:v>-1.2300000000000004</c:v>
                </c:pt>
                <c:pt idx="400">
                  <c:v>-1.3000000000000007</c:v>
                </c:pt>
                <c:pt idx="401">
                  <c:v>-1.3599999999999994</c:v>
                </c:pt>
                <c:pt idx="402">
                  <c:v>-1.2600000000000016</c:v>
                </c:pt>
                <c:pt idx="403">
                  <c:v>-1.0899999999999999</c:v>
                </c:pt>
                <c:pt idx="404">
                  <c:v>-0.46000000000000085</c:v>
                </c:pt>
                <c:pt idx="405">
                  <c:v>0.17999999999999972</c:v>
                </c:pt>
                <c:pt idx="406">
                  <c:v>0.69999999999999929</c:v>
                </c:pt>
                <c:pt idx="407">
                  <c:v>0.83999999999999986</c:v>
                </c:pt>
                <c:pt idx="408">
                  <c:v>1.8900000000000006</c:v>
                </c:pt>
                <c:pt idx="409">
                  <c:v>1.3100000000000005</c:v>
                </c:pt>
                <c:pt idx="410">
                  <c:v>0.63999999999999879</c:v>
                </c:pt>
                <c:pt idx="411">
                  <c:v>9.9999999999997868E-3</c:v>
                </c:pt>
                <c:pt idx="412">
                  <c:v>-0.36999999999999744</c:v>
                </c:pt>
                <c:pt idx="413">
                  <c:v>-0.82999999999999829</c:v>
                </c:pt>
                <c:pt idx="414">
                  <c:v>-1.1900000000000013</c:v>
                </c:pt>
                <c:pt idx="415">
                  <c:v>-0.91000000000000014</c:v>
                </c:pt>
                <c:pt idx="416">
                  <c:v>-0.83999999999999986</c:v>
                </c:pt>
                <c:pt idx="417">
                  <c:v>-0.94999999999999929</c:v>
                </c:pt>
                <c:pt idx="418">
                  <c:v>-0.85999999999999943</c:v>
                </c:pt>
                <c:pt idx="419">
                  <c:v>-0.59999999999999787</c:v>
                </c:pt>
                <c:pt idx="420">
                  <c:v>-8.9999999999999858E-2</c:v>
                </c:pt>
                <c:pt idx="421">
                  <c:v>0.25999999999999801</c:v>
                </c:pt>
                <c:pt idx="422">
                  <c:v>0.91000000000000014</c:v>
                </c:pt>
                <c:pt idx="423">
                  <c:v>0.85999999999999943</c:v>
                </c:pt>
                <c:pt idx="424">
                  <c:v>1.25</c:v>
                </c:pt>
                <c:pt idx="425">
                  <c:v>1.0400000000000009</c:v>
                </c:pt>
                <c:pt idx="426">
                  <c:v>0.20999999999999908</c:v>
                </c:pt>
                <c:pt idx="427">
                  <c:v>7.0000000000000284E-2</c:v>
                </c:pt>
                <c:pt idx="428">
                  <c:v>-0.40000000000000213</c:v>
                </c:pt>
                <c:pt idx="429">
                  <c:v>-0.71999999999999886</c:v>
                </c:pt>
                <c:pt idx="430">
                  <c:v>-0.83999999999999986</c:v>
                </c:pt>
                <c:pt idx="431">
                  <c:v>-0.94999999999999929</c:v>
                </c:pt>
                <c:pt idx="432">
                  <c:v>-1.0799999999999983</c:v>
                </c:pt>
                <c:pt idx="433">
                  <c:v>-1</c:v>
                </c:pt>
                <c:pt idx="434">
                  <c:v>-0.78000000000000114</c:v>
                </c:pt>
                <c:pt idx="435">
                  <c:v>-0.42000000000000171</c:v>
                </c:pt>
                <c:pt idx="436">
                  <c:v>-0.21000000000000085</c:v>
                </c:pt>
                <c:pt idx="437">
                  <c:v>0.17999999999999972</c:v>
                </c:pt>
                <c:pt idx="438">
                  <c:v>0.33999999999999986</c:v>
                </c:pt>
                <c:pt idx="439">
                  <c:v>0.5</c:v>
                </c:pt>
                <c:pt idx="440">
                  <c:v>0.75</c:v>
                </c:pt>
                <c:pt idx="441">
                  <c:v>0.44999999999999929</c:v>
                </c:pt>
                <c:pt idx="442">
                  <c:v>0.16000000000000014</c:v>
                </c:pt>
                <c:pt idx="443">
                  <c:v>0</c:v>
                </c:pt>
                <c:pt idx="444">
                  <c:v>-0.2900000000000027</c:v>
                </c:pt>
                <c:pt idx="445">
                  <c:v>-0.62000000000000099</c:v>
                </c:pt>
                <c:pt idx="446">
                  <c:v>-0.96999999999999886</c:v>
                </c:pt>
                <c:pt idx="447">
                  <c:v>-0.93999999999999773</c:v>
                </c:pt>
                <c:pt idx="448">
                  <c:v>-1.0399999999999991</c:v>
                </c:pt>
                <c:pt idx="449">
                  <c:v>-1.0899999999999999</c:v>
                </c:pt>
                <c:pt idx="450">
                  <c:v>-0.91000000000000014</c:v>
                </c:pt>
                <c:pt idx="451">
                  <c:v>-0.57999999999999829</c:v>
                </c:pt>
                <c:pt idx="452">
                  <c:v>-0.13000000000000256</c:v>
                </c:pt>
                <c:pt idx="453">
                  <c:v>0.19999999999999929</c:v>
                </c:pt>
                <c:pt idx="454">
                  <c:v>0.57999999999999829</c:v>
                </c:pt>
                <c:pt idx="455">
                  <c:v>0.60000000000000142</c:v>
                </c:pt>
                <c:pt idx="456">
                  <c:v>1.17</c:v>
                </c:pt>
                <c:pt idx="457">
                  <c:v>0.57000000000000028</c:v>
                </c:pt>
                <c:pt idx="458">
                  <c:v>-1.9999999999999574E-2</c:v>
                </c:pt>
                <c:pt idx="459">
                  <c:v>-1.9999999999999574E-2</c:v>
                </c:pt>
                <c:pt idx="460">
                  <c:v>-0.44000000000000128</c:v>
                </c:pt>
                <c:pt idx="461">
                  <c:v>-0.92999999999999972</c:v>
                </c:pt>
                <c:pt idx="462">
                  <c:v>-1.1000000000000014</c:v>
                </c:pt>
                <c:pt idx="463">
                  <c:v>-1.1199999999999974</c:v>
                </c:pt>
                <c:pt idx="464">
                  <c:v>-1.0100000000000016</c:v>
                </c:pt>
                <c:pt idx="465">
                  <c:v>-1.0199999999999996</c:v>
                </c:pt>
                <c:pt idx="466">
                  <c:v>-1.009999999999998</c:v>
                </c:pt>
                <c:pt idx="467">
                  <c:v>-0.76000000000000156</c:v>
                </c:pt>
                <c:pt idx="468">
                  <c:v>-0.57000000000000028</c:v>
                </c:pt>
                <c:pt idx="469">
                  <c:v>-0.21999999999999886</c:v>
                </c:pt>
                <c:pt idx="470">
                  <c:v>0.39000000000000057</c:v>
                </c:pt>
                <c:pt idx="471">
                  <c:v>0.67000000000000171</c:v>
                </c:pt>
                <c:pt idx="472">
                  <c:v>0.94000000000000128</c:v>
                </c:pt>
                <c:pt idx="473">
                  <c:v>0.66000000000000014</c:v>
                </c:pt>
                <c:pt idx="474">
                  <c:v>0.11000000000000121</c:v>
                </c:pt>
                <c:pt idx="475">
                  <c:v>-0.30000000000000071</c:v>
                </c:pt>
                <c:pt idx="476">
                  <c:v>-0.62999999999999901</c:v>
                </c:pt>
                <c:pt idx="477">
                  <c:v>-1.1900000000000013</c:v>
                </c:pt>
                <c:pt idx="478">
                  <c:v>-1.490000000000002</c:v>
                </c:pt>
                <c:pt idx="479">
                  <c:v>-1.4399999999999977</c:v>
                </c:pt>
                <c:pt idx="480">
                  <c:v>-1.5199999999999996</c:v>
                </c:pt>
                <c:pt idx="481">
                  <c:v>-1.629999999999999</c:v>
                </c:pt>
                <c:pt idx="482">
                  <c:v>-1.4100000000000001</c:v>
                </c:pt>
                <c:pt idx="483">
                  <c:v>-1.0300000000000011</c:v>
                </c:pt>
                <c:pt idx="484">
                  <c:v>-0.19999999999999929</c:v>
                </c:pt>
                <c:pt idx="485">
                  <c:v>0.14999999999999858</c:v>
                </c:pt>
                <c:pt idx="486">
                  <c:v>0.85999999999999943</c:v>
                </c:pt>
                <c:pt idx="487">
                  <c:v>0.85999999999999943</c:v>
                </c:pt>
                <c:pt idx="488">
                  <c:v>0.82000000000000028</c:v>
                </c:pt>
                <c:pt idx="489">
                  <c:v>0.72000000000000064</c:v>
                </c:pt>
                <c:pt idx="490">
                  <c:v>0.47000000000000064</c:v>
                </c:pt>
                <c:pt idx="491">
                  <c:v>8.0000000000000071E-2</c:v>
                </c:pt>
                <c:pt idx="492">
                  <c:v>-0.38000000000000078</c:v>
                </c:pt>
                <c:pt idx="493">
                  <c:v>-0.41999999999999815</c:v>
                </c:pt>
                <c:pt idx="494">
                  <c:v>-1.3200000000000003</c:v>
                </c:pt>
                <c:pt idx="495">
                  <c:v>-1.5399999999999991</c:v>
                </c:pt>
                <c:pt idx="496">
                  <c:v>-1.7699999999999996</c:v>
                </c:pt>
                <c:pt idx="497">
                  <c:v>-1.5899999999999999</c:v>
                </c:pt>
                <c:pt idx="498">
                  <c:v>-1.2800000000000011</c:v>
                </c:pt>
                <c:pt idx="499">
                  <c:v>-1.0599999999999987</c:v>
                </c:pt>
                <c:pt idx="500">
                  <c:v>-0.58999999999999986</c:v>
                </c:pt>
                <c:pt idx="501">
                  <c:v>-7.0000000000000284E-2</c:v>
                </c:pt>
                <c:pt idx="502">
                  <c:v>0.74000000000000199</c:v>
                </c:pt>
                <c:pt idx="503">
                  <c:v>0.80000000000000071</c:v>
                </c:pt>
                <c:pt idx="504">
                  <c:v>1.1999999999999993</c:v>
                </c:pt>
                <c:pt idx="505">
                  <c:v>0.91000000000000014</c:v>
                </c:pt>
                <c:pt idx="506">
                  <c:v>0.20000000000000107</c:v>
                </c:pt>
                <c:pt idx="507">
                  <c:v>-8.0000000000000071E-2</c:v>
                </c:pt>
                <c:pt idx="508">
                  <c:v>-0.55999999999999872</c:v>
                </c:pt>
                <c:pt idx="509">
                  <c:v>-0.51000000000000156</c:v>
                </c:pt>
                <c:pt idx="510">
                  <c:v>-1.25</c:v>
                </c:pt>
                <c:pt idx="511">
                  <c:v>-1.5299999999999976</c:v>
                </c:pt>
                <c:pt idx="512">
                  <c:v>-1.5900000000000034</c:v>
                </c:pt>
                <c:pt idx="513">
                  <c:v>-1.509999999999998</c:v>
                </c:pt>
                <c:pt idx="514">
                  <c:v>-1.4499999999999993</c:v>
                </c:pt>
                <c:pt idx="515">
                  <c:v>-1</c:v>
                </c:pt>
                <c:pt idx="516">
                  <c:v>-0.59999999999999787</c:v>
                </c:pt>
                <c:pt idx="517">
                  <c:v>9.9999999999980105E-3</c:v>
                </c:pt>
                <c:pt idx="518">
                  <c:v>0.66000000000000014</c:v>
                </c:pt>
                <c:pt idx="519">
                  <c:v>0.83000000000000185</c:v>
                </c:pt>
                <c:pt idx="520">
                  <c:v>0.87999999999999901</c:v>
                </c:pt>
                <c:pt idx="521">
                  <c:v>0.87000000000000099</c:v>
                </c:pt>
                <c:pt idx="522">
                  <c:v>0.10999999999999943</c:v>
                </c:pt>
                <c:pt idx="523">
                  <c:v>-0.25999999999999801</c:v>
                </c:pt>
                <c:pt idx="524">
                  <c:v>-0.63999999999999702</c:v>
                </c:pt>
                <c:pt idx="525">
                  <c:v>-1</c:v>
                </c:pt>
                <c:pt idx="526">
                  <c:v>-1.0799999999999983</c:v>
                </c:pt>
                <c:pt idx="527">
                  <c:v>-1.5</c:v>
                </c:pt>
                <c:pt idx="528">
                  <c:v>-1.620000000000001</c:v>
                </c:pt>
                <c:pt idx="529">
                  <c:v>-1.870000000000001</c:v>
                </c:pt>
                <c:pt idx="530">
                  <c:v>-1.5599999999999987</c:v>
                </c:pt>
                <c:pt idx="531">
                  <c:v>-1.4299999999999997</c:v>
                </c:pt>
                <c:pt idx="532">
                  <c:v>-0.5</c:v>
                </c:pt>
                <c:pt idx="533">
                  <c:v>6.0000000000002274E-2</c:v>
                </c:pt>
                <c:pt idx="534">
                  <c:v>0.75999999999999801</c:v>
                </c:pt>
                <c:pt idx="535">
                  <c:v>1.1000000000000014</c:v>
                </c:pt>
                <c:pt idx="536">
                  <c:v>1.370000000000001</c:v>
                </c:pt>
                <c:pt idx="537">
                  <c:v>1.0700000000000003</c:v>
                </c:pt>
                <c:pt idx="538">
                  <c:v>0.22999999999999865</c:v>
                </c:pt>
                <c:pt idx="539">
                  <c:v>-0.19000000000000128</c:v>
                </c:pt>
                <c:pt idx="540">
                  <c:v>-0.58999999999999986</c:v>
                </c:pt>
                <c:pt idx="541">
                  <c:v>-0.87999999999999901</c:v>
                </c:pt>
                <c:pt idx="542">
                  <c:v>-1.3000000000000007</c:v>
                </c:pt>
                <c:pt idx="543">
                  <c:v>-1.5699999999999967</c:v>
                </c:pt>
                <c:pt idx="544">
                  <c:v>-1.6600000000000001</c:v>
                </c:pt>
                <c:pt idx="545">
                  <c:v>-1.7600000000000016</c:v>
                </c:pt>
                <c:pt idx="546">
                  <c:v>-1.5</c:v>
                </c:pt>
                <c:pt idx="547">
                  <c:v>-1.2300000000000004</c:v>
                </c:pt>
                <c:pt idx="548">
                  <c:v>-0.42999999999999972</c:v>
                </c:pt>
                <c:pt idx="549">
                  <c:v>3.9999999999999147E-2</c:v>
                </c:pt>
                <c:pt idx="550">
                  <c:v>0.88000000000000256</c:v>
                </c:pt>
                <c:pt idx="551">
                  <c:v>2.0399999999999991</c:v>
                </c:pt>
                <c:pt idx="552">
                  <c:v>1.629999999999999</c:v>
                </c:pt>
                <c:pt idx="553">
                  <c:v>1.2799999999999994</c:v>
                </c:pt>
                <c:pt idx="554">
                  <c:v>0.16999999999999993</c:v>
                </c:pt>
                <c:pt idx="555">
                  <c:v>-0.53999999999999915</c:v>
                </c:pt>
                <c:pt idx="556">
                  <c:v>-1.0500000000000007</c:v>
                </c:pt>
                <c:pt idx="557">
                  <c:v>-1.4199999999999982</c:v>
                </c:pt>
                <c:pt idx="558">
                  <c:v>-1.75</c:v>
                </c:pt>
                <c:pt idx="559">
                  <c:v>-1.7600000000000016</c:v>
                </c:pt>
                <c:pt idx="560">
                  <c:v>-1.7099999999999973</c:v>
                </c:pt>
                <c:pt idx="561">
                  <c:v>-1.6900000000000013</c:v>
                </c:pt>
                <c:pt idx="562">
                  <c:v>-1.25</c:v>
                </c:pt>
                <c:pt idx="563">
                  <c:v>-1.4399999999999977</c:v>
                </c:pt>
                <c:pt idx="564">
                  <c:v>-0.64999999999999858</c:v>
                </c:pt>
                <c:pt idx="565">
                  <c:v>-7.9999999999998295E-2</c:v>
                </c:pt>
                <c:pt idx="566">
                  <c:v>1.25</c:v>
                </c:pt>
                <c:pt idx="567">
                  <c:v>0.96000000000000085</c:v>
                </c:pt>
                <c:pt idx="568">
                  <c:v>0.88999999999999879</c:v>
                </c:pt>
                <c:pt idx="569">
                  <c:v>0.79999999999999893</c:v>
                </c:pt>
                <c:pt idx="570">
                  <c:v>0.16999999999999993</c:v>
                </c:pt>
                <c:pt idx="571">
                  <c:v>-0.48999999999999844</c:v>
                </c:pt>
                <c:pt idx="572">
                  <c:v>-0.89000000000000057</c:v>
                </c:pt>
                <c:pt idx="573">
                  <c:v>-1.2699999999999996</c:v>
                </c:pt>
                <c:pt idx="574">
                  <c:v>-1.5399999999999991</c:v>
                </c:pt>
                <c:pt idx="575">
                  <c:v>-1.5799999999999983</c:v>
                </c:pt>
                <c:pt idx="576">
                  <c:v>-1.75</c:v>
                </c:pt>
                <c:pt idx="577">
                  <c:v>-1.8000000000000007</c:v>
                </c:pt>
                <c:pt idx="578">
                  <c:v>-1.8000000000000007</c:v>
                </c:pt>
                <c:pt idx="579">
                  <c:v>-1.5399999999999991</c:v>
                </c:pt>
                <c:pt idx="580">
                  <c:v>-0.82000000000000028</c:v>
                </c:pt>
                <c:pt idx="581">
                  <c:v>-0.28999999999999915</c:v>
                </c:pt>
                <c:pt idx="582">
                  <c:v>0.41000000000000014</c:v>
                </c:pt>
                <c:pt idx="583">
                  <c:v>0.49000000000000199</c:v>
                </c:pt>
                <c:pt idx="584">
                  <c:v>1.25</c:v>
                </c:pt>
                <c:pt idx="585">
                  <c:v>1.0700000000000003</c:v>
                </c:pt>
                <c:pt idx="586">
                  <c:v>0.19999999999999929</c:v>
                </c:pt>
                <c:pt idx="587">
                  <c:v>-0.39000000000000057</c:v>
                </c:pt>
                <c:pt idx="588">
                  <c:v>-0.97000000000000242</c:v>
                </c:pt>
                <c:pt idx="589">
                  <c:v>-1.3099999999999987</c:v>
                </c:pt>
                <c:pt idx="590">
                  <c:v>-1.5199999999999996</c:v>
                </c:pt>
                <c:pt idx="591">
                  <c:v>-1.7699999999999996</c:v>
                </c:pt>
                <c:pt idx="592">
                  <c:v>-1.9600000000000009</c:v>
                </c:pt>
                <c:pt idx="593">
                  <c:v>-1.9699999999999989</c:v>
                </c:pt>
                <c:pt idx="594">
                  <c:v>-1.8099999999999987</c:v>
                </c:pt>
                <c:pt idx="595">
                  <c:v>-1.5600000000000023</c:v>
                </c:pt>
                <c:pt idx="596">
                  <c:v>-0.89999999999999858</c:v>
                </c:pt>
                <c:pt idx="597">
                  <c:v>-6.0000000000002274E-2</c:v>
                </c:pt>
                <c:pt idx="598">
                  <c:v>0.67000000000000171</c:v>
                </c:pt>
                <c:pt idx="599">
                  <c:v>0.64999999999999858</c:v>
                </c:pt>
                <c:pt idx="600">
                  <c:v>0.76999999999999957</c:v>
                </c:pt>
                <c:pt idx="601">
                  <c:v>0.69999999999999929</c:v>
                </c:pt>
                <c:pt idx="602">
                  <c:v>0.17999999999999972</c:v>
                </c:pt>
                <c:pt idx="603">
                  <c:v>-0.39000000000000057</c:v>
                </c:pt>
                <c:pt idx="604">
                  <c:v>-0.87999999999999901</c:v>
                </c:pt>
                <c:pt idx="605">
                  <c:v>-1.1400000000000006</c:v>
                </c:pt>
                <c:pt idx="606">
                  <c:v>-1.2999999999999972</c:v>
                </c:pt>
                <c:pt idx="607">
                  <c:v>-1.5200000000000031</c:v>
                </c:pt>
                <c:pt idx="608">
                  <c:v>-1.5500000000000007</c:v>
                </c:pt>
                <c:pt idx="609">
                  <c:v>-1.7100000000000009</c:v>
                </c:pt>
                <c:pt idx="610">
                  <c:v>-1.1700000000000017</c:v>
                </c:pt>
                <c:pt idx="611">
                  <c:v>-1.2099999999999973</c:v>
                </c:pt>
                <c:pt idx="612">
                  <c:v>-0.80999999999999872</c:v>
                </c:pt>
                <c:pt idx="613">
                  <c:v>-0.25</c:v>
                </c:pt>
                <c:pt idx="614">
                  <c:v>-0.10999999999999943</c:v>
                </c:pt>
                <c:pt idx="615">
                  <c:v>0.19999999999999929</c:v>
                </c:pt>
                <c:pt idx="617">
                  <c:v>0.93000000000000149</c:v>
                </c:pt>
                <c:pt idx="618">
                  <c:v>0.91000000000000014</c:v>
                </c:pt>
                <c:pt idx="619">
                  <c:v>0.12000000000000099</c:v>
                </c:pt>
                <c:pt idx="620">
                  <c:v>-0.5</c:v>
                </c:pt>
                <c:pt idx="621">
                  <c:v>-1.1899999999999977</c:v>
                </c:pt>
                <c:pt idx="622">
                  <c:v>-1.5800000000000018</c:v>
                </c:pt>
                <c:pt idx="623">
                  <c:v>-2</c:v>
                </c:pt>
                <c:pt idx="624">
                  <c:v>-1.7600000000000016</c:v>
                </c:pt>
                <c:pt idx="625">
                  <c:v>-1.7199999999999989</c:v>
                </c:pt>
                <c:pt idx="626">
                  <c:v>-1.2900000000000027</c:v>
                </c:pt>
                <c:pt idx="627">
                  <c:v>-1.1600000000000001</c:v>
                </c:pt>
                <c:pt idx="628">
                  <c:v>-1.9999999999999574E-2</c:v>
                </c:pt>
                <c:pt idx="629">
                  <c:v>-0.10999999999999943</c:v>
                </c:pt>
                <c:pt idx="630">
                  <c:v>-3.0000000000001137E-2</c:v>
                </c:pt>
                <c:pt idx="631">
                  <c:v>4.9999999999997158E-2</c:v>
                </c:pt>
                <c:pt idx="632">
                  <c:v>8.9999999999999858E-2</c:v>
                </c:pt>
                <c:pt idx="633">
                  <c:v>0.22000000000000242</c:v>
                </c:pt>
                <c:pt idx="634">
                  <c:v>0.32999999999999829</c:v>
                </c:pt>
                <c:pt idx="635">
                  <c:v>0.22000000000000242</c:v>
                </c:pt>
                <c:pt idx="636">
                  <c:v>-5.0000000000000711E-2</c:v>
                </c:pt>
                <c:pt idx="637">
                  <c:v>-0.28000000000000114</c:v>
                </c:pt>
                <c:pt idx="638">
                  <c:v>-0.53000000000000114</c:v>
                </c:pt>
                <c:pt idx="639">
                  <c:v>-0.75999999999999801</c:v>
                </c:pt>
                <c:pt idx="640">
                  <c:v>-1.25</c:v>
                </c:pt>
                <c:pt idx="641">
                  <c:v>-1.379999999999999</c:v>
                </c:pt>
                <c:pt idx="642">
                  <c:v>-1.0600000000000023</c:v>
                </c:pt>
                <c:pt idx="643">
                  <c:v>-0.57000000000000028</c:v>
                </c:pt>
                <c:pt idx="644">
                  <c:v>-1.0399999999999991</c:v>
                </c:pt>
                <c:pt idx="645">
                  <c:v>-1.2600000000000016</c:v>
                </c:pt>
                <c:pt idx="646">
                  <c:v>0.18999999999999773</c:v>
                </c:pt>
                <c:pt idx="647">
                  <c:v>8.9999999999999858E-2</c:v>
                </c:pt>
                <c:pt idx="648">
                  <c:v>-2.9999999999997584E-2</c:v>
                </c:pt>
                <c:pt idx="649">
                  <c:v>-3.0000000000001137E-2</c:v>
                </c:pt>
                <c:pt idx="650">
                  <c:v>-0.10000000000000142</c:v>
                </c:pt>
                <c:pt idx="651">
                  <c:v>1.0000000000001563E-2</c:v>
                </c:pt>
                <c:pt idx="652">
                  <c:v>-0.28000000000000114</c:v>
                </c:pt>
                <c:pt idx="653">
                  <c:v>-1.0500000000000007</c:v>
                </c:pt>
                <c:pt idx="654">
                  <c:v>-1.379999999999999</c:v>
                </c:pt>
                <c:pt idx="655">
                  <c:v>-1.6099999999999994</c:v>
                </c:pt>
                <c:pt idx="656">
                  <c:v>-1.8399999999999999</c:v>
                </c:pt>
                <c:pt idx="657">
                  <c:v>-1.5500000000000007</c:v>
                </c:pt>
                <c:pt idx="658">
                  <c:v>-0.67999999999999972</c:v>
                </c:pt>
                <c:pt idx="659">
                  <c:v>-0.30000000000000071</c:v>
                </c:pt>
                <c:pt idx="660">
                  <c:v>0.44999999999999929</c:v>
                </c:pt>
                <c:pt idx="661">
                  <c:v>0.31000000000000227</c:v>
                </c:pt>
                <c:pt idx="662">
                  <c:v>1.7300000000000004</c:v>
                </c:pt>
                <c:pt idx="663">
                  <c:v>1.3499999999999996</c:v>
                </c:pt>
                <c:pt idx="664">
                  <c:v>0.35999999999999943</c:v>
                </c:pt>
                <c:pt idx="665">
                  <c:v>-0.25</c:v>
                </c:pt>
                <c:pt idx="666">
                  <c:v>-0.94999999999999929</c:v>
                </c:pt>
                <c:pt idx="667">
                  <c:v>-1.1799999999999997</c:v>
                </c:pt>
                <c:pt idx="668">
                  <c:v>-1.4899999999999984</c:v>
                </c:pt>
                <c:pt idx="669">
                  <c:v>-1.5799999999999983</c:v>
                </c:pt>
                <c:pt idx="670">
                  <c:v>-1.6099999999999994</c:v>
                </c:pt>
                <c:pt idx="671">
                  <c:v>-1.4899999999999984</c:v>
                </c:pt>
                <c:pt idx="672">
                  <c:v>-1.6000000000000014</c:v>
                </c:pt>
                <c:pt idx="673">
                  <c:v>-1.3200000000000003</c:v>
                </c:pt>
                <c:pt idx="674">
                  <c:v>-0.67000000000000171</c:v>
                </c:pt>
                <c:pt idx="675">
                  <c:v>-0.41000000000000014</c:v>
                </c:pt>
                <c:pt idx="676">
                  <c:v>0.33000000000000185</c:v>
                </c:pt>
                <c:pt idx="677">
                  <c:v>0.78999999999999915</c:v>
                </c:pt>
                <c:pt idx="678">
                  <c:v>1.6899999999999995</c:v>
                </c:pt>
                <c:pt idx="679">
                  <c:v>1.1600000000000001</c:v>
                </c:pt>
                <c:pt idx="680">
                  <c:v>0.52999999999999936</c:v>
                </c:pt>
                <c:pt idx="681">
                  <c:v>-0.17999999999999972</c:v>
                </c:pt>
                <c:pt idx="682">
                  <c:v>-1.1000000000000014</c:v>
                </c:pt>
                <c:pt idx="683">
                  <c:v>-1.7999999999999972</c:v>
                </c:pt>
                <c:pt idx="684">
                  <c:v>-1.7199999999999989</c:v>
                </c:pt>
                <c:pt idx="685">
                  <c:v>-1.8399999999999999</c:v>
                </c:pt>
                <c:pt idx="686">
                  <c:v>-1.9299999999999997</c:v>
                </c:pt>
                <c:pt idx="687">
                  <c:v>-1.9000000000000021</c:v>
                </c:pt>
                <c:pt idx="688">
                  <c:v>-1.6499999999999986</c:v>
                </c:pt>
                <c:pt idx="689">
                  <c:v>-1.5599999999999987</c:v>
                </c:pt>
                <c:pt idx="690">
                  <c:v>-1.0199999999999996</c:v>
                </c:pt>
                <c:pt idx="691">
                  <c:v>-0.43999999999999773</c:v>
                </c:pt>
                <c:pt idx="692">
                  <c:v>0.5</c:v>
                </c:pt>
                <c:pt idx="693">
                  <c:v>0.26999999999999957</c:v>
                </c:pt>
                <c:pt idx="694">
                  <c:v>1.5999999999999996</c:v>
                </c:pt>
                <c:pt idx="695">
                  <c:v>1.1799999999999997</c:v>
                </c:pt>
                <c:pt idx="696">
                  <c:v>0.3100000000000005</c:v>
                </c:pt>
                <c:pt idx="697">
                  <c:v>-0.23000000000000043</c:v>
                </c:pt>
                <c:pt idx="698">
                  <c:v>-1.3000000000000007</c:v>
                </c:pt>
                <c:pt idx="699">
                  <c:v>-1.2099999999999973</c:v>
                </c:pt>
                <c:pt idx="700">
                  <c:v>-1.629999999999999</c:v>
                </c:pt>
                <c:pt idx="701">
                  <c:v>-1.5299999999999976</c:v>
                </c:pt>
                <c:pt idx="702">
                  <c:v>-1.8200000000000003</c:v>
                </c:pt>
                <c:pt idx="703">
                  <c:v>-1.8599999999999994</c:v>
                </c:pt>
                <c:pt idx="704">
                  <c:v>-1.5899999999999999</c:v>
                </c:pt>
                <c:pt idx="705">
                  <c:v>-1.0200000000000031</c:v>
                </c:pt>
                <c:pt idx="706">
                  <c:v>-0.30000000000000071</c:v>
                </c:pt>
                <c:pt idx="707">
                  <c:v>-0.17999999999999972</c:v>
                </c:pt>
                <c:pt idx="708">
                  <c:v>1.4700000000000024</c:v>
                </c:pt>
                <c:pt idx="709">
                  <c:v>0.33000000000000185</c:v>
                </c:pt>
                <c:pt idx="710">
                  <c:v>1.1400000000000006</c:v>
                </c:pt>
                <c:pt idx="711">
                  <c:v>1.4800000000000004</c:v>
                </c:pt>
                <c:pt idx="712">
                  <c:v>2.0299999999999994</c:v>
                </c:pt>
                <c:pt idx="714">
                  <c:v>-0.4599999999999973</c:v>
                </c:pt>
                <c:pt idx="715">
                  <c:v>-1.259999999999998</c:v>
                </c:pt>
                <c:pt idx="716">
                  <c:v>-1.7399999999999984</c:v>
                </c:pt>
                <c:pt idx="717">
                  <c:v>-1.6600000000000001</c:v>
                </c:pt>
                <c:pt idx="718">
                  <c:v>-1.6700000000000017</c:v>
                </c:pt>
                <c:pt idx="719">
                  <c:v>-1.9699999999999989</c:v>
                </c:pt>
                <c:pt idx="720">
                  <c:v>-1.4299999999999997</c:v>
                </c:pt>
                <c:pt idx="721">
                  <c:v>-0.74000000000000199</c:v>
                </c:pt>
                <c:pt idx="722">
                  <c:v>-0.5</c:v>
                </c:pt>
                <c:pt idx="723">
                  <c:v>-0.26000000000000156</c:v>
                </c:pt>
                <c:pt idx="724">
                  <c:v>0.78000000000000114</c:v>
                </c:pt>
                <c:pt idx="725">
                  <c:v>0.10999999999999943</c:v>
                </c:pt>
                <c:pt idx="726">
                  <c:v>0.96999999999999886</c:v>
                </c:pt>
                <c:pt idx="727">
                  <c:v>0.79000000000000092</c:v>
                </c:pt>
                <c:pt idx="728">
                  <c:v>0.15000000000000213</c:v>
                </c:pt>
                <c:pt idx="729">
                  <c:v>-0.57000000000000028</c:v>
                </c:pt>
                <c:pt idx="730">
                  <c:v>-0.7900000000000027</c:v>
                </c:pt>
                <c:pt idx="731">
                  <c:v>-0.92999999999999972</c:v>
                </c:pt>
                <c:pt idx="732">
                  <c:v>-1.5600000000000023</c:v>
                </c:pt>
                <c:pt idx="733">
                  <c:v>-1.5700000000000003</c:v>
                </c:pt>
                <c:pt idx="734">
                  <c:v>-1.6199999999999974</c:v>
                </c:pt>
                <c:pt idx="735">
                  <c:v>-1.5299999999999976</c:v>
                </c:pt>
                <c:pt idx="736">
                  <c:v>-1.75</c:v>
                </c:pt>
                <c:pt idx="737">
                  <c:v>-1.360000000000003</c:v>
                </c:pt>
                <c:pt idx="738">
                  <c:v>-0.81000000000000227</c:v>
                </c:pt>
                <c:pt idx="739">
                  <c:v>-0.42999999999999972</c:v>
                </c:pt>
                <c:pt idx="740">
                  <c:v>0</c:v>
                </c:pt>
                <c:pt idx="741">
                  <c:v>0.37000000000000099</c:v>
                </c:pt>
                <c:pt idx="742">
                  <c:v>0.25</c:v>
                </c:pt>
                <c:pt idx="743">
                  <c:v>3.9999999999999147E-2</c:v>
                </c:pt>
                <c:pt idx="744">
                  <c:v>0</c:v>
                </c:pt>
                <c:pt idx="745">
                  <c:v>-0.26999999999999957</c:v>
                </c:pt>
                <c:pt idx="746">
                  <c:v>-0.40999999999999659</c:v>
                </c:pt>
                <c:pt idx="747">
                  <c:v>-0.41000000000000014</c:v>
                </c:pt>
                <c:pt idx="748">
                  <c:v>-0.49000000000000199</c:v>
                </c:pt>
                <c:pt idx="749">
                  <c:v>-0.42000000000000171</c:v>
                </c:pt>
                <c:pt idx="750">
                  <c:v>-1.2399999999999984</c:v>
                </c:pt>
                <c:pt idx="751">
                  <c:v>-1.0799999999999983</c:v>
                </c:pt>
                <c:pt idx="752">
                  <c:v>-1.2600000000000016</c:v>
                </c:pt>
                <c:pt idx="753">
                  <c:v>-0.9599999999999973</c:v>
                </c:pt>
                <c:pt idx="754">
                  <c:v>-0.35999999999999943</c:v>
                </c:pt>
                <c:pt idx="755">
                  <c:v>0.10000000000000142</c:v>
                </c:pt>
                <c:pt idx="756">
                  <c:v>0.86000000000000121</c:v>
                </c:pt>
                <c:pt idx="757">
                  <c:v>0.29999999999999893</c:v>
                </c:pt>
                <c:pt idx="758">
                  <c:v>0.15000000000000213</c:v>
                </c:pt>
                <c:pt idx="759">
                  <c:v>0.85999999999999943</c:v>
                </c:pt>
                <c:pt idx="760">
                  <c:v>0.74000000000000199</c:v>
                </c:pt>
                <c:pt idx="761">
                  <c:v>-1.0899999999999999</c:v>
                </c:pt>
                <c:pt idx="762">
                  <c:v>-1.2999999999999972</c:v>
                </c:pt>
                <c:pt idx="763">
                  <c:v>-1.8099999999999987</c:v>
                </c:pt>
                <c:pt idx="764">
                  <c:v>-1.3800000000000026</c:v>
                </c:pt>
                <c:pt idx="765">
                  <c:v>-2.0300000000000011</c:v>
                </c:pt>
                <c:pt idx="766">
                  <c:v>-1.4299999999999997</c:v>
                </c:pt>
                <c:pt idx="767">
                  <c:v>0.13999999999999702</c:v>
                </c:pt>
                <c:pt idx="768">
                  <c:v>0.12000000000000099</c:v>
                </c:pt>
                <c:pt idx="769">
                  <c:v>3.9999999999999147E-2</c:v>
                </c:pt>
                <c:pt idx="770">
                  <c:v>5.9999999999998721E-2</c:v>
                </c:pt>
                <c:pt idx="771">
                  <c:v>0.38000000000000078</c:v>
                </c:pt>
                <c:pt idx="772">
                  <c:v>0.29000000000000092</c:v>
                </c:pt>
                <c:pt idx="773">
                  <c:v>8.9999999999999858E-2</c:v>
                </c:pt>
                <c:pt idx="774">
                  <c:v>1.3399999999999999</c:v>
                </c:pt>
                <c:pt idx="775">
                  <c:v>0.15000000000000213</c:v>
                </c:pt>
                <c:pt idx="776">
                  <c:v>-0.48999999999999844</c:v>
                </c:pt>
                <c:pt idx="777">
                  <c:v>-0.77999999999999758</c:v>
                </c:pt>
                <c:pt idx="778">
                  <c:v>-0.55000000000000071</c:v>
                </c:pt>
                <c:pt idx="779">
                  <c:v>-1.25</c:v>
                </c:pt>
                <c:pt idx="780">
                  <c:v>-1.1600000000000001</c:v>
                </c:pt>
                <c:pt idx="781">
                  <c:v>-0.73000000000000043</c:v>
                </c:pt>
                <c:pt idx="782">
                  <c:v>-0.52999999999999758</c:v>
                </c:pt>
                <c:pt idx="783">
                  <c:v>-0.30999999999999872</c:v>
                </c:pt>
                <c:pt idx="784">
                  <c:v>-0.46000000000000085</c:v>
                </c:pt>
                <c:pt idx="785">
                  <c:v>-0.33999999999999986</c:v>
                </c:pt>
                <c:pt idx="786">
                  <c:v>0.21999999999999886</c:v>
                </c:pt>
                <c:pt idx="787">
                  <c:v>0.42999999999999972</c:v>
                </c:pt>
                <c:pt idx="788">
                  <c:v>0.27999999999999758</c:v>
                </c:pt>
                <c:pt idx="789">
                  <c:v>0.29999999999999716</c:v>
                </c:pt>
                <c:pt idx="790">
                  <c:v>0.51999999999999957</c:v>
                </c:pt>
                <c:pt idx="791">
                  <c:v>7.0000000000000284E-2</c:v>
                </c:pt>
                <c:pt idx="792">
                  <c:v>-0.98000000000000043</c:v>
                </c:pt>
                <c:pt idx="793">
                  <c:v>-0.75</c:v>
                </c:pt>
                <c:pt idx="794">
                  <c:v>-1.25</c:v>
                </c:pt>
                <c:pt idx="795">
                  <c:v>-1.5500000000000007</c:v>
                </c:pt>
                <c:pt idx="796">
                  <c:v>-1.0399999999999991</c:v>
                </c:pt>
                <c:pt idx="797">
                  <c:v>-1.4499999999999993</c:v>
                </c:pt>
                <c:pt idx="798">
                  <c:v>-0.13999999999999702</c:v>
                </c:pt>
                <c:pt idx="799">
                  <c:v>0.39000000000000057</c:v>
                </c:pt>
                <c:pt idx="800">
                  <c:v>-0.32999999999999829</c:v>
                </c:pt>
                <c:pt idx="801">
                  <c:v>0.13999999999999702</c:v>
                </c:pt>
                <c:pt idx="802">
                  <c:v>7.0000000000000284E-2</c:v>
                </c:pt>
                <c:pt idx="803">
                  <c:v>1.0000000000001563E-2</c:v>
                </c:pt>
                <c:pt idx="804">
                  <c:v>1.9999999999999574E-2</c:v>
                </c:pt>
                <c:pt idx="805">
                  <c:v>-1.9999999999999574E-2</c:v>
                </c:pt>
                <c:pt idx="806">
                  <c:v>-0.14999999999999858</c:v>
                </c:pt>
                <c:pt idx="807">
                  <c:v>-7.0000000000000284E-2</c:v>
                </c:pt>
                <c:pt idx="808">
                  <c:v>0</c:v>
                </c:pt>
                <c:pt idx="809">
                  <c:v>-3.9999999999999147E-2</c:v>
                </c:pt>
                <c:pt idx="810">
                  <c:v>-1.0000000000001563E-2</c:v>
                </c:pt>
                <c:pt idx="811">
                  <c:v>-9.9999999999980105E-3</c:v>
                </c:pt>
                <c:pt idx="812">
                  <c:v>1.0000000000001563E-2</c:v>
                </c:pt>
                <c:pt idx="813">
                  <c:v>-5.9999999999998721E-2</c:v>
                </c:pt>
                <c:pt idx="814">
                  <c:v>-0.15000000000000213</c:v>
                </c:pt>
                <c:pt idx="815">
                  <c:v>0.71000000000000085</c:v>
                </c:pt>
                <c:pt idx="816">
                  <c:v>0.9399999999999995</c:v>
                </c:pt>
                <c:pt idx="817">
                  <c:v>1.9999999999999574E-2</c:v>
                </c:pt>
                <c:pt idx="818">
                  <c:v>-0.53999999999999915</c:v>
                </c:pt>
                <c:pt idx="819">
                  <c:v>-1.1999999999999993</c:v>
                </c:pt>
                <c:pt idx="820">
                  <c:v>-1.4199999999999982</c:v>
                </c:pt>
                <c:pt idx="821">
                  <c:v>-1.6499999999999986</c:v>
                </c:pt>
                <c:pt idx="822">
                  <c:v>-1.5</c:v>
                </c:pt>
                <c:pt idx="823">
                  <c:v>-1.5399999999999991</c:v>
                </c:pt>
                <c:pt idx="824">
                  <c:v>-1.259999999999998</c:v>
                </c:pt>
                <c:pt idx="825">
                  <c:v>-0.91999999999999815</c:v>
                </c:pt>
                <c:pt idx="826">
                  <c:v>-0.94000000000000128</c:v>
                </c:pt>
                <c:pt idx="827">
                  <c:v>-3.9999999999999147E-2</c:v>
                </c:pt>
                <c:pt idx="828">
                  <c:v>-0.66999999999999815</c:v>
                </c:pt>
                <c:pt idx="829">
                  <c:v>0.32999999999999829</c:v>
                </c:pt>
                <c:pt idx="830">
                  <c:v>0.78999999999999915</c:v>
                </c:pt>
                <c:pt idx="831">
                  <c:v>0.72999999999999865</c:v>
                </c:pt>
                <c:pt idx="832">
                  <c:v>0.51999999999999957</c:v>
                </c:pt>
                <c:pt idx="833">
                  <c:v>0.41999999999999815</c:v>
                </c:pt>
                <c:pt idx="834">
                  <c:v>-0.14999999999999858</c:v>
                </c:pt>
                <c:pt idx="835">
                  <c:v>-0.96000000000000085</c:v>
                </c:pt>
                <c:pt idx="836">
                  <c:v>-1.4899999999999984</c:v>
                </c:pt>
                <c:pt idx="837">
                  <c:v>-1.3599999999999994</c:v>
                </c:pt>
                <c:pt idx="838">
                  <c:v>-1.4600000000000009</c:v>
                </c:pt>
                <c:pt idx="839">
                  <c:v>-1.6500000000000021</c:v>
                </c:pt>
                <c:pt idx="840">
                  <c:v>-1.5800000000000018</c:v>
                </c:pt>
                <c:pt idx="841">
                  <c:v>-1.4699999999999989</c:v>
                </c:pt>
                <c:pt idx="842">
                  <c:v>-1.1499999999999986</c:v>
                </c:pt>
                <c:pt idx="843">
                  <c:v>-0.98000000000000043</c:v>
                </c:pt>
                <c:pt idx="844">
                  <c:v>-0.69999999999999929</c:v>
                </c:pt>
                <c:pt idx="845">
                  <c:v>-0.16000000000000014</c:v>
                </c:pt>
                <c:pt idx="846">
                  <c:v>0.14999999999999858</c:v>
                </c:pt>
                <c:pt idx="847">
                  <c:v>0.75999999999999979</c:v>
                </c:pt>
                <c:pt idx="848">
                  <c:v>0.66999999999999993</c:v>
                </c:pt>
                <c:pt idx="849">
                  <c:v>0.18999999999999773</c:v>
                </c:pt>
                <c:pt idx="850">
                  <c:v>-1.0000000000001563E-2</c:v>
                </c:pt>
                <c:pt idx="851">
                  <c:v>-1.0799999999999983</c:v>
                </c:pt>
                <c:pt idx="852">
                  <c:v>-1.5</c:v>
                </c:pt>
                <c:pt idx="853">
                  <c:v>-1.5999999999999979</c:v>
                </c:pt>
                <c:pt idx="854">
                  <c:v>-1.5199999999999996</c:v>
                </c:pt>
                <c:pt idx="855">
                  <c:v>-1.7399999999999984</c:v>
                </c:pt>
                <c:pt idx="856">
                  <c:v>-1.5400000000000027</c:v>
                </c:pt>
                <c:pt idx="857">
                  <c:v>-1.6599999999999966</c:v>
                </c:pt>
                <c:pt idx="858">
                  <c:v>-1.0799999999999983</c:v>
                </c:pt>
                <c:pt idx="859">
                  <c:v>-0.9199999999999946</c:v>
                </c:pt>
                <c:pt idx="860">
                  <c:v>-1.0300000000000011</c:v>
                </c:pt>
                <c:pt idx="861">
                  <c:v>-0.54999999999999716</c:v>
                </c:pt>
                <c:pt idx="862">
                  <c:v>-0.12000000000000099</c:v>
                </c:pt>
                <c:pt idx="863">
                  <c:v>0.21000000000000085</c:v>
                </c:pt>
                <c:pt idx="864">
                  <c:v>0.12000000000000099</c:v>
                </c:pt>
                <c:pt idx="865">
                  <c:v>-0.12000000000000099</c:v>
                </c:pt>
                <c:pt idx="866">
                  <c:v>-0.42999999999999972</c:v>
                </c:pt>
                <c:pt idx="867">
                  <c:v>-0.87999999999999901</c:v>
                </c:pt>
                <c:pt idx="868">
                  <c:v>-1.360000000000003</c:v>
                </c:pt>
                <c:pt idx="869">
                  <c:v>-1.5199999999999996</c:v>
                </c:pt>
                <c:pt idx="870">
                  <c:v>-1.5399999999999991</c:v>
                </c:pt>
                <c:pt idx="871">
                  <c:v>-1.2699999999999996</c:v>
                </c:pt>
                <c:pt idx="872">
                  <c:v>-1.0999999999999979</c:v>
                </c:pt>
                <c:pt idx="873">
                  <c:v>-0.94999999999999929</c:v>
                </c:pt>
                <c:pt idx="874">
                  <c:v>-0.77999999999999758</c:v>
                </c:pt>
                <c:pt idx="875">
                  <c:v>-0.75</c:v>
                </c:pt>
                <c:pt idx="876">
                  <c:v>-0.57000000000000028</c:v>
                </c:pt>
                <c:pt idx="877">
                  <c:v>-7.9999999999998295E-2</c:v>
                </c:pt>
                <c:pt idx="878">
                  <c:v>0.13000000000000256</c:v>
                </c:pt>
                <c:pt idx="879">
                  <c:v>0.69000000000000128</c:v>
                </c:pt>
                <c:pt idx="880">
                  <c:v>0.60999999999999943</c:v>
                </c:pt>
                <c:pt idx="881">
                  <c:v>0.72999999999999865</c:v>
                </c:pt>
                <c:pt idx="882">
                  <c:v>-0.37999999999999901</c:v>
                </c:pt>
                <c:pt idx="883">
                  <c:v>-0.80999999999999872</c:v>
                </c:pt>
                <c:pt idx="884">
                  <c:v>-0.94999999999999929</c:v>
                </c:pt>
                <c:pt idx="885">
                  <c:v>-1.3099999999999987</c:v>
                </c:pt>
                <c:pt idx="886">
                  <c:v>-1.4399999999999977</c:v>
                </c:pt>
                <c:pt idx="887">
                  <c:v>-1.5100000000000016</c:v>
                </c:pt>
                <c:pt idx="888">
                  <c:v>-1.2999999999999972</c:v>
                </c:pt>
                <c:pt idx="889">
                  <c:v>-0.91000000000000014</c:v>
                </c:pt>
                <c:pt idx="890">
                  <c:v>-0.53999999999999915</c:v>
                </c:pt>
                <c:pt idx="891">
                  <c:v>-0.58999999999999986</c:v>
                </c:pt>
                <c:pt idx="892">
                  <c:v>-0.44999999999999929</c:v>
                </c:pt>
                <c:pt idx="893">
                  <c:v>0.31000000000000227</c:v>
                </c:pt>
                <c:pt idx="894">
                  <c:v>0.17999999999999972</c:v>
                </c:pt>
                <c:pt idx="895">
                  <c:v>0.53999999999999915</c:v>
                </c:pt>
                <c:pt idx="896">
                  <c:v>0.54000000000000092</c:v>
                </c:pt>
                <c:pt idx="897">
                  <c:v>0.23000000000000043</c:v>
                </c:pt>
                <c:pt idx="898">
                  <c:v>-5.0000000000000711E-2</c:v>
                </c:pt>
                <c:pt idx="899">
                  <c:v>-0.44999999999999929</c:v>
                </c:pt>
                <c:pt idx="900">
                  <c:v>-0.92000000000000171</c:v>
                </c:pt>
                <c:pt idx="901">
                  <c:v>-1.1900000000000013</c:v>
                </c:pt>
                <c:pt idx="902">
                  <c:v>-1.4400000000000013</c:v>
                </c:pt>
                <c:pt idx="903">
                  <c:v>-1.6000000000000014</c:v>
                </c:pt>
                <c:pt idx="904">
                  <c:v>-1.2699999999999996</c:v>
                </c:pt>
                <c:pt idx="905">
                  <c:v>-1.1700000000000017</c:v>
                </c:pt>
                <c:pt idx="906">
                  <c:v>-0.15000000000000213</c:v>
                </c:pt>
                <c:pt idx="907">
                  <c:v>-0.10999999999999943</c:v>
                </c:pt>
                <c:pt idx="908">
                  <c:v>0.66000000000000014</c:v>
                </c:pt>
                <c:pt idx="909">
                  <c:v>0.81000000000000227</c:v>
                </c:pt>
                <c:pt idx="910">
                  <c:v>0.97000000000000242</c:v>
                </c:pt>
                <c:pt idx="911">
                  <c:v>0.22000000000000064</c:v>
                </c:pt>
                <c:pt idx="912">
                  <c:v>8.9999999999999858E-2</c:v>
                </c:pt>
                <c:pt idx="913">
                  <c:v>0.14000000000000057</c:v>
                </c:pt>
                <c:pt idx="914">
                  <c:v>-0.39000000000000057</c:v>
                </c:pt>
                <c:pt idx="915">
                  <c:v>-0.39000000000000057</c:v>
                </c:pt>
                <c:pt idx="916">
                  <c:v>-0.21000000000000085</c:v>
                </c:pt>
                <c:pt idx="917">
                  <c:v>-0.82999999999999829</c:v>
                </c:pt>
                <c:pt idx="918">
                  <c:v>-0.66000000000000014</c:v>
                </c:pt>
                <c:pt idx="919">
                  <c:v>-0.40000000000000213</c:v>
                </c:pt>
                <c:pt idx="920">
                  <c:v>-0.23000000000000043</c:v>
                </c:pt>
                <c:pt idx="921">
                  <c:v>-0.39000000000000057</c:v>
                </c:pt>
                <c:pt idx="922">
                  <c:v>-0.55000000000000071</c:v>
                </c:pt>
                <c:pt idx="923">
                  <c:v>-0.5</c:v>
                </c:pt>
                <c:pt idx="924">
                  <c:v>0</c:v>
                </c:pt>
                <c:pt idx="925">
                  <c:v>6.0000000000002274E-2</c:v>
                </c:pt>
                <c:pt idx="926">
                  <c:v>1.0000000000001563E-2</c:v>
                </c:pt>
                <c:pt idx="927">
                  <c:v>-1.9999999999999574E-2</c:v>
                </c:pt>
                <c:pt idx="928">
                  <c:v>-0.13000000000000078</c:v>
                </c:pt>
                <c:pt idx="929">
                  <c:v>-0.15000000000000036</c:v>
                </c:pt>
                <c:pt idx="930">
                  <c:v>-0.37999999999999901</c:v>
                </c:pt>
                <c:pt idx="931">
                  <c:v>-1.0199999999999996</c:v>
                </c:pt>
                <c:pt idx="932">
                  <c:v>-0.61999999999999744</c:v>
                </c:pt>
                <c:pt idx="933">
                  <c:v>-0.84000000000000341</c:v>
                </c:pt>
                <c:pt idx="934">
                  <c:v>-0.67999999999999972</c:v>
                </c:pt>
                <c:pt idx="935">
                  <c:v>-0.92999999999999972</c:v>
                </c:pt>
                <c:pt idx="936">
                  <c:v>-0.68000000000000327</c:v>
                </c:pt>
                <c:pt idx="937">
                  <c:v>-0.67999999999999972</c:v>
                </c:pt>
                <c:pt idx="938">
                  <c:v>-0.53000000000000114</c:v>
                </c:pt>
                <c:pt idx="939">
                  <c:v>-0.30999999999999872</c:v>
                </c:pt>
                <c:pt idx="940">
                  <c:v>-5.0000000000000711E-2</c:v>
                </c:pt>
                <c:pt idx="941">
                  <c:v>9.9999999999997868E-3</c:v>
                </c:pt>
                <c:pt idx="942">
                  <c:v>-0.14999999999999858</c:v>
                </c:pt>
                <c:pt idx="943">
                  <c:v>-0.14000000000000057</c:v>
                </c:pt>
                <c:pt idx="944">
                  <c:v>-8.9999999999999858E-2</c:v>
                </c:pt>
                <c:pt idx="946">
                  <c:v>0.14999999999999858</c:v>
                </c:pt>
                <c:pt idx="947">
                  <c:v>-8.9999999999999858E-2</c:v>
                </c:pt>
                <c:pt idx="948">
                  <c:v>-0.22000000000000242</c:v>
                </c:pt>
                <c:pt idx="949">
                  <c:v>-0.35000000000000142</c:v>
                </c:pt>
                <c:pt idx="950">
                  <c:v>-0.36999999999999744</c:v>
                </c:pt>
                <c:pt idx="951">
                  <c:v>-0.38000000000000256</c:v>
                </c:pt>
                <c:pt idx="952">
                  <c:v>-0.39000000000000057</c:v>
                </c:pt>
                <c:pt idx="953">
                  <c:v>-0.37999999999999901</c:v>
                </c:pt>
                <c:pt idx="954">
                  <c:v>-9.9999999999997868E-2</c:v>
                </c:pt>
                <c:pt idx="955">
                  <c:v>7.0000000000000284E-2</c:v>
                </c:pt>
                <c:pt idx="956">
                  <c:v>0.17999999999999972</c:v>
                </c:pt>
                <c:pt idx="957">
                  <c:v>0.11000000000000121</c:v>
                </c:pt>
                <c:pt idx="958">
                  <c:v>-9.9999999999997868E-3</c:v>
                </c:pt>
                <c:pt idx="959">
                  <c:v>-0.22000000000000064</c:v>
                </c:pt>
                <c:pt idx="960">
                  <c:v>-0.59999999999999787</c:v>
                </c:pt>
                <c:pt idx="961">
                  <c:v>-0.98999999999999844</c:v>
                </c:pt>
                <c:pt idx="962">
                  <c:v>-0.92000000000000171</c:v>
                </c:pt>
                <c:pt idx="963">
                  <c:v>-0.75</c:v>
                </c:pt>
                <c:pt idx="964">
                  <c:v>-0.80000000000000071</c:v>
                </c:pt>
                <c:pt idx="965">
                  <c:v>-0.51999999999999957</c:v>
                </c:pt>
                <c:pt idx="966">
                  <c:v>-0.58999999999999986</c:v>
                </c:pt>
                <c:pt idx="967">
                  <c:v>-0.39000000000000057</c:v>
                </c:pt>
                <c:pt idx="968">
                  <c:v>-0.33999999999999986</c:v>
                </c:pt>
                <c:pt idx="969">
                  <c:v>-0.33000000000000185</c:v>
                </c:pt>
                <c:pt idx="970">
                  <c:v>-0.28000000000000114</c:v>
                </c:pt>
                <c:pt idx="971">
                  <c:v>0.11999999999999744</c:v>
                </c:pt>
                <c:pt idx="972">
                  <c:v>8.0000000000000071E-2</c:v>
                </c:pt>
                <c:pt idx="973">
                  <c:v>-3.0000000000001137E-2</c:v>
                </c:pt>
                <c:pt idx="974">
                  <c:v>0</c:v>
                </c:pt>
                <c:pt idx="975">
                  <c:v>-0.18999999999999773</c:v>
                </c:pt>
              </c:numCache>
            </c:numRef>
          </c:yVal>
          <c:smooth val="0"/>
          <c:extLst xmlns:c16r2="http://schemas.microsoft.com/office/drawing/2015/06/chart">
            <c:ext xmlns:c16="http://schemas.microsoft.com/office/drawing/2014/chart" uri="{C3380CC4-5D6E-409C-BE32-E72D297353CC}">
              <c16:uniqueId val="{00000000-0EB9-420B-8FD3-B723DE67AEDD}"/>
            </c:ext>
          </c:extLst>
        </c:ser>
        <c:dLbls>
          <c:showLegendKey val="0"/>
          <c:showVal val="0"/>
          <c:showCatName val="0"/>
          <c:showSerName val="0"/>
          <c:showPercent val="0"/>
          <c:showBubbleSize val="0"/>
        </c:dLbls>
        <c:axId val="162877376"/>
        <c:axId val="162877952"/>
      </c:scatterChart>
      <c:valAx>
        <c:axId val="162877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62877952"/>
        <c:crosses val="autoZero"/>
        <c:crossBetween val="midCat"/>
      </c:valAx>
      <c:valAx>
        <c:axId val="162877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62877376"/>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'Quincey - Jour - Journalier'!$N$1</c:f>
              <c:strCache>
                <c:ptCount val="1"/>
                <c:pt idx="0">
                  <c:v>Gradient t°C Arbre - Champ</c:v>
                </c:pt>
              </c:strCache>
            </c:strRef>
          </c:tx>
          <c:spPr>
            <a:ln w="25400" cap="rnd">
              <a:noFill/>
              <a:round/>
            </a:ln>
            <a:effectLst/>
          </c:spPr>
          <c:marker>
            <c:symbol val="circle"/>
            <c:size val="5"/>
            <c:spPr>
              <a:solidFill>
                <a:schemeClr val="accent1"/>
              </a:solidFill>
              <a:ln w="9525">
                <a:solidFill>
                  <a:schemeClr val="accent1"/>
                </a:solidFill>
              </a:ln>
              <a:effectLst/>
            </c:spPr>
          </c:marker>
          <c:xVal>
            <c:numRef>
              <c:f>'Quincey - Jour - Journalier'!$A$2:$A$259</c:f>
              <c:numCache>
                <c:formatCode>m/d/yyyy</c:formatCode>
                <c:ptCount val="258"/>
                <c:pt idx="0">
                  <c:v>44944</c:v>
                </c:pt>
                <c:pt idx="1">
                  <c:v>44945</c:v>
                </c:pt>
                <c:pt idx="2">
                  <c:v>44946</c:v>
                </c:pt>
                <c:pt idx="3">
                  <c:v>44947</c:v>
                </c:pt>
                <c:pt idx="4">
                  <c:v>44948</c:v>
                </c:pt>
                <c:pt idx="5">
                  <c:v>44949</c:v>
                </c:pt>
                <c:pt idx="6">
                  <c:v>44950</c:v>
                </c:pt>
                <c:pt idx="7">
                  <c:v>44951</c:v>
                </c:pt>
                <c:pt idx="8">
                  <c:v>44952</c:v>
                </c:pt>
                <c:pt idx="9">
                  <c:v>44953</c:v>
                </c:pt>
                <c:pt idx="10">
                  <c:v>44954</c:v>
                </c:pt>
                <c:pt idx="11">
                  <c:v>44955</c:v>
                </c:pt>
                <c:pt idx="12">
                  <c:v>44956</c:v>
                </c:pt>
                <c:pt idx="13">
                  <c:v>44957</c:v>
                </c:pt>
                <c:pt idx="14">
                  <c:v>44958</c:v>
                </c:pt>
                <c:pt idx="15">
                  <c:v>44959</c:v>
                </c:pt>
                <c:pt idx="16">
                  <c:v>44960</c:v>
                </c:pt>
                <c:pt idx="17">
                  <c:v>44961</c:v>
                </c:pt>
                <c:pt idx="18">
                  <c:v>44962</c:v>
                </c:pt>
                <c:pt idx="19">
                  <c:v>44963</c:v>
                </c:pt>
                <c:pt idx="20">
                  <c:v>44964</c:v>
                </c:pt>
                <c:pt idx="21">
                  <c:v>44965</c:v>
                </c:pt>
                <c:pt idx="22">
                  <c:v>44966</c:v>
                </c:pt>
                <c:pt idx="23">
                  <c:v>44967</c:v>
                </c:pt>
                <c:pt idx="24">
                  <c:v>44968</c:v>
                </c:pt>
                <c:pt idx="25">
                  <c:v>44969</c:v>
                </c:pt>
                <c:pt idx="26">
                  <c:v>44970</c:v>
                </c:pt>
                <c:pt idx="27">
                  <c:v>44971</c:v>
                </c:pt>
                <c:pt idx="28">
                  <c:v>44972</c:v>
                </c:pt>
                <c:pt idx="29">
                  <c:v>44973</c:v>
                </c:pt>
                <c:pt idx="30">
                  <c:v>44974</c:v>
                </c:pt>
                <c:pt idx="31">
                  <c:v>44975</c:v>
                </c:pt>
                <c:pt idx="32">
                  <c:v>44976</c:v>
                </c:pt>
                <c:pt idx="33">
                  <c:v>44977</c:v>
                </c:pt>
                <c:pt idx="34">
                  <c:v>44978</c:v>
                </c:pt>
                <c:pt idx="35">
                  <c:v>44979</c:v>
                </c:pt>
                <c:pt idx="36">
                  <c:v>44980</c:v>
                </c:pt>
                <c:pt idx="37">
                  <c:v>44981</c:v>
                </c:pt>
                <c:pt idx="38">
                  <c:v>44982</c:v>
                </c:pt>
                <c:pt idx="39">
                  <c:v>44983</c:v>
                </c:pt>
                <c:pt idx="40">
                  <c:v>44984</c:v>
                </c:pt>
                <c:pt idx="41">
                  <c:v>44985</c:v>
                </c:pt>
                <c:pt idx="42">
                  <c:v>44986</c:v>
                </c:pt>
                <c:pt idx="43">
                  <c:v>44987</c:v>
                </c:pt>
                <c:pt idx="44">
                  <c:v>44988</c:v>
                </c:pt>
                <c:pt idx="45">
                  <c:v>44989</c:v>
                </c:pt>
                <c:pt idx="46">
                  <c:v>44990</c:v>
                </c:pt>
                <c:pt idx="47">
                  <c:v>44991</c:v>
                </c:pt>
                <c:pt idx="48">
                  <c:v>44992</c:v>
                </c:pt>
                <c:pt idx="49">
                  <c:v>44993</c:v>
                </c:pt>
                <c:pt idx="50">
                  <c:v>44994</c:v>
                </c:pt>
                <c:pt idx="51">
                  <c:v>44995</c:v>
                </c:pt>
                <c:pt idx="52">
                  <c:v>44996</c:v>
                </c:pt>
                <c:pt idx="53">
                  <c:v>44997</c:v>
                </c:pt>
                <c:pt idx="54">
                  <c:v>44998</c:v>
                </c:pt>
                <c:pt idx="55">
                  <c:v>44999</c:v>
                </c:pt>
                <c:pt idx="56">
                  <c:v>45000</c:v>
                </c:pt>
                <c:pt idx="57">
                  <c:v>45001</c:v>
                </c:pt>
                <c:pt idx="58">
                  <c:v>45002</c:v>
                </c:pt>
                <c:pt idx="59">
                  <c:v>45003</c:v>
                </c:pt>
                <c:pt idx="60">
                  <c:v>45004</c:v>
                </c:pt>
                <c:pt idx="61">
                  <c:v>45005</c:v>
                </c:pt>
                <c:pt idx="62">
                  <c:v>45006</c:v>
                </c:pt>
                <c:pt idx="63">
                  <c:v>45007</c:v>
                </c:pt>
                <c:pt idx="64">
                  <c:v>45008</c:v>
                </c:pt>
                <c:pt idx="65">
                  <c:v>45009</c:v>
                </c:pt>
                <c:pt idx="66">
                  <c:v>45010</c:v>
                </c:pt>
                <c:pt idx="67">
                  <c:v>45011</c:v>
                </c:pt>
                <c:pt idx="68">
                  <c:v>45012</c:v>
                </c:pt>
                <c:pt idx="69">
                  <c:v>45013</c:v>
                </c:pt>
                <c:pt idx="70">
                  <c:v>45014</c:v>
                </c:pt>
                <c:pt idx="71">
                  <c:v>45015</c:v>
                </c:pt>
                <c:pt idx="72">
                  <c:v>45016</c:v>
                </c:pt>
                <c:pt idx="73">
                  <c:v>45017</c:v>
                </c:pt>
                <c:pt idx="74">
                  <c:v>45018</c:v>
                </c:pt>
                <c:pt idx="75">
                  <c:v>45019</c:v>
                </c:pt>
                <c:pt idx="76">
                  <c:v>45020</c:v>
                </c:pt>
                <c:pt idx="77">
                  <c:v>45021</c:v>
                </c:pt>
                <c:pt idx="78">
                  <c:v>45022</c:v>
                </c:pt>
                <c:pt idx="79">
                  <c:v>45023</c:v>
                </c:pt>
                <c:pt idx="80">
                  <c:v>45024</c:v>
                </c:pt>
                <c:pt idx="81">
                  <c:v>45025</c:v>
                </c:pt>
                <c:pt idx="82">
                  <c:v>45026</c:v>
                </c:pt>
                <c:pt idx="83">
                  <c:v>45027</c:v>
                </c:pt>
                <c:pt idx="84">
                  <c:v>45028</c:v>
                </c:pt>
                <c:pt idx="85">
                  <c:v>45029</c:v>
                </c:pt>
                <c:pt idx="86">
                  <c:v>45030</c:v>
                </c:pt>
                <c:pt idx="87">
                  <c:v>45031</c:v>
                </c:pt>
                <c:pt idx="88">
                  <c:v>45032</c:v>
                </c:pt>
                <c:pt idx="89">
                  <c:v>45033</c:v>
                </c:pt>
                <c:pt idx="90">
                  <c:v>45034</c:v>
                </c:pt>
                <c:pt idx="91">
                  <c:v>45035</c:v>
                </c:pt>
                <c:pt idx="92">
                  <c:v>45036</c:v>
                </c:pt>
                <c:pt idx="93">
                  <c:v>45037</c:v>
                </c:pt>
                <c:pt idx="94">
                  <c:v>45038</c:v>
                </c:pt>
                <c:pt idx="95">
                  <c:v>45039</c:v>
                </c:pt>
                <c:pt idx="96">
                  <c:v>45040</c:v>
                </c:pt>
                <c:pt idx="97">
                  <c:v>45041</c:v>
                </c:pt>
                <c:pt idx="98">
                  <c:v>45042</c:v>
                </c:pt>
                <c:pt idx="99">
                  <c:v>45043</c:v>
                </c:pt>
                <c:pt idx="100">
                  <c:v>45044</c:v>
                </c:pt>
                <c:pt idx="101">
                  <c:v>45045</c:v>
                </c:pt>
                <c:pt idx="102">
                  <c:v>45046</c:v>
                </c:pt>
                <c:pt idx="103">
                  <c:v>45047</c:v>
                </c:pt>
                <c:pt idx="104">
                  <c:v>45048</c:v>
                </c:pt>
                <c:pt idx="105">
                  <c:v>45049</c:v>
                </c:pt>
                <c:pt idx="106">
                  <c:v>45050</c:v>
                </c:pt>
                <c:pt idx="107">
                  <c:v>45051</c:v>
                </c:pt>
                <c:pt idx="108">
                  <c:v>45052</c:v>
                </c:pt>
                <c:pt idx="109">
                  <c:v>45053</c:v>
                </c:pt>
                <c:pt idx="110">
                  <c:v>45054</c:v>
                </c:pt>
                <c:pt idx="111">
                  <c:v>45055</c:v>
                </c:pt>
                <c:pt idx="112">
                  <c:v>45056</c:v>
                </c:pt>
                <c:pt idx="113">
                  <c:v>45057</c:v>
                </c:pt>
                <c:pt idx="114">
                  <c:v>45058</c:v>
                </c:pt>
                <c:pt idx="115">
                  <c:v>45059</c:v>
                </c:pt>
                <c:pt idx="116">
                  <c:v>45060</c:v>
                </c:pt>
                <c:pt idx="117">
                  <c:v>45061</c:v>
                </c:pt>
                <c:pt idx="118">
                  <c:v>45062</c:v>
                </c:pt>
                <c:pt idx="119">
                  <c:v>45063</c:v>
                </c:pt>
                <c:pt idx="120">
                  <c:v>45064</c:v>
                </c:pt>
                <c:pt idx="121">
                  <c:v>45065</c:v>
                </c:pt>
                <c:pt idx="122">
                  <c:v>45066</c:v>
                </c:pt>
                <c:pt idx="123">
                  <c:v>45067</c:v>
                </c:pt>
                <c:pt idx="124">
                  <c:v>45068</c:v>
                </c:pt>
                <c:pt idx="125">
                  <c:v>45069</c:v>
                </c:pt>
                <c:pt idx="126">
                  <c:v>45070</c:v>
                </c:pt>
                <c:pt idx="127">
                  <c:v>45071</c:v>
                </c:pt>
                <c:pt idx="128">
                  <c:v>45072</c:v>
                </c:pt>
                <c:pt idx="129">
                  <c:v>45073</c:v>
                </c:pt>
                <c:pt idx="130">
                  <c:v>45074</c:v>
                </c:pt>
                <c:pt idx="131">
                  <c:v>45075</c:v>
                </c:pt>
                <c:pt idx="132">
                  <c:v>45076</c:v>
                </c:pt>
                <c:pt idx="133">
                  <c:v>45077</c:v>
                </c:pt>
                <c:pt idx="134">
                  <c:v>45078</c:v>
                </c:pt>
                <c:pt idx="135">
                  <c:v>45079</c:v>
                </c:pt>
                <c:pt idx="136">
                  <c:v>45080</c:v>
                </c:pt>
                <c:pt idx="137">
                  <c:v>45081</c:v>
                </c:pt>
                <c:pt idx="138">
                  <c:v>45082</c:v>
                </c:pt>
                <c:pt idx="139">
                  <c:v>45083</c:v>
                </c:pt>
                <c:pt idx="140">
                  <c:v>45084</c:v>
                </c:pt>
                <c:pt idx="141">
                  <c:v>45085</c:v>
                </c:pt>
                <c:pt idx="142">
                  <c:v>45086</c:v>
                </c:pt>
                <c:pt idx="143">
                  <c:v>45087</c:v>
                </c:pt>
                <c:pt idx="144">
                  <c:v>45088</c:v>
                </c:pt>
                <c:pt idx="145">
                  <c:v>45089</c:v>
                </c:pt>
                <c:pt idx="146">
                  <c:v>45090</c:v>
                </c:pt>
                <c:pt idx="147">
                  <c:v>45091</c:v>
                </c:pt>
                <c:pt idx="148">
                  <c:v>45092</c:v>
                </c:pt>
                <c:pt idx="149">
                  <c:v>45093</c:v>
                </c:pt>
                <c:pt idx="150">
                  <c:v>45094</c:v>
                </c:pt>
                <c:pt idx="151">
                  <c:v>45095</c:v>
                </c:pt>
                <c:pt idx="152">
                  <c:v>45096</c:v>
                </c:pt>
                <c:pt idx="153">
                  <c:v>45097</c:v>
                </c:pt>
                <c:pt idx="154">
                  <c:v>45098</c:v>
                </c:pt>
                <c:pt idx="155">
                  <c:v>45099</c:v>
                </c:pt>
                <c:pt idx="156">
                  <c:v>45100</c:v>
                </c:pt>
                <c:pt idx="157">
                  <c:v>45101</c:v>
                </c:pt>
                <c:pt idx="158">
                  <c:v>45102</c:v>
                </c:pt>
                <c:pt idx="159">
                  <c:v>45103</c:v>
                </c:pt>
                <c:pt idx="160">
                  <c:v>45104</c:v>
                </c:pt>
                <c:pt idx="161">
                  <c:v>45105</c:v>
                </c:pt>
                <c:pt idx="162">
                  <c:v>45106</c:v>
                </c:pt>
                <c:pt idx="163">
                  <c:v>45107</c:v>
                </c:pt>
                <c:pt idx="164">
                  <c:v>45108</c:v>
                </c:pt>
                <c:pt idx="165">
                  <c:v>45109</c:v>
                </c:pt>
                <c:pt idx="166">
                  <c:v>45110</c:v>
                </c:pt>
                <c:pt idx="167">
                  <c:v>45111</c:v>
                </c:pt>
                <c:pt idx="168">
                  <c:v>45112</c:v>
                </c:pt>
                <c:pt idx="169">
                  <c:v>45113</c:v>
                </c:pt>
                <c:pt idx="170">
                  <c:v>45114</c:v>
                </c:pt>
                <c:pt idx="171">
                  <c:v>45115</c:v>
                </c:pt>
                <c:pt idx="172">
                  <c:v>45116</c:v>
                </c:pt>
                <c:pt idx="173">
                  <c:v>45117</c:v>
                </c:pt>
                <c:pt idx="174">
                  <c:v>45118</c:v>
                </c:pt>
                <c:pt idx="175">
                  <c:v>45119</c:v>
                </c:pt>
                <c:pt idx="176">
                  <c:v>45120</c:v>
                </c:pt>
                <c:pt idx="177">
                  <c:v>45121</c:v>
                </c:pt>
                <c:pt idx="178">
                  <c:v>45122</c:v>
                </c:pt>
                <c:pt idx="179">
                  <c:v>45123</c:v>
                </c:pt>
                <c:pt idx="180">
                  <c:v>45124</c:v>
                </c:pt>
                <c:pt idx="181">
                  <c:v>45125</c:v>
                </c:pt>
                <c:pt idx="182">
                  <c:v>45126</c:v>
                </c:pt>
                <c:pt idx="183">
                  <c:v>45127</c:v>
                </c:pt>
                <c:pt idx="184">
                  <c:v>45128</c:v>
                </c:pt>
                <c:pt idx="185">
                  <c:v>45129</c:v>
                </c:pt>
                <c:pt idx="186">
                  <c:v>45130</c:v>
                </c:pt>
                <c:pt idx="187">
                  <c:v>45131</c:v>
                </c:pt>
                <c:pt idx="188">
                  <c:v>45132</c:v>
                </c:pt>
                <c:pt idx="189">
                  <c:v>45133</c:v>
                </c:pt>
                <c:pt idx="190">
                  <c:v>45134</c:v>
                </c:pt>
                <c:pt idx="191">
                  <c:v>45135</c:v>
                </c:pt>
                <c:pt idx="192">
                  <c:v>45136</c:v>
                </c:pt>
                <c:pt idx="193">
                  <c:v>45137</c:v>
                </c:pt>
                <c:pt idx="194">
                  <c:v>45138</c:v>
                </c:pt>
                <c:pt idx="195">
                  <c:v>45139</c:v>
                </c:pt>
                <c:pt idx="196">
                  <c:v>45140</c:v>
                </c:pt>
                <c:pt idx="197">
                  <c:v>45141</c:v>
                </c:pt>
                <c:pt idx="198">
                  <c:v>45142</c:v>
                </c:pt>
                <c:pt idx="199">
                  <c:v>45143</c:v>
                </c:pt>
                <c:pt idx="200">
                  <c:v>45144</c:v>
                </c:pt>
                <c:pt idx="201">
                  <c:v>45145</c:v>
                </c:pt>
                <c:pt idx="202">
                  <c:v>45146</c:v>
                </c:pt>
                <c:pt idx="203">
                  <c:v>45147</c:v>
                </c:pt>
                <c:pt idx="204">
                  <c:v>45148</c:v>
                </c:pt>
                <c:pt idx="205">
                  <c:v>45149</c:v>
                </c:pt>
                <c:pt idx="206">
                  <c:v>45150</c:v>
                </c:pt>
                <c:pt idx="207">
                  <c:v>45151</c:v>
                </c:pt>
                <c:pt idx="208">
                  <c:v>45152</c:v>
                </c:pt>
                <c:pt idx="209">
                  <c:v>45153</c:v>
                </c:pt>
                <c:pt idx="210">
                  <c:v>45154</c:v>
                </c:pt>
                <c:pt idx="211">
                  <c:v>45155</c:v>
                </c:pt>
                <c:pt idx="212">
                  <c:v>45156</c:v>
                </c:pt>
                <c:pt idx="213">
                  <c:v>45157</c:v>
                </c:pt>
                <c:pt idx="214">
                  <c:v>45158</c:v>
                </c:pt>
                <c:pt idx="215">
                  <c:v>45159</c:v>
                </c:pt>
                <c:pt idx="216">
                  <c:v>45160</c:v>
                </c:pt>
                <c:pt idx="217">
                  <c:v>45161</c:v>
                </c:pt>
                <c:pt idx="218">
                  <c:v>45162</c:v>
                </c:pt>
                <c:pt idx="219">
                  <c:v>45163</c:v>
                </c:pt>
                <c:pt idx="220">
                  <c:v>45164</c:v>
                </c:pt>
                <c:pt idx="221">
                  <c:v>45165</c:v>
                </c:pt>
                <c:pt idx="222">
                  <c:v>45166</c:v>
                </c:pt>
                <c:pt idx="223">
                  <c:v>45167</c:v>
                </c:pt>
                <c:pt idx="224">
                  <c:v>45168</c:v>
                </c:pt>
                <c:pt idx="225">
                  <c:v>45169</c:v>
                </c:pt>
                <c:pt idx="226">
                  <c:v>45170</c:v>
                </c:pt>
                <c:pt idx="227">
                  <c:v>45171</c:v>
                </c:pt>
                <c:pt idx="228">
                  <c:v>45172</c:v>
                </c:pt>
                <c:pt idx="229">
                  <c:v>45173</c:v>
                </c:pt>
                <c:pt idx="230">
                  <c:v>45174</c:v>
                </c:pt>
                <c:pt idx="231">
                  <c:v>45175</c:v>
                </c:pt>
                <c:pt idx="232">
                  <c:v>45176</c:v>
                </c:pt>
                <c:pt idx="233">
                  <c:v>45177</c:v>
                </c:pt>
                <c:pt idx="234">
                  <c:v>45178</c:v>
                </c:pt>
                <c:pt idx="235">
                  <c:v>45179</c:v>
                </c:pt>
                <c:pt idx="236">
                  <c:v>45180</c:v>
                </c:pt>
                <c:pt idx="237">
                  <c:v>45181</c:v>
                </c:pt>
                <c:pt idx="238">
                  <c:v>45182</c:v>
                </c:pt>
                <c:pt idx="239">
                  <c:v>45183</c:v>
                </c:pt>
                <c:pt idx="240">
                  <c:v>45184</c:v>
                </c:pt>
                <c:pt idx="241">
                  <c:v>45185</c:v>
                </c:pt>
                <c:pt idx="242">
                  <c:v>45186</c:v>
                </c:pt>
                <c:pt idx="243">
                  <c:v>45187</c:v>
                </c:pt>
                <c:pt idx="244">
                  <c:v>45188</c:v>
                </c:pt>
                <c:pt idx="245">
                  <c:v>45189</c:v>
                </c:pt>
                <c:pt idx="246">
                  <c:v>45190</c:v>
                </c:pt>
                <c:pt idx="247">
                  <c:v>45191</c:v>
                </c:pt>
                <c:pt idx="248">
                  <c:v>45192</c:v>
                </c:pt>
                <c:pt idx="249">
                  <c:v>45193</c:v>
                </c:pt>
                <c:pt idx="250">
                  <c:v>45194</c:v>
                </c:pt>
                <c:pt idx="251">
                  <c:v>45195</c:v>
                </c:pt>
                <c:pt idx="252">
                  <c:v>45196</c:v>
                </c:pt>
                <c:pt idx="253">
                  <c:v>45197</c:v>
                </c:pt>
                <c:pt idx="254">
                  <c:v>45198</c:v>
                </c:pt>
                <c:pt idx="255">
                  <c:v>45199</c:v>
                </c:pt>
                <c:pt idx="256">
                  <c:v>45200</c:v>
                </c:pt>
                <c:pt idx="257">
                  <c:v>45201</c:v>
                </c:pt>
              </c:numCache>
            </c:numRef>
          </c:xVal>
          <c:yVal>
            <c:numRef>
              <c:f>'Quincey - Jour - Journalier'!$N$2:$N$259</c:f>
              <c:numCache>
                <c:formatCode>General</c:formatCode>
                <c:ptCount val="258"/>
                <c:pt idx="0">
                  <c:v>2.0000000000000462E-2</c:v>
                </c:pt>
                <c:pt idx="1">
                  <c:v>0</c:v>
                </c:pt>
                <c:pt idx="2">
                  <c:v>6.0000000000000053E-2</c:v>
                </c:pt>
                <c:pt idx="3">
                  <c:v>0.28000000000000025</c:v>
                </c:pt>
                <c:pt idx="4">
                  <c:v>0.12</c:v>
                </c:pt>
                <c:pt idx="5">
                  <c:v>8.9999999999999858E-2</c:v>
                </c:pt>
                <c:pt idx="6">
                  <c:v>9.9999999999997868E-3</c:v>
                </c:pt>
                <c:pt idx="7">
                  <c:v>-1.0000000000000231E-2</c:v>
                </c:pt>
                <c:pt idx="8">
                  <c:v>4.0000000000000036E-2</c:v>
                </c:pt>
                <c:pt idx="9">
                  <c:v>5.9999999999999609E-2</c:v>
                </c:pt>
                <c:pt idx="10">
                  <c:v>0.20999999999999996</c:v>
                </c:pt>
                <c:pt idx="11">
                  <c:v>5.0000000000000266E-2</c:v>
                </c:pt>
                <c:pt idx="12">
                  <c:v>1.9999999999999574E-2</c:v>
                </c:pt>
                <c:pt idx="13">
                  <c:v>4.0000000000000036E-2</c:v>
                </c:pt>
                <c:pt idx="14">
                  <c:v>-1.9999999999998685E-2</c:v>
                </c:pt>
                <c:pt idx="15">
                  <c:v>9.9999999999997868E-3</c:v>
                </c:pt>
                <c:pt idx="16">
                  <c:v>-1.9999999999998685E-2</c:v>
                </c:pt>
                <c:pt idx="17">
                  <c:v>4.0000000000000036E-2</c:v>
                </c:pt>
                <c:pt idx="18">
                  <c:v>0.41999999999999993</c:v>
                </c:pt>
                <c:pt idx="19">
                  <c:v>4.9999999999999822E-2</c:v>
                </c:pt>
                <c:pt idx="20">
                  <c:v>0.12999999999999989</c:v>
                </c:pt>
                <c:pt idx="21">
                  <c:v>4.9999999999999822E-2</c:v>
                </c:pt>
                <c:pt idx="22">
                  <c:v>0.2099999999999973</c:v>
                </c:pt>
                <c:pt idx="23">
                  <c:v>-0.13999999999999879</c:v>
                </c:pt>
                <c:pt idx="24">
                  <c:v>-0.10000000000000142</c:v>
                </c:pt>
                <c:pt idx="25">
                  <c:v>-8.9999999999999858E-2</c:v>
                </c:pt>
                <c:pt idx="26">
                  <c:v>6.0000000000002274E-2</c:v>
                </c:pt>
                <c:pt idx="27">
                  <c:v>-0.23000000000000043</c:v>
                </c:pt>
                <c:pt idx="28">
                  <c:v>-0.57000000000000028</c:v>
                </c:pt>
                <c:pt idx="29">
                  <c:v>8.9999999999999858E-2</c:v>
                </c:pt>
                <c:pt idx="30">
                  <c:v>2.000000000000135E-2</c:v>
                </c:pt>
                <c:pt idx="31">
                  <c:v>-4.0000000000000924E-2</c:v>
                </c:pt>
                <c:pt idx="32">
                  <c:v>-0.25999999999999801</c:v>
                </c:pt>
                <c:pt idx="33">
                  <c:v>-0.24000000000000021</c:v>
                </c:pt>
                <c:pt idx="34">
                  <c:v>-9.9999999999999645E-2</c:v>
                </c:pt>
                <c:pt idx="35">
                  <c:v>-2.9999999999999361E-2</c:v>
                </c:pt>
                <c:pt idx="36">
                  <c:v>1.0000000000000675E-2</c:v>
                </c:pt>
                <c:pt idx="37">
                  <c:v>4.0000000000000036E-2</c:v>
                </c:pt>
                <c:pt idx="38">
                  <c:v>0.40000000000000036</c:v>
                </c:pt>
                <c:pt idx="39">
                  <c:v>-6.0000000000000497E-2</c:v>
                </c:pt>
                <c:pt idx="40">
                  <c:v>9.9999999999997868E-3</c:v>
                </c:pt>
                <c:pt idx="41">
                  <c:v>0.12999999999999989</c:v>
                </c:pt>
                <c:pt idx="42">
                  <c:v>6.0000000000000497E-2</c:v>
                </c:pt>
                <c:pt idx="43">
                  <c:v>-0.10000000000000231</c:v>
                </c:pt>
                <c:pt idx="44">
                  <c:v>-7.0000000000002061E-2</c:v>
                </c:pt>
                <c:pt idx="45">
                  <c:v>4.9999999999998934E-2</c:v>
                </c:pt>
                <c:pt idx="46">
                  <c:v>0</c:v>
                </c:pt>
                <c:pt idx="47">
                  <c:v>-6.9999999999999396E-2</c:v>
                </c:pt>
                <c:pt idx="48">
                  <c:v>-5.0000000000002487E-2</c:v>
                </c:pt>
                <c:pt idx="49">
                  <c:v>6.0000000000000497E-2</c:v>
                </c:pt>
                <c:pt idx="50">
                  <c:v>1.9999999999997797E-2</c:v>
                </c:pt>
                <c:pt idx="51">
                  <c:v>-0.10999999999999943</c:v>
                </c:pt>
                <c:pt idx="52">
                  <c:v>-1.9999999999999574E-2</c:v>
                </c:pt>
                <c:pt idx="53">
                  <c:v>5.0000000000001599E-2</c:v>
                </c:pt>
                <c:pt idx="54">
                  <c:v>1.000000000000334E-2</c:v>
                </c:pt>
                <c:pt idx="55">
                  <c:v>-5.9999999999999609E-2</c:v>
                </c:pt>
                <c:pt idx="56">
                  <c:v>-8.9999999999998082E-2</c:v>
                </c:pt>
                <c:pt idx="57">
                  <c:v>-6.9999999999998508E-2</c:v>
                </c:pt>
                <c:pt idx="58">
                  <c:v>-0.10999999999999943</c:v>
                </c:pt>
                <c:pt idx="59">
                  <c:v>-2.9999999999999361E-2</c:v>
                </c:pt>
                <c:pt idx="60">
                  <c:v>-3.0000000000001137E-2</c:v>
                </c:pt>
                <c:pt idx="61">
                  <c:v>-0.78000000000000114</c:v>
                </c:pt>
                <c:pt idx="62">
                  <c:v>-2.0000000000000462E-2</c:v>
                </c:pt>
                <c:pt idx="63">
                  <c:v>-9.9999999999997868E-3</c:v>
                </c:pt>
                <c:pt idx="64">
                  <c:v>1.9999999999999574E-2</c:v>
                </c:pt>
                <c:pt idx="65">
                  <c:v>3.0000000000001137E-2</c:v>
                </c:pt>
                <c:pt idx="66">
                  <c:v>-2.9999999999999361E-2</c:v>
                </c:pt>
                <c:pt idx="67">
                  <c:v>-4.9999999999998934E-2</c:v>
                </c:pt>
                <c:pt idx="68">
                  <c:v>0.3199999999999994</c:v>
                </c:pt>
                <c:pt idx="69">
                  <c:v>-0.30000000000000071</c:v>
                </c:pt>
                <c:pt idx="70">
                  <c:v>-3.9999999999997371E-2</c:v>
                </c:pt>
                <c:pt idx="71">
                  <c:v>9.9999999999997868E-3</c:v>
                </c:pt>
                <c:pt idx="72">
                  <c:v>9.9999999999999645E-2</c:v>
                </c:pt>
                <c:pt idx="73">
                  <c:v>-5.0000000000000711E-2</c:v>
                </c:pt>
                <c:pt idx="74">
                  <c:v>6.0000000000000497E-2</c:v>
                </c:pt>
                <c:pt idx="75">
                  <c:v>-2.0000000000000462E-2</c:v>
                </c:pt>
                <c:pt idx="76">
                  <c:v>9.9999999999999645E-2</c:v>
                </c:pt>
                <c:pt idx="77">
                  <c:v>0.13999999999999879</c:v>
                </c:pt>
                <c:pt idx="78">
                  <c:v>-7.9999999999999183E-2</c:v>
                </c:pt>
                <c:pt idx="79">
                  <c:v>-0.15999999999999925</c:v>
                </c:pt>
                <c:pt idx="80">
                  <c:v>-0.37999999999999901</c:v>
                </c:pt>
                <c:pt idx="81">
                  <c:v>-0.28000000000000114</c:v>
                </c:pt>
                <c:pt idx="82">
                  <c:v>-0.18999999999999773</c:v>
                </c:pt>
                <c:pt idx="83">
                  <c:v>-8.0000000000000071E-2</c:v>
                </c:pt>
                <c:pt idx="84">
                  <c:v>-1.9999999999999574E-2</c:v>
                </c:pt>
                <c:pt idx="85">
                  <c:v>-0.19999999999999929</c:v>
                </c:pt>
                <c:pt idx="86">
                  <c:v>-0.17000000000000082</c:v>
                </c:pt>
                <c:pt idx="87">
                  <c:v>9.9999999999999645E-2</c:v>
                </c:pt>
                <c:pt idx="88">
                  <c:v>0.14000000000000057</c:v>
                </c:pt>
                <c:pt idx="89">
                  <c:v>0.21000000000000085</c:v>
                </c:pt>
                <c:pt idx="90">
                  <c:v>-0.12999999999999989</c:v>
                </c:pt>
                <c:pt idx="91">
                  <c:v>-5.0000000000000711E-2</c:v>
                </c:pt>
                <c:pt idx="92">
                  <c:v>0.25999999999999801</c:v>
                </c:pt>
                <c:pt idx="93">
                  <c:v>-0.17999999999999972</c:v>
                </c:pt>
                <c:pt idx="94">
                  <c:v>-0.10000000000000142</c:v>
                </c:pt>
                <c:pt idx="95">
                  <c:v>-9.0000000000001634E-2</c:v>
                </c:pt>
                <c:pt idx="96">
                  <c:v>-0.12000000000000011</c:v>
                </c:pt>
                <c:pt idx="97">
                  <c:v>0.33999999999999986</c:v>
                </c:pt>
                <c:pt idx="98">
                  <c:v>-0.19999999999999929</c:v>
                </c:pt>
                <c:pt idx="99">
                  <c:v>0.28999999999999915</c:v>
                </c:pt>
                <c:pt idx="100">
                  <c:v>-0.38000000000000078</c:v>
                </c:pt>
                <c:pt idx="101">
                  <c:v>-0.34999999999999964</c:v>
                </c:pt>
                <c:pt idx="102">
                  <c:v>0</c:v>
                </c:pt>
                <c:pt idx="103">
                  <c:v>-0.44000000000000128</c:v>
                </c:pt>
                <c:pt idx="104">
                  <c:v>-0.78999999999999915</c:v>
                </c:pt>
                <c:pt idx="105">
                  <c:v>-0.6499999999999968</c:v>
                </c:pt>
                <c:pt idx="106">
                  <c:v>-0.28000000000000114</c:v>
                </c:pt>
                <c:pt idx="107">
                  <c:v>-1.1099999999999994</c:v>
                </c:pt>
                <c:pt idx="108">
                  <c:v>-0.41000000000000014</c:v>
                </c:pt>
                <c:pt idx="109">
                  <c:v>2.000000000000135E-2</c:v>
                </c:pt>
                <c:pt idx="110">
                  <c:v>-0.28999999999999915</c:v>
                </c:pt>
                <c:pt idx="111">
                  <c:v>0.17999999999999972</c:v>
                </c:pt>
                <c:pt idx="112">
                  <c:v>-0.42999999999999794</c:v>
                </c:pt>
                <c:pt idx="113">
                  <c:v>8.9999999999999858E-2</c:v>
                </c:pt>
                <c:pt idx="114">
                  <c:v>-0.24000000000000021</c:v>
                </c:pt>
                <c:pt idx="115">
                  <c:v>-1.1000000000000014</c:v>
                </c:pt>
                <c:pt idx="116">
                  <c:v>-0.52000000000000135</c:v>
                </c:pt>
                <c:pt idx="117">
                  <c:v>0.31999999999999673</c:v>
                </c:pt>
                <c:pt idx="118">
                  <c:v>8.0000000000001847E-2</c:v>
                </c:pt>
                <c:pt idx="119">
                  <c:v>-0.77000000000000135</c:v>
                </c:pt>
                <c:pt idx="120">
                  <c:v>-0.92999999999999794</c:v>
                </c:pt>
                <c:pt idx="121">
                  <c:v>-0.65000000000000213</c:v>
                </c:pt>
                <c:pt idx="122">
                  <c:v>-0.59999999999999964</c:v>
                </c:pt>
                <c:pt idx="123">
                  <c:v>0.41999999999999993</c:v>
                </c:pt>
                <c:pt idx="124">
                  <c:v>-0.41999999999999993</c:v>
                </c:pt>
                <c:pt idx="125">
                  <c:v>-0.33000000000000007</c:v>
                </c:pt>
                <c:pt idx="126">
                  <c:v>-0.87000000000000277</c:v>
                </c:pt>
                <c:pt idx="127">
                  <c:v>-0.43000000000000149</c:v>
                </c:pt>
                <c:pt idx="128">
                  <c:v>-1.2100000000000009</c:v>
                </c:pt>
                <c:pt idx="129">
                  <c:v>-1.5899999999999999</c:v>
                </c:pt>
                <c:pt idx="130">
                  <c:v>-2.6499999999999968</c:v>
                </c:pt>
                <c:pt idx="131">
                  <c:v>-1.5400000000000027</c:v>
                </c:pt>
                <c:pt idx="132">
                  <c:v>-1.2100000000000009</c:v>
                </c:pt>
                <c:pt idx="133">
                  <c:v>-2.0299999999999994</c:v>
                </c:pt>
                <c:pt idx="134">
                  <c:v>-2.240000000000002</c:v>
                </c:pt>
                <c:pt idx="135">
                  <c:v>-1.879999999999999</c:v>
                </c:pt>
                <c:pt idx="136">
                  <c:v>-2.1999999999999993</c:v>
                </c:pt>
                <c:pt idx="137">
                  <c:v>-2.3200000000000021</c:v>
                </c:pt>
                <c:pt idx="138">
                  <c:v>-2.5799999999999983</c:v>
                </c:pt>
                <c:pt idx="139">
                  <c:v>-2.9700000000000006</c:v>
                </c:pt>
                <c:pt idx="140">
                  <c:v>-2.5999999999999996</c:v>
                </c:pt>
                <c:pt idx="141">
                  <c:v>-2.6699999999999982</c:v>
                </c:pt>
                <c:pt idx="142">
                  <c:v>-2.4800000000000004</c:v>
                </c:pt>
                <c:pt idx="143">
                  <c:v>-2.3200000000000003</c:v>
                </c:pt>
                <c:pt idx="144">
                  <c:v>-1.2699999999999996</c:v>
                </c:pt>
                <c:pt idx="145">
                  <c:v>-0.86999999999999744</c:v>
                </c:pt>
                <c:pt idx="146">
                  <c:v>-3.120000000000001</c:v>
                </c:pt>
                <c:pt idx="147">
                  <c:v>-3.0699999999999967</c:v>
                </c:pt>
                <c:pt idx="148">
                  <c:v>-2.2599999999999998</c:v>
                </c:pt>
                <c:pt idx="149">
                  <c:v>-2.1500000000000021</c:v>
                </c:pt>
                <c:pt idx="150">
                  <c:v>-2.7199999999999989</c:v>
                </c:pt>
                <c:pt idx="151">
                  <c:v>-1.2099999999999973</c:v>
                </c:pt>
                <c:pt idx="152">
                  <c:v>-2.2900000000000009</c:v>
                </c:pt>
                <c:pt idx="153">
                  <c:v>-1.5400000000000009</c:v>
                </c:pt>
                <c:pt idx="154">
                  <c:v>-1.2299999999999969</c:v>
                </c:pt>
                <c:pt idx="155">
                  <c:v>-0.26999999999999957</c:v>
                </c:pt>
                <c:pt idx="156">
                  <c:v>-1.629999999999999</c:v>
                </c:pt>
                <c:pt idx="157">
                  <c:v>-1.8199999999999967</c:v>
                </c:pt>
                <c:pt idx="158">
                  <c:v>-1.6799999999999926</c:v>
                </c:pt>
                <c:pt idx="159">
                  <c:v>-0.91000000000000014</c:v>
                </c:pt>
                <c:pt idx="160">
                  <c:v>-1.2300000000000004</c:v>
                </c:pt>
                <c:pt idx="161">
                  <c:v>-1.509999999999998</c:v>
                </c:pt>
                <c:pt idx="162">
                  <c:v>-1.2599999999999998</c:v>
                </c:pt>
                <c:pt idx="163">
                  <c:v>-0.91000000000000014</c:v>
                </c:pt>
                <c:pt idx="164">
                  <c:v>-0.40000000000000036</c:v>
                </c:pt>
                <c:pt idx="165">
                  <c:v>-0.55999999999999872</c:v>
                </c:pt>
                <c:pt idx="166">
                  <c:v>-0.45000000000000107</c:v>
                </c:pt>
                <c:pt idx="167">
                  <c:v>-0.77999999999999581</c:v>
                </c:pt>
                <c:pt idx="168">
                  <c:v>-0.47000000000000064</c:v>
                </c:pt>
                <c:pt idx="169">
                  <c:v>-0.52000000000000313</c:v>
                </c:pt>
                <c:pt idx="170">
                  <c:v>-0.78999999999999915</c:v>
                </c:pt>
                <c:pt idx="171">
                  <c:v>-0.37000000000000099</c:v>
                </c:pt>
                <c:pt idx="172">
                  <c:v>-0.73999999999999844</c:v>
                </c:pt>
                <c:pt idx="173">
                  <c:v>-0.79999999999999893</c:v>
                </c:pt>
                <c:pt idx="174">
                  <c:v>-1.0500000000000043</c:v>
                </c:pt>
                <c:pt idx="175">
                  <c:v>-0.80000000000000071</c:v>
                </c:pt>
                <c:pt idx="176">
                  <c:v>-1.1300000000000008</c:v>
                </c:pt>
                <c:pt idx="177">
                  <c:v>-0.47000000000000242</c:v>
                </c:pt>
                <c:pt idx="178">
                  <c:v>-9.9999999999980105E-3</c:v>
                </c:pt>
                <c:pt idx="179">
                  <c:v>-0.3100000000000005</c:v>
                </c:pt>
                <c:pt idx="180">
                  <c:v>-0.79999999999999893</c:v>
                </c:pt>
                <c:pt idx="181">
                  <c:v>0.16999999999999815</c:v>
                </c:pt>
                <c:pt idx="182">
                  <c:v>-0.52000000000000135</c:v>
                </c:pt>
                <c:pt idx="183">
                  <c:v>-1.1599999999999984</c:v>
                </c:pt>
                <c:pt idx="184">
                  <c:v>-0.42999999999999794</c:v>
                </c:pt>
                <c:pt idx="185">
                  <c:v>-0.58000000000000007</c:v>
                </c:pt>
                <c:pt idx="186">
                  <c:v>-0.25999999999999801</c:v>
                </c:pt>
                <c:pt idx="187">
                  <c:v>-0.46999999999999886</c:v>
                </c:pt>
                <c:pt idx="188">
                  <c:v>-0.16000000000000014</c:v>
                </c:pt>
                <c:pt idx="189">
                  <c:v>-0.85999999999999943</c:v>
                </c:pt>
                <c:pt idx="190">
                  <c:v>-0.12000000000000099</c:v>
                </c:pt>
                <c:pt idx="191">
                  <c:v>0</c:v>
                </c:pt>
                <c:pt idx="192">
                  <c:v>-0.10000000000000142</c:v>
                </c:pt>
                <c:pt idx="193">
                  <c:v>-0.2699999999999978</c:v>
                </c:pt>
                <c:pt idx="194">
                  <c:v>-8.9999999999999858E-2</c:v>
                </c:pt>
                <c:pt idx="195">
                  <c:v>-0.38999999999999702</c:v>
                </c:pt>
                <c:pt idx="196">
                  <c:v>-8.9999999999999858E-2</c:v>
                </c:pt>
                <c:pt idx="197">
                  <c:v>-0.15000000000000036</c:v>
                </c:pt>
                <c:pt idx="198">
                  <c:v>-0.65000000000000213</c:v>
                </c:pt>
                <c:pt idx="199">
                  <c:v>-0.42999999999999972</c:v>
                </c:pt>
                <c:pt idx="200">
                  <c:v>-0.22999999999999865</c:v>
                </c:pt>
                <c:pt idx="201">
                  <c:v>-0.7099999999999973</c:v>
                </c:pt>
                <c:pt idx="202">
                  <c:v>-0.65999999999999837</c:v>
                </c:pt>
                <c:pt idx="203">
                  <c:v>-0.42999999999999972</c:v>
                </c:pt>
                <c:pt idx="204">
                  <c:v>-0.55999999999999872</c:v>
                </c:pt>
                <c:pt idx="205">
                  <c:v>-0.97000000000000064</c:v>
                </c:pt>
                <c:pt idx="206">
                  <c:v>-0.21999999999999886</c:v>
                </c:pt>
                <c:pt idx="207">
                  <c:v>-0.66999999999999993</c:v>
                </c:pt>
                <c:pt idx="208">
                  <c:v>-0.41999999999999993</c:v>
                </c:pt>
                <c:pt idx="209">
                  <c:v>-0.28000000000000114</c:v>
                </c:pt>
                <c:pt idx="210">
                  <c:v>-0.25999999999999801</c:v>
                </c:pt>
                <c:pt idx="211">
                  <c:v>-9.9999999999980105E-3</c:v>
                </c:pt>
                <c:pt idx="212">
                  <c:v>-0.64999999999999858</c:v>
                </c:pt>
                <c:pt idx="213">
                  <c:v>-0.58999999999999631</c:v>
                </c:pt>
                <c:pt idx="214">
                  <c:v>0.98999999999999844</c:v>
                </c:pt>
                <c:pt idx="215">
                  <c:v>1.2199999999999989</c:v>
                </c:pt>
                <c:pt idx="216">
                  <c:v>-0.41000000000000014</c:v>
                </c:pt>
                <c:pt idx="217">
                  <c:v>-1.0300000000000011</c:v>
                </c:pt>
                <c:pt idx="218">
                  <c:v>-0.71999999999999886</c:v>
                </c:pt>
                <c:pt idx="219">
                  <c:v>-0.60999999999999943</c:v>
                </c:pt>
                <c:pt idx="220">
                  <c:v>-0.49000000000000021</c:v>
                </c:pt>
                <c:pt idx="221">
                  <c:v>-0.48000000000000043</c:v>
                </c:pt>
                <c:pt idx="222">
                  <c:v>-0.28999999999999737</c:v>
                </c:pt>
                <c:pt idx="223">
                  <c:v>0.89000000000000057</c:v>
                </c:pt>
                <c:pt idx="224">
                  <c:v>-0.29999999999999893</c:v>
                </c:pt>
                <c:pt idx="225">
                  <c:v>-2.9999999999997584E-2</c:v>
                </c:pt>
                <c:pt idx="226">
                  <c:v>0</c:v>
                </c:pt>
                <c:pt idx="227">
                  <c:v>-0.17000000000000526</c:v>
                </c:pt>
                <c:pt idx="228">
                  <c:v>-0.17000000000000171</c:v>
                </c:pt>
                <c:pt idx="229">
                  <c:v>-0.29000000000000092</c:v>
                </c:pt>
                <c:pt idx="230">
                  <c:v>1.6999999999999993</c:v>
                </c:pt>
                <c:pt idx="231">
                  <c:v>-0.17999999999999972</c:v>
                </c:pt>
                <c:pt idx="232">
                  <c:v>-0.43999999999999773</c:v>
                </c:pt>
                <c:pt idx="233">
                  <c:v>0.40999999999999659</c:v>
                </c:pt>
                <c:pt idx="234">
                  <c:v>-0.30999999999999517</c:v>
                </c:pt>
                <c:pt idx="235">
                  <c:v>-5.9999999999998721E-2</c:v>
                </c:pt>
                <c:pt idx="236">
                  <c:v>1.4100000000000037</c:v>
                </c:pt>
                <c:pt idx="237">
                  <c:v>-0.21000000000000085</c:v>
                </c:pt>
                <c:pt idx="238">
                  <c:v>0.98000000000000043</c:v>
                </c:pt>
                <c:pt idx="239">
                  <c:v>9.0000000000001634E-2</c:v>
                </c:pt>
                <c:pt idx="240">
                  <c:v>-0.12999999999999901</c:v>
                </c:pt>
                <c:pt idx="241">
                  <c:v>-9.0000000000001634E-2</c:v>
                </c:pt>
                <c:pt idx="242">
                  <c:v>-8.0000000000001847E-2</c:v>
                </c:pt>
                <c:pt idx="243">
                  <c:v>0.14000000000000057</c:v>
                </c:pt>
                <c:pt idx="244">
                  <c:v>-0.16999999999999993</c:v>
                </c:pt>
                <c:pt idx="245">
                  <c:v>-0.26000000000000156</c:v>
                </c:pt>
                <c:pt idx="246">
                  <c:v>-1.9999999999999574E-2</c:v>
                </c:pt>
                <c:pt idx="247">
                  <c:v>-8.9999999999998082E-2</c:v>
                </c:pt>
                <c:pt idx="248">
                  <c:v>-0.2300000000000022</c:v>
                </c:pt>
                <c:pt idx="249">
                  <c:v>-0.30999999999999694</c:v>
                </c:pt>
                <c:pt idx="250">
                  <c:v>1.1099999999999994</c:v>
                </c:pt>
                <c:pt idx="251">
                  <c:v>-0.21000000000000085</c:v>
                </c:pt>
                <c:pt idx="252">
                  <c:v>-0.32999999999999829</c:v>
                </c:pt>
                <c:pt idx="253">
                  <c:v>-0.11999999999999744</c:v>
                </c:pt>
                <c:pt idx="254">
                  <c:v>-0.17000000000000171</c:v>
                </c:pt>
                <c:pt idx="255">
                  <c:v>-0.16999999999999993</c:v>
                </c:pt>
                <c:pt idx="256">
                  <c:v>1.0000000000001563E-2</c:v>
                </c:pt>
                <c:pt idx="257">
                  <c:v>-0.39000000000000057</c:v>
                </c:pt>
              </c:numCache>
            </c:numRef>
          </c:yVal>
          <c:smooth val="0"/>
          <c:extLst xmlns:c16r2="http://schemas.microsoft.com/office/drawing/2015/06/chart">
            <c:ext xmlns:c16="http://schemas.microsoft.com/office/drawing/2014/chart" uri="{C3380CC4-5D6E-409C-BE32-E72D297353CC}">
              <c16:uniqueId val="{00000000-F576-4D04-ADB0-BCE52FC328F8}"/>
            </c:ext>
          </c:extLst>
        </c:ser>
        <c:dLbls>
          <c:showLegendKey val="0"/>
          <c:showVal val="0"/>
          <c:showCatName val="0"/>
          <c:showSerName val="0"/>
          <c:showPercent val="0"/>
          <c:showBubbleSize val="0"/>
        </c:dLbls>
        <c:axId val="180696128"/>
        <c:axId val="180696704"/>
      </c:scatterChart>
      <c:scatterChart>
        <c:scatterStyle val="lineMarker"/>
        <c:varyColors val="0"/>
        <c:ser>
          <c:idx val="0"/>
          <c:order val="0"/>
          <c:tx>
            <c:strRef>
              <c:f>'Quincey - Jour - Journalier'!$B$1</c:f>
              <c:strCache>
                <c:ptCount val="1"/>
                <c:pt idx="0">
                  <c:v>Moyenne journalière température</c:v>
                </c:pt>
              </c:strCache>
            </c:strRef>
          </c:tx>
          <c:spPr>
            <a:ln w="25400" cap="rnd">
              <a:noFill/>
              <a:round/>
            </a:ln>
            <a:effectLst/>
          </c:spPr>
          <c:marker>
            <c:symbol val="circle"/>
            <c:size val="5"/>
            <c:spPr>
              <a:solidFill>
                <a:schemeClr val="accent2"/>
              </a:solidFill>
              <a:ln w="9525">
                <a:solidFill>
                  <a:schemeClr val="accent2"/>
                </a:solidFill>
              </a:ln>
              <a:effectLst/>
            </c:spPr>
          </c:marker>
          <c:xVal>
            <c:numRef>
              <c:f>'Quincey - Jour - Journalier'!$A$2:$A$259</c:f>
              <c:numCache>
                <c:formatCode>m/d/yyyy</c:formatCode>
                <c:ptCount val="258"/>
                <c:pt idx="0">
                  <c:v>44944</c:v>
                </c:pt>
                <c:pt idx="1">
                  <c:v>44945</c:v>
                </c:pt>
                <c:pt idx="2">
                  <c:v>44946</c:v>
                </c:pt>
                <c:pt idx="3">
                  <c:v>44947</c:v>
                </c:pt>
                <c:pt idx="4">
                  <c:v>44948</c:v>
                </c:pt>
                <c:pt idx="5">
                  <c:v>44949</c:v>
                </c:pt>
                <c:pt idx="6">
                  <c:v>44950</c:v>
                </c:pt>
                <c:pt idx="7">
                  <c:v>44951</c:v>
                </c:pt>
                <c:pt idx="8">
                  <c:v>44952</c:v>
                </c:pt>
                <c:pt idx="9">
                  <c:v>44953</c:v>
                </c:pt>
                <c:pt idx="10">
                  <c:v>44954</c:v>
                </c:pt>
                <c:pt idx="11">
                  <c:v>44955</c:v>
                </c:pt>
                <c:pt idx="12">
                  <c:v>44956</c:v>
                </c:pt>
                <c:pt idx="13">
                  <c:v>44957</c:v>
                </c:pt>
                <c:pt idx="14">
                  <c:v>44958</c:v>
                </c:pt>
                <c:pt idx="15">
                  <c:v>44959</c:v>
                </c:pt>
                <c:pt idx="16">
                  <c:v>44960</c:v>
                </c:pt>
                <c:pt idx="17">
                  <c:v>44961</c:v>
                </c:pt>
                <c:pt idx="18">
                  <c:v>44962</c:v>
                </c:pt>
                <c:pt idx="19">
                  <c:v>44963</c:v>
                </c:pt>
                <c:pt idx="20">
                  <c:v>44964</c:v>
                </c:pt>
                <c:pt idx="21">
                  <c:v>44965</c:v>
                </c:pt>
                <c:pt idx="22">
                  <c:v>44966</c:v>
                </c:pt>
                <c:pt idx="23">
                  <c:v>44967</c:v>
                </c:pt>
                <c:pt idx="24">
                  <c:v>44968</c:v>
                </c:pt>
                <c:pt idx="25">
                  <c:v>44969</c:v>
                </c:pt>
                <c:pt idx="26">
                  <c:v>44970</c:v>
                </c:pt>
                <c:pt idx="27">
                  <c:v>44971</c:v>
                </c:pt>
                <c:pt idx="28">
                  <c:v>44972</c:v>
                </c:pt>
                <c:pt idx="29">
                  <c:v>44973</c:v>
                </c:pt>
                <c:pt idx="30">
                  <c:v>44974</c:v>
                </c:pt>
                <c:pt idx="31">
                  <c:v>44975</c:v>
                </c:pt>
                <c:pt idx="32">
                  <c:v>44976</c:v>
                </c:pt>
                <c:pt idx="33">
                  <c:v>44977</c:v>
                </c:pt>
                <c:pt idx="34">
                  <c:v>44978</c:v>
                </c:pt>
                <c:pt idx="35">
                  <c:v>44979</c:v>
                </c:pt>
                <c:pt idx="36">
                  <c:v>44980</c:v>
                </c:pt>
                <c:pt idx="37">
                  <c:v>44981</c:v>
                </c:pt>
                <c:pt idx="38">
                  <c:v>44982</c:v>
                </c:pt>
                <c:pt idx="39">
                  <c:v>44983</c:v>
                </c:pt>
                <c:pt idx="40">
                  <c:v>44984</c:v>
                </c:pt>
                <c:pt idx="41">
                  <c:v>44985</c:v>
                </c:pt>
                <c:pt idx="42">
                  <c:v>44986</c:v>
                </c:pt>
                <c:pt idx="43">
                  <c:v>44987</c:v>
                </c:pt>
                <c:pt idx="44">
                  <c:v>44988</c:v>
                </c:pt>
                <c:pt idx="45">
                  <c:v>44989</c:v>
                </c:pt>
                <c:pt idx="46">
                  <c:v>44990</c:v>
                </c:pt>
                <c:pt idx="47">
                  <c:v>44991</c:v>
                </c:pt>
                <c:pt idx="48">
                  <c:v>44992</c:v>
                </c:pt>
                <c:pt idx="49">
                  <c:v>44993</c:v>
                </c:pt>
                <c:pt idx="50">
                  <c:v>44994</c:v>
                </c:pt>
                <c:pt idx="51">
                  <c:v>44995</c:v>
                </c:pt>
                <c:pt idx="52">
                  <c:v>44996</c:v>
                </c:pt>
                <c:pt idx="53">
                  <c:v>44997</c:v>
                </c:pt>
                <c:pt idx="54">
                  <c:v>44998</c:v>
                </c:pt>
                <c:pt idx="55">
                  <c:v>44999</c:v>
                </c:pt>
                <c:pt idx="56">
                  <c:v>45000</c:v>
                </c:pt>
                <c:pt idx="57">
                  <c:v>45001</c:v>
                </c:pt>
                <c:pt idx="58">
                  <c:v>45002</c:v>
                </c:pt>
                <c:pt idx="59">
                  <c:v>45003</c:v>
                </c:pt>
                <c:pt idx="60">
                  <c:v>45004</c:v>
                </c:pt>
                <c:pt idx="61">
                  <c:v>45005</c:v>
                </c:pt>
                <c:pt idx="62">
                  <c:v>45006</c:v>
                </c:pt>
                <c:pt idx="63">
                  <c:v>45007</c:v>
                </c:pt>
                <c:pt idx="64">
                  <c:v>45008</c:v>
                </c:pt>
                <c:pt idx="65">
                  <c:v>45009</c:v>
                </c:pt>
                <c:pt idx="66">
                  <c:v>45010</c:v>
                </c:pt>
                <c:pt idx="67">
                  <c:v>45011</c:v>
                </c:pt>
                <c:pt idx="68">
                  <c:v>45012</c:v>
                </c:pt>
                <c:pt idx="69">
                  <c:v>45013</c:v>
                </c:pt>
                <c:pt idx="70">
                  <c:v>45014</c:v>
                </c:pt>
                <c:pt idx="71">
                  <c:v>45015</c:v>
                </c:pt>
                <c:pt idx="72">
                  <c:v>45016</c:v>
                </c:pt>
                <c:pt idx="73">
                  <c:v>45017</c:v>
                </c:pt>
                <c:pt idx="74">
                  <c:v>45018</c:v>
                </c:pt>
                <c:pt idx="75">
                  <c:v>45019</c:v>
                </c:pt>
                <c:pt idx="76">
                  <c:v>45020</c:v>
                </c:pt>
                <c:pt idx="77">
                  <c:v>45021</c:v>
                </c:pt>
                <c:pt idx="78">
                  <c:v>45022</c:v>
                </c:pt>
                <c:pt idx="79">
                  <c:v>45023</c:v>
                </c:pt>
                <c:pt idx="80">
                  <c:v>45024</c:v>
                </c:pt>
                <c:pt idx="81">
                  <c:v>45025</c:v>
                </c:pt>
                <c:pt idx="82">
                  <c:v>45026</c:v>
                </c:pt>
                <c:pt idx="83">
                  <c:v>45027</c:v>
                </c:pt>
                <c:pt idx="84">
                  <c:v>45028</c:v>
                </c:pt>
                <c:pt idx="85">
                  <c:v>45029</c:v>
                </c:pt>
                <c:pt idx="86">
                  <c:v>45030</c:v>
                </c:pt>
                <c:pt idx="87">
                  <c:v>45031</c:v>
                </c:pt>
                <c:pt idx="88">
                  <c:v>45032</c:v>
                </c:pt>
                <c:pt idx="89">
                  <c:v>45033</c:v>
                </c:pt>
                <c:pt idx="90">
                  <c:v>45034</c:v>
                </c:pt>
                <c:pt idx="91">
                  <c:v>45035</c:v>
                </c:pt>
                <c:pt idx="92">
                  <c:v>45036</c:v>
                </c:pt>
                <c:pt idx="93">
                  <c:v>45037</c:v>
                </c:pt>
                <c:pt idx="94">
                  <c:v>45038</c:v>
                </c:pt>
                <c:pt idx="95">
                  <c:v>45039</c:v>
                </c:pt>
                <c:pt idx="96">
                  <c:v>45040</c:v>
                </c:pt>
                <c:pt idx="97">
                  <c:v>45041</c:v>
                </c:pt>
                <c:pt idx="98">
                  <c:v>45042</c:v>
                </c:pt>
                <c:pt idx="99">
                  <c:v>45043</c:v>
                </c:pt>
                <c:pt idx="100">
                  <c:v>45044</c:v>
                </c:pt>
                <c:pt idx="101">
                  <c:v>45045</c:v>
                </c:pt>
                <c:pt idx="102">
                  <c:v>45046</c:v>
                </c:pt>
                <c:pt idx="103">
                  <c:v>45047</c:v>
                </c:pt>
                <c:pt idx="104">
                  <c:v>45048</c:v>
                </c:pt>
                <c:pt idx="105">
                  <c:v>45049</c:v>
                </c:pt>
                <c:pt idx="106">
                  <c:v>45050</c:v>
                </c:pt>
                <c:pt idx="107">
                  <c:v>45051</c:v>
                </c:pt>
                <c:pt idx="108">
                  <c:v>45052</c:v>
                </c:pt>
                <c:pt idx="109">
                  <c:v>45053</c:v>
                </c:pt>
                <c:pt idx="110">
                  <c:v>45054</c:v>
                </c:pt>
                <c:pt idx="111">
                  <c:v>45055</c:v>
                </c:pt>
                <c:pt idx="112">
                  <c:v>45056</c:v>
                </c:pt>
                <c:pt idx="113">
                  <c:v>45057</c:v>
                </c:pt>
                <c:pt idx="114">
                  <c:v>45058</c:v>
                </c:pt>
                <c:pt idx="115">
                  <c:v>45059</c:v>
                </c:pt>
                <c:pt idx="116">
                  <c:v>45060</c:v>
                </c:pt>
                <c:pt idx="117">
                  <c:v>45061</c:v>
                </c:pt>
                <c:pt idx="118">
                  <c:v>45062</c:v>
                </c:pt>
                <c:pt idx="119">
                  <c:v>45063</c:v>
                </c:pt>
                <c:pt idx="120">
                  <c:v>45064</c:v>
                </c:pt>
                <c:pt idx="121">
                  <c:v>45065</c:v>
                </c:pt>
                <c:pt idx="122">
                  <c:v>45066</c:v>
                </c:pt>
                <c:pt idx="123">
                  <c:v>45067</c:v>
                </c:pt>
                <c:pt idx="124">
                  <c:v>45068</c:v>
                </c:pt>
                <c:pt idx="125">
                  <c:v>45069</c:v>
                </c:pt>
                <c:pt idx="126">
                  <c:v>45070</c:v>
                </c:pt>
                <c:pt idx="127">
                  <c:v>45071</c:v>
                </c:pt>
                <c:pt idx="128">
                  <c:v>45072</c:v>
                </c:pt>
                <c:pt idx="129">
                  <c:v>45073</c:v>
                </c:pt>
                <c:pt idx="130">
                  <c:v>45074</c:v>
                </c:pt>
                <c:pt idx="131">
                  <c:v>45075</c:v>
                </c:pt>
                <c:pt idx="132">
                  <c:v>45076</c:v>
                </c:pt>
                <c:pt idx="133">
                  <c:v>45077</c:v>
                </c:pt>
                <c:pt idx="134">
                  <c:v>45078</c:v>
                </c:pt>
                <c:pt idx="135">
                  <c:v>45079</c:v>
                </c:pt>
                <c:pt idx="136">
                  <c:v>45080</c:v>
                </c:pt>
                <c:pt idx="137">
                  <c:v>45081</c:v>
                </c:pt>
                <c:pt idx="138">
                  <c:v>45082</c:v>
                </c:pt>
                <c:pt idx="139">
                  <c:v>45083</c:v>
                </c:pt>
                <c:pt idx="140">
                  <c:v>45084</c:v>
                </c:pt>
                <c:pt idx="141">
                  <c:v>45085</c:v>
                </c:pt>
                <c:pt idx="142">
                  <c:v>45086</c:v>
                </c:pt>
                <c:pt idx="143">
                  <c:v>45087</c:v>
                </c:pt>
                <c:pt idx="144">
                  <c:v>45088</c:v>
                </c:pt>
                <c:pt idx="145">
                  <c:v>45089</c:v>
                </c:pt>
                <c:pt idx="146">
                  <c:v>45090</c:v>
                </c:pt>
                <c:pt idx="147">
                  <c:v>45091</c:v>
                </c:pt>
                <c:pt idx="148">
                  <c:v>45092</c:v>
                </c:pt>
                <c:pt idx="149">
                  <c:v>45093</c:v>
                </c:pt>
                <c:pt idx="150">
                  <c:v>45094</c:v>
                </c:pt>
                <c:pt idx="151">
                  <c:v>45095</c:v>
                </c:pt>
                <c:pt idx="152">
                  <c:v>45096</c:v>
                </c:pt>
                <c:pt idx="153">
                  <c:v>45097</c:v>
                </c:pt>
                <c:pt idx="154">
                  <c:v>45098</c:v>
                </c:pt>
                <c:pt idx="155">
                  <c:v>45099</c:v>
                </c:pt>
                <c:pt idx="156">
                  <c:v>45100</c:v>
                </c:pt>
                <c:pt idx="157">
                  <c:v>45101</c:v>
                </c:pt>
                <c:pt idx="158">
                  <c:v>45102</c:v>
                </c:pt>
                <c:pt idx="159">
                  <c:v>45103</c:v>
                </c:pt>
                <c:pt idx="160">
                  <c:v>45104</c:v>
                </c:pt>
                <c:pt idx="161">
                  <c:v>45105</c:v>
                </c:pt>
                <c:pt idx="162">
                  <c:v>45106</c:v>
                </c:pt>
                <c:pt idx="163">
                  <c:v>45107</c:v>
                </c:pt>
                <c:pt idx="164">
                  <c:v>45108</c:v>
                </c:pt>
                <c:pt idx="165">
                  <c:v>45109</c:v>
                </c:pt>
                <c:pt idx="166">
                  <c:v>45110</c:v>
                </c:pt>
                <c:pt idx="167">
                  <c:v>45111</c:v>
                </c:pt>
                <c:pt idx="168">
                  <c:v>45112</c:v>
                </c:pt>
                <c:pt idx="169">
                  <c:v>45113</c:v>
                </c:pt>
                <c:pt idx="170">
                  <c:v>45114</c:v>
                </c:pt>
                <c:pt idx="171">
                  <c:v>45115</c:v>
                </c:pt>
                <c:pt idx="172">
                  <c:v>45116</c:v>
                </c:pt>
                <c:pt idx="173">
                  <c:v>45117</c:v>
                </c:pt>
                <c:pt idx="174">
                  <c:v>45118</c:v>
                </c:pt>
                <c:pt idx="175">
                  <c:v>45119</c:v>
                </c:pt>
                <c:pt idx="176">
                  <c:v>45120</c:v>
                </c:pt>
                <c:pt idx="177">
                  <c:v>45121</c:v>
                </c:pt>
                <c:pt idx="178">
                  <c:v>45122</c:v>
                </c:pt>
                <c:pt idx="179">
                  <c:v>45123</c:v>
                </c:pt>
                <c:pt idx="180">
                  <c:v>45124</c:v>
                </c:pt>
                <c:pt idx="181">
                  <c:v>45125</c:v>
                </c:pt>
                <c:pt idx="182">
                  <c:v>45126</c:v>
                </c:pt>
                <c:pt idx="183">
                  <c:v>45127</c:v>
                </c:pt>
                <c:pt idx="184">
                  <c:v>45128</c:v>
                </c:pt>
                <c:pt idx="185">
                  <c:v>45129</c:v>
                </c:pt>
                <c:pt idx="186">
                  <c:v>45130</c:v>
                </c:pt>
                <c:pt idx="187">
                  <c:v>45131</c:v>
                </c:pt>
                <c:pt idx="188">
                  <c:v>45132</c:v>
                </c:pt>
                <c:pt idx="189">
                  <c:v>45133</c:v>
                </c:pt>
                <c:pt idx="190">
                  <c:v>45134</c:v>
                </c:pt>
                <c:pt idx="191">
                  <c:v>45135</c:v>
                </c:pt>
                <c:pt idx="192">
                  <c:v>45136</c:v>
                </c:pt>
                <c:pt idx="193">
                  <c:v>45137</c:v>
                </c:pt>
                <c:pt idx="194">
                  <c:v>45138</c:v>
                </c:pt>
                <c:pt idx="195">
                  <c:v>45139</c:v>
                </c:pt>
                <c:pt idx="196">
                  <c:v>45140</c:v>
                </c:pt>
                <c:pt idx="197">
                  <c:v>45141</c:v>
                </c:pt>
                <c:pt idx="198">
                  <c:v>45142</c:v>
                </c:pt>
                <c:pt idx="199">
                  <c:v>45143</c:v>
                </c:pt>
                <c:pt idx="200">
                  <c:v>45144</c:v>
                </c:pt>
                <c:pt idx="201">
                  <c:v>45145</c:v>
                </c:pt>
                <c:pt idx="202">
                  <c:v>45146</c:v>
                </c:pt>
                <c:pt idx="203">
                  <c:v>45147</c:v>
                </c:pt>
                <c:pt idx="204">
                  <c:v>45148</c:v>
                </c:pt>
                <c:pt idx="205">
                  <c:v>45149</c:v>
                </c:pt>
                <c:pt idx="206">
                  <c:v>45150</c:v>
                </c:pt>
                <c:pt idx="207">
                  <c:v>45151</c:v>
                </c:pt>
                <c:pt idx="208">
                  <c:v>45152</c:v>
                </c:pt>
                <c:pt idx="209">
                  <c:v>45153</c:v>
                </c:pt>
                <c:pt idx="210">
                  <c:v>45154</c:v>
                </c:pt>
                <c:pt idx="211">
                  <c:v>45155</c:v>
                </c:pt>
                <c:pt idx="212">
                  <c:v>45156</c:v>
                </c:pt>
                <c:pt idx="213">
                  <c:v>45157</c:v>
                </c:pt>
                <c:pt idx="214">
                  <c:v>45158</c:v>
                </c:pt>
                <c:pt idx="215">
                  <c:v>45159</c:v>
                </c:pt>
                <c:pt idx="216">
                  <c:v>45160</c:v>
                </c:pt>
                <c:pt idx="217">
                  <c:v>45161</c:v>
                </c:pt>
                <c:pt idx="218">
                  <c:v>45162</c:v>
                </c:pt>
                <c:pt idx="219">
                  <c:v>45163</c:v>
                </c:pt>
                <c:pt idx="220">
                  <c:v>45164</c:v>
                </c:pt>
                <c:pt idx="221">
                  <c:v>45165</c:v>
                </c:pt>
                <c:pt idx="222">
                  <c:v>45166</c:v>
                </c:pt>
                <c:pt idx="223">
                  <c:v>45167</c:v>
                </c:pt>
                <c:pt idx="224">
                  <c:v>45168</c:v>
                </c:pt>
                <c:pt idx="225">
                  <c:v>45169</c:v>
                </c:pt>
                <c:pt idx="226">
                  <c:v>45170</c:v>
                </c:pt>
                <c:pt idx="227">
                  <c:v>45171</c:v>
                </c:pt>
                <c:pt idx="228">
                  <c:v>45172</c:v>
                </c:pt>
                <c:pt idx="229">
                  <c:v>45173</c:v>
                </c:pt>
                <c:pt idx="230">
                  <c:v>45174</c:v>
                </c:pt>
                <c:pt idx="231">
                  <c:v>45175</c:v>
                </c:pt>
                <c:pt idx="232">
                  <c:v>45176</c:v>
                </c:pt>
                <c:pt idx="233">
                  <c:v>45177</c:v>
                </c:pt>
                <c:pt idx="234">
                  <c:v>45178</c:v>
                </c:pt>
                <c:pt idx="235">
                  <c:v>45179</c:v>
                </c:pt>
                <c:pt idx="236">
                  <c:v>45180</c:v>
                </c:pt>
                <c:pt idx="237">
                  <c:v>45181</c:v>
                </c:pt>
                <c:pt idx="238">
                  <c:v>45182</c:v>
                </c:pt>
                <c:pt idx="239">
                  <c:v>45183</c:v>
                </c:pt>
                <c:pt idx="240">
                  <c:v>45184</c:v>
                </c:pt>
                <c:pt idx="241">
                  <c:v>45185</c:v>
                </c:pt>
                <c:pt idx="242">
                  <c:v>45186</c:v>
                </c:pt>
                <c:pt idx="243">
                  <c:v>45187</c:v>
                </c:pt>
                <c:pt idx="244">
                  <c:v>45188</c:v>
                </c:pt>
                <c:pt idx="245">
                  <c:v>45189</c:v>
                </c:pt>
                <c:pt idx="246">
                  <c:v>45190</c:v>
                </c:pt>
                <c:pt idx="247">
                  <c:v>45191</c:v>
                </c:pt>
                <c:pt idx="248">
                  <c:v>45192</c:v>
                </c:pt>
                <c:pt idx="249">
                  <c:v>45193</c:v>
                </c:pt>
                <c:pt idx="250">
                  <c:v>45194</c:v>
                </c:pt>
                <c:pt idx="251">
                  <c:v>45195</c:v>
                </c:pt>
                <c:pt idx="252">
                  <c:v>45196</c:v>
                </c:pt>
                <c:pt idx="253">
                  <c:v>45197</c:v>
                </c:pt>
                <c:pt idx="254">
                  <c:v>45198</c:v>
                </c:pt>
                <c:pt idx="255">
                  <c:v>45199</c:v>
                </c:pt>
                <c:pt idx="256">
                  <c:v>45200</c:v>
                </c:pt>
                <c:pt idx="257">
                  <c:v>45201</c:v>
                </c:pt>
              </c:numCache>
            </c:numRef>
          </c:xVal>
          <c:yVal>
            <c:numRef>
              <c:f>'Quincey - Jour - Journalier'!$B$2:$B$259</c:f>
              <c:numCache>
                <c:formatCode>General</c:formatCode>
                <c:ptCount val="258"/>
                <c:pt idx="0">
                  <c:v>2.2388888888888889</c:v>
                </c:pt>
                <c:pt idx="1">
                  <c:v>1.8499999999999999</c:v>
                </c:pt>
                <c:pt idx="2">
                  <c:v>0.92666666666666664</c:v>
                </c:pt>
                <c:pt idx="3">
                  <c:v>2.0877777777777777</c:v>
                </c:pt>
                <c:pt idx="4">
                  <c:v>0.60999999999999988</c:v>
                </c:pt>
                <c:pt idx="5">
                  <c:v>1.931111111111111</c:v>
                </c:pt>
                <c:pt idx="6">
                  <c:v>2.5333333333333332</c:v>
                </c:pt>
                <c:pt idx="7">
                  <c:v>1.6188888888888888</c:v>
                </c:pt>
                <c:pt idx="8">
                  <c:v>-5.2222222222222232E-2</c:v>
                </c:pt>
                <c:pt idx="9">
                  <c:v>4.0233333333333334</c:v>
                </c:pt>
                <c:pt idx="10">
                  <c:v>3.5177777777777783</c:v>
                </c:pt>
                <c:pt idx="11">
                  <c:v>0.89111111111111108</c:v>
                </c:pt>
                <c:pt idx="12">
                  <c:v>3.8011111111111111</c:v>
                </c:pt>
                <c:pt idx="13">
                  <c:v>5.61</c:v>
                </c:pt>
                <c:pt idx="14">
                  <c:v>7.3522222222222222</c:v>
                </c:pt>
                <c:pt idx="15">
                  <c:v>7.0811111111111105</c:v>
                </c:pt>
                <c:pt idx="16">
                  <c:v>7.9544444444444444</c:v>
                </c:pt>
                <c:pt idx="17">
                  <c:v>8.7644444444444449</c:v>
                </c:pt>
                <c:pt idx="18">
                  <c:v>7.431111111111111</c:v>
                </c:pt>
                <c:pt idx="19">
                  <c:v>4.4450000000000003</c:v>
                </c:pt>
                <c:pt idx="20">
                  <c:v>2.6981818181818182</c:v>
                </c:pt>
                <c:pt idx="21">
                  <c:v>1.2363636363636363</c:v>
                </c:pt>
                <c:pt idx="22">
                  <c:v>0.46399999999999986</c:v>
                </c:pt>
                <c:pt idx="23">
                  <c:v>2.3681818181818182</c:v>
                </c:pt>
                <c:pt idx="24">
                  <c:v>5.0820000000000007</c:v>
                </c:pt>
                <c:pt idx="25">
                  <c:v>7.5849999999999991</c:v>
                </c:pt>
                <c:pt idx="26">
                  <c:v>5.3400000000000007</c:v>
                </c:pt>
                <c:pt idx="27">
                  <c:v>5.6145454545454543</c:v>
                </c:pt>
                <c:pt idx="28">
                  <c:v>7.7399999999999984</c:v>
                </c:pt>
                <c:pt idx="29">
                  <c:v>10.24</c:v>
                </c:pt>
                <c:pt idx="30">
                  <c:v>11.298888888888889</c:v>
                </c:pt>
                <c:pt idx="31">
                  <c:v>11.06</c:v>
                </c:pt>
                <c:pt idx="32">
                  <c:v>10.874545454545455</c:v>
                </c:pt>
                <c:pt idx="33">
                  <c:v>9.9509090909090911</c:v>
                </c:pt>
                <c:pt idx="34">
                  <c:v>7.9545454545454541</c:v>
                </c:pt>
                <c:pt idx="35">
                  <c:v>9.8790909090909107</c:v>
                </c:pt>
                <c:pt idx="36">
                  <c:v>9.5809090909090902</c:v>
                </c:pt>
                <c:pt idx="37">
                  <c:v>7.5045454545454557</c:v>
                </c:pt>
                <c:pt idx="38">
                  <c:v>5.6518181818181814</c:v>
                </c:pt>
                <c:pt idx="39">
                  <c:v>2.3227272727272732</c:v>
                </c:pt>
                <c:pt idx="40">
                  <c:v>3.5818181818181816</c:v>
                </c:pt>
                <c:pt idx="41">
                  <c:v>2.1181818181818182</c:v>
                </c:pt>
                <c:pt idx="42">
                  <c:v>3.9990909090909086</c:v>
                </c:pt>
                <c:pt idx="43">
                  <c:v>5.2836363636363641</c:v>
                </c:pt>
                <c:pt idx="44">
                  <c:v>5.9845454545454553</c:v>
                </c:pt>
                <c:pt idx="45">
                  <c:v>3.3772727272727279</c:v>
                </c:pt>
                <c:pt idx="46">
                  <c:v>5.16</c:v>
                </c:pt>
                <c:pt idx="47">
                  <c:v>4.5890909090909089</c:v>
                </c:pt>
                <c:pt idx="48">
                  <c:v>6.3881818181818177</c:v>
                </c:pt>
                <c:pt idx="49">
                  <c:v>11.020000000000001</c:v>
                </c:pt>
                <c:pt idx="50">
                  <c:v>12.438181818181818</c:v>
                </c:pt>
                <c:pt idx="51">
                  <c:v>7.9572727272727262</c:v>
                </c:pt>
                <c:pt idx="52">
                  <c:v>5.69</c:v>
                </c:pt>
                <c:pt idx="53">
                  <c:v>12.116363636363637</c:v>
                </c:pt>
                <c:pt idx="54">
                  <c:v>14.156363636363636</c:v>
                </c:pt>
                <c:pt idx="55">
                  <c:v>8.9336363636363654</c:v>
                </c:pt>
                <c:pt idx="56">
                  <c:v>7.498333333333334</c:v>
                </c:pt>
                <c:pt idx="57">
                  <c:v>11.479166666666666</c:v>
                </c:pt>
                <c:pt idx="58">
                  <c:v>13.734999999999999</c:v>
                </c:pt>
                <c:pt idx="59">
                  <c:v>13.801666666666668</c:v>
                </c:pt>
                <c:pt idx="60">
                  <c:v>10.508181818181818</c:v>
                </c:pt>
                <c:pt idx="61">
                  <c:v>9.2825000000000006</c:v>
                </c:pt>
                <c:pt idx="62">
                  <c:v>11.804615384615385</c:v>
                </c:pt>
                <c:pt idx="63">
                  <c:v>12.363333333333335</c:v>
                </c:pt>
                <c:pt idx="64">
                  <c:v>13.221666666666666</c:v>
                </c:pt>
                <c:pt idx="65">
                  <c:v>13.444999999999999</c:v>
                </c:pt>
                <c:pt idx="66">
                  <c:v>11.380769230769232</c:v>
                </c:pt>
                <c:pt idx="67">
                  <c:v>9.538333333333334</c:v>
                </c:pt>
                <c:pt idx="68">
                  <c:v>6.9223076923076929</c:v>
                </c:pt>
                <c:pt idx="69">
                  <c:v>6.7792307692307689</c:v>
                </c:pt>
                <c:pt idx="70">
                  <c:v>16.323076923076925</c:v>
                </c:pt>
                <c:pt idx="71">
                  <c:v>14.683846153846154</c:v>
                </c:pt>
                <c:pt idx="72">
                  <c:v>12.295384615384616</c:v>
                </c:pt>
                <c:pt idx="73">
                  <c:v>11.313846153846153</c:v>
                </c:pt>
                <c:pt idx="74">
                  <c:v>7.4116666666666662</c:v>
                </c:pt>
                <c:pt idx="75">
                  <c:v>7.683076923076924</c:v>
                </c:pt>
                <c:pt idx="76">
                  <c:v>6.22</c:v>
                </c:pt>
                <c:pt idx="77">
                  <c:v>8.634615384615385</c:v>
                </c:pt>
                <c:pt idx="78">
                  <c:v>10.293076923076923</c:v>
                </c:pt>
                <c:pt idx="79">
                  <c:v>9.7576923076923077</c:v>
                </c:pt>
                <c:pt idx="80">
                  <c:v>10.376153846153848</c:v>
                </c:pt>
                <c:pt idx="81">
                  <c:v>11.242857142857144</c:v>
                </c:pt>
                <c:pt idx="82">
                  <c:v>13.143076923076924</c:v>
                </c:pt>
                <c:pt idx="83">
                  <c:v>11.340000000000002</c:v>
                </c:pt>
                <c:pt idx="84">
                  <c:v>11.134615384615383</c:v>
                </c:pt>
                <c:pt idx="85">
                  <c:v>10.317692307692308</c:v>
                </c:pt>
                <c:pt idx="86">
                  <c:v>8.4049999999999994</c:v>
                </c:pt>
                <c:pt idx="87">
                  <c:v>10.026923076923076</c:v>
                </c:pt>
                <c:pt idx="88">
                  <c:v>8.7892307692307696</c:v>
                </c:pt>
                <c:pt idx="89">
                  <c:v>10.364999999999998</c:v>
                </c:pt>
                <c:pt idx="90">
                  <c:v>11.424999999999999</c:v>
                </c:pt>
                <c:pt idx="91">
                  <c:v>12.487142857142857</c:v>
                </c:pt>
                <c:pt idx="92">
                  <c:v>7.3535714285714286</c:v>
                </c:pt>
                <c:pt idx="93">
                  <c:v>7.9828571428571422</c:v>
                </c:pt>
                <c:pt idx="94">
                  <c:v>12.688571428571427</c:v>
                </c:pt>
                <c:pt idx="95">
                  <c:v>12.002142857142857</c:v>
                </c:pt>
                <c:pt idx="96">
                  <c:v>9.8935714285714287</c:v>
                </c:pt>
                <c:pt idx="97">
                  <c:v>9.1950000000000021</c:v>
                </c:pt>
                <c:pt idx="98">
                  <c:v>9.7799999999999994</c:v>
                </c:pt>
                <c:pt idx="99">
                  <c:v>14.808571428571428</c:v>
                </c:pt>
                <c:pt idx="100">
                  <c:v>17.604285714285716</c:v>
                </c:pt>
                <c:pt idx="101">
                  <c:v>12.108571428571427</c:v>
                </c:pt>
                <c:pt idx="102">
                  <c:v>13.895000000000001</c:v>
                </c:pt>
                <c:pt idx="103">
                  <c:v>14.544</c:v>
                </c:pt>
                <c:pt idx="104">
                  <c:v>13.40266666666667</c:v>
                </c:pt>
                <c:pt idx="105">
                  <c:v>15.065333333333337</c:v>
                </c:pt>
                <c:pt idx="106">
                  <c:v>18.295333333333335</c:v>
                </c:pt>
                <c:pt idx="107">
                  <c:v>15.102666666666668</c:v>
                </c:pt>
                <c:pt idx="108">
                  <c:v>17.492666666666665</c:v>
                </c:pt>
                <c:pt idx="109">
                  <c:v>16.053333333333331</c:v>
                </c:pt>
                <c:pt idx="110">
                  <c:v>15.959285714285713</c:v>
                </c:pt>
                <c:pt idx="111">
                  <c:v>14.163333333333332</c:v>
                </c:pt>
                <c:pt idx="112">
                  <c:v>11.805714285714286</c:v>
                </c:pt>
                <c:pt idx="113">
                  <c:v>14.19</c:v>
                </c:pt>
                <c:pt idx="114">
                  <c:v>13.126666666666667</c:v>
                </c:pt>
                <c:pt idx="115">
                  <c:v>15.753999999999996</c:v>
                </c:pt>
                <c:pt idx="116">
                  <c:v>13.140000000000002</c:v>
                </c:pt>
                <c:pt idx="117">
                  <c:v>12.628666666666666</c:v>
                </c:pt>
                <c:pt idx="118">
                  <c:v>12.384666666666668</c:v>
                </c:pt>
                <c:pt idx="119">
                  <c:v>13.392666666666665</c:v>
                </c:pt>
                <c:pt idx="120">
                  <c:v>13.099374999999998</c:v>
                </c:pt>
                <c:pt idx="121">
                  <c:v>15.449375000000002</c:v>
                </c:pt>
                <c:pt idx="122">
                  <c:v>17.573333333333331</c:v>
                </c:pt>
                <c:pt idx="123">
                  <c:v>18.850666666666665</c:v>
                </c:pt>
                <c:pt idx="124">
                  <c:v>17.996666666666666</c:v>
                </c:pt>
                <c:pt idx="125">
                  <c:v>15.327333333333332</c:v>
                </c:pt>
                <c:pt idx="126">
                  <c:v>14.510000000000002</c:v>
                </c:pt>
                <c:pt idx="127">
                  <c:v>16.276874999999997</c:v>
                </c:pt>
                <c:pt idx="128">
                  <c:v>18.471249999999998</c:v>
                </c:pt>
                <c:pt idx="129">
                  <c:v>19.153750000000002</c:v>
                </c:pt>
                <c:pt idx="130">
                  <c:v>20.635625000000001</c:v>
                </c:pt>
                <c:pt idx="131">
                  <c:v>20.754999999999999</c:v>
                </c:pt>
                <c:pt idx="132">
                  <c:v>19.185625000000002</c:v>
                </c:pt>
                <c:pt idx="133">
                  <c:v>20.893125000000001</c:v>
                </c:pt>
                <c:pt idx="134">
                  <c:v>22.512499999999999</c:v>
                </c:pt>
                <c:pt idx="135">
                  <c:v>18.124375000000001</c:v>
                </c:pt>
                <c:pt idx="136">
                  <c:v>19.760625000000001</c:v>
                </c:pt>
                <c:pt idx="137">
                  <c:v>21.353124999999999</c:v>
                </c:pt>
                <c:pt idx="138">
                  <c:v>21.993125000000003</c:v>
                </c:pt>
                <c:pt idx="139">
                  <c:v>22.856249999999999</c:v>
                </c:pt>
                <c:pt idx="140">
                  <c:v>23.268125000000001</c:v>
                </c:pt>
                <c:pt idx="141">
                  <c:v>23.516875000000002</c:v>
                </c:pt>
                <c:pt idx="142">
                  <c:v>24.508125</c:v>
                </c:pt>
                <c:pt idx="143">
                  <c:v>22.364999999999998</c:v>
                </c:pt>
                <c:pt idx="144">
                  <c:v>23.628571428571433</c:v>
                </c:pt>
                <c:pt idx="145">
                  <c:v>23.057500000000001</c:v>
                </c:pt>
                <c:pt idx="146">
                  <c:v>23.584374999999998</c:v>
                </c:pt>
                <c:pt idx="147">
                  <c:v>23.518749999999997</c:v>
                </c:pt>
                <c:pt idx="148">
                  <c:v>23.553750000000001</c:v>
                </c:pt>
                <c:pt idx="149">
                  <c:v>24.241875</c:v>
                </c:pt>
                <c:pt idx="150">
                  <c:v>24.982500000000002</c:v>
                </c:pt>
                <c:pt idx="151">
                  <c:v>22.800714285714285</c:v>
                </c:pt>
                <c:pt idx="152">
                  <c:v>21.095624999999998</c:v>
                </c:pt>
                <c:pt idx="153">
                  <c:v>22.512500000000003</c:v>
                </c:pt>
                <c:pt idx="154">
                  <c:v>24.255999999999993</c:v>
                </c:pt>
                <c:pt idx="155">
                  <c:v>19.2</c:v>
                </c:pt>
                <c:pt idx="156">
                  <c:v>22.846874999999997</c:v>
                </c:pt>
                <c:pt idx="157">
                  <c:v>25.449374999999996</c:v>
                </c:pt>
                <c:pt idx="158">
                  <c:v>27.361250000000002</c:v>
                </c:pt>
                <c:pt idx="159">
                  <c:v>21.807500000000001</c:v>
                </c:pt>
                <c:pt idx="160">
                  <c:v>20.473749999999999</c:v>
                </c:pt>
                <c:pt idx="161">
                  <c:v>21.821874999999999</c:v>
                </c:pt>
                <c:pt idx="162">
                  <c:v>22.413124999999997</c:v>
                </c:pt>
                <c:pt idx="163">
                  <c:v>20.676666666666666</c:v>
                </c:pt>
                <c:pt idx="164">
                  <c:v>20.554285714285708</c:v>
                </c:pt>
                <c:pt idx="165">
                  <c:v>20.274374999999999</c:v>
                </c:pt>
                <c:pt idx="166">
                  <c:v>19.135000000000005</c:v>
                </c:pt>
                <c:pt idx="167">
                  <c:v>20.161249999999999</c:v>
                </c:pt>
                <c:pt idx="168">
                  <c:v>18.333750000000002</c:v>
                </c:pt>
                <c:pt idx="169">
                  <c:v>21.276875</c:v>
                </c:pt>
                <c:pt idx="170">
                  <c:v>23.451874999999994</c:v>
                </c:pt>
                <c:pt idx="171">
                  <c:v>29.122500000000002</c:v>
                </c:pt>
                <c:pt idx="172">
                  <c:v>23.774999999999999</c:v>
                </c:pt>
                <c:pt idx="173">
                  <c:v>24.4375</c:v>
                </c:pt>
                <c:pt idx="174">
                  <c:v>26.709999999999997</c:v>
                </c:pt>
                <c:pt idx="175">
                  <c:v>22.57375</c:v>
                </c:pt>
                <c:pt idx="176">
                  <c:v>21.360624999999999</c:v>
                </c:pt>
                <c:pt idx="177">
                  <c:v>23.754375000000003</c:v>
                </c:pt>
                <c:pt idx="178">
                  <c:v>20.856666666666669</c:v>
                </c:pt>
                <c:pt idx="179">
                  <c:v>20.979375000000001</c:v>
                </c:pt>
                <c:pt idx="180">
                  <c:v>21.2075</c:v>
                </c:pt>
                <c:pt idx="181">
                  <c:v>23.470000000000002</c:v>
                </c:pt>
                <c:pt idx="182">
                  <c:v>22.560000000000002</c:v>
                </c:pt>
                <c:pt idx="183">
                  <c:v>21.694666666666663</c:v>
                </c:pt>
                <c:pt idx="184">
                  <c:v>19.507333333333332</c:v>
                </c:pt>
                <c:pt idx="185">
                  <c:v>21.591999999999999</c:v>
                </c:pt>
                <c:pt idx="186">
                  <c:v>21.860000000000003</c:v>
                </c:pt>
                <c:pt idx="187">
                  <c:v>20.726666666666667</c:v>
                </c:pt>
                <c:pt idx="188">
                  <c:v>16.208666666666666</c:v>
                </c:pt>
                <c:pt idx="189">
                  <c:v>19.536666666666672</c:v>
                </c:pt>
                <c:pt idx="190">
                  <c:v>20.918000000000003</c:v>
                </c:pt>
                <c:pt idx="191">
                  <c:v>19.288000000000004</c:v>
                </c:pt>
                <c:pt idx="192">
                  <c:v>21.112666666666669</c:v>
                </c:pt>
                <c:pt idx="193">
                  <c:v>19.802666666666667</c:v>
                </c:pt>
                <c:pt idx="194">
                  <c:v>20.01857142857143</c:v>
                </c:pt>
                <c:pt idx="195">
                  <c:v>19.386666666666667</c:v>
                </c:pt>
                <c:pt idx="196">
                  <c:v>20.749285714285712</c:v>
                </c:pt>
                <c:pt idx="197">
                  <c:v>17.321999999999999</c:v>
                </c:pt>
                <c:pt idx="198">
                  <c:v>17.743999999999996</c:v>
                </c:pt>
                <c:pt idx="199">
                  <c:v>17.023333333333333</c:v>
                </c:pt>
                <c:pt idx="200">
                  <c:v>16.592666666666666</c:v>
                </c:pt>
                <c:pt idx="201">
                  <c:v>18.113999999999997</c:v>
                </c:pt>
                <c:pt idx="202">
                  <c:v>19.970000000000002</c:v>
                </c:pt>
                <c:pt idx="203">
                  <c:v>20.28533333333333</c:v>
                </c:pt>
                <c:pt idx="204">
                  <c:v>22.657999999999998</c:v>
                </c:pt>
                <c:pt idx="205">
                  <c:v>24.190714285714279</c:v>
                </c:pt>
                <c:pt idx="206">
                  <c:v>21.386428571428571</c:v>
                </c:pt>
                <c:pt idx="207">
                  <c:v>20.726000000000003</c:v>
                </c:pt>
                <c:pt idx="208">
                  <c:v>22.612666666666666</c:v>
                </c:pt>
                <c:pt idx="209">
                  <c:v>22.477142857142862</c:v>
                </c:pt>
                <c:pt idx="210">
                  <c:v>24.463076923076922</c:v>
                </c:pt>
                <c:pt idx="211">
                  <c:v>23.417857142857144</c:v>
                </c:pt>
                <c:pt idx="212">
                  <c:v>26.486428571428569</c:v>
                </c:pt>
                <c:pt idx="213">
                  <c:v>24.342857142857145</c:v>
                </c:pt>
                <c:pt idx="214">
                  <c:v>26.612857142857141</c:v>
                </c:pt>
                <c:pt idx="215">
                  <c:v>25.817142857142851</c:v>
                </c:pt>
                <c:pt idx="216">
                  <c:v>26.810714285714283</c:v>
                </c:pt>
                <c:pt idx="217">
                  <c:v>26.150714285714283</c:v>
                </c:pt>
                <c:pt idx="218">
                  <c:v>23.261428571428574</c:v>
                </c:pt>
                <c:pt idx="219">
                  <c:v>22.976153846153846</c:v>
                </c:pt>
                <c:pt idx="220">
                  <c:v>19.26071428571429</c:v>
                </c:pt>
                <c:pt idx="221">
                  <c:v>18.764615384615382</c:v>
                </c:pt>
                <c:pt idx="222">
                  <c:v>16.973571428571429</c:v>
                </c:pt>
                <c:pt idx="223">
                  <c:v>18.126923076923074</c:v>
                </c:pt>
                <c:pt idx="224">
                  <c:v>16.543076923076924</c:v>
                </c:pt>
                <c:pt idx="225">
                  <c:v>17.321538461538463</c:v>
                </c:pt>
                <c:pt idx="226">
                  <c:v>21.216923076923077</c:v>
                </c:pt>
                <c:pt idx="227">
                  <c:v>24.738461538461536</c:v>
                </c:pt>
                <c:pt idx="228">
                  <c:v>25.886153846153846</c:v>
                </c:pt>
                <c:pt idx="229">
                  <c:v>24.453076923076928</c:v>
                </c:pt>
                <c:pt idx="230">
                  <c:v>27.221538461538465</c:v>
                </c:pt>
                <c:pt idx="231">
                  <c:v>26.823846153846155</c:v>
                </c:pt>
                <c:pt idx="232">
                  <c:v>26.498461538461534</c:v>
                </c:pt>
                <c:pt idx="233">
                  <c:v>28.573846153846151</c:v>
                </c:pt>
                <c:pt idx="234">
                  <c:v>28.700769230769229</c:v>
                </c:pt>
                <c:pt idx="235">
                  <c:v>27.982307692307693</c:v>
                </c:pt>
                <c:pt idx="236">
                  <c:v>25.789230769230773</c:v>
                </c:pt>
                <c:pt idx="237">
                  <c:v>19.155833333333334</c:v>
                </c:pt>
                <c:pt idx="238">
                  <c:v>20.485833333333336</c:v>
                </c:pt>
                <c:pt idx="239">
                  <c:v>20.681538461538462</c:v>
                </c:pt>
                <c:pt idx="240">
                  <c:v>22.593846153846151</c:v>
                </c:pt>
                <c:pt idx="241">
                  <c:v>21.537500000000005</c:v>
                </c:pt>
                <c:pt idx="242">
                  <c:v>23.576666666666668</c:v>
                </c:pt>
                <c:pt idx="243">
                  <c:v>21.380833333333328</c:v>
                </c:pt>
                <c:pt idx="244">
                  <c:v>18.64083333333333</c:v>
                </c:pt>
                <c:pt idx="245">
                  <c:v>22.263333333333332</c:v>
                </c:pt>
                <c:pt idx="246">
                  <c:v>16.963333333333335</c:v>
                </c:pt>
                <c:pt idx="247">
                  <c:v>14.530833333333332</c:v>
                </c:pt>
                <c:pt idx="248">
                  <c:v>14.950000000000001</c:v>
                </c:pt>
                <c:pt idx="249">
                  <c:v>15.398333333333332</c:v>
                </c:pt>
                <c:pt idx="250">
                  <c:v>17.662500000000005</c:v>
                </c:pt>
                <c:pt idx="251">
                  <c:v>17.996666666666666</c:v>
                </c:pt>
                <c:pt idx="252">
                  <c:v>20.464166666666664</c:v>
                </c:pt>
                <c:pt idx="253">
                  <c:v>20.907500000000002</c:v>
                </c:pt>
                <c:pt idx="254">
                  <c:v>19.494166666666668</c:v>
                </c:pt>
                <c:pt idx="255">
                  <c:v>17.022499999999997</c:v>
                </c:pt>
                <c:pt idx="256">
                  <c:v>20.337499999999999</c:v>
                </c:pt>
                <c:pt idx="257">
                  <c:v>21.301666666666666</c:v>
                </c:pt>
              </c:numCache>
            </c:numRef>
          </c:yVal>
          <c:smooth val="0"/>
          <c:extLst xmlns:c16r2="http://schemas.microsoft.com/office/drawing/2015/06/chart">
            <c:ext xmlns:c16="http://schemas.microsoft.com/office/drawing/2014/chart" uri="{C3380CC4-5D6E-409C-BE32-E72D297353CC}">
              <c16:uniqueId val="{00000001-F576-4D04-ADB0-BCE52FC328F8}"/>
            </c:ext>
          </c:extLst>
        </c:ser>
        <c:dLbls>
          <c:showLegendKey val="0"/>
          <c:showVal val="0"/>
          <c:showCatName val="0"/>
          <c:showSerName val="0"/>
          <c:showPercent val="0"/>
          <c:showBubbleSize val="0"/>
        </c:dLbls>
        <c:axId val="180697856"/>
        <c:axId val="180697280"/>
      </c:scatterChart>
      <c:valAx>
        <c:axId val="180696128"/>
        <c:scaling>
          <c:orientation val="minMax"/>
          <c:max val="45205"/>
          <c:min val="4493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80696704"/>
        <c:crosses val="autoZero"/>
        <c:crossBetween val="midCat"/>
      </c:valAx>
      <c:valAx>
        <c:axId val="180696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80696128"/>
        <c:crosses val="autoZero"/>
        <c:crossBetween val="midCat"/>
      </c:valAx>
      <c:valAx>
        <c:axId val="180697280"/>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80697856"/>
        <c:crosses val="max"/>
        <c:crossBetween val="midCat"/>
      </c:valAx>
      <c:valAx>
        <c:axId val="180697856"/>
        <c:scaling>
          <c:orientation val="minMax"/>
          <c:max val="45205"/>
          <c:min val="44930"/>
        </c:scaling>
        <c:delete val="0"/>
        <c:axPos val="t"/>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180697280"/>
        <c:crosses val="max"/>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1"/>
          <c:tx>
            <c:strRef>
              <c:f>'Quincey - Jour - Journalier'!$O$1</c:f>
              <c:strCache>
                <c:ptCount val="1"/>
                <c:pt idx="0">
                  <c:v>Gradient Hum Arbre - Champ</c:v>
                </c:pt>
              </c:strCache>
            </c:strRef>
          </c:tx>
          <c:spPr>
            <a:ln w="25400" cap="rnd">
              <a:noFill/>
              <a:round/>
            </a:ln>
            <a:effectLst/>
          </c:spPr>
          <c:marker>
            <c:symbol val="circle"/>
            <c:size val="5"/>
            <c:spPr>
              <a:solidFill>
                <a:schemeClr val="accent1"/>
              </a:solidFill>
              <a:ln w="9525">
                <a:solidFill>
                  <a:schemeClr val="accent1"/>
                </a:solidFill>
              </a:ln>
              <a:effectLst/>
            </c:spPr>
          </c:marker>
          <c:xVal>
            <c:numRef>
              <c:f>'Quincey - Jour - Journalier'!$A$2:$A$259</c:f>
              <c:numCache>
                <c:formatCode>m/d/yyyy</c:formatCode>
                <c:ptCount val="258"/>
                <c:pt idx="0">
                  <c:v>44944</c:v>
                </c:pt>
                <c:pt idx="1">
                  <c:v>44945</c:v>
                </c:pt>
                <c:pt idx="2">
                  <c:v>44946</c:v>
                </c:pt>
                <c:pt idx="3">
                  <c:v>44947</c:v>
                </c:pt>
                <c:pt idx="4">
                  <c:v>44948</c:v>
                </c:pt>
                <c:pt idx="5">
                  <c:v>44949</c:v>
                </c:pt>
                <c:pt idx="6">
                  <c:v>44950</c:v>
                </c:pt>
                <c:pt idx="7">
                  <c:v>44951</c:v>
                </c:pt>
                <c:pt idx="8">
                  <c:v>44952</c:v>
                </c:pt>
                <c:pt idx="9">
                  <c:v>44953</c:v>
                </c:pt>
                <c:pt idx="10">
                  <c:v>44954</c:v>
                </c:pt>
                <c:pt idx="11">
                  <c:v>44955</c:v>
                </c:pt>
                <c:pt idx="12">
                  <c:v>44956</c:v>
                </c:pt>
                <c:pt idx="13">
                  <c:v>44957</c:v>
                </c:pt>
                <c:pt idx="14">
                  <c:v>44958</c:v>
                </c:pt>
                <c:pt idx="15">
                  <c:v>44959</c:v>
                </c:pt>
                <c:pt idx="16">
                  <c:v>44960</c:v>
                </c:pt>
                <c:pt idx="17">
                  <c:v>44961</c:v>
                </c:pt>
                <c:pt idx="18">
                  <c:v>44962</c:v>
                </c:pt>
                <c:pt idx="19">
                  <c:v>44963</c:v>
                </c:pt>
                <c:pt idx="20">
                  <c:v>44964</c:v>
                </c:pt>
                <c:pt idx="21">
                  <c:v>44965</c:v>
                </c:pt>
                <c:pt idx="22">
                  <c:v>44966</c:v>
                </c:pt>
                <c:pt idx="23">
                  <c:v>44967</c:v>
                </c:pt>
                <c:pt idx="24">
                  <c:v>44968</c:v>
                </c:pt>
                <c:pt idx="25">
                  <c:v>44969</c:v>
                </c:pt>
                <c:pt idx="26">
                  <c:v>44970</c:v>
                </c:pt>
                <c:pt idx="27">
                  <c:v>44971</c:v>
                </c:pt>
                <c:pt idx="28">
                  <c:v>44972</c:v>
                </c:pt>
                <c:pt idx="29">
                  <c:v>44973</c:v>
                </c:pt>
                <c:pt idx="30">
                  <c:v>44974</c:v>
                </c:pt>
                <c:pt idx="31">
                  <c:v>44975</c:v>
                </c:pt>
                <c:pt idx="32">
                  <c:v>44976</c:v>
                </c:pt>
                <c:pt idx="33">
                  <c:v>44977</c:v>
                </c:pt>
                <c:pt idx="34">
                  <c:v>44978</c:v>
                </c:pt>
                <c:pt idx="35">
                  <c:v>44979</c:v>
                </c:pt>
                <c:pt idx="36">
                  <c:v>44980</c:v>
                </c:pt>
                <c:pt idx="37">
                  <c:v>44981</c:v>
                </c:pt>
                <c:pt idx="38">
                  <c:v>44982</c:v>
                </c:pt>
                <c:pt idx="39">
                  <c:v>44983</c:v>
                </c:pt>
                <c:pt idx="40">
                  <c:v>44984</c:v>
                </c:pt>
                <c:pt idx="41">
                  <c:v>44985</c:v>
                </c:pt>
                <c:pt idx="42">
                  <c:v>44986</c:v>
                </c:pt>
                <c:pt idx="43">
                  <c:v>44987</c:v>
                </c:pt>
                <c:pt idx="44">
                  <c:v>44988</c:v>
                </c:pt>
                <c:pt idx="45">
                  <c:v>44989</c:v>
                </c:pt>
                <c:pt idx="46">
                  <c:v>44990</c:v>
                </c:pt>
                <c:pt idx="47">
                  <c:v>44991</c:v>
                </c:pt>
                <c:pt idx="48">
                  <c:v>44992</c:v>
                </c:pt>
                <c:pt idx="49">
                  <c:v>44993</c:v>
                </c:pt>
                <c:pt idx="50">
                  <c:v>44994</c:v>
                </c:pt>
                <c:pt idx="51">
                  <c:v>44995</c:v>
                </c:pt>
                <c:pt idx="52">
                  <c:v>44996</c:v>
                </c:pt>
                <c:pt idx="53">
                  <c:v>44997</c:v>
                </c:pt>
                <c:pt idx="54">
                  <c:v>44998</c:v>
                </c:pt>
                <c:pt idx="55">
                  <c:v>44999</c:v>
                </c:pt>
                <c:pt idx="56">
                  <c:v>45000</c:v>
                </c:pt>
                <c:pt idx="57">
                  <c:v>45001</c:v>
                </c:pt>
                <c:pt idx="58">
                  <c:v>45002</c:v>
                </c:pt>
                <c:pt idx="59">
                  <c:v>45003</c:v>
                </c:pt>
                <c:pt idx="60">
                  <c:v>45004</c:v>
                </c:pt>
                <c:pt idx="61">
                  <c:v>45005</c:v>
                </c:pt>
                <c:pt idx="62">
                  <c:v>45006</c:v>
                </c:pt>
                <c:pt idx="63">
                  <c:v>45007</c:v>
                </c:pt>
                <c:pt idx="64">
                  <c:v>45008</c:v>
                </c:pt>
                <c:pt idx="65">
                  <c:v>45009</c:v>
                </c:pt>
                <c:pt idx="66">
                  <c:v>45010</c:v>
                </c:pt>
                <c:pt idx="67">
                  <c:v>45011</c:v>
                </c:pt>
                <c:pt idx="68">
                  <c:v>45012</c:v>
                </c:pt>
                <c:pt idx="69">
                  <c:v>45013</c:v>
                </c:pt>
                <c:pt idx="70">
                  <c:v>45014</c:v>
                </c:pt>
                <c:pt idx="71">
                  <c:v>45015</c:v>
                </c:pt>
                <c:pt idx="72">
                  <c:v>45016</c:v>
                </c:pt>
                <c:pt idx="73">
                  <c:v>45017</c:v>
                </c:pt>
                <c:pt idx="74">
                  <c:v>45018</c:v>
                </c:pt>
                <c:pt idx="75">
                  <c:v>45019</c:v>
                </c:pt>
                <c:pt idx="76">
                  <c:v>45020</c:v>
                </c:pt>
                <c:pt idx="77">
                  <c:v>45021</c:v>
                </c:pt>
                <c:pt idx="78">
                  <c:v>45022</c:v>
                </c:pt>
                <c:pt idx="79">
                  <c:v>45023</c:v>
                </c:pt>
                <c:pt idx="80">
                  <c:v>45024</c:v>
                </c:pt>
                <c:pt idx="81">
                  <c:v>45025</c:v>
                </c:pt>
                <c:pt idx="82">
                  <c:v>45026</c:v>
                </c:pt>
                <c:pt idx="83">
                  <c:v>45027</c:v>
                </c:pt>
                <c:pt idx="84">
                  <c:v>45028</c:v>
                </c:pt>
                <c:pt idx="85">
                  <c:v>45029</c:v>
                </c:pt>
                <c:pt idx="86">
                  <c:v>45030</c:v>
                </c:pt>
                <c:pt idx="87">
                  <c:v>45031</c:v>
                </c:pt>
                <c:pt idx="88">
                  <c:v>45032</c:v>
                </c:pt>
                <c:pt idx="89">
                  <c:v>45033</c:v>
                </c:pt>
                <c:pt idx="90">
                  <c:v>45034</c:v>
                </c:pt>
                <c:pt idx="91">
                  <c:v>45035</c:v>
                </c:pt>
                <c:pt idx="92">
                  <c:v>45036</c:v>
                </c:pt>
                <c:pt idx="93">
                  <c:v>45037</c:v>
                </c:pt>
                <c:pt idx="94">
                  <c:v>45038</c:v>
                </c:pt>
                <c:pt idx="95">
                  <c:v>45039</c:v>
                </c:pt>
                <c:pt idx="96">
                  <c:v>45040</c:v>
                </c:pt>
                <c:pt idx="97">
                  <c:v>45041</c:v>
                </c:pt>
                <c:pt idx="98">
                  <c:v>45042</c:v>
                </c:pt>
                <c:pt idx="99">
                  <c:v>45043</c:v>
                </c:pt>
                <c:pt idx="100">
                  <c:v>45044</c:v>
                </c:pt>
                <c:pt idx="101">
                  <c:v>45045</c:v>
                </c:pt>
                <c:pt idx="102">
                  <c:v>45046</c:v>
                </c:pt>
                <c:pt idx="103">
                  <c:v>45047</c:v>
                </c:pt>
                <c:pt idx="104">
                  <c:v>45048</c:v>
                </c:pt>
                <c:pt idx="105">
                  <c:v>45049</c:v>
                </c:pt>
                <c:pt idx="106">
                  <c:v>45050</c:v>
                </c:pt>
                <c:pt idx="107">
                  <c:v>45051</c:v>
                </c:pt>
                <c:pt idx="108">
                  <c:v>45052</c:v>
                </c:pt>
                <c:pt idx="109">
                  <c:v>45053</c:v>
                </c:pt>
                <c:pt idx="110">
                  <c:v>45054</c:v>
                </c:pt>
                <c:pt idx="111">
                  <c:v>45055</c:v>
                </c:pt>
                <c:pt idx="112">
                  <c:v>45056</c:v>
                </c:pt>
                <c:pt idx="113">
                  <c:v>45057</c:v>
                </c:pt>
                <c:pt idx="114">
                  <c:v>45058</c:v>
                </c:pt>
                <c:pt idx="115">
                  <c:v>45059</c:v>
                </c:pt>
                <c:pt idx="116">
                  <c:v>45060</c:v>
                </c:pt>
                <c:pt idx="117">
                  <c:v>45061</c:v>
                </c:pt>
                <c:pt idx="118">
                  <c:v>45062</c:v>
                </c:pt>
                <c:pt idx="119">
                  <c:v>45063</c:v>
                </c:pt>
                <c:pt idx="120">
                  <c:v>45064</c:v>
                </c:pt>
                <c:pt idx="121">
                  <c:v>45065</c:v>
                </c:pt>
                <c:pt idx="122">
                  <c:v>45066</c:v>
                </c:pt>
                <c:pt idx="123">
                  <c:v>45067</c:v>
                </c:pt>
                <c:pt idx="124">
                  <c:v>45068</c:v>
                </c:pt>
                <c:pt idx="125">
                  <c:v>45069</c:v>
                </c:pt>
                <c:pt idx="126">
                  <c:v>45070</c:v>
                </c:pt>
                <c:pt idx="127">
                  <c:v>45071</c:v>
                </c:pt>
                <c:pt idx="128">
                  <c:v>45072</c:v>
                </c:pt>
                <c:pt idx="129">
                  <c:v>45073</c:v>
                </c:pt>
                <c:pt idx="130">
                  <c:v>45074</c:v>
                </c:pt>
                <c:pt idx="131">
                  <c:v>45075</c:v>
                </c:pt>
                <c:pt idx="132">
                  <c:v>45076</c:v>
                </c:pt>
                <c:pt idx="133">
                  <c:v>45077</c:v>
                </c:pt>
                <c:pt idx="134">
                  <c:v>45078</c:v>
                </c:pt>
                <c:pt idx="135">
                  <c:v>45079</c:v>
                </c:pt>
                <c:pt idx="136">
                  <c:v>45080</c:v>
                </c:pt>
                <c:pt idx="137">
                  <c:v>45081</c:v>
                </c:pt>
                <c:pt idx="138">
                  <c:v>45082</c:v>
                </c:pt>
                <c:pt idx="139">
                  <c:v>45083</c:v>
                </c:pt>
                <c:pt idx="140">
                  <c:v>45084</c:v>
                </c:pt>
                <c:pt idx="141">
                  <c:v>45085</c:v>
                </c:pt>
                <c:pt idx="142">
                  <c:v>45086</c:v>
                </c:pt>
                <c:pt idx="143">
                  <c:v>45087</c:v>
                </c:pt>
                <c:pt idx="144">
                  <c:v>45088</c:v>
                </c:pt>
                <c:pt idx="145">
                  <c:v>45089</c:v>
                </c:pt>
                <c:pt idx="146">
                  <c:v>45090</c:v>
                </c:pt>
                <c:pt idx="147">
                  <c:v>45091</c:v>
                </c:pt>
                <c:pt idx="148">
                  <c:v>45092</c:v>
                </c:pt>
                <c:pt idx="149">
                  <c:v>45093</c:v>
                </c:pt>
                <c:pt idx="150">
                  <c:v>45094</c:v>
                </c:pt>
                <c:pt idx="151">
                  <c:v>45095</c:v>
                </c:pt>
                <c:pt idx="152">
                  <c:v>45096</c:v>
                </c:pt>
                <c:pt idx="153">
                  <c:v>45097</c:v>
                </c:pt>
                <c:pt idx="154">
                  <c:v>45098</c:v>
                </c:pt>
                <c:pt idx="155">
                  <c:v>45099</c:v>
                </c:pt>
                <c:pt idx="156">
                  <c:v>45100</c:v>
                </c:pt>
                <c:pt idx="157">
                  <c:v>45101</c:v>
                </c:pt>
                <c:pt idx="158">
                  <c:v>45102</c:v>
                </c:pt>
                <c:pt idx="159">
                  <c:v>45103</c:v>
                </c:pt>
                <c:pt idx="160">
                  <c:v>45104</c:v>
                </c:pt>
                <c:pt idx="161">
                  <c:v>45105</c:v>
                </c:pt>
                <c:pt idx="162">
                  <c:v>45106</c:v>
                </c:pt>
                <c:pt idx="163">
                  <c:v>45107</c:v>
                </c:pt>
                <c:pt idx="164">
                  <c:v>45108</c:v>
                </c:pt>
                <c:pt idx="165">
                  <c:v>45109</c:v>
                </c:pt>
                <c:pt idx="166">
                  <c:v>45110</c:v>
                </c:pt>
                <c:pt idx="167">
                  <c:v>45111</c:v>
                </c:pt>
                <c:pt idx="168">
                  <c:v>45112</c:v>
                </c:pt>
                <c:pt idx="169">
                  <c:v>45113</c:v>
                </c:pt>
                <c:pt idx="170">
                  <c:v>45114</c:v>
                </c:pt>
                <c:pt idx="171">
                  <c:v>45115</c:v>
                </c:pt>
                <c:pt idx="172">
                  <c:v>45116</c:v>
                </c:pt>
                <c:pt idx="173">
                  <c:v>45117</c:v>
                </c:pt>
                <c:pt idx="174">
                  <c:v>45118</c:v>
                </c:pt>
                <c:pt idx="175">
                  <c:v>45119</c:v>
                </c:pt>
                <c:pt idx="176">
                  <c:v>45120</c:v>
                </c:pt>
                <c:pt idx="177">
                  <c:v>45121</c:v>
                </c:pt>
                <c:pt idx="178">
                  <c:v>45122</c:v>
                </c:pt>
                <c:pt idx="179">
                  <c:v>45123</c:v>
                </c:pt>
                <c:pt idx="180">
                  <c:v>45124</c:v>
                </c:pt>
                <c:pt idx="181">
                  <c:v>45125</c:v>
                </c:pt>
                <c:pt idx="182">
                  <c:v>45126</c:v>
                </c:pt>
                <c:pt idx="183">
                  <c:v>45127</c:v>
                </c:pt>
                <c:pt idx="184">
                  <c:v>45128</c:v>
                </c:pt>
                <c:pt idx="185">
                  <c:v>45129</c:v>
                </c:pt>
                <c:pt idx="186">
                  <c:v>45130</c:v>
                </c:pt>
                <c:pt idx="187">
                  <c:v>45131</c:v>
                </c:pt>
                <c:pt idx="188">
                  <c:v>45132</c:v>
                </c:pt>
                <c:pt idx="189">
                  <c:v>45133</c:v>
                </c:pt>
                <c:pt idx="190">
                  <c:v>45134</c:v>
                </c:pt>
                <c:pt idx="191">
                  <c:v>45135</c:v>
                </c:pt>
                <c:pt idx="192">
                  <c:v>45136</c:v>
                </c:pt>
                <c:pt idx="193">
                  <c:v>45137</c:v>
                </c:pt>
                <c:pt idx="194">
                  <c:v>45138</c:v>
                </c:pt>
                <c:pt idx="195">
                  <c:v>45139</c:v>
                </c:pt>
                <c:pt idx="196">
                  <c:v>45140</c:v>
                </c:pt>
                <c:pt idx="197">
                  <c:v>45141</c:v>
                </c:pt>
                <c:pt idx="198">
                  <c:v>45142</c:v>
                </c:pt>
                <c:pt idx="199">
                  <c:v>45143</c:v>
                </c:pt>
                <c:pt idx="200">
                  <c:v>45144</c:v>
                </c:pt>
                <c:pt idx="201">
                  <c:v>45145</c:v>
                </c:pt>
                <c:pt idx="202">
                  <c:v>45146</c:v>
                </c:pt>
                <c:pt idx="203">
                  <c:v>45147</c:v>
                </c:pt>
                <c:pt idx="204">
                  <c:v>45148</c:v>
                </c:pt>
                <c:pt idx="205">
                  <c:v>45149</c:v>
                </c:pt>
                <c:pt idx="206">
                  <c:v>45150</c:v>
                </c:pt>
                <c:pt idx="207">
                  <c:v>45151</c:v>
                </c:pt>
                <c:pt idx="208">
                  <c:v>45152</c:v>
                </c:pt>
                <c:pt idx="209">
                  <c:v>45153</c:v>
                </c:pt>
                <c:pt idx="210">
                  <c:v>45154</c:v>
                </c:pt>
                <c:pt idx="211">
                  <c:v>45155</c:v>
                </c:pt>
                <c:pt idx="212">
                  <c:v>45156</c:v>
                </c:pt>
                <c:pt idx="213">
                  <c:v>45157</c:v>
                </c:pt>
                <c:pt idx="214">
                  <c:v>45158</c:v>
                </c:pt>
                <c:pt idx="215">
                  <c:v>45159</c:v>
                </c:pt>
                <c:pt idx="216">
                  <c:v>45160</c:v>
                </c:pt>
                <c:pt idx="217">
                  <c:v>45161</c:v>
                </c:pt>
                <c:pt idx="218">
                  <c:v>45162</c:v>
                </c:pt>
                <c:pt idx="219">
                  <c:v>45163</c:v>
                </c:pt>
                <c:pt idx="220">
                  <c:v>45164</c:v>
                </c:pt>
                <c:pt idx="221">
                  <c:v>45165</c:v>
                </c:pt>
                <c:pt idx="222">
                  <c:v>45166</c:v>
                </c:pt>
                <c:pt idx="223">
                  <c:v>45167</c:v>
                </c:pt>
                <c:pt idx="224">
                  <c:v>45168</c:v>
                </c:pt>
                <c:pt idx="225">
                  <c:v>45169</c:v>
                </c:pt>
                <c:pt idx="226">
                  <c:v>45170</c:v>
                </c:pt>
                <c:pt idx="227">
                  <c:v>45171</c:v>
                </c:pt>
                <c:pt idx="228">
                  <c:v>45172</c:v>
                </c:pt>
                <c:pt idx="229">
                  <c:v>45173</c:v>
                </c:pt>
                <c:pt idx="230">
                  <c:v>45174</c:v>
                </c:pt>
                <c:pt idx="231">
                  <c:v>45175</c:v>
                </c:pt>
                <c:pt idx="232">
                  <c:v>45176</c:v>
                </c:pt>
                <c:pt idx="233">
                  <c:v>45177</c:v>
                </c:pt>
                <c:pt idx="234">
                  <c:v>45178</c:v>
                </c:pt>
                <c:pt idx="235">
                  <c:v>45179</c:v>
                </c:pt>
                <c:pt idx="236">
                  <c:v>45180</c:v>
                </c:pt>
                <c:pt idx="237">
                  <c:v>45181</c:v>
                </c:pt>
                <c:pt idx="238">
                  <c:v>45182</c:v>
                </c:pt>
                <c:pt idx="239">
                  <c:v>45183</c:v>
                </c:pt>
                <c:pt idx="240">
                  <c:v>45184</c:v>
                </c:pt>
                <c:pt idx="241">
                  <c:v>45185</c:v>
                </c:pt>
                <c:pt idx="242">
                  <c:v>45186</c:v>
                </c:pt>
                <c:pt idx="243">
                  <c:v>45187</c:v>
                </c:pt>
                <c:pt idx="244">
                  <c:v>45188</c:v>
                </c:pt>
                <c:pt idx="245">
                  <c:v>45189</c:v>
                </c:pt>
                <c:pt idx="246">
                  <c:v>45190</c:v>
                </c:pt>
                <c:pt idx="247">
                  <c:v>45191</c:v>
                </c:pt>
                <c:pt idx="248">
                  <c:v>45192</c:v>
                </c:pt>
                <c:pt idx="249">
                  <c:v>45193</c:v>
                </c:pt>
                <c:pt idx="250">
                  <c:v>45194</c:v>
                </c:pt>
                <c:pt idx="251">
                  <c:v>45195</c:v>
                </c:pt>
                <c:pt idx="252">
                  <c:v>45196</c:v>
                </c:pt>
                <c:pt idx="253">
                  <c:v>45197</c:v>
                </c:pt>
                <c:pt idx="254">
                  <c:v>45198</c:v>
                </c:pt>
                <c:pt idx="255">
                  <c:v>45199</c:v>
                </c:pt>
                <c:pt idx="256">
                  <c:v>45200</c:v>
                </c:pt>
                <c:pt idx="257">
                  <c:v>45201</c:v>
                </c:pt>
              </c:numCache>
            </c:numRef>
          </c:xVal>
          <c:yVal>
            <c:numRef>
              <c:f>'Quincey - Jour - Journalier'!$O$2:$O$259</c:f>
              <c:numCache>
                <c:formatCode>General</c:formatCode>
                <c:ptCount val="258"/>
                <c:pt idx="0">
                  <c:v>-1.3400000000000034</c:v>
                </c:pt>
                <c:pt idx="1">
                  <c:v>-9.7600000000000051</c:v>
                </c:pt>
                <c:pt idx="2">
                  <c:v>-4.9100000000000108</c:v>
                </c:pt>
                <c:pt idx="3">
                  <c:v>0.74000000000000909</c:v>
                </c:pt>
                <c:pt idx="4">
                  <c:v>1.1099999999999994</c:v>
                </c:pt>
                <c:pt idx="5">
                  <c:v>0.36000000000001364</c:v>
                </c:pt>
                <c:pt idx="6">
                  <c:v>-9.9999999999994316E-2</c:v>
                </c:pt>
                <c:pt idx="7">
                  <c:v>-4.8400000000000034</c:v>
                </c:pt>
                <c:pt idx="8">
                  <c:v>-3.5600000000000023</c:v>
                </c:pt>
                <c:pt idx="9">
                  <c:v>0.84000000000000341</c:v>
                </c:pt>
                <c:pt idx="10">
                  <c:v>0.98999999999999488</c:v>
                </c:pt>
                <c:pt idx="11">
                  <c:v>-1.8400000000000176</c:v>
                </c:pt>
                <c:pt idx="12">
                  <c:v>-3.9900000000000091</c:v>
                </c:pt>
                <c:pt idx="13">
                  <c:v>-9.8100000000000023</c:v>
                </c:pt>
                <c:pt idx="14">
                  <c:v>2.0400000000000063</c:v>
                </c:pt>
                <c:pt idx="15">
                  <c:v>-0.51000000000000512</c:v>
                </c:pt>
                <c:pt idx="16">
                  <c:v>-0.95000000000000284</c:v>
                </c:pt>
                <c:pt idx="17">
                  <c:v>-4.6000000000000085</c:v>
                </c:pt>
                <c:pt idx="18">
                  <c:v>-0.46000000000000796</c:v>
                </c:pt>
                <c:pt idx="19">
                  <c:v>0.10999999999999943</c:v>
                </c:pt>
                <c:pt idx="20">
                  <c:v>2.279999999999994</c:v>
                </c:pt>
                <c:pt idx="21">
                  <c:v>4.6499999999999986</c:v>
                </c:pt>
                <c:pt idx="22">
                  <c:v>1.480000000000004</c:v>
                </c:pt>
                <c:pt idx="23">
                  <c:v>-2.5300000000000082</c:v>
                </c:pt>
                <c:pt idx="24">
                  <c:v>-6.1999999999999886</c:v>
                </c:pt>
                <c:pt idx="25">
                  <c:v>-7.460000000000008</c:v>
                </c:pt>
                <c:pt idx="26">
                  <c:v>-5.7000000000000028</c:v>
                </c:pt>
                <c:pt idx="27">
                  <c:v>-6.779999999999994</c:v>
                </c:pt>
                <c:pt idx="28">
                  <c:v>-4.480000000000004</c:v>
                </c:pt>
                <c:pt idx="29">
                  <c:v>0.96999999999999886</c:v>
                </c:pt>
                <c:pt idx="30">
                  <c:v>-5.9999999999999858</c:v>
                </c:pt>
                <c:pt idx="31">
                  <c:v>1.6599999999999966</c:v>
                </c:pt>
                <c:pt idx="32">
                  <c:v>2.279999999999994</c:v>
                </c:pt>
                <c:pt idx="33">
                  <c:v>-3.710000000000008</c:v>
                </c:pt>
                <c:pt idx="34">
                  <c:v>-4.8700000000000117</c:v>
                </c:pt>
                <c:pt idx="35">
                  <c:v>-5.2399999999999949</c:v>
                </c:pt>
                <c:pt idx="36">
                  <c:v>-5.4099999999999966</c:v>
                </c:pt>
                <c:pt idx="37">
                  <c:v>-6.539999999999992</c:v>
                </c:pt>
                <c:pt idx="38">
                  <c:v>-1.3799999999999955</c:v>
                </c:pt>
                <c:pt idx="39">
                  <c:v>1.6499999999999986</c:v>
                </c:pt>
                <c:pt idx="40">
                  <c:v>1.7100000000000009</c:v>
                </c:pt>
                <c:pt idx="41">
                  <c:v>1.3300000000000054</c:v>
                </c:pt>
                <c:pt idx="42">
                  <c:v>2.4499999999999886</c:v>
                </c:pt>
                <c:pt idx="43">
                  <c:v>0.66000000000000369</c:v>
                </c:pt>
                <c:pt idx="44">
                  <c:v>-4.019999999999996</c:v>
                </c:pt>
                <c:pt idx="45">
                  <c:v>-2.5300000000000011</c:v>
                </c:pt>
                <c:pt idx="46">
                  <c:v>3.6099999999999923</c:v>
                </c:pt>
                <c:pt idx="47">
                  <c:v>1.4200000000000017</c:v>
                </c:pt>
                <c:pt idx="48">
                  <c:v>1.7800000000000011</c:v>
                </c:pt>
                <c:pt idx="49">
                  <c:v>-5.3800000000000097</c:v>
                </c:pt>
                <c:pt idx="50">
                  <c:v>-1.1600000000000108</c:v>
                </c:pt>
                <c:pt idx="51">
                  <c:v>-2.2199999999999989</c:v>
                </c:pt>
                <c:pt idx="52">
                  <c:v>4.1600000000000037</c:v>
                </c:pt>
                <c:pt idx="53">
                  <c:v>-2.6400000000000006</c:v>
                </c:pt>
                <c:pt idx="54">
                  <c:v>0.80999999999998806</c:v>
                </c:pt>
                <c:pt idx="55">
                  <c:v>-0.14999999999999147</c:v>
                </c:pt>
                <c:pt idx="56">
                  <c:v>-3.4999999999999929</c:v>
                </c:pt>
                <c:pt idx="57">
                  <c:v>-0.96000000000000085</c:v>
                </c:pt>
                <c:pt idx="58">
                  <c:v>-1.1499999999999915</c:v>
                </c:pt>
                <c:pt idx="59">
                  <c:v>1.4699999999999989</c:v>
                </c:pt>
                <c:pt idx="60">
                  <c:v>-3.6800000000000068</c:v>
                </c:pt>
                <c:pt idx="61">
                  <c:v>-2.789999999999992</c:v>
                </c:pt>
                <c:pt idx="62">
                  <c:v>0.76000000000000512</c:v>
                </c:pt>
                <c:pt idx="63">
                  <c:v>0.28999999999999204</c:v>
                </c:pt>
                <c:pt idx="64">
                  <c:v>-0.66999999999998749</c:v>
                </c:pt>
                <c:pt idx="65">
                  <c:v>-0.74000000000000909</c:v>
                </c:pt>
                <c:pt idx="66">
                  <c:v>1.0699999999999932</c:v>
                </c:pt>
                <c:pt idx="67">
                  <c:v>0.93999999999999773</c:v>
                </c:pt>
                <c:pt idx="68">
                  <c:v>3.5999999999999943</c:v>
                </c:pt>
                <c:pt idx="69">
                  <c:v>-4.3699999999999974</c:v>
                </c:pt>
                <c:pt idx="70">
                  <c:v>-0.18999999999999773</c:v>
                </c:pt>
                <c:pt idx="71">
                  <c:v>1.7700000000000102</c:v>
                </c:pt>
                <c:pt idx="72">
                  <c:v>1.2400000000000091</c:v>
                </c:pt>
                <c:pt idx="73">
                  <c:v>-0.56999999999997897</c:v>
                </c:pt>
                <c:pt idx="74">
                  <c:v>-3.7200000000000131</c:v>
                </c:pt>
                <c:pt idx="75">
                  <c:v>1.5</c:v>
                </c:pt>
                <c:pt idx="76">
                  <c:v>-0.46000000000000796</c:v>
                </c:pt>
                <c:pt idx="77">
                  <c:v>-3.6799999999999997</c:v>
                </c:pt>
                <c:pt idx="78">
                  <c:v>0.96000000000000796</c:v>
                </c:pt>
                <c:pt idx="79">
                  <c:v>-3.1599999999999966</c:v>
                </c:pt>
                <c:pt idx="80">
                  <c:v>-3.9699999999999847</c:v>
                </c:pt>
                <c:pt idx="81">
                  <c:v>-5.4499999999999886</c:v>
                </c:pt>
                <c:pt idx="82">
                  <c:v>-3.789999999999992</c:v>
                </c:pt>
                <c:pt idx="83">
                  <c:v>1.2899999999999991</c:v>
                </c:pt>
                <c:pt idx="84">
                  <c:v>0.19000000000000483</c:v>
                </c:pt>
                <c:pt idx="85">
                  <c:v>0.15000000000001279</c:v>
                </c:pt>
                <c:pt idx="86">
                  <c:v>-2.9099999999999966</c:v>
                </c:pt>
                <c:pt idx="87">
                  <c:v>-3.5</c:v>
                </c:pt>
                <c:pt idx="88">
                  <c:v>3.0499999999999972</c:v>
                </c:pt>
                <c:pt idx="89">
                  <c:v>-2.2399999999999949</c:v>
                </c:pt>
                <c:pt idx="90">
                  <c:v>2.3799999999999955</c:v>
                </c:pt>
                <c:pt idx="91">
                  <c:v>-3.9200000000000088</c:v>
                </c:pt>
                <c:pt idx="92">
                  <c:v>0.90000000000001279</c:v>
                </c:pt>
                <c:pt idx="93">
                  <c:v>-3.8900000000000006</c:v>
                </c:pt>
                <c:pt idx="94">
                  <c:v>-5.2099999999999937</c:v>
                </c:pt>
                <c:pt idx="95">
                  <c:v>0.29000000000000625</c:v>
                </c:pt>
                <c:pt idx="96">
                  <c:v>-1.1599999999999966</c:v>
                </c:pt>
                <c:pt idx="97">
                  <c:v>-1.0099999999999767</c:v>
                </c:pt>
                <c:pt idx="98">
                  <c:v>-3.2099999999999937</c:v>
                </c:pt>
                <c:pt idx="99">
                  <c:v>-1.1200000000000045</c:v>
                </c:pt>
                <c:pt idx="100">
                  <c:v>-5.25</c:v>
                </c:pt>
                <c:pt idx="101">
                  <c:v>-2.3999999999999915</c:v>
                </c:pt>
                <c:pt idx="102">
                  <c:v>-3.2099999999999937</c:v>
                </c:pt>
                <c:pt idx="103">
                  <c:v>0.21999999999999886</c:v>
                </c:pt>
                <c:pt idx="104">
                  <c:v>-3.3199999999999932</c:v>
                </c:pt>
                <c:pt idx="105">
                  <c:v>-1.7600000000000122</c:v>
                </c:pt>
                <c:pt idx="106">
                  <c:v>-1.039999999999992</c:v>
                </c:pt>
                <c:pt idx="107">
                  <c:v>-3.6000000000000085</c:v>
                </c:pt>
                <c:pt idx="108">
                  <c:v>-3.6299999999999812</c:v>
                </c:pt>
                <c:pt idx="109">
                  <c:v>-3.6000000000000085</c:v>
                </c:pt>
                <c:pt idx="110">
                  <c:v>-4.6000000000000085</c:v>
                </c:pt>
                <c:pt idx="111">
                  <c:v>-4.2399999999999949</c:v>
                </c:pt>
                <c:pt idx="112">
                  <c:v>-3.8200000000000074</c:v>
                </c:pt>
                <c:pt idx="113">
                  <c:v>-1.7000000000000028</c:v>
                </c:pt>
                <c:pt idx="114">
                  <c:v>-4.3400000000000034</c:v>
                </c:pt>
                <c:pt idx="115">
                  <c:v>-3.1800000000000068</c:v>
                </c:pt>
                <c:pt idx="116">
                  <c:v>-5.9200000000000017</c:v>
                </c:pt>
                <c:pt idx="117">
                  <c:v>-3.3799999999999955</c:v>
                </c:pt>
                <c:pt idx="118">
                  <c:v>3.9299999999999926</c:v>
                </c:pt>
                <c:pt idx="119">
                  <c:v>-1.8600000000000065</c:v>
                </c:pt>
                <c:pt idx="120">
                  <c:v>-0.47999999999999687</c:v>
                </c:pt>
                <c:pt idx="121">
                  <c:v>-1.7800000000000082</c:v>
                </c:pt>
                <c:pt idx="122">
                  <c:v>0.28999999999999915</c:v>
                </c:pt>
                <c:pt idx="123">
                  <c:v>0.21000000000000796</c:v>
                </c:pt>
                <c:pt idx="124">
                  <c:v>-3.4399999999999977</c:v>
                </c:pt>
                <c:pt idx="125">
                  <c:v>-1.2999999999999972</c:v>
                </c:pt>
                <c:pt idx="126">
                  <c:v>-2.7800000000000011</c:v>
                </c:pt>
                <c:pt idx="127">
                  <c:v>-1.3700000000000045</c:v>
                </c:pt>
                <c:pt idx="128">
                  <c:v>-3.5300000000000082</c:v>
                </c:pt>
                <c:pt idx="129">
                  <c:v>-4.2100000000000009</c:v>
                </c:pt>
                <c:pt idx="130">
                  <c:v>-8.0499999999999972</c:v>
                </c:pt>
                <c:pt idx="131">
                  <c:v>-6.1000000000000014</c:v>
                </c:pt>
                <c:pt idx="132">
                  <c:v>-3.3900000000000077</c:v>
                </c:pt>
                <c:pt idx="133">
                  <c:v>-6.8100000000000094</c:v>
                </c:pt>
                <c:pt idx="134">
                  <c:v>-7.6099999999999994</c:v>
                </c:pt>
                <c:pt idx="135">
                  <c:v>-6.3799999999999883</c:v>
                </c:pt>
                <c:pt idx="136">
                  <c:v>-8.6800000000000139</c:v>
                </c:pt>
                <c:pt idx="137">
                  <c:v>-7.8899999999999935</c:v>
                </c:pt>
                <c:pt idx="138">
                  <c:v>-11.399999999999999</c:v>
                </c:pt>
                <c:pt idx="139">
                  <c:v>-11.940000000000005</c:v>
                </c:pt>
                <c:pt idx="140">
                  <c:v>-8.6200000000000045</c:v>
                </c:pt>
                <c:pt idx="141">
                  <c:v>-7.4199999999999875</c:v>
                </c:pt>
                <c:pt idx="142">
                  <c:v>-8.7899999999999991</c:v>
                </c:pt>
                <c:pt idx="143">
                  <c:v>-9.68</c:v>
                </c:pt>
                <c:pt idx="144">
                  <c:v>-9.2699999999999818</c:v>
                </c:pt>
                <c:pt idx="145">
                  <c:v>-8.2600000000000051</c:v>
                </c:pt>
                <c:pt idx="146">
                  <c:v>-12.380000000000003</c:v>
                </c:pt>
                <c:pt idx="147">
                  <c:v>-14.379999999999995</c:v>
                </c:pt>
                <c:pt idx="148">
                  <c:v>-14.969999999999992</c:v>
                </c:pt>
                <c:pt idx="149">
                  <c:v>-9.0899999999999963</c:v>
                </c:pt>
                <c:pt idx="150">
                  <c:v>-9.4799999999999898</c:v>
                </c:pt>
                <c:pt idx="151">
                  <c:v>-8.6099999999999923</c:v>
                </c:pt>
                <c:pt idx="152">
                  <c:v>-10.859999999999992</c:v>
                </c:pt>
                <c:pt idx="153">
                  <c:v>-8.4200000000000088</c:v>
                </c:pt>
                <c:pt idx="154">
                  <c:v>-11.849999999999994</c:v>
                </c:pt>
                <c:pt idx="155">
                  <c:v>-6.0499999999999972</c:v>
                </c:pt>
                <c:pt idx="156">
                  <c:v>-10.129999999999988</c:v>
                </c:pt>
                <c:pt idx="157">
                  <c:v>-9.6900000000000048</c:v>
                </c:pt>
                <c:pt idx="158">
                  <c:v>-8.1300000000000097</c:v>
                </c:pt>
                <c:pt idx="159">
                  <c:v>-3.9400000000000048</c:v>
                </c:pt>
                <c:pt idx="160">
                  <c:v>-8.5599999999999952</c:v>
                </c:pt>
                <c:pt idx="161">
                  <c:v>-11.089999999999989</c:v>
                </c:pt>
                <c:pt idx="162">
                  <c:v>-9.18</c:v>
                </c:pt>
                <c:pt idx="163">
                  <c:v>-6.3500000000000085</c:v>
                </c:pt>
                <c:pt idx="164">
                  <c:v>-6.8600000000000065</c:v>
                </c:pt>
                <c:pt idx="165">
                  <c:v>-1.4799999999999969</c:v>
                </c:pt>
                <c:pt idx="166">
                  <c:v>-5.2499999999999858</c:v>
                </c:pt>
                <c:pt idx="167">
                  <c:v>-6.93</c:v>
                </c:pt>
                <c:pt idx="168">
                  <c:v>-1.8299999999999983</c:v>
                </c:pt>
                <c:pt idx="169">
                  <c:v>-6.7099999999999937</c:v>
                </c:pt>
                <c:pt idx="170">
                  <c:v>-4.5800000000000054</c:v>
                </c:pt>
                <c:pt idx="171">
                  <c:v>-2.6400000000000077</c:v>
                </c:pt>
                <c:pt idx="172">
                  <c:v>-4.6499999999999915</c:v>
                </c:pt>
                <c:pt idx="173">
                  <c:v>-5.9699999999999989</c:v>
                </c:pt>
                <c:pt idx="174">
                  <c:v>-8.0099999999999909</c:v>
                </c:pt>
                <c:pt idx="175">
                  <c:v>-1.7199999999999918</c:v>
                </c:pt>
                <c:pt idx="176">
                  <c:v>-6.7000000000000028</c:v>
                </c:pt>
                <c:pt idx="177">
                  <c:v>-4.1799999999999926</c:v>
                </c:pt>
                <c:pt idx="178">
                  <c:v>-2.9500000000000028</c:v>
                </c:pt>
                <c:pt idx="179">
                  <c:v>-1.0599999999999952</c:v>
                </c:pt>
                <c:pt idx="180">
                  <c:v>-4.1400000000000077</c:v>
                </c:pt>
                <c:pt idx="181">
                  <c:v>-2.6200000000000045</c:v>
                </c:pt>
                <c:pt idx="182">
                  <c:v>-3.1699999999999946</c:v>
                </c:pt>
                <c:pt idx="183">
                  <c:v>-7.3900000000000006</c:v>
                </c:pt>
                <c:pt idx="184">
                  <c:v>-3.5200000000000031</c:v>
                </c:pt>
                <c:pt idx="185">
                  <c:v>-4.32</c:v>
                </c:pt>
                <c:pt idx="186">
                  <c:v>-2.3699999999999903</c:v>
                </c:pt>
                <c:pt idx="187">
                  <c:v>-4.7100000000000009</c:v>
                </c:pt>
                <c:pt idx="188">
                  <c:v>-6.1299999999999812</c:v>
                </c:pt>
                <c:pt idx="189">
                  <c:v>-6.5600000000000023</c:v>
                </c:pt>
                <c:pt idx="190">
                  <c:v>-0.76000000000000512</c:v>
                </c:pt>
                <c:pt idx="191">
                  <c:v>-5.5899999999999892</c:v>
                </c:pt>
                <c:pt idx="192">
                  <c:v>-5.9499999999999886</c:v>
                </c:pt>
                <c:pt idx="193">
                  <c:v>-0.82000000000000739</c:v>
                </c:pt>
                <c:pt idx="194">
                  <c:v>0.11999999999999744</c:v>
                </c:pt>
                <c:pt idx="195">
                  <c:v>-5.2899999999999991</c:v>
                </c:pt>
                <c:pt idx="196">
                  <c:v>-5.0900000000000105</c:v>
                </c:pt>
                <c:pt idx="197">
                  <c:v>-4.3500000000000085</c:v>
                </c:pt>
                <c:pt idx="198">
                  <c:v>-6.6900000000000119</c:v>
                </c:pt>
                <c:pt idx="199">
                  <c:v>-5.789999999999992</c:v>
                </c:pt>
                <c:pt idx="200">
                  <c:v>-0.24999999999999289</c:v>
                </c:pt>
                <c:pt idx="201">
                  <c:v>-2.3800000000000026</c:v>
                </c:pt>
                <c:pt idx="202">
                  <c:v>-6.2999999999999901</c:v>
                </c:pt>
                <c:pt idx="203">
                  <c:v>-1.8100000000000023</c:v>
                </c:pt>
                <c:pt idx="204">
                  <c:v>-6.2399999999999949</c:v>
                </c:pt>
                <c:pt idx="205">
                  <c:v>-7.9099999999999895</c:v>
                </c:pt>
                <c:pt idx="206">
                  <c:v>-4.7399999999999949</c:v>
                </c:pt>
                <c:pt idx="207">
                  <c:v>-6.5599999999999952</c:v>
                </c:pt>
                <c:pt idx="208">
                  <c:v>-7.2599999999999838</c:v>
                </c:pt>
                <c:pt idx="209">
                  <c:v>-5.8599999999999994</c:v>
                </c:pt>
                <c:pt idx="210">
                  <c:v>-3.0399999999999991</c:v>
                </c:pt>
                <c:pt idx="211">
                  <c:v>-5.4300000000000068</c:v>
                </c:pt>
                <c:pt idx="212">
                  <c:v>-7.8799999999999883</c:v>
                </c:pt>
                <c:pt idx="213">
                  <c:v>-3.019999999999996</c:v>
                </c:pt>
                <c:pt idx="214">
                  <c:v>-3.7000000000000099</c:v>
                </c:pt>
                <c:pt idx="215">
                  <c:v>-0.39999999999999147</c:v>
                </c:pt>
                <c:pt idx="216">
                  <c:v>-2.9500000000000028</c:v>
                </c:pt>
                <c:pt idx="217">
                  <c:v>-7.9800000000000111</c:v>
                </c:pt>
                <c:pt idx="218">
                  <c:v>-4.7000000000000028</c:v>
                </c:pt>
                <c:pt idx="219">
                  <c:v>-4.9699999999999989</c:v>
                </c:pt>
                <c:pt idx="220">
                  <c:v>-5.5799999999999983</c:v>
                </c:pt>
                <c:pt idx="221">
                  <c:v>-7.3299999999999983</c:v>
                </c:pt>
                <c:pt idx="222">
                  <c:v>-6.0399999999999991</c:v>
                </c:pt>
                <c:pt idx="223">
                  <c:v>-7.0499999999999901</c:v>
                </c:pt>
                <c:pt idx="224">
                  <c:v>-4.509999999999998</c:v>
                </c:pt>
                <c:pt idx="225">
                  <c:v>-4.3599999999999923</c:v>
                </c:pt>
                <c:pt idx="226">
                  <c:v>-1.9099999999999966</c:v>
                </c:pt>
                <c:pt idx="227">
                  <c:v>-7.730000000000004</c:v>
                </c:pt>
                <c:pt idx="228">
                  <c:v>-7.3200000000000074</c:v>
                </c:pt>
                <c:pt idx="229">
                  <c:v>-7.3899999999999935</c:v>
                </c:pt>
                <c:pt idx="230">
                  <c:v>-1.240000000000002</c:v>
                </c:pt>
                <c:pt idx="231">
                  <c:v>-5.9200000000000088</c:v>
                </c:pt>
                <c:pt idx="232">
                  <c:v>-4.5100000000000193</c:v>
                </c:pt>
                <c:pt idx="233">
                  <c:v>-4.970000000000006</c:v>
                </c:pt>
                <c:pt idx="234">
                  <c:v>-7.2199999999999989</c:v>
                </c:pt>
                <c:pt idx="235">
                  <c:v>-4.8800000000000026</c:v>
                </c:pt>
                <c:pt idx="236">
                  <c:v>0.13000000000000256</c:v>
                </c:pt>
                <c:pt idx="237">
                  <c:v>-5.5200000000000102</c:v>
                </c:pt>
                <c:pt idx="238">
                  <c:v>-2.269999999999996</c:v>
                </c:pt>
                <c:pt idx="239">
                  <c:v>-6.07</c:v>
                </c:pt>
                <c:pt idx="240">
                  <c:v>-6.7600000000000122</c:v>
                </c:pt>
                <c:pt idx="241">
                  <c:v>-5.029999999999994</c:v>
                </c:pt>
                <c:pt idx="242">
                  <c:v>-6.93</c:v>
                </c:pt>
                <c:pt idx="243">
                  <c:v>-4.5500000000000043</c:v>
                </c:pt>
                <c:pt idx="244">
                  <c:v>-5.1400000000000077</c:v>
                </c:pt>
                <c:pt idx="245">
                  <c:v>-2.5699999999999932</c:v>
                </c:pt>
                <c:pt idx="246">
                  <c:v>-4.7600000000000051</c:v>
                </c:pt>
                <c:pt idx="247">
                  <c:v>-2.4999999999999858</c:v>
                </c:pt>
                <c:pt idx="248">
                  <c:v>-2.0500000000000043</c:v>
                </c:pt>
                <c:pt idx="249">
                  <c:v>-6.7000000000000099</c:v>
                </c:pt>
                <c:pt idx="250">
                  <c:v>-3.5200000000000031</c:v>
                </c:pt>
                <c:pt idx="251">
                  <c:v>-5.4099999999999966</c:v>
                </c:pt>
                <c:pt idx="252">
                  <c:v>-7.3200000000000074</c:v>
                </c:pt>
                <c:pt idx="253">
                  <c:v>-4.4199999999999875</c:v>
                </c:pt>
                <c:pt idx="254">
                  <c:v>-2.9699999999999989</c:v>
                </c:pt>
                <c:pt idx="255">
                  <c:v>-5.490000000000002</c:v>
                </c:pt>
                <c:pt idx="256">
                  <c:v>-6.8299999999999983</c:v>
                </c:pt>
                <c:pt idx="257">
                  <c:v>-7.0799999999999912</c:v>
                </c:pt>
              </c:numCache>
            </c:numRef>
          </c:yVal>
          <c:smooth val="0"/>
          <c:extLst xmlns:c16r2="http://schemas.microsoft.com/office/drawing/2015/06/chart">
            <c:ext xmlns:c16="http://schemas.microsoft.com/office/drawing/2014/chart" uri="{C3380CC4-5D6E-409C-BE32-E72D297353CC}">
              <c16:uniqueId val="{00000000-C87C-4419-BBA9-8DF08F89977C}"/>
            </c:ext>
          </c:extLst>
        </c:ser>
        <c:dLbls>
          <c:showLegendKey val="0"/>
          <c:showVal val="0"/>
          <c:showCatName val="0"/>
          <c:showSerName val="0"/>
          <c:showPercent val="0"/>
          <c:showBubbleSize val="0"/>
        </c:dLbls>
        <c:axId val="228721792"/>
        <c:axId val="228722368"/>
      </c:scatterChart>
      <c:scatterChart>
        <c:scatterStyle val="lineMarker"/>
        <c:varyColors val="0"/>
        <c:ser>
          <c:idx val="0"/>
          <c:order val="0"/>
          <c:tx>
            <c:strRef>
              <c:f>'Quincey - Jour - Journalier'!$B$1</c:f>
              <c:strCache>
                <c:ptCount val="1"/>
                <c:pt idx="0">
                  <c:v>Moyenne journalière température</c:v>
                </c:pt>
              </c:strCache>
            </c:strRef>
          </c:tx>
          <c:spPr>
            <a:ln w="25400" cap="rnd">
              <a:noFill/>
              <a:round/>
            </a:ln>
            <a:effectLst/>
          </c:spPr>
          <c:marker>
            <c:symbol val="circle"/>
            <c:size val="5"/>
            <c:spPr>
              <a:solidFill>
                <a:schemeClr val="accent2"/>
              </a:solidFill>
              <a:ln w="9525">
                <a:solidFill>
                  <a:schemeClr val="accent2"/>
                </a:solidFill>
              </a:ln>
              <a:effectLst/>
            </c:spPr>
          </c:marker>
          <c:xVal>
            <c:numRef>
              <c:f>'Quincey - Jour - Journalier'!$A$2:$A$259</c:f>
              <c:numCache>
                <c:formatCode>m/d/yyyy</c:formatCode>
                <c:ptCount val="258"/>
                <c:pt idx="0">
                  <c:v>44944</c:v>
                </c:pt>
                <c:pt idx="1">
                  <c:v>44945</c:v>
                </c:pt>
                <c:pt idx="2">
                  <c:v>44946</c:v>
                </c:pt>
                <c:pt idx="3">
                  <c:v>44947</c:v>
                </c:pt>
                <c:pt idx="4">
                  <c:v>44948</c:v>
                </c:pt>
                <c:pt idx="5">
                  <c:v>44949</c:v>
                </c:pt>
                <c:pt idx="6">
                  <c:v>44950</c:v>
                </c:pt>
                <c:pt idx="7">
                  <c:v>44951</c:v>
                </c:pt>
                <c:pt idx="8">
                  <c:v>44952</c:v>
                </c:pt>
                <c:pt idx="9">
                  <c:v>44953</c:v>
                </c:pt>
                <c:pt idx="10">
                  <c:v>44954</c:v>
                </c:pt>
                <c:pt idx="11">
                  <c:v>44955</c:v>
                </c:pt>
                <c:pt idx="12">
                  <c:v>44956</c:v>
                </c:pt>
                <c:pt idx="13">
                  <c:v>44957</c:v>
                </c:pt>
                <c:pt idx="14">
                  <c:v>44958</c:v>
                </c:pt>
                <c:pt idx="15">
                  <c:v>44959</c:v>
                </c:pt>
                <c:pt idx="16">
                  <c:v>44960</c:v>
                </c:pt>
                <c:pt idx="17">
                  <c:v>44961</c:v>
                </c:pt>
                <c:pt idx="18">
                  <c:v>44962</c:v>
                </c:pt>
                <c:pt idx="19">
                  <c:v>44963</c:v>
                </c:pt>
                <c:pt idx="20">
                  <c:v>44964</c:v>
                </c:pt>
                <c:pt idx="21">
                  <c:v>44965</c:v>
                </c:pt>
                <c:pt idx="22">
                  <c:v>44966</c:v>
                </c:pt>
                <c:pt idx="23">
                  <c:v>44967</c:v>
                </c:pt>
                <c:pt idx="24">
                  <c:v>44968</c:v>
                </c:pt>
                <c:pt idx="25">
                  <c:v>44969</c:v>
                </c:pt>
                <c:pt idx="26">
                  <c:v>44970</c:v>
                </c:pt>
                <c:pt idx="27">
                  <c:v>44971</c:v>
                </c:pt>
                <c:pt idx="28">
                  <c:v>44972</c:v>
                </c:pt>
                <c:pt idx="29">
                  <c:v>44973</c:v>
                </c:pt>
                <c:pt idx="30">
                  <c:v>44974</c:v>
                </c:pt>
                <c:pt idx="31">
                  <c:v>44975</c:v>
                </c:pt>
                <c:pt idx="32">
                  <c:v>44976</c:v>
                </c:pt>
                <c:pt idx="33">
                  <c:v>44977</c:v>
                </c:pt>
                <c:pt idx="34">
                  <c:v>44978</c:v>
                </c:pt>
                <c:pt idx="35">
                  <c:v>44979</c:v>
                </c:pt>
                <c:pt idx="36">
                  <c:v>44980</c:v>
                </c:pt>
                <c:pt idx="37">
                  <c:v>44981</c:v>
                </c:pt>
                <c:pt idx="38">
                  <c:v>44982</c:v>
                </c:pt>
                <c:pt idx="39">
                  <c:v>44983</c:v>
                </c:pt>
                <c:pt idx="40">
                  <c:v>44984</c:v>
                </c:pt>
                <c:pt idx="41">
                  <c:v>44985</c:v>
                </c:pt>
                <c:pt idx="42">
                  <c:v>44986</c:v>
                </c:pt>
                <c:pt idx="43">
                  <c:v>44987</c:v>
                </c:pt>
                <c:pt idx="44">
                  <c:v>44988</c:v>
                </c:pt>
                <c:pt idx="45">
                  <c:v>44989</c:v>
                </c:pt>
                <c:pt idx="46">
                  <c:v>44990</c:v>
                </c:pt>
                <c:pt idx="47">
                  <c:v>44991</c:v>
                </c:pt>
                <c:pt idx="48">
                  <c:v>44992</c:v>
                </c:pt>
                <c:pt idx="49">
                  <c:v>44993</c:v>
                </c:pt>
                <c:pt idx="50">
                  <c:v>44994</c:v>
                </c:pt>
                <c:pt idx="51">
                  <c:v>44995</c:v>
                </c:pt>
                <c:pt idx="52">
                  <c:v>44996</c:v>
                </c:pt>
                <c:pt idx="53">
                  <c:v>44997</c:v>
                </c:pt>
                <c:pt idx="54">
                  <c:v>44998</c:v>
                </c:pt>
                <c:pt idx="55">
                  <c:v>44999</c:v>
                </c:pt>
                <c:pt idx="56">
                  <c:v>45000</c:v>
                </c:pt>
                <c:pt idx="57">
                  <c:v>45001</c:v>
                </c:pt>
                <c:pt idx="58">
                  <c:v>45002</c:v>
                </c:pt>
                <c:pt idx="59">
                  <c:v>45003</c:v>
                </c:pt>
                <c:pt idx="60">
                  <c:v>45004</c:v>
                </c:pt>
                <c:pt idx="61">
                  <c:v>45005</c:v>
                </c:pt>
                <c:pt idx="62">
                  <c:v>45006</c:v>
                </c:pt>
                <c:pt idx="63">
                  <c:v>45007</c:v>
                </c:pt>
                <c:pt idx="64">
                  <c:v>45008</c:v>
                </c:pt>
                <c:pt idx="65">
                  <c:v>45009</c:v>
                </c:pt>
                <c:pt idx="66">
                  <c:v>45010</c:v>
                </c:pt>
                <c:pt idx="67">
                  <c:v>45011</c:v>
                </c:pt>
                <c:pt idx="68">
                  <c:v>45012</c:v>
                </c:pt>
                <c:pt idx="69">
                  <c:v>45013</c:v>
                </c:pt>
                <c:pt idx="70">
                  <c:v>45014</c:v>
                </c:pt>
                <c:pt idx="71">
                  <c:v>45015</c:v>
                </c:pt>
                <c:pt idx="72">
                  <c:v>45016</c:v>
                </c:pt>
                <c:pt idx="73">
                  <c:v>45017</c:v>
                </c:pt>
                <c:pt idx="74">
                  <c:v>45018</c:v>
                </c:pt>
                <c:pt idx="75">
                  <c:v>45019</c:v>
                </c:pt>
                <c:pt idx="76">
                  <c:v>45020</c:v>
                </c:pt>
                <c:pt idx="77">
                  <c:v>45021</c:v>
                </c:pt>
                <c:pt idx="78">
                  <c:v>45022</c:v>
                </c:pt>
                <c:pt idx="79">
                  <c:v>45023</c:v>
                </c:pt>
                <c:pt idx="80">
                  <c:v>45024</c:v>
                </c:pt>
                <c:pt idx="81">
                  <c:v>45025</c:v>
                </c:pt>
                <c:pt idx="82">
                  <c:v>45026</c:v>
                </c:pt>
                <c:pt idx="83">
                  <c:v>45027</c:v>
                </c:pt>
                <c:pt idx="84">
                  <c:v>45028</c:v>
                </c:pt>
                <c:pt idx="85">
                  <c:v>45029</c:v>
                </c:pt>
                <c:pt idx="86">
                  <c:v>45030</c:v>
                </c:pt>
                <c:pt idx="87">
                  <c:v>45031</c:v>
                </c:pt>
                <c:pt idx="88">
                  <c:v>45032</c:v>
                </c:pt>
                <c:pt idx="89">
                  <c:v>45033</c:v>
                </c:pt>
                <c:pt idx="90">
                  <c:v>45034</c:v>
                </c:pt>
                <c:pt idx="91">
                  <c:v>45035</c:v>
                </c:pt>
                <c:pt idx="92">
                  <c:v>45036</c:v>
                </c:pt>
                <c:pt idx="93">
                  <c:v>45037</c:v>
                </c:pt>
                <c:pt idx="94">
                  <c:v>45038</c:v>
                </c:pt>
                <c:pt idx="95">
                  <c:v>45039</c:v>
                </c:pt>
                <c:pt idx="96">
                  <c:v>45040</c:v>
                </c:pt>
                <c:pt idx="97">
                  <c:v>45041</c:v>
                </c:pt>
                <c:pt idx="98">
                  <c:v>45042</c:v>
                </c:pt>
                <c:pt idx="99">
                  <c:v>45043</c:v>
                </c:pt>
                <c:pt idx="100">
                  <c:v>45044</c:v>
                </c:pt>
                <c:pt idx="101">
                  <c:v>45045</c:v>
                </c:pt>
                <c:pt idx="102">
                  <c:v>45046</c:v>
                </c:pt>
                <c:pt idx="103">
                  <c:v>45047</c:v>
                </c:pt>
                <c:pt idx="104">
                  <c:v>45048</c:v>
                </c:pt>
                <c:pt idx="105">
                  <c:v>45049</c:v>
                </c:pt>
                <c:pt idx="106">
                  <c:v>45050</c:v>
                </c:pt>
                <c:pt idx="107">
                  <c:v>45051</c:v>
                </c:pt>
                <c:pt idx="108">
                  <c:v>45052</c:v>
                </c:pt>
                <c:pt idx="109">
                  <c:v>45053</c:v>
                </c:pt>
                <c:pt idx="110">
                  <c:v>45054</c:v>
                </c:pt>
                <c:pt idx="111">
                  <c:v>45055</c:v>
                </c:pt>
                <c:pt idx="112">
                  <c:v>45056</c:v>
                </c:pt>
                <c:pt idx="113">
                  <c:v>45057</c:v>
                </c:pt>
                <c:pt idx="114">
                  <c:v>45058</c:v>
                </c:pt>
                <c:pt idx="115">
                  <c:v>45059</c:v>
                </c:pt>
                <c:pt idx="116">
                  <c:v>45060</c:v>
                </c:pt>
                <c:pt idx="117">
                  <c:v>45061</c:v>
                </c:pt>
                <c:pt idx="118">
                  <c:v>45062</c:v>
                </c:pt>
                <c:pt idx="119">
                  <c:v>45063</c:v>
                </c:pt>
                <c:pt idx="120">
                  <c:v>45064</c:v>
                </c:pt>
                <c:pt idx="121">
                  <c:v>45065</c:v>
                </c:pt>
                <c:pt idx="122">
                  <c:v>45066</c:v>
                </c:pt>
                <c:pt idx="123">
                  <c:v>45067</c:v>
                </c:pt>
                <c:pt idx="124">
                  <c:v>45068</c:v>
                </c:pt>
                <c:pt idx="125">
                  <c:v>45069</c:v>
                </c:pt>
                <c:pt idx="126">
                  <c:v>45070</c:v>
                </c:pt>
                <c:pt idx="127">
                  <c:v>45071</c:v>
                </c:pt>
                <c:pt idx="128">
                  <c:v>45072</c:v>
                </c:pt>
                <c:pt idx="129">
                  <c:v>45073</c:v>
                </c:pt>
                <c:pt idx="130">
                  <c:v>45074</c:v>
                </c:pt>
                <c:pt idx="131">
                  <c:v>45075</c:v>
                </c:pt>
                <c:pt idx="132">
                  <c:v>45076</c:v>
                </c:pt>
                <c:pt idx="133">
                  <c:v>45077</c:v>
                </c:pt>
                <c:pt idx="134">
                  <c:v>45078</c:v>
                </c:pt>
                <c:pt idx="135">
                  <c:v>45079</c:v>
                </c:pt>
                <c:pt idx="136">
                  <c:v>45080</c:v>
                </c:pt>
                <c:pt idx="137">
                  <c:v>45081</c:v>
                </c:pt>
                <c:pt idx="138">
                  <c:v>45082</c:v>
                </c:pt>
                <c:pt idx="139">
                  <c:v>45083</c:v>
                </c:pt>
                <c:pt idx="140">
                  <c:v>45084</c:v>
                </c:pt>
                <c:pt idx="141">
                  <c:v>45085</c:v>
                </c:pt>
                <c:pt idx="142">
                  <c:v>45086</c:v>
                </c:pt>
                <c:pt idx="143">
                  <c:v>45087</c:v>
                </c:pt>
                <c:pt idx="144">
                  <c:v>45088</c:v>
                </c:pt>
                <c:pt idx="145">
                  <c:v>45089</c:v>
                </c:pt>
                <c:pt idx="146">
                  <c:v>45090</c:v>
                </c:pt>
                <c:pt idx="147">
                  <c:v>45091</c:v>
                </c:pt>
                <c:pt idx="148">
                  <c:v>45092</c:v>
                </c:pt>
                <c:pt idx="149">
                  <c:v>45093</c:v>
                </c:pt>
                <c:pt idx="150">
                  <c:v>45094</c:v>
                </c:pt>
                <c:pt idx="151">
                  <c:v>45095</c:v>
                </c:pt>
                <c:pt idx="152">
                  <c:v>45096</c:v>
                </c:pt>
                <c:pt idx="153">
                  <c:v>45097</c:v>
                </c:pt>
                <c:pt idx="154">
                  <c:v>45098</c:v>
                </c:pt>
                <c:pt idx="155">
                  <c:v>45099</c:v>
                </c:pt>
                <c:pt idx="156">
                  <c:v>45100</c:v>
                </c:pt>
                <c:pt idx="157">
                  <c:v>45101</c:v>
                </c:pt>
                <c:pt idx="158">
                  <c:v>45102</c:v>
                </c:pt>
                <c:pt idx="159">
                  <c:v>45103</c:v>
                </c:pt>
                <c:pt idx="160">
                  <c:v>45104</c:v>
                </c:pt>
                <c:pt idx="161">
                  <c:v>45105</c:v>
                </c:pt>
                <c:pt idx="162">
                  <c:v>45106</c:v>
                </c:pt>
                <c:pt idx="163">
                  <c:v>45107</c:v>
                </c:pt>
                <c:pt idx="164">
                  <c:v>45108</c:v>
                </c:pt>
                <c:pt idx="165">
                  <c:v>45109</c:v>
                </c:pt>
                <c:pt idx="166">
                  <c:v>45110</c:v>
                </c:pt>
                <c:pt idx="167">
                  <c:v>45111</c:v>
                </c:pt>
                <c:pt idx="168">
                  <c:v>45112</c:v>
                </c:pt>
                <c:pt idx="169">
                  <c:v>45113</c:v>
                </c:pt>
                <c:pt idx="170">
                  <c:v>45114</c:v>
                </c:pt>
                <c:pt idx="171">
                  <c:v>45115</c:v>
                </c:pt>
                <c:pt idx="172">
                  <c:v>45116</c:v>
                </c:pt>
                <c:pt idx="173">
                  <c:v>45117</c:v>
                </c:pt>
                <c:pt idx="174">
                  <c:v>45118</c:v>
                </c:pt>
                <c:pt idx="175">
                  <c:v>45119</c:v>
                </c:pt>
                <c:pt idx="176">
                  <c:v>45120</c:v>
                </c:pt>
                <c:pt idx="177">
                  <c:v>45121</c:v>
                </c:pt>
                <c:pt idx="178">
                  <c:v>45122</c:v>
                </c:pt>
                <c:pt idx="179">
                  <c:v>45123</c:v>
                </c:pt>
                <c:pt idx="180">
                  <c:v>45124</c:v>
                </c:pt>
                <c:pt idx="181">
                  <c:v>45125</c:v>
                </c:pt>
                <c:pt idx="182">
                  <c:v>45126</c:v>
                </c:pt>
                <c:pt idx="183">
                  <c:v>45127</c:v>
                </c:pt>
                <c:pt idx="184">
                  <c:v>45128</c:v>
                </c:pt>
                <c:pt idx="185">
                  <c:v>45129</c:v>
                </c:pt>
                <c:pt idx="186">
                  <c:v>45130</c:v>
                </c:pt>
                <c:pt idx="187">
                  <c:v>45131</c:v>
                </c:pt>
                <c:pt idx="188">
                  <c:v>45132</c:v>
                </c:pt>
                <c:pt idx="189">
                  <c:v>45133</c:v>
                </c:pt>
                <c:pt idx="190">
                  <c:v>45134</c:v>
                </c:pt>
                <c:pt idx="191">
                  <c:v>45135</c:v>
                </c:pt>
                <c:pt idx="192">
                  <c:v>45136</c:v>
                </c:pt>
                <c:pt idx="193">
                  <c:v>45137</c:v>
                </c:pt>
                <c:pt idx="194">
                  <c:v>45138</c:v>
                </c:pt>
                <c:pt idx="195">
                  <c:v>45139</c:v>
                </c:pt>
                <c:pt idx="196">
                  <c:v>45140</c:v>
                </c:pt>
                <c:pt idx="197">
                  <c:v>45141</c:v>
                </c:pt>
                <c:pt idx="198">
                  <c:v>45142</c:v>
                </c:pt>
                <c:pt idx="199">
                  <c:v>45143</c:v>
                </c:pt>
                <c:pt idx="200">
                  <c:v>45144</c:v>
                </c:pt>
                <c:pt idx="201">
                  <c:v>45145</c:v>
                </c:pt>
                <c:pt idx="202">
                  <c:v>45146</c:v>
                </c:pt>
                <c:pt idx="203">
                  <c:v>45147</c:v>
                </c:pt>
                <c:pt idx="204">
                  <c:v>45148</c:v>
                </c:pt>
                <c:pt idx="205">
                  <c:v>45149</c:v>
                </c:pt>
                <c:pt idx="206">
                  <c:v>45150</c:v>
                </c:pt>
                <c:pt idx="207">
                  <c:v>45151</c:v>
                </c:pt>
                <c:pt idx="208">
                  <c:v>45152</c:v>
                </c:pt>
                <c:pt idx="209">
                  <c:v>45153</c:v>
                </c:pt>
                <c:pt idx="210">
                  <c:v>45154</c:v>
                </c:pt>
                <c:pt idx="211">
                  <c:v>45155</c:v>
                </c:pt>
                <c:pt idx="212">
                  <c:v>45156</c:v>
                </c:pt>
                <c:pt idx="213">
                  <c:v>45157</c:v>
                </c:pt>
                <c:pt idx="214">
                  <c:v>45158</c:v>
                </c:pt>
                <c:pt idx="215">
                  <c:v>45159</c:v>
                </c:pt>
                <c:pt idx="216">
                  <c:v>45160</c:v>
                </c:pt>
                <c:pt idx="217">
                  <c:v>45161</c:v>
                </c:pt>
                <c:pt idx="218">
                  <c:v>45162</c:v>
                </c:pt>
                <c:pt idx="219">
                  <c:v>45163</c:v>
                </c:pt>
                <c:pt idx="220">
                  <c:v>45164</c:v>
                </c:pt>
                <c:pt idx="221">
                  <c:v>45165</c:v>
                </c:pt>
                <c:pt idx="222">
                  <c:v>45166</c:v>
                </c:pt>
                <c:pt idx="223">
                  <c:v>45167</c:v>
                </c:pt>
                <c:pt idx="224">
                  <c:v>45168</c:v>
                </c:pt>
                <c:pt idx="225">
                  <c:v>45169</c:v>
                </c:pt>
                <c:pt idx="226">
                  <c:v>45170</c:v>
                </c:pt>
                <c:pt idx="227">
                  <c:v>45171</c:v>
                </c:pt>
                <c:pt idx="228">
                  <c:v>45172</c:v>
                </c:pt>
                <c:pt idx="229">
                  <c:v>45173</c:v>
                </c:pt>
                <c:pt idx="230">
                  <c:v>45174</c:v>
                </c:pt>
                <c:pt idx="231">
                  <c:v>45175</c:v>
                </c:pt>
                <c:pt idx="232">
                  <c:v>45176</c:v>
                </c:pt>
                <c:pt idx="233">
                  <c:v>45177</c:v>
                </c:pt>
                <c:pt idx="234">
                  <c:v>45178</c:v>
                </c:pt>
                <c:pt idx="235">
                  <c:v>45179</c:v>
                </c:pt>
                <c:pt idx="236">
                  <c:v>45180</c:v>
                </c:pt>
                <c:pt idx="237">
                  <c:v>45181</c:v>
                </c:pt>
                <c:pt idx="238">
                  <c:v>45182</c:v>
                </c:pt>
                <c:pt idx="239">
                  <c:v>45183</c:v>
                </c:pt>
                <c:pt idx="240">
                  <c:v>45184</c:v>
                </c:pt>
                <c:pt idx="241">
                  <c:v>45185</c:v>
                </c:pt>
                <c:pt idx="242">
                  <c:v>45186</c:v>
                </c:pt>
                <c:pt idx="243">
                  <c:v>45187</c:v>
                </c:pt>
                <c:pt idx="244">
                  <c:v>45188</c:v>
                </c:pt>
                <c:pt idx="245">
                  <c:v>45189</c:v>
                </c:pt>
                <c:pt idx="246">
                  <c:v>45190</c:v>
                </c:pt>
                <c:pt idx="247">
                  <c:v>45191</c:v>
                </c:pt>
                <c:pt idx="248">
                  <c:v>45192</c:v>
                </c:pt>
                <c:pt idx="249">
                  <c:v>45193</c:v>
                </c:pt>
                <c:pt idx="250">
                  <c:v>45194</c:v>
                </c:pt>
                <c:pt idx="251">
                  <c:v>45195</c:v>
                </c:pt>
                <c:pt idx="252">
                  <c:v>45196</c:v>
                </c:pt>
                <c:pt idx="253">
                  <c:v>45197</c:v>
                </c:pt>
                <c:pt idx="254">
                  <c:v>45198</c:v>
                </c:pt>
                <c:pt idx="255">
                  <c:v>45199</c:v>
                </c:pt>
                <c:pt idx="256">
                  <c:v>45200</c:v>
                </c:pt>
                <c:pt idx="257">
                  <c:v>45201</c:v>
                </c:pt>
              </c:numCache>
            </c:numRef>
          </c:xVal>
          <c:yVal>
            <c:numRef>
              <c:f>'Quincey - Jour - Journalier'!$B$2:$B$259</c:f>
              <c:numCache>
                <c:formatCode>General</c:formatCode>
                <c:ptCount val="258"/>
                <c:pt idx="0">
                  <c:v>2.2388888888888889</c:v>
                </c:pt>
                <c:pt idx="1">
                  <c:v>1.8499999999999999</c:v>
                </c:pt>
                <c:pt idx="2">
                  <c:v>0.92666666666666664</c:v>
                </c:pt>
                <c:pt idx="3">
                  <c:v>2.0877777777777777</c:v>
                </c:pt>
                <c:pt idx="4">
                  <c:v>0.60999999999999988</c:v>
                </c:pt>
                <c:pt idx="5">
                  <c:v>1.931111111111111</c:v>
                </c:pt>
                <c:pt idx="6">
                  <c:v>2.5333333333333332</c:v>
                </c:pt>
                <c:pt idx="7">
                  <c:v>1.6188888888888888</c:v>
                </c:pt>
                <c:pt idx="8">
                  <c:v>-5.2222222222222232E-2</c:v>
                </c:pt>
                <c:pt idx="9">
                  <c:v>4.0233333333333334</c:v>
                </c:pt>
                <c:pt idx="10">
                  <c:v>3.5177777777777783</c:v>
                </c:pt>
                <c:pt idx="11">
                  <c:v>0.89111111111111108</c:v>
                </c:pt>
                <c:pt idx="12">
                  <c:v>3.8011111111111111</c:v>
                </c:pt>
                <c:pt idx="13">
                  <c:v>5.61</c:v>
                </c:pt>
                <c:pt idx="14">
                  <c:v>7.3522222222222222</c:v>
                </c:pt>
                <c:pt idx="15">
                  <c:v>7.0811111111111105</c:v>
                </c:pt>
                <c:pt idx="16">
                  <c:v>7.9544444444444444</c:v>
                </c:pt>
                <c:pt idx="17">
                  <c:v>8.7644444444444449</c:v>
                </c:pt>
                <c:pt idx="18">
                  <c:v>7.431111111111111</c:v>
                </c:pt>
                <c:pt idx="19">
                  <c:v>4.4450000000000003</c:v>
                </c:pt>
                <c:pt idx="20">
                  <c:v>2.6981818181818182</c:v>
                </c:pt>
                <c:pt idx="21">
                  <c:v>1.2363636363636363</c:v>
                </c:pt>
                <c:pt idx="22">
                  <c:v>0.46399999999999986</c:v>
                </c:pt>
                <c:pt idx="23">
                  <c:v>2.3681818181818182</c:v>
                </c:pt>
                <c:pt idx="24">
                  <c:v>5.0820000000000007</c:v>
                </c:pt>
                <c:pt idx="25">
                  <c:v>7.5849999999999991</c:v>
                </c:pt>
                <c:pt idx="26">
                  <c:v>5.3400000000000007</c:v>
                </c:pt>
                <c:pt idx="27">
                  <c:v>5.6145454545454543</c:v>
                </c:pt>
                <c:pt idx="28">
                  <c:v>7.7399999999999984</c:v>
                </c:pt>
                <c:pt idx="29">
                  <c:v>10.24</c:v>
                </c:pt>
                <c:pt idx="30">
                  <c:v>11.298888888888889</c:v>
                </c:pt>
                <c:pt idx="31">
                  <c:v>11.06</c:v>
                </c:pt>
                <c:pt idx="32">
                  <c:v>10.874545454545455</c:v>
                </c:pt>
                <c:pt idx="33">
                  <c:v>9.9509090909090911</c:v>
                </c:pt>
                <c:pt idx="34">
                  <c:v>7.9545454545454541</c:v>
                </c:pt>
                <c:pt idx="35">
                  <c:v>9.8790909090909107</c:v>
                </c:pt>
                <c:pt idx="36">
                  <c:v>9.5809090909090902</c:v>
                </c:pt>
                <c:pt idx="37">
                  <c:v>7.5045454545454557</c:v>
                </c:pt>
                <c:pt idx="38">
                  <c:v>5.6518181818181814</c:v>
                </c:pt>
                <c:pt idx="39">
                  <c:v>2.3227272727272732</c:v>
                </c:pt>
                <c:pt idx="40">
                  <c:v>3.5818181818181816</c:v>
                </c:pt>
                <c:pt idx="41">
                  <c:v>2.1181818181818182</c:v>
                </c:pt>
                <c:pt idx="42">
                  <c:v>3.9990909090909086</c:v>
                </c:pt>
                <c:pt idx="43">
                  <c:v>5.2836363636363641</c:v>
                </c:pt>
                <c:pt idx="44">
                  <c:v>5.9845454545454553</c:v>
                </c:pt>
                <c:pt idx="45">
                  <c:v>3.3772727272727279</c:v>
                </c:pt>
                <c:pt idx="46">
                  <c:v>5.16</c:v>
                </c:pt>
                <c:pt idx="47">
                  <c:v>4.5890909090909089</c:v>
                </c:pt>
                <c:pt idx="48">
                  <c:v>6.3881818181818177</c:v>
                </c:pt>
                <c:pt idx="49">
                  <c:v>11.020000000000001</c:v>
                </c:pt>
                <c:pt idx="50">
                  <c:v>12.438181818181818</c:v>
                </c:pt>
                <c:pt idx="51">
                  <c:v>7.9572727272727262</c:v>
                </c:pt>
                <c:pt idx="52">
                  <c:v>5.69</c:v>
                </c:pt>
                <c:pt idx="53">
                  <c:v>12.116363636363637</c:v>
                </c:pt>
                <c:pt idx="54">
                  <c:v>14.156363636363636</c:v>
                </c:pt>
                <c:pt idx="55">
                  <c:v>8.9336363636363654</c:v>
                </c:pt>
                <c:pt idx="56">
                  <c:v>7.498333333333334</c:v>
                </c:pt>
                <c:pt idx="57">
                  <c:v>11.479166666666666</c:v>
                </c:pt>
                <c:pt idx="58">
                  <c:v>13.734999999999999</c:v>
                </c:pt>
                <c:pt idx="59">
                  <c:v>13.801666666666668</c:v>
                </c:pt>
                <c:pt idx="60">
                  <c:v>10.508181818181818</c:v>
                </c:pt>
                <c:pt idx="61">
                  <c:v>9.2825000000000006</c:v>
                </c:pt>
                <c:pt idx="62">
                  <c:v>11.804615384615385</c:v>
                </c:pt>
                <c:pt idx="63">
                  <c:v>12.363333333333335</c:v>
                </c:pt>
                <c:pt idx="64">
                  <c:v>13.221666666666666</c:v>
                </c:pt>
                <c:pt idx="65">
                  <c:v>13.444999999999999</c:v>
                </c:pt>
                <c:pt idx="66">
                  <c:v>11.380769230769232</c:v>
                </c:pt>
                <c:pt idx="67">
                  <c:v>9.538333333333334</c:v>
                </c:pt>
                <c:pt idx="68">
                  <c:v>6.9223076923076929</c:v>
                </c:pt>
                <c:pt idx="69">
                  <c:v>6.7792307692307689</c:v>
                </c:pt>
                <c:pt idx="70">
                  <c:v>16.323076923076925</c:v>
                </c:pt>
                <c:pt idx="71">
                  <c:v>14.683846153846154</c:v>
                </c:pt>
                <c:pt idx="72">
                  <c:v>12.295384615384616</c:v>
                </c:pt>
                <c:pt idx="73">
                  <c:v>11.313846153846153</c:v>
                </c:pt>
                <c:pt idx="74">
                  <c:v>7.4116666666666662</c:v>
                </c:pt>
                <c:pt idx="75">
                  <c:v>7.683076923076924</c:v>
                </c:pt>
                <c:pt idx="76">
                  <c:v>6.22</c:v>
                </c:pt>
                <c:pt idx="77">
                  <c:v>8.634615384615385</c:v>
                </c:pt>
                <c:pt idx="78">
                  <c:v>10.293076923076923</c:v>
                </c:pt>
                <c:pt idx="79">
                  <c:v>9.7576923076923077</c:v>
                </c:pt>
                <c:pt idx="80">
                  <c:v>10.376153846153848</c:v>
                </c:pt>
                <c:pt idx="81">
                  <c:v>11.242857142857144</c:v>
                </c:pt>
                <c:pt idx="82">
                  <c:v>13.143076923076924</c:v>
                </c:pt>
                <c:pt idx="83">
                  <c:v>11.340000000000002</c:v>
                </c:pt>
                <c:pt idx="84">
                  <c:v>11.134615384615383</c:v>
                </c:pt>
                <c:pt idx="85">
                  <c:v>10.317692307692308</c:v>
                </c:pt>
                <c:pt idx="86">
                  <c:v>8.4049999999999994</c:v>
                </c:pt>
                <c:pt idx="87">
                  <c:v>10.026923076923076</c:v>
                </c:pt>
                <c:pt idx="88">
                  <c:v>8.7892307692307696</c:v>
                </c:pt>
                <c:pt idx="89">
                  <c:v>10.364999999999998</c:v>
                </c:pt>
                <c:pt idx="90">
                  <c:v>11.424999999999999</c:v>
                </c:pt>
                <c:pt idx="91">
                  <c:v>12.487142857142857</c:v>
                </c:pt>
                <c:pt idx="92">
                  <c:v>7.3535714285714286</c:v>
                </c:pt>
                <c:pt idx="93">
                  <c:v>7.9828571428571422</c:v>
                </c:pt>
                <c:pt idx="94">
                  <c:v>12.688571428571427</c:v>
                </c:pt>
                <c:pt idx="95">
                  <c:v>12.002142857142857</c:v>
                </c:pt>
                <c:pt idx="96">
                  <c:v>9.8935714285714287</c:v>
                </c:pt>
                <c:pt idx="97">
                  <c:v>9.1950000000000021</c:v>
                </c:pt>
                <c:pt idx="98">
                  <c:v>9.7799999999999994</c:v>
                </c:pt>
                <c:pt idx="99">
                  <c:v>14.808571428571428</c:v>
                </c:pt>
                <c:pt idx="100">
                  <c:v>17.604285714285716</c:v>
                </c:pt>
                <c:pt idx="101">
                  <c:v>12.108571428571427</c:v>
                </c:pt>
                <c:pt idx="102">
                  <c:v>13.895000000000001</c:v>
                </c:pt>
                <c:pt idx="103">
                  <c:v>14.544</c:v>
                </c:pt>
                <c:pt idx="104">
                  <c:v>13.40266666666667</c:v>
                </c:pt>
                <c:pt idx="105">
                  <c:v>15.065333333333337</c:v>
                </c:pt>
                <c:pt idx="106">
                  <c:v>18.295333333333335</c:v>
                </c:pt>
                <c:pt idx="107">
                  <c:v>15.102666666666668</c:v>
                </c:pt>
                <c:pt idx="108">
                  <c:v>17.492666666666665</c:v>
                </c:pt>
                <c:pt idx="109">
                  <c:v>16.053333333333331</c:v>
                </c:pt>
                <c:pt idx="110">
                  <c:v>15.959285714285713</c:v>
                </c:pt>
                <c:pt idx="111">
                  <c:v>14.163333333333332</c:v>
                </c:pt>
                <c:pt idx="112">
                  <c:v>11.805714285714286</c:v>
                </c:pt>
                <c:pt idx="113">
                  <c:v>14.19</c:v>
                </c:pt>
                <c:pt idx="114">
                  <c:v>13.126666666666667</c:v>
                </c:pt>
                <c:pt idx="115">
                  <c:v>15.753999999999996</c:v>
                </c:pt>
                <c:pt idx="116">
                  <c:v>13.140000000000002</c:v>
                </c:pt>
                <c:pt idx="117">
                  <c:v>12.628666666666666</c:v>
                </c:pt>
                <c:pt idx="118">
                  <c:v>12.384666666666668</c:v>
                </c:pt>
                <c:pt idx="119">
                  <c:v>13.392666666666665</c:v>
                </c:pt>
                <c:pt idx="120">
                  <c:v>13.099374999999998</c:v>
                </c:pt>
                <c:pt idx="121">
                  <c:v>15.449375000000002</c:v>
                </c:pt>
                <c:pt idx="122">
                  <c:v>17.573333333333331</c:v>
                </c:pt>
                <c:pt idx="123">
                  <c:v>18.850666666666665</c:v>
                </c:pt>
                <c:pt idx="124">
                  <c:v>17.996666666666666</c:v>
                </c:pt>
                <c:pt idx="125">
                  <c:v>15.327333333333332</c:v>
                </c:pt>
                <c:pt idx="126">
                  <c:v>14.510000000000002</c:v>
                </c:pt>
                <c:pt idx="127">
                  <c:v>16.276874999999997</c:v>
                </c:pt>
                <c:pt idx="128">
                  <c:v>18.471249999999998</c:v>
                </c:pt>
                <c:pt idx="129">
                  <c:v>19.153750000000002</c:v>
                </c:pt>
                <c:pt idx="130">
                  <c:v>20.635625000000001</c:v>
                </c:pt>
                <c:pt idx="131">
                  <c:v>20.754999999999999</c:v>
                </c:pt>
                <c:pt idx="132">
                  <c:v>19.185625000000002</c:v>
                </c:pt>
                <c:pt idx="133">
                  <c:v>20.893125000000001</c:v>
                </c:pt>
                <c:pt idx="134">
                  <c:v>22.512499999999999</c:v>
                </c:pt>
                <c:pt idx="135">
                  <c:v>18.124375000000001</c:v>
                </c:pt>
                <c:pt idx="136">
                  <c:v>19.760625000000001</c:v>
                </c:pt>
                <c:pt idx="137">
                  <c:v>21.353124999999999</c:v>
                </c:pt>
                <c:pt idx="138">
                  <c:v>21.993125000000003</c:v>
                </c:pt>
                <c:pt idx="139">
                  <c:v>22.856249999999999</c:v>
                </c:pt>
                <c:pt idx="140">
                  <c:v>23.268125000000001</c:v>
                </c:pt>
                <c:pt idx="141">
                  <c:v>23.516875000000002</c:v>
                </c:pt>
                <c:pt idx="142">
                  <c:v>24.508125</c:v>
                </c:pt>
                <c:pt idx="143">
                  <c:v>22.364999999999998</c:v>
                </c:pt>
                <c:pt idx="144">
                  <c:v>23.628571428571433</c:v>
                </c:pt>
                <c:pt idx="145">
                  <c:v>23.057500000000001</c:v>
                </c:pt>
                <c:pt idx="146">
                  <c:v>23.584374999999998</c:v>
                </c:pt>
                <c:pt idx="147">
                  <c:v>23.518749999999997</c:v>
                </c:pt>
                <c:pt idx="148">
                  <c:v>23.553750000000001</c:v>
                </c:pt>
                <c:pt idx="149">
                  <c:v>24.241875</c:v>
                </c:pt>
                <c:pt idx="150">
                  <c:v>24.982500000000002</c:v>
                </c:pt>
                <c:pt idx="151">
                  <c:v>22.800714285714285</c:v>
                </c:pt>
                <c:pt idx="152">
                  <c:v>21.095624999999998</c:v>
                </c:pt>
                <c:pt idx="153">
                  <c:v>22.512500000000003</c:v>
                </c:pt>
                <c:pt idx="154">
                  <c:v>24.255999999999993</c:v>
                </c:pt>
                <c:pt idx="155">
                  <c:v>19.2</c:v>
                </c:pt>
                <c:pt idx="156">
                  <c:v>22.846874999999997</c:v>
                </c:pt>
                <c:pt idx="157">
                  <c:v>25.449374999999996</c:v>
                </c:pt>
                <c:pt idx="158">
                  <c:v>27.361250000000002</c:v>
                </c:pt>
                <c:pt idx="159">
                  <c:v>21.807500000000001</c:v>
                </c:pt>
                <c:pt idx="160">
                  <c:v>20.473749999999999</c:v>
                </c:pt>
                <c:pt idx="161">
                  <c:v>21.821874999999999</c:v>
                </c:pt>
                <c:pt idx="162">
                  <c:v>22.413124999999997</c:v>
                </c:pt>
                <c:pt idx="163">
                  <c:v>20.676666666666666</c:v>
                </c:pt>
                <c:pt idx="164">
                  <c:v>20.554285714285708</c:v>
                </c:pt>
                <c:pt idx="165">
                  <c:v>20.274374999999999</c:v>
                </c:pt>
                <c:pt idx="166">
                  <c:v>19.135000000000005</c:v>
                </c:pt>
                <c:pt idx="167">
                  <c:v>20.161249999999999</c:v>
                </c:pt>
                <c:pt idx="168">
                  <c:v>18.333750000000002</c:v>
                </c:pt>
                <c:pt idx="169">
                  <c:v>21.276875</c:v>
                </c:pt>
                <c:pt idx="170">
                  <c:v>23.451874999999994</c:v>
                </c:pt>
                <c:pt idx="171">
                  <c:v>29.122500000000002</c:v>
                </c:pt>
                <c:pt idx="172">
                  <c:v>23.774999999999999</c:v>
                </c:pt>
                <c:pt idx="173">
                  <c:v>24.4375</c:v>
                </c:pt>
                <c:pt idx="174">
                  <c:v>26.709999999999997</c:v>
                </c:pt>
                <c:pt idx="175">
                  <c:v>22.57375</c:v>
                </c:pt>
                <c:pt idx="176">
                  <c:v>21.360624999999999</c:v>
                </c:pt>
                <c:pt idx="177">
                  <c:v>23.754375000000003</c:v>
                </c:pt>
                <c:pt idx="178">
                  <c:v>20.856666666666669</c:v>
                </c:pt>
                <c:pt idx="179">
                  <c:v>20.979375000000001</c:v>
                </c:pt>
                <c:pt idx="180">
                  <c:v>21.2075</c:v>
                </c:pt>
                <c:pt idx="181">
                  <c:v>23.470000000000002</c:v>
                </c:pt>
                <c:pt idx="182">
                  <c:v>22.560000000000002</c:v>
                </c:pt>
                <c:pt idx="183">
                  <c:v>21.694666666666663</c:v>
                </c:pt>
                <c:pt idx="184">
                  <c:v>19.507333333333332</c:v>
                </c:pt>
                <c:pt idx="185">
                  <c:v>21.591999999999999</c:v>
                </c:pt>
                <c:pt idx="186">
                  <c:v>21.860000000000003</c:v>
                </c:pt>
                <c:pt idx="187">
                  <c:v>20.726666666666667</c:v>
                </c:pt>
                <c:pt idx="188">
                  <c:v>16.208666666666666</c:v>
                </c:pt>
                <c:pt idx="189">
                  <c:v>19.536666666666672</c:v>
                </c:pt>
                <c:pt idx="190">
                  <c:v>20.918000000000003</c:v>
                </c:pt>
                <c:pt idx="191">
                  <c:v>19.288000000000004</c:v>
                </c:pt>
                <c:pt idx="192">
                  <c:v>21.112666666666669</c:v>
                </c:pt>
                <c:pt idx="193">
                  <c:v>19.802666666666667</c:v>
                </c:pt>
                <c:pt idx="194">
                  <c:v>20.01857142857143</c:v>
                </c:pt>
                <c:pt idx="195">
                  <c:v>19.386666666666667</c:v>
                </c:pt>
                <c:pt idx="196">
                  <c:v>20.749285714285712</c:v>
                </c:pt>
                <c:pt idx="197">
                  <c:v>17.321999999999999</c:v>
                </c:pt>
                <c:pt idx="198">
                  <c:v>17.743999999999996</c:v>
                </c:pt>
                <c:pt idx="199">
                  <c:v>17.023333333333333</c:v>
                </c:pt>
                <c:pt idx="200">
                  <c:v>16.592666666666666</c:v>
                </c:pt>
                <c:pt idx="201">
                  <c:v>18.113999999999997</c:v>
                </c:pt>
                <c:pt idx="202">
                  <c:v>19.970000000000002</c:v>
                </c:pt>
                <c:pt idx="203">
                  <c:v>20.28533333333333</c:v>
                </c:pt>
                <c:pt idx="204">
                  <c:v>22.657999999999998</c:v>
                </c:pt>
                <c:pt idx="205">
                  <c:v>24.190714285714279</c:v>
                </c:pt>
                <c:pt idx="206">
                  <c:v>21.386428571428571</c:v>
                </c:pt>
                <c:pt idx="207">
                  <c:v>20.726000000000003</c:v>
                </c:pt>
                <c:pt idx="208">
                  <c:v>22.612666666666666</c:v>
                </c:pt>
                <c:pt idx="209">
                  <c:v>22.477142857142862</c:v>
                </c:pt>
                <c:pt idx="210">
                  <c:v>24.463076923076922</c:v>
                </c:pt>
                <c:pt idx="211">
                  <c:v>23.417857142857144</c:v>
                </c:pt>
                <c:pt idx="212">
                  <c:v>26.486428571428569</c:v>
                </c:pt>
                <c:pt idx="213">
                  <c:v>24.342857142857145</c:v>
                </c:pt>
                <c:pt idx="214">
                  <c:v>26.612857142857141</c:v>
                </c:pt>
                <c:pt idx="215">
                  <c:v>25.817142857142851</c:v>
                </c:pt>
                <c:pt idx="216">
                  <c:v>26.810714285714283</c:v>
                </c:pt>
                <c:pt idx="217">
                  <c:v>26.150714285714283</c:v>
                </c:pt>
                <c:pt idx="218">
                  <c:v>23.261428571428574</c:v>
                </c:pt>
                <c:pt idx="219">
                  <c:v>22.976153846153846</c:v>
                </c:pt>
                <c:pt idx="220">
                  <c:v>19.26071428571429</c:v>
                </c:pt>
                <c:pt idx="221">
                  <c:v>18.764615384615382</c:v>
                </c:pt>
                <c:pt idx="222">
                  <c:v>16.973571428571429</c:v>
                </c:pt>
                <c:pt idx="223">
                  <c:v>18.126923076923074</c:v>
                </c:pt>
                <c:pt idx="224">
                  <c:v>16.543076923076924</c:v>
                </c:pt>
                <c:pt idx="225">
                  <c:v>17.321538461538463</c:v>
                </c:pt>
                <c:pt idx="226">
                  <c:v>21.216923076923077</c:v>
                </c:pt>
                <c:pt idx="227">
                  <c:v>24.738461538461536</c:v>
                </c:pt>
                <c:pt idx="228">
                  <c:v>25.886153846153846</c:v>
                </c:pt>
                <c:pt idx="229">
                  <c:v>24.453076923076928</c:v>
                </c:pt>
                <c:pt idx="230">
                  <c:v>27.221538461538465</c:v>
                </c:pt>
                <c:pt idx="231">
                  <c:v>26.823846153846155</c:v>
                </c:pt>
                <c:pt idx="232">
                  <c:v>26.498461538461534</c:v>
                </c:pt>
                <c:pt idx="233">
                  <c:v>28.573846153846151</c:v>
                </c:pt>
                <c:pt idx="234">
                  <c:v>28.700769230769229</c:v>
                </c:pt>
                <c:pt idx="235">
                  <c:v>27.982307692307693</c:v>
                </c:pt>
                <c:pt idx="236">
                  <c:v>25.789230769230773</c:v>
                </c:pt>
                <c:pt idx="237">
                  <c:v>19.155833333333334</c:v>
                </c:pt>
                <c:pt idx="238">
                  <c:v>20.485833333333336</c:v>
                </c:pt>
                <c:pt idx="239">
                  <c:v>20.681538461538462</c:v>
                </c:pt>
                <c:pt idx="240">
                  <c:v>22.593846153846151</c:v>
                </c:pt>
                <c:pt idx="241">
                  <c:v>21.537500000000005</c:v>
                </c:pt>
                <c:pt idx="242">
                  <c:v>23.576666666666668</c:v>
                </c:pt>
                <c:pt idx="243">
                  <c:v>21.380833333333328</c:v>
                </c:pt>
                <c:pt idx="244">
                  <c:v>18.64083333333333</c:v>
                </c:pt>
                <c:pt idx="245">
                  <c:v>22.263333333333332</c:v>
                </c:pt>
                <c:pt idx="246">
                  <c:v>16.963333333333335</c:v>
                </c:pt>
                <c:pt idx="247">
                  <c:v>14.530833333333332</c:v>
                </c:pt>
                <c:pt idx="248">
                  <c:v>14.950000000000001</c:v>
                </c:pt>
                <c:pt idx="249">
                  <c:v>15.398333333333332</c:v>
                </c:pt>
                <c:pt idx="250">
                  <c:v>17.662500000000005</c:v>
                </c:pt>
                <c:pt idx="251">
                  <c:v>17.996666666666666</c:v>
                </c:pt>
                <c:pt idx="252">
                  <c:v>20.464166666666664</c:v>
                </c:pt>
                <c:pt idx="253">
                  <c:v>20.907500000000002</c:v>
                </c:pt>
                <c:pt idx="254">
                  <c:v>19.494166666666668</c:v>
                </c:pt>
                <c:pt idx="255">
                  <c:v>17.022499999999997</c:v>
                </c:pt>
                <c:pt idx="256">
                  <c:v>20.337499999999999</c:v>
                </c:pt>
                <c:pt idx="257">
                  <c:v>21.301666666666666</c:v>
                </c:pt>
              </c:numCache>
            </c:numRef>
          </c:yVal>
          <c:smooth val="0"/>
          <c:extLst xmlns:c16r2="http://schemas.microsoft.com/office/drawing/2015/06/chart">
            <c:ext xmlns:c16="http://schemas.microsoft.com/office/drawing/2014/chart" uri="{C3380CC4-5D6E-409C-BE32-E72D297353CC}">
              <c16:uniqueId val="{00000001-C87C-4419-BBA9-8DF08F89977C}"/>
            </c:ext>
          </c:extLst>
        </c:ser>
        <c:dLbls>
          <c:showLegendKey val="0"/>
          <c:showVal val="0"/>
          <c:showCatName val="0"/>
          <c:showSerName val="0"/>
          <c:showPercent val="0"/>
          <c:showBubbleSize val="0"/>
        </c:dLbls>
        <c:axId val="228724096"/>
        <c:axId val="228722944"/>
      </c:scatterChart>
      <c:valAx>
        <c:axId val="228721792"/>
        <c:scaling>
          <c:orientation val="minMax"/>
          <c:max val="45205"/>
          <c:min val="4493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8722368"/>
        <c:crosses val="autoZero"/>
        <c:crossBetween val="midCat"/>
      </c:valAx>
      <c:valAx>
        <c:axId val="228722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28721792"/>
        <c:crosses val="autoZero"/>
        <c:crossBetween val="midCat"/>
      </c:valAx>
      <c:valAx>
        <c:axId val="228722944"/>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28724096"/>
        <c:crosses val="max"/>
        <c:crossBetween val="midCat"/>
      </c:valAx>
      <c:valAx>
        <c:axId val="228724096"/>
        <c:scaling>
          <c:orientation val="minMax"/>
          <c:max val="45205"/>
          <c:min val="44930"/>
        </c:scaling>
        <c:delete val="0"/>
        <c:axPos val="t"/>
        <c:numFmt formatCode="m/d/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28722944"/>
        <c:crosses val="max"/>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1"/>
          <c:order val="1"/>
          <c:tx>
            <c:strRef>
              <c:f>'Pixerécourt - Jour - Journalier'!$H$1</c:f>
              <c:strCache>
                <c:ptCount val="1"/>
                <c:pt idx="0">
                  <c:v>Gradient t°C Arbre - Champ</c:v>
                </c:pt>
              </c:strCache>
            </c:strRef>
          </c:tx>
          <c:spPr>
            <a:ln w="19050" cap="rnd">
              <a:noFill/>
              <a:round/>
            </a:ln>
            <a:effectLst/>
          </c:spPr>
          <c:marker>
            <c:symbol val="circle"/>
            <c:size val="5"/>
            <c:spPr>
              <a:solidFill>
                <a:schemeClr val="accent1"/>
              </a:solidFill>
              <a:ln w="9525">
                <a:solidFill>
                  <a:schemeClr val="accent1"/>
                </a:solidFill>
              </a:ln>
              <a:effectLst/>
            </c:spPr>
          </c:marker>
          <c:cat>
            <c:numRef>
              <c:f>'Pixerécourt - Jour - Journalier'!$A$2:$A$3861</c:f>
              <c:numCache>
                <c:formatCode>m/d/yyyy</c:formatCode>
                <c:ptCount val="3860"/>
                <c:pt idx="0">
                  <c:v>44856</c:v>
                </c:pt>
                <c:pt idx="1">
                  <c:v>44857</c:v>
                </c:pt>
                <c:pt idx="2">
                  <c:v>44858</c:v>
                </c:pt>
                <c:pt idx="3">
                  <c:v>44859</c:v>
                </c:pt>
                <c:pt idx="4">
                  <c:v>44860</c:v>
                </c:pt>
                <c:pt idx="5">
                  <c:v>44861</c:v>
                </c:pt>
                <c:pt idx="6">
                  <c:v>44862</c:v>
                </c:pt>
                <c:pt idx="7">
                  <c:v>44863</c:v>
                </c:pt>
                <c:pt idx="8">
                  <c:v>44864</c:v>
                </c:pt>
                <c:pt idx="9">
                  <c:v>44865</c:v>
                </c:pt>
                <c:pt idx="10">
                  <c:v>44866</c:v>
                </c:pt>
                <c:pt idx="11">
                  <c:v>44867</c:v>
                </c:pt>
                <c:pt idx="12">
                  <c:v>44868</c:v>
                </c:pt>
                <c:pt idx="13">
                  <c:v>44869</c:v>
                </c:pt>
                <c:pt idx="14">
                  <c:v>44870</c:v>
                </c:pt>
                <c:pt idx="15">
                  <c:v>44871</c:v>
                </c:pt>
                <c:pt idx="16">
                  <c:v>44872</c:v>
                </c:pt>
                <c:pt idx="17">
                  <c:v>44873</c:v>
                </c:pt>
                <c:pt idx="18">
                  <c:v>44874</c:v>
                </c:pt>
                <c:pt idx="19">
                  <c:v>44875</c:v>
                </c:pt>
                <c:pt idx="20">
                  <c:v>44876</c:v>
                </c:pt>
                <c:pt idx="21">
                  <c:v>44877</c:v>
                </c:pt>
                <c:pt idx="22">
                  <c:v>44878</c:v>
                </c:pt>
                <c:pt idx="23">
                  <c:v>44879</c:v>
                </c:pt>
                <c:pt idx="24">
                  <c:v>44880</c:v>
                </c:pt>
                <c:pt idx="25">
                  <c:v>44881</c:v>
                </c:pt>
                <c:pt idx="26">
                  <c:v>44882</c:v>
                </c:pt>
                <c:pt idx="27">
                  <c:v>44883</c:v>
                </c:pt>
                <c:pt idx="28">
                  <c:v>44884</c:v>
                </c:pt>
                <c:pt idx="29">
                  <c:v>44885</c:v>
                </c:pt>
                <c:pt idx="30">
                  <c:v>44886</c:v>
                </c:pt>
                <c:pt idx="31">
                  <c:v>44887</c:v>
                </c:pt>
                <c:pt idx="32">
                  <c:v>44888</c:v>
                </c:pt>
                <c:pt idx="33">
                  <c:v>44889</c:v>
                </c:pt>
                <c:pt idx="34">
                  <c:v>44890</c:v>
                </c:pt>
                <c:pt idx="35">
                  <c:v>44891</c:v>
                </c:pt>
                <c:pt idx="36">
                  <c:v>44892</c:v>
                </c:pt>
                <c:pt idx="37">
                  <c:v>44893</c:v>
                </c:pt>
                <c:pt idx="38">
                  <c:v>44894</c:v>
                </c:pt>
                <c:pt idx="39">
                  <c:v>44895</c:v>
                </c:pt>
                <c:pt idx="40">
                  <c:v>44896</c:v>
                </c:pt>
                <c:pt idx="41">
                  <c:v>44897</c:v>
                </c:pt>
                <c:pt idx="42">
                  <c:v>44898</c:v>
                </c:pt>
                <c:pt idx="43">
                  <c:v>44899</c:v>
                </c:pt>
                <c:pt idx="44">
                  <c:v>44900</c:v>
                </c:pt>
                <c:pt idx="45">
                  <c:v>44901</c:v>
                </c:pt>
                <c:pt idx="46">
                  <c:v>44902</c:v>
                </c:pt>
                <c:pt idx="47">
                  <c:v>44903</c:v>
                </c:pt>
                <c:pt idx="48">
                  <c:v>44904</c:v>
                </c:pt>
                <c:pt idx="49">
                  <c:v>44905</c:v>
                </c:pt>
                <c:pt idx="50">
                  <c:v>44906</c:v>
                </c:pt>
                <c:pt idx="51">
                  <c:v>44907</c:v>
                </c:pt>
                <c:pt idx="52">
                  <c:v>44908</c:v>
                </c:pt>
                <c:pt idx="53">
                  <c:v>44909</c:v>
                </c:pt>
                <c:pt idx="54">
                  <c:v>44910</c:v>
                </c:pt>
                <c:pt idx="55">
                  <c:v>44911</c:v>
                </c:pt>
                <c:pt idx="56">
                  <c:v>44912</c:v>
                </c:pt>
                <c:pt idx="57">
                  <c:v>44913</c:v>
                </c:pt>
                <c:pt idx="58">
                  <c:v>44914</c:v>
                </c:pt>
                <c:pt idx="59">
                  <c:v>44915</c:v>
                </c:pt>
                <c:pt idx="60">
                  <c:v>44927</c:v>
                </c:pt>
                <c:pt idx="61">
                  <c:v>44928</c:v>
                </c:pt>
                <c:pt idx="62">
                  <c:v>44929</c:v>
                </c:pt>
                <c:pt idx="63">
                  <c:v>44930</c:v>
                </c:pt>
                <c:pt idx="64">
                  <c:v>44931</c:v>
                </c:pt>
                <c:pt idx="65">
                  <c:v>44932</c:v>
                </c:pt>
                <c:pt idx="66">
                  <c:v>44933</c:v>
                </c:pt>
                <c:pt idx="67">
                  <c:v>44934</c:v>
                </c:pt>
                <c:pt idx="68">
                  <c:v>44935</c:v>
                </c:pt>
                <c:pt idx="69">
                  <c:v>44936</c:v>
                </c:pt>
                <c:pt idx="70">
                  <c:v>44937</c:v>
                </c:pt>
                <c:pt idx="71">
                  <c:v>44938</c:v>
                </c:pt>
                <c:pt idx="72">
                  <c:v>44939</c:v>
                </c:pt>
                <c:pt idx="73">
                  <c:v>44940</c:v>
                </c:pt>
                <c:pt idx="74">
                  <c:v>44941</c:v>
                </c:pt>
                <c:pt idx="75">
                  <c:v>44942</c:v>
                </c:pt>
                <c:pt idx="76">
                  <c:v>44943</c:v>
                </c:pt>
                <c:pt idx="77">
                  <c:v>44944</c:v>
                </c:pt>
                <c:pt idx="78">
                  <c:v>44945</c:v>
                </c:pt>
                <c:pt idx="79">
                  <c:v>44946</c:v>
                </c:pt>
                <c:pt idx="80">
                  <c:v>44947</c:v>
                </c:pt>
                <c:pt idx="81">
                  <c:v>44948</c:v>
                </c:pt>
                <c:pt idx="82">
                  <c:v>44949</c:v>
                </c:pt>
                <c:pt idx="83">
                  <c:v>44950</c:v>
                </c:pt>
                <c:pt idx="84">
                  <c:v>44951</c:v>
                </c:pt>
                <c:pt idx="85">
                  <c:v>44952</c:v>
                </c:pt>
                <c:pt idx="86">
                  <c:v>44953</c:v>
                </c:pt>
                <c:pt idx="87">
                  <c:v>44954</c:v>
                </c:pt>
                <c:pt idx="88">
                  <c:v>44955</c:v>
                </c:pt>
                <c:pt idx="89">
                  <c:v>44956</c:v>
                </c:pt>
                <c:pt idx="90">
                  <c:v>44957</c:v>
                </c:pt>
                <c:pt idx="91">
                  <c:v>44958</c:v>
                </c:pt>
                <c:pt idx="92">
                  <c:v>44959</c:v>
                </c:pt>
                <c:pt idx="93">
                  <c:v>44960</c:v>
                </c:pt>
                <c:pt idx="94">
                  <c:v>44961</c:v>
                </c:pt>
                <c:pt idx="95">
                  <c:v>44962</c:v>
                </c:pt>
                <c:pt idx="96">
                  <c:v>44963</c:v>
                </c:pt>
                <c:pt idx="97">
                  <c:v>44964</c:v>
                </c:pt>
                <c:pt idx="98">
                  <c:v>44965</c:v>
                </c:pt>
                <c:pt idx="99">
                  <c:v>44966</c:v>
                </c:pt>
                <c:pt idx="100">
                  <c:v>44967</c:v>
                </c:pt>
                <c:pt idx="101">
                  <c:v>44968</c:v>
                </c:pt>
                <c:pt idx="102">
                  <c:v>44969</c:v>
                </c:pt>
                <c:pt idx="103">
                  <c:v>44970</c:v>
                </c:pt>
                <c:pt idx="104">
                  <c:v>44971</c:v>
                </c:pt>
                <c:pt idx="105">
                  <c:v>44972</c:v>
                </c:pt>
                <c:pt idx="106">
                  <c:v>44973</c:v>
                </c:pt>
                <c:pt idx="107">
                  <c:v>44974</c:v>
                </c:pt>
                <c:pt idx="108">
                  <c:v>44975</c:v>
                </c:pt>
                <c:pt idx="109">
                  <c:v>44976</c:v>
                </c:pt>
                <c:pt idx="110">
                  <c:v>44977</c:v>
                </c:pt>
                <c:pt idx="111">
                  <c:v>44978</c:v>
                </c:pt>
                <c:pt idx="112">
                  <c:v>44979</c:v>
                </c:pt>
                <c:pt idx="113">
                  <c:v>44980</c:v>
                </c:pt>
                <c:pt idx="114">
                  <c:v>44981</c:v>
                </c:pt>
                <c:pt idx="115">
                  <c:v>44982</c:v>
                </c:pt>
                <c:pt idx="116">
                  <c:v>44983</c:v>
                </c:pt>
                <c:pt idx="117">
                  <c:v>44984</c:v>
                </c:pt>
                <c:pt idx="118">
                  <c:v>44985</c:v>
                </c:pt>
                <c:pt idx="119">
                  <c:v>44986</c:v>
                </c:pt>
                <c:pt idx="120">
                  <c:v>44987</c:v>
                </c:pt>
                <c:pt idx="121">
                  <c:v>44988</c:v>
                </c:pt>
                <c:pt idx="122">
                  <c:v>44989</c:v>
                </c:pt>
                <c:pt idx="123">
                  <c:v>44990</c:v>
                </c:pt>
                <c:pt idx="124">
                  <c:v>44991</c:v>
                </c:pt>
                <c:pt idx="125">
                  <c:v>44992</c:v>
                </c:pt>
                <c:pt idx="126">
                  <c:v>44993</c:v>
                </c:pt>
                <c:pt idx="127">
                  <c:v>44994</c:v>
                </c:pt>
                <c:pt idx="128">
                  <c:v>44995</c:v>
                </c:pt>
                <c:pt idx="129">
                  <c:v>44996</c:v>
                </c:pt>
                <c:pt idx="130">
                  <c:v>44997</c:v>
                </c:pt>
                <c:pt idx="131">
                  <c:v>44998</c:v>
                </c:pt>
                <c:pt idx="132">
                  <c:v>44999</c:v>
                </c:pt>
                <c:pt idx="133">
                  <c:v>45000</c:v>
                </c:pt>
                <c:pt idx="134">
                  <c:v>45001</c:v>
                </c:pt>
                <c:pt idx="135">
                  <c:v>45002</c:v>
                </c:pt>
                <c:pt idx="136">
                  <c:v>45003</c:v>
                </c:pt>
                <c:pt idx="137">
                  <c:v>45004</c:v>
                </c:pt>
                <c:pt idx="138">
                  <c:v>45005</c:v>
                </c:pt>
                <c:pt idx="139">
                  <c:v>45006</c:v>
                </c:pt>
                <c:pt idx="140">
                  <c:v>45007</c:v>
                </c:pt>
                <c:pt idx="141">
                  <c:v>45008</c:v>
                </c:pt>
                <c:pt idx="142">
                  <c:v>45009</c:v>
                </c:pt>
                <c:pt idx="143">
                  <c:v>45010</c:v>
                </c:pt>
                <c:pt idx="144">
                  <c:v>45011</c:v>
                </c:pt>
                <c:pt idx="145">
                  <c:v>45012</c:v>
                </c:pt>
                <c:pt idx="146">
                  <c:v>45013</c:v>
                </c:pt>
                <c:pt idx="147">
                  <c:v>45014</c:v>
                </c:pt>
                <c:pt idx="148">
                  <c:v>45015</c:v>
                </c:pt>
                <c:pt idx="149">
                  <c:v>45016</c:v>
                </c:pt>
                <c:pt idx="150">
                  <c:v>45017</c:v>
                </c:pt>
                <c:pt idx="151">
                  <c:v>45018</c:v>
                </c:pt>
                <c:pt idx="152">
                  <c:v>45019</c:v>
                </c:pt>
                <c:pt idx="153">
                  <c:v>45020</c:v>
                </c:pt>
                <c:pt idx="154">
                  <c:v>45021</c:v>
                </c:pt>
                <c:pt idx="155">
                  <c:v>45022</c:v>
                </c:pt>
                <c:pt idx="156">
                  <c:v>45023</c:v>
                </c:pt>
                <c:pt idx="157">
                  <c:v>45024</c:v>
                </c:pt>
                <c:pt idx="158">
                  <c:v>45025</c:v>
                </c:pt>
                <c:pt idx="159">
                  <c:v>45026</c:v>
                </c:pt>
                <c:pt idx="160">
                  <c:v>45027</c:v>
                </c:pt>
                <c:pt idx="161">
                  <c:v>45028</c:v>
                </c:pt>
                <c:pt idx="162">
                  <c:v>45029</c:v>
                </c:pt>
                <c:pt idx="163">
                  <c:v>45030</c:v>
                </c:pt>
                <c:pt idx="164">
                  <c:v>45031</c:v>
                </c:pt>
                <c:pt idx="165">
                  <c:v>45032</c:v>
                </c:pt>
                <c:pt idx="166">
                  <c:v>45033</c:v>
                </c:pt>
                <c:pt idx="167">
                  <c:v>45034</c:v>
                </c:pt>
                <c:pt idx="168">
                  <c:v>45035</c:v>
                </c:pt>
                <c:pt idx="169">
                  <c:v>45036</c:v>
                </c:pt>
                <c:pt idx="170">
                  <c:v>45037</c:v>
                </c:pt>
                <c:pt idx="171">
                  <c:v>45038</c:v>
                </c:pt>
                <c:pt idx="172">
                  <c:v>45039</c:v>
                </c:pt>
                <c:pt idx="173">
                  <c:v>45040</c:v>
                </c:pt>
                <c:pt idx="174">
                  <c:v>45041</c:v>
                </c:pt>
                <c:pt idx="175">
                  <c:v>45042</c:v>
                </c:pt>
                <c:pt idx="176">
                  <c:v>45043</c:v>
                </c:pt>
                <c:pt idx="177">
                  <c:v>45044</c:v>
                </c:pt>
                <c:pt idx="178">
                  <c:v>45045</c:v>
                </c:pt>
                <c:pt idx="179">
                  <c:v>45046</c:v>
                </c:pt>
                <c:pt idx="180">
                  <c:v>45047</c:v>
                </c:pt>
                <c:pt idx="181">
                  <c:v>45048</c:v>
                </c:pt>
                <c:pt idx="182">
                  <c:v>45049</c:v>
                </c:pt>
                <c:pt idx="183">
                  <c:v>45050</c:v>
                </c:pt>
                <c:pt idx="184">
                  <c:v>45051</c:v>
                </c:pt>
                <c:pt idx="185">
                  <c:v>45052</c:v>
                </c:pt>
                <c:pt idx="186">
                  <c:v>45053</c:v>
                </c:pt>
                <c:pt idx="187">
                  <c:v>45054</c:v>
                </c:pt>
                <c:pt idx="188">
                  <c:v>45055</c:v>
                </c:pt>
                <c:pt idx="189">
                  <c:v>45056</c:v>
                </c:pt>
                <c:pt idx="190">
                  <c:v>45057</c:v>
                </c:pt>
                <c:pt idx="191">
                  <c:v>45058</c:v>
                </c:pt>
                <c:pt idx="192">
                  <c:v>45059</c:v>
                </c:pt>
                <c:pt idx="193">
                  <c:v>45060</c:v>
                </c:pt>
                <c:pt idx="194">
                  <c:v>45061</c:v>
                </c:pt>
                <c:pt idx="195">
                  <c:v>45062</c:v>
                </c:pt>
                <c:pt idx="196">
                  <c:v>45063</c:v>
                </c:pt>
                <c:pt idx="197">
                  <c:v>45064</c:v>
                </c:pt>
                <c:pt idx="198">
                  <c:v>45065</c:v>
                </c:pt>
                <c:pt idx="199">
                  <c:v>45066</c:v>
                </c:pt>
                <c:pt idx="200">
                  <c:v>45067</c:v>
                </c:pt>
                <c:pt idx="201">
                  <c:v>45068</c:v>
                </c:pt>
                <c:pt idx="202">
                  <c:v>45069</c:v>
                </c:pt>
                <c:pt idx="203">
                  <c:v>45070</c:v>
                </c:pt>
                <c:pt idx="204">
                  <c:v>45071</c:v>
                </c:pt>
                <c:pt idx="205">
                  <c:v>45072</c:v>
                </c:pt>
                <c:pt idx="206">
                  <c:v>45073</c:v>
                </c:pt>
                <c:pt idx="207">
                  <c:v>45074</c:v>
                </c:pt>
                <c:pt idx="208">
                  <c:v>45075</c:v>
                </c:pt>
                <c:pt idx="209">
                  <c:v>45076</c:v>
                </c:pt>
                <c:pt idx="210">
                  <c:v>45077</c:v>
                </c:pt>
                <c:pt idx="211">
                  <c:v>45078</c:v>
                </c:pt>
                <c:pt idx="212">
                  <c:v>45079</c:v>
                </c:pt>
                <c:pt idx="213">
                  <c:v>45080</c:v>
                </c:pt>
                <c:pt idx="214">
                  <c:v>45081</c:v>
                </c:pt>
                <c:pt idx="215">
                  <c:v>45082</c:v>
                </c:pt>
                <c:pt idx="216">
                  <c:v>45083</c:v>
                </c:pt>
                <c:pt idx="217">
                  <c:v>45084</c:v>
                </c:pt>
                <c:pt idx="218">
                  <c:v>45085</c:v>
                </c:pt>
                <c:pt idx="219">
                  <c:v>45086</c:v>
                </c:pt>
                <c:pt idx="220">
                  <c:v>45087</c:v>
                </c:pt>
                <c:pt idx="221">
                  <c:v>45088</c:v>
                </c:pt>
                <c:pt idx="222">
                  <c:v>45089</c:v>
                </c:pt>
                <c:pt idx="223">
                  <c:v>45090</c:v>
                </c:pt>
                <c:pt idx="224">
                  <c:v>45091</c:v>
                </c:pt>
                <c:pt idx="225">
                  <c:v>45092</c:v>
                </c:pt>
                <c:pt idx="226">
                  <c:v>45093</c:v>
                </c:pt>
                <c:pt idx="227">
                  <c:v>45094</c:v>
                </c:pt>
                <c:pt idx="228">
                  <c:v>45095</c:v>
                </c:pt>
                <c:pt idx="229">
                  <c:v>45096</c:v>
                </c:pt>
                <c:pt idx="230">
                  <c:v>45097</c:v>
                </c:pt>
                <c:pt idx="231">
                  <c:v>45098</c:v>
                </c:pt>
                <c:pt idx="232">
                  <c:v>45099</c:v>
                </c:pt>
                <c:pt idx="233">
                  <c:v>45100</c:v>
                </c:pt>
                <c:pt idx="234">
                  <c:v>45101</c:v>
                </c:pt>
                <c:pt idx="235">
                  <c:v>45102</c:v>
                </c:pt>
                <c:pt idx="236">
                  <c:v>45103</c:v>
                </c:pt>
                <c:pt idx="237">
                  <c:v>45104</c:v>
                </c:pt>
                <c:pt idx="238">
                  <c:v>45105</c:v>
                </c:pt>
                <c:pt idx="239">
                  <c:v>45106</c:v>
                </c:pt>
                <c:pt idx="240">
                  <c:v>45107</c:v>
                </c:pt>
                <c:pt idx="241">
                  <c:v>45108</c:v>
                </c:pt>
                <c:pt idx="242">
                  <c:v>45109</c:v>
                </c:pt>
                <c:pt idx="243">
                  <c:v>45110</c:v>
                </c:pt>
                <c:pt idx="244">
                  <c:v>45111</c:v>
                </c:pt>
                <c:pt idx="245">
                  <c:v>45112</c:v>
                </c:pt>
                <c:pt idx="246">
                  <c:v>45113</c:v>
                </c:pt>
                <c:pt idx="247">
                  <c:v>45114</c:v>
                </c:pt>
                <c:pt idx="248">
                  <c:v>45115</c:v>
                </c:pt>
                <c:pt idx="249">
                  <c:v>45116</c:v>
                </c:pt>
                <c:pt idx="250">
                  <c:v>45117</c:v>
                </c:pt>
                <c:pt idx="251">
                  <c:v>45118</c:v>
                </c:pt>
                <c:pt idx="252">
                  <c:v>45119</c:v>
                </c:pt>
                <c:pt idx="253">
                  <c:v>45120</c:v>
                </c:pt>
                <c:pt idx="254">
                  <c:v>45121</c:v>
                </c:pt>
                <c:pt idx="255">
                  <c:v>45122</c:v>
                </c:pt>
                <c:pt idx="256">
                  <c:v>45123</c:v>
                </c:pt>
                <c:pt idx="257">
                  <c:v>45124</c:v>
                </c:pt>
                <c:pt idx="258">
                  <c:v>45125</c:v>
                </c:pt>
                <c:pt idx="259">
                  <c:v>45126</c:v>
                </c:pt>
                <c:pt idx="260">
                  <c:v>45127</c:v>
                </c:pt>
                <c:pt idx="261">
                  <c:v>45128</c:v>
                </c:pt>
                <c:pt idx="262">
                  <c:v>45129</c:v>
                </c:pt>
                <c:pt idx="263">
                  <c:v>45130</c:v>
                </c:pt>
                <c:pt idx="264">
                  <c:v>45131</c:v>
                </c:pt>
                <c:pt idx="265">
                  <c:v>45132</c:v>
                </c:pt>
                <c:pt idx="266">
                  <c:v>45133</c:v>
                </c:pt>
                <c:pt idx="267">
                  <c:v>45134</c:v>
                </c:pt>
                <c:pt idx="268">
                  <c:v>45135</c:v>
                </c:pt>
                <c:pt idx="269">
                  <c:v>45136</c:v>
                </c:pt>
                <c:pt idx="270">
                  <c:v>45137</c:v>
                </c:pt>
                <c:pt idx="271">
                  <c:v>45138</c:v>
                </c:pt>
                <c:pt idx="272">
                  <c:v>45139</c:v>
                </c:pt>
                <c:pt idx="273">
                  <c:v>45140</c:v>
                </c:pt>
                <c:pt idx="274">
                  <c:v>45141</c:v>
                </c:pt>
                <c:pt idx="275">
                  <c:v>45142</c:v>
                </c:pt>
                <c:pt idx="276">
                  <c:v>45143</c:v>
                </c:pt>
                <c:pt idx="277">
                  <c:v>45144</c:v>
                </c:pt>
                <c:pt idx="278">
                  <c:v>45145</c:v>
                </c:pt>
                <c:pt idx="279">
                  <c:v>45146</c:v>
                </c:pt>
                <c:pt idx="280">
                  <c:v>45147</c:v>
                </c:pt>
                <c:pt idx="281">
                  <c:v>45148</c:v>
                </c:pt>
                <c:pt idx="282">
                  <c:v>45149</c:v>
                </c:pt>
                <c:pt idx="283">
                  <c:v>45150</c:v>
                </c:pt>
                <c:pt idx="284">
                  <c:v>45151</c:v>
                </c:pt>
                <c:pt idx="285">
                  <c:v>45152</c:v>
                </c:pt>
                <c:pt idx="286">
                  <c:v>45153</c:v>
                </c:pt>
                <c:pt idx="287">
                  <c:v>45154</c:v>
                </c:pt>
                <c:pt idx="288">
                  <c:v>45155</c:v>
                </c:pt>
                <c:pt idx="289">
                  <c:v>45156</c:v>
                </c:pt>
                <c:pt idx="290">
                  <c:v>45157</c:v>
                </c:pt>
                <c:pt idx="291">
                  <c:v>45158</c:v>
                </c:pt>
                <c:pt idx="292">
                  <c:v>45159</c:v>
                </c:pt>
                <c:pt idx="293">
                  <c:v>45160</c:v>
                </c:pt>
                <c:pt idx="294">
                  <c:v>45161</c:v>
                </c:pt>
                <c:pt idx="295">
                  <c:v>45162</c:v>
                </c:pt>
                <c:pt idx="296">
                  <c:v>45163</c:v>
                </c:pt>
                <c:pt idx="297">
                  <c:v>45164</c:v>
                </c:pt>
                <c:pt idx="298">
                  <c:v>45165</c:v>
                </c:pt>
                <c:pt idx="299">
                  <c:v>45166</c:v>
                </c:pt>
                <c:pt idx="300">
                  <c:v>45167</c:v>
                </c:pt>
                <c:pt idx="301">
                  <c:v>45168</c:v>
                </c:pt>
                <c:pt idx="302">
                  <c:v>45169</c:v>
                </c:pt>
                <c:pt idx="303">
                  <c:v>45170</c:v>
                </c:pt>
                <c:pt idx="304">
                  <c:v>45171</c:v>
                </c:pt>
                <c:pt idx="305">
                  <c:v>45172</c:v>
                </c:pt>
                <c:pt idx="306">
                  <c:v>45173</c:v>
                </c:pt>
              </c:numCache>
            </c:numRef>
          </c:cat>
          <c:val>
            <c:numRef>
              <c:f>'Pixerécourt - Jour - Journalier'!$H$2:$H$3861</c:f>
              <c:numCache>
                <c:formatCode>General</c:formatCode>
                <c:ptCount val="3860"/>
                <c:pt idx="0">
                  <c:v>-0.13999999999999879</c:v>
                </c:pt>
                <c:pt idx="1">
                  <c:v>-0.20000000000000107</c:v>
                </c:pt>
                <c:pt idx="2">
                  <c:v>-0.27999999999999758</c:v>
                </c:pt>
                <c:pt idx="3">
                  <c:v>-2.000000000000135E-2</c:v>
                </c:pt>
                <c:pt idx="4">
                  <c:v>-0.1499999999999968</c:v>
                </c:pt>
                <c:pt idx="5">
                  <c:v>2.000000000000135E-2</c:v>
                </c:pt>
                <c:pt idx="6">
                  <c:v>0.11999999999999744</c:v>
                </c:pt>
                <c:pt idx="7">
                  <c:v>-0.15000000000000213</c:v>
                </c:pt>
                <c:pt idx="8">
                  <c:v>-0.15000000000000036</c:v>
                </c:pt>
                <c:pt idx="9">
                  <c:v>-2.000000000000135E-2</c:v>
                </c:pt>
                <c:pt idx="10">
                  <c:v>-8.9999999999999858E-2</c:v>
                </c:pt>
                <c:pt idx="11">
                  <c:v>-0.13000000000000078</c:v>
                </c:pt>
                <c:pt idx="12">
                  <c:v>-0.16000000000000014</c:v>
                </c:pt>
                <c:pt idx="13">
                  <c:v>0</c:v>
                </c:pt>
                <c:pt idx="14">
                  <c:v>-1.9999999999999574E-2</c:v>
                </c:pt>
                <c:pt idx="15">
                  <c:v>-8.9999999999998082E-2</c:v>
                </c:pt>
                <c:pt idx="16">
                  <c:v>1.0000000000001563E-2</c:v>
                </c:pt>
                <c:pt idx="17">
                  <c:v>0</c:v>
                </c:pt>
                <c:pt idx="18">
                  <c:v>-3.9999999999999147E-2</c:v>
                </c:pt>
                <c:pt idx="19">
                  <c:v>0.1800000000000006</c:v>
                </c:pt>
                <c:pt idx="20">
                  <c:v>0</c:v>
                </c:pt>
                <c:pt idx="21">
                  <c:v>0</c:v>
                </c:pt>
                <c:pt idx="22">
                  <c:v>0.12000000000000099</c:v>
                </c:pt>
                <c:pt idx="23">
                  <c:v>0</c:v>
                </c:pt>
                <c:pt idx="24">
                  <c:v>-5.0000000000000711E-2</c:v>
                </c:pt>
                <c:pt idx="25">
                  <c:v>-8.0000000000000071E-2</c:v>
                </c:pt>
                <c:pt idx="26">
                  <c:v>0</c:v>
                </c:pt>
                <c:pt idx="27">
                  <c:v>5.0000000000000711E-2</c:v>
                </c:pt>
                <c:pt idx="28">
                  <c:v>0</c:v>
                </c:pt>
                <c:pt idx="29">
                  <c:v>7.9999999999998295E-2</c:v>
                </c:pt>
                <c:pt idx="30">
                  <c:v>3.0000000000000249E-2</c:v>
                </c:pt>
                <c:pt idx="31">
                  <c:v>9.9999999999997868E-3</c:v>
                </c:pt>
                <c:pt idx="32">
                  <c:v>-5.9999999999999609E-2</c:v>
                </c:pt>
                <c:pt idx="33">
                  <c:v>-2.9999999999999361E-2</c:v>
                </c:pt>
                <c:pt idx="34">
                  <c:v>4.9999999999999822E-2</c:v>
                </c:pt>
                <c:pt idx="35">
                  <c:v>4.9999999999999822E-2</c:v>
                </c:pt>
                <c:pt idx="36">
                  <c:v>9.9999999999997868E-3</c:v>
                </c:pt>
                <c:pt idx="37">
                  <c:v>-3.0000000000000249E-2</c:v>
                </c:pt>
                <c:pt idx="38">
                  <c:v>0</c:v>
                </c:pt>
                <c:pt idx="39">
                  <c:v>1.0000000000000675E-2</c:v>
                </c:pt>
                <c:pt idx="40">
                  <c:v>-9.9999999999997868E-3</c:v>
                </c:pt>
                <c:pt idx="41">
                  <c:v>0</c:v>
                </c:pt>
                <c:pt idx="42">
                  <c:v>0</c:v>
                </c:pt>
                <c:pt idx="43">
                  <c:v>-1.0000000000000009E-2</c:v>
                </c:pt>
                <c:pt idx="44">
                  <c:v>-1.0000000000000675E-2</c:v>
                </c:pt>
                <c:pt idx="45">
                  <c:v>0</c:v>
                </c:pt>
                <c:pt idx="46">
                  <c:v>2.9999999999999805E-2</c:v>
                </c:pt>
                <c:pt idx="47">
                  <c:v>3.9999999999999591E-2</c:v>
                </c:pt>
                <c:pt idx="48">
                  <c:v>-1.0000000000000231E-2</c:v>
                </c:pt>
                <c:pt idx="49">
                  <c:v>5.0000000000000044E-2</c:v>
                </c:pt>
                <c:pt idx="50">
                  <c:v>-2.0000000000000018E-2</c:v>
                </c:pt>
                <c:pt idx="51">
                  <c:v>4.0000000000000036E-2</c:v>
                </c:pt>
                <c:pt idx="52">
                  <c:v>0.13999999999999968</c:v>
                </c:pt>
                <c:pt idx="53">
                  <c:v>-1.9999999999999574E-2</c:v>
                </c:pt>
                <c:pt idx="54">
                  <c:v>8.0000000000000071E-2</c:v>
                </c:pt>
                <c:pt idx="55">
                  <c:v>-0.39000000000000057</c:v>
                </c:pt>
                <c:pt idx="56">
                  <c:v>0.11000000000000121</c:v>
                </c:pt>
                <c:pt idx="57">
                  <c:v>-0.14000000000000057</c:v>
                </c:pt>
                <c:pt idx="58">
                  <c:v>-8.0000000000000071E-2</c:v>
                </c:pt>
                <c:pt idx="59">
                  <c:v>2.000000000000135E-2</c:v>
                </c:pt>
                <c:pt idx="60">
                  <c:v>-9.9999999999997868E-3</c:v>
                </c:pt>
                <c:pt idx="61">
                  <c:v>-9.9999999999997868E-3</c:v>
                </c:pt>
                <c:pt idx="62">
                  <c:v>2.9999999999999361E-2</c:v>
                </c:pt>
                <c:pt idx="63">
                  <c:v>-1.9999999999999574E-2</c:v>
                </c:pt>
                <c:pt idx="64">
                  <c:v>-3.0000000000001137E-2</c:v>
                </c:pt>
                <c:pt idx="65">
                  <c:v>2.000000000000135E-2</c:v>
                </c:pt>
                <c:pt idx="66">
                  <c:v>-2.9999999999999361E-2</c:v>
                </c:pt>
                <c:pt idx="67">
                  <c:v>-3.0000000000001137E-2</c:v>
                </c:pt>
                <c:pt idx="68">
                  <c:v>2.9999999999999361E-2</c:v>
                </c:pt>
                <c:pt idx="69">
                  <c:v>0</c:v>
                </c:pt>
                <c:pt idx="70">
                  <c:v>0</c:v>
                </c:pt>
                <c:pt idx="71">
                  <c:v>-1.9999999999999574E-2</c:v>
                </c:pt>
                <c:pt idx="72">
                  <c:v>-1.9999999999999574E-2</c:v>
                </c:pt>
                <c:pt idx="73">
                  <c:v>5.9999999999999609E-2</c:v>
                </c:pt>
                <c:pt idx="74">
                  <c:v>-3.0000000000000693E-2</c:v>
                </c:pt>
                <c:pt idx="75">
                  <c:v>-9.9999999999997868E-3</c:v>
                </c:pt>
                <c:pt idx="76">
                  <c:v>1.0000000000000231E-2</c:v>
                </c:pt>
                <c:pt idx="77">
                  <c:v>9.9999999999997868E-3</c:v>
                </c:pt>
                <c:pt idx="78">
                  <c:v>-1.0000000000000231E-2</c:v>
                </c:pt>
                <c:pt idx="79">
                  <c:v>-1.0000000000000231E-2</c:v>
                </c:pt>
                <c:pt idx="80">
                  <c:v>2.0000000000000018E-2</c:v>
                </c:pt>
                <c:pt idx="81">
                  <c:v>-1.0000000000000009E-2</c:v>
                </c:pt>
                <c:pt idx="82">
                  <c:v>1.0000000000000231E-2</c:v>
                </c:pt>
                <c:pt idx="83">
                  <c:v>9.9999999999997868E-3</c:v>
                </c:pt>
                <c:pt idx="84">
                  <c:v>0</c:v>
                </c:pt>
                <c:pt idx="85">
                  <c:v>0</c:v>
                </c:pt>
                <c:pt idx="86">
                  <c:v>0</c:v>
                </c:pt>
                <c:pt idx="87">
                  <c:v>9.9999999999997868E-3</c:v>
                </c:pt>
                <c:pt idx="88">
                  <c:v>-0.23999999999999932</c:v>
                </c:pt>
                <c:pt idx="89">
                  <c:v>9.9999999999997868E-3</c:v>
                </c:pt>
                <c:pt idx="90">
                  <c:v>0</c:v>
                </c:pt>
                <c:pt idx="91">
                  <c:v>1.9999999999999574E-2</c:v>
                </c:pt>
                <c:pt idx="92">
                  <c:v>1.0000000000000675E-2</c:v>
                </c:pt>
                <c:pt idx="93">
                  <c:v>1.9999999999998685E-2</c:v>
                </c:pt>
                <c:pt idx="94">
                  <c:v>-4.0000000000000924E-2</c:v>
                </c:pt>
                <c:pt idx="95">
                  <c:v>-9.9999999999997868E-3</c:v>
                </c:pt>
                <c:pt idx="96">
                  <c:v>-1.0000000000000231E-2</c:v>
                </c:pt>
                <c:pt idx="97">
                  <c:v>9.9999999999997868E-3</c:v>
                </c:pt>
                <c:pt idx="98">
                  <c:v>0.23999999999999932</c:v>
                </c:pt>
                <c:pt idx="99">
                  <c:v>8.9999999999999858E-2</c:v>
                </c:pt>
                <c:pt idx="100">
                  <c:v>2.000000000000135E-2</c:v>
                </c:pt>
                <c:pt idx="101">
                  <c:v>0.16999999999999993</c:v>
                </c:pt>
                <c:pt idx="102">
                  <c:v>-6.0000000000000497E-2</c:v>
                </c:pt>
                <c:pt idx="103">
                  <c:v>-6.0000000000000497E-2</c:v>
                </c:pt>
                <c:pt idx="104">
                  <c:v>-0.16999999999999993</c:v>
                </c:pt>
                <c:pt idx="105">
                  <c:v>0.12000000000000099</c:v>
                </c:pt>
                <c:pt idx="106">
                  <c:v>0.1899999999999995</c:v>
                </c:pt>
                <c:pt idx="107">
                  <c:v>-9.9999999999997868E-3</c:v>
                </c:pt>
                <c:pt idx="108">
                  <c:v>4.0000000000000924E-2</c:v>
                </c:pt>
                <c:pt idx="109">
                  <c:v>0</c:v>
                </c:pt>
                <c:pt idx="110">
                  <c:v>-5.0000000000000711E-2</c:v>
                </c:pt>
                <c:pt idx="111">
                  <c:v>0.36000000000000298</c:v>
                </c:pt>
                <c:pt idx="112">
                  <c:v>5.0000000000000711E-2</c:v>
                </c:pt>
                <c:pt idx="113">
                  <c:v>-5.0000000000000711E-2</c:v>
                </c:pt>
                <c:pt idx="114">
                  <c:v>-3.0000000000001137E-2</c:v>
                </c:pt>
                <c:pt idx="115">
                  <c:v>-6.0000000000000053E-2</c:v>
                </c:pt>
                <c:pt idx="116">
                  <c:v>-0.17999999999999972</c:v>
                </c:pt>
                <c:pt idx="117">
                  <c:v>0</c:v>
                </c:pt>
                <c:pt idx="118">
                  <c:v>7.0000000000000284E-2</c:v>
                </c:pt>
                <c:pt idx="119">
                  <c:v>-7.0000000000000284E-2</c:v>
                </c:pt>
                <c:pt idx="120">
                  <c:v>-0.16000000000000014</c:v>
                </c:pt>
                <c:pt idx="121">
                  <c:v>-0.26999999999999957</c:v>
                </c:pt>
                <c:pt idx="122">
                  <c:v>8.9999999999999858E-2</c:v>
                </c:pt>
                <c:pt idx="123">
                  <c:v>-4.9999999999999822E-2</c:v>
                </c:pt>
                <c:pt idx="124">
                  <c:v>3.0000000000000249E-2</c:v>
                </c:pt>
                <c:pt idx="125">
                  <c:v>3.0000000000000249E-2</c:v>
                </c:pt>
                <c:pt idx="126">
                  <c:v>9.9999999999997868E-3</c:v>
                </c:pt>
                <c:pt idx="127">
                  <c:v>9.9999999999997868E-3</c:v>
                </c:pt>
                <c:pt idx="129">
                  <c:v>6.0000000000000497E-2</c:v>
                </c:pt>
                <c:pt idx="130">
                  <c:v>4.0000000000000036E-2</c:v>
                </c:pt>
                <c:pt idx="131">
                  <c:v>2.9999999999999361E-2</c:v>
                </c:pt>
                <c:pt idx="132">
                  <c:v>-2.000000000000135E-2</c:v>
                </c:pt>
                <c:pt idx="133">
                  <c:v>8.0000000000000071E-2</c:v>
                </c:pt>
                <c:pt idx="134">
                  <c:v>-5.9999999999998721E-2</c:v>
                </c:pt>
                <c:pt idx="135">
                  <c:v>8.0000000000000071E-2</c:v>
                </c:pt>
                <c:pt idx="136">
                  <c:v>-8.9999999999999858E-2</c:v>
                </c:pt>
                <c:pt idx="137">
                  <c:v>0.12000000000000011</c:v>
                </c:pt>
                <c:pt idx="138">
                  <c:v>8.0000000000000959E-2</c:v>
                </c:pt>
                <c:pt idx="139">
                  <c:v>-2.9999999999999361E-2</c:v>
                </c:pt>
                <c:pt idx="140">
                  <c:v>2.000000000000135E-2</c:v>
                </c:pt>
                <c:pt idx="141">
                  <c:v>3.0000000000001137E-2</c:v>
                </c:pt>
                <c:pt idx="142">
                  <c:v>2.000000000000135E-2</c:v>
                </c:pt>
                <c:pt idx="143">
                  <c:v>-9.9999999999997868E-3</c:v>
                </c:pt>
                <c:pt idx="144">
                  <c:v>-9.9999999999997868E-3</c:v>
                </c:pt>
                <c:pt idx="145">
                  <c:v>-8.9999999999999858E-2</c:v>
                </c:pt>
                <c:pt idx="146">
                  <c:v>2.9999999999999361E-2</c:v>
                </c:pt>
                <c:pt idx="147">
                  <c:v>-1.9999999999999574E-2</c:v>
                </c:pt>
                <c:pt idx="148">
                  <c:v>-5.0000000000000711E-2</c:v>
                </c:pt>
                <c:pt idx="149">
                  <c:v>9.9999999999997868E-3</c:v>
                </c:pt>
                <c:pt idx="150">
                  <c:v>-1.9999999999999574E-2</c:v>
                </c:pt>
                <c:pt idx="151">
                  <c:v>-4.9999999999998934E-2</c:v>
                </c:pt>
                <c:pt idx="152">
                  <c:v>-4.9999999999998934E-2</c:v>
                </c:pt>
                <c:pt idx="153">
                  <c:v>2.9999999999999361E-2</c:v>
                </c:pt>
                <c:pt idx="154">
                  <c:v>-5.0000000000000711E-2</c:v>
                </c:pt>
                <c:pt idx="155">
                  <c:v>-9.9999999999997868E-3</c:v>
                </c:pt>
                <c:pt idx="156">
                  <c:v>5.0000000000000711E-2</c:v>
                </c:pt>
                <c:pt idx="157">
                  <c:v>-3.0000000000001137E-2</c:v>
                </c:pt>
                <c:pt idx="158">
                  <c:v>1.9999999999999574E-2</c:v>
                </c:pt>
                <c:pt idx="159">
                  <c:v>-0.12999999999999901</c:v>
                </c:pt>
                <c:pt idx="160">
                  <c:v>1.9999999999999574E-2</c:v>
                </c:pt>
                <c:pt idx="161">
                  <c:v>-0.22000000000000064</c:v>
                </c:pt>
                <c:pt idx="162">
                  <c:v>-4.0000000000000924E-2</c:v>
                </c:pt>
                <c:pt idx="163">
                  <c:v>-3.9999999999999147E-2</c:v>
                </c:pt>
                <c:pt idx="164">
                  <c:v>7.9999999999998295E-2</c:v>
                </c:pt>
                <c:pt idx="165">
                  <c:v>-3.0000000000001137E-2</c:v>
                </c:pt>
                <c:pt idx="166">
                  <c:v>-2.000000000000135E-2</c:v>
                </c:pt>
                <c:pt idx="167">
                  <c:v>-8.0000000000001847E-2</c:v>
                </c:pt>
                <c:pt idx="168">
                  <c:v>-0.16000000000000014</c:v>
                </c:pt>
                <c:pt idx="169">
                  <c:v>-0.20000000000000107</c:v>
                </c:pt>
                <c:pt idx="170">
                  <c:v>-8.9999999999999858E-2</c:v>
                </c:pt>
                <c:pt idx="171">
                  <c:v>-5.9999999999998721E-2</c:v>
                </c:pt>
                <c:pt idx="172">
                  <c:v>-4.9999999999997158E-2</c:v>
                </c:pt>
                <c:pt idx="173">
                  <c:v>1.0000000000000675E-2</c:v>
                </c:pt>
                <c:pt idx="174">
                  <c:v>-7.0000000000000284E-2</c:v>
                </c:pt>
                <c:pt idx="175">
                  <c:v>4.9999999999998934E-2</c:v>
                </c:pt>
                <c:pt idx="176">
                  <c:v>0</c:v>
                </c:pt>
                <c:pt idx="177">
                  <c:v>0.10000000000000142</c:v>
                </c:pt>
                <c:pt idx="178">
                  <c:v>-0.20000000000000018</c:v>
                </c:pt>
                <c:pt idx="179">
                  <c:v>-0.11999999999999744</c:v>
                </c:pt>
                <c:pt idx="180">
                  <c:v>-8.0000000000000071E-2</c:v>
                </c:pt>
                <c:pt idx="181">
                  <c:v>-0.21000000000000085</c:v>
                </c:pt>
                <c:pt idx="182">
                  <c:v>-0.18999999999999417</c:v>
                </c:pt>
                <c:pt idx="183">
                  <c:v>-0.23999999999999844</c:v>
                </c:pt>
                <c:pt idx="184">
                  <c:v>-0.25999999999999801</c:v>
                </c:pt>
                <c:pt idx="185">
                  <c:v>-2.000000000000135E-2</c:v>
                </c:pt>
                <c:pt idx="186">
                  <c:v>-3.9999999999999147E-2</c:v>
                </c:pt>
                <c:pt idx="187">
                  <c:v>-9.0000000000001634E-2</c:v>
                </c:pt>
                <c:pt idx="188">
                  <c:v>-8.9999999999999858E-2</c:v>
                </c:pt>
                <c:pt idx="189">
                  <c:v>-0.21999999999999886</c:v>
                </c:pt>
                <c:pt idx="190">
                  <c:v>-0.19999999999999929</c:v>
                </c:pt>
                <c:pt idx="191">
                  <c:v>-1.9999999999999574E-2</c:v>
                </c:pt>
                <c:pt idx="192">
                  <c:v>-0.20000000000000284</c:v>
                </c:pt>
                <c:pt idx="193">
                  <c:v>-0.27000000000000135</c:v>
                </c:pt>
                <c:pt idx="194">
                  <c:v>-0.27000000000000135</c:v>
                </c:pt>
                <c:pt idx="195">
                  <c:v>-9.9999999999997868E-3</c:v>
                </c:pt>
                <c:pt idx="196">
                  <c:v>-0.3100000000000005</c:v>
                </c:pt>
                <c:pt idx="197">
                  <c:v>-0.25</c:v>
                </c:pt>
                <c:pt idx="198">
                  <c:v>-0.47000000000000064</c:v>
                </c:pt>
                <c:pt idx="199">
                  <c:v>-0.18999999999999773</c:v>
                </c:pt>
                <c:pt idx="200">
                  <c:v>-0.10999999999999943</c:v>
                </c:pt>
                <c:pt idx="201">
                  <c:v>-0.5</c:v>
                </c:pt>
                <c:pt idx="202">
                  <c:v>-0.22999999999999687</c:v>
                </c:pt>
                <c:pt idx="203">
                  <c:v>-0.12999999999999901</c:v>
                </c:pt>
                <c:pt idx="204">
                  <c:v>-0.16999999999999993</c:v>
                </c:pt>
                <c:pt idx="205">
                  <c:v>-0.13000000000000256</c:v>
                </c:pt>
                <c:pt idx="206">
                  <c:v>-0.52999999999999758</c:v>
                </c:pt>
                <c:pt idx="207">
                  <c:v>-0.28999999999999915</c:v>
                </c:pt>
                <c:pt idx="208">
                  <c:v>-0.24999999999999822</c:v>
                </c:pt>
                <c:pt idx="209">
                  <c:v>-0.32000000000000028</c:v>
                </c:pt>
                <c:pt idx="210">
                  <c:v>3.0000000000001137E-2</c:v>
                </c:pt>
                <c:pt idx="211">
                  <c:v>-0.27000000000000313</c:v>
                </c:pt>
                <c:pt idx="212">
                  <c:v>-6.9999999999998508E-2</c:v>
                </c:pt>
                <c:pt idx="213">
                  <c:v>-0.29999999999999716</c:v>
                </c:pt>
                <c:pt idx="214">
                  <c:v>-0.10000000000000142</c:v>
                </c:pt>
                <c:pt idx="215">
                  <c:v>-0.37000000000000099</c:v>
                </c:pt>
                <c:pt idx="216">
                  <c:v>-0.66999999999999815</c:v>
                </c:pt>
                <c:pt idx="217">
                  <c:v>-0.42999999999999972</c:v>
                </c:pt>
                <c:pt idx="218">
                  <c:v>-0.66000000000000014</c:v>
                </c:pt>
                <c:pt idx="219">
                  <c:v>-0.94999999999999929</c:v>
                </c:pt>
                <c:pt idx="220">
                  <c:v>-0.36000000000000298</c:v>
                </c:pt>
                <c:pt idx="221">
                  <c:v>-0.58000000000000007</c:v>
                </c:pt>
                <c:pt idx="222">
                  <c:v>-0.48000000000000043</c:v>
                </c:pt>
                <c:pt idx="223">
                  <c:v>-0.37999999999999901</c:v>
                </c:pt>
                <c:pt idx="224">
                  <c:v>-0.21999999999999886</c:v>
                </c:pt>
                <c:pt idx="225">
                  <c:v>-3.0000000000001137E-2</c:v>
                </c:pt>
                <c:pt idx="226">
                  <c:v>-0.14000000000000057</c:v>
                </c:pt>
                <c:pt idx="227">
                  <c:v>-0.22999999999999687</c:v>
                </c:pt>
                <c:pt idx="228">
                  <c:v>-0.31000000000000227</c:v>
                </c:pt>
                <c:pt idx="229">
                  <c:v>-4.9999999999997158E-2</c:v>
                </c:pt>
                <c:pt idx="230">
                  <c:v>-0.31999999999999851</c:v>
                </c:pt>
                <c:pt idx="231">
                  <c:v>8.9999999999999858E-2</c:v>
                </c:pt>
                <c:pt idx="232">
                  <c:v>-0.16000000000000014</c:v>
                </c:pt>
                <c:pt idx="233">
                  <c:v>-0.11000000000000298</c:v>
                </c:pt>
                <c:pt idx="234">
                  <c:v>-0.13000000000000256</c:v>
                </c:pt>
                <c:pt idx="235">
                  <c:v>9.9999999999980105E-3</c:v>
                </c:pt>
                <c:pt idx="236">
                  <c:v>-0.73000000000000043</c:v>
                </c:pt>
                <c:pt idx="237">
                  <c:v>-0.29999999999999893</c:v>
                </c:pt>
                <c:pt idx="238">
                  <c:v>-0.21000000000000263</c:v>
                </c:pt>
                <c:pt idx="239">
                  <c:v>-0.84999999999999787</c:v>
                </c:pt>
                <c:pt idx="240">
                  <c:v>-0.23999999999999844</c:v>
                </c:pt>
                <c:pt idx="241">
                  <c:v>2.000000000000135E-2</c:v>
                </c:pt>
                <c:pt idx="242">
                  <c:v>-0.36000000000000121</c:v>
                </c:pt>
                <c:pt idx="243">
                  <c:v>0.16000000000000014</c:v>
                </c:pt>
                <c:pt idx="244">
                  <c:v>-0.18999999999999773</c:v>
                </c:pt>
                <c:pt idx="245">
                  <c:v>3.0000000000001137E-2</c:v>
                </c:pt>
                <c:pt idx="246">
                  <c:v>-3.9999999999999147E-2</c:v>
                </c:pt>
                <c:pt idx="247">
                  <c:v>-0.71999999999999886</c:v>
                </c:pt>
                <c:pt idx="248">
                  <c:v>-0.15999999999999659</c:v>
                </c:pt>
                <c:pt idx="249">
                  <c:v>-0.18999999999999773</c:v>
                </c:pt>
                <c:pt idx="250">
                  <c:v>-0.51999999999999957</c:v>
                </c:pt>
                <c:pt idx="251">
                  <c:v>-0.20000000000000284</c:v>
                </c:pt>
                <c:pt idx="252">
                  <c:v>-0.17000000000000171</c:v>
                </c:pt>
                <c:pt idx="253">
                  <c:v>-0.32000000000000028</c:v>
                </c:pt>
                <c:pt idx="254">
                  <c:v>-2.0000000000003126E-2</c:v>
                </c:pt>
                <c:pt idx="255">
                  <c:v>-5.0000000000000711E-2</c:v>
                </c:pt>
                <c:pt idx="256">
                  <c:v>-0.12999999999999901</c:v>
                </c:pt>
                <c:pt idx="257">
                  <c:v>-0.34999999999999964</c:v>
                </c:pt>
                <c:pt idx="258">
                  <c:v>-0.26999999999999957</c:v>
                </c:pt>
                <c:pt idx="259">
                  <c:v>-0.38999999999999702</c:v>
                </c:pt>
                <c:pt idx="260">
                  <c:v>-0.25999999999999979</c:v>
                </c:pt>
                <c:pt idx="261">
                  <c:v>-3.0000000000001137E-2</c:v>
                </c:pt>
                <c:pt idx="262">
                  <c:v>-0.17999999999999972</c:v>
                </c:pt>
                <c:pt idx="263">
                  <c:v>2.000000000000135E-2</c:v>
                </c:pt>
                <c:pt idx="264">
                  <c:v>-5.0000000000004263E-2</c:v>
                </c:pt>
                <c:pt idx="265">
                  <c:v>-0.19000000000000128</c:v>
                </c:pt>
                <c:pt idx="266">
                  <c:v>9.9999999999980105E-3</c:v>
                </c:pt>
                <c:pt idx="267">
                  <c:v>-1.0000000000001563E-2</c:v>
                </c:pt>
                <c:pt idx="268">
                  <c:v>3.0000000000001137E-2</c:v>
                </c:pt>
                <c:pt idx="269">
                  <c:v>7.9999999999998295E-2</c:v>
                </c:pt>
                <c:pt idx="270">
                  <c:v>-5.0000000000000711E-2</c:v>
                </c:pt>
                <c:pt idx="271">
                  <c:v>-4.00000000000027E-2</c:v>
                </c:pt>
                <c:pt idx="272">
                  <c:v>-0.17000000000000171</c:v>
                </c:pt>
                <c:pt idx="273">
                  <c:v>0.12000000000000099</c:v>
                </c:pt>
                <c:pt idx="274">
                  <c:v>-1.9999999999997797E-2</c:v>
                </c:pt>
                <c:pt idx="275">
                  <c:v>-8.9999999999999858E-2</c:v>
                </c:pt>
                <c:pt idx="276">
                  <c:v>-9.9999999999997868E-2</c:v>
                </c:pt>
                <c:pt idx="277">
                  <c:v>-3.0000000000001137E-2</c:v>
                </c:pt>
                <c:pt idx="278">
                  <c:v>-2.9999999999999361E-2</c:v>
                </c:pt>
                <c:pt idx="279">
                  <c:v>-0.25</c:v>
                </c:pt>
                <c:pt idx="280">
                  <c:v>-7.9999999999998295E-2</c:v>
                </c:pt>
                <c:pt idx="281">
                  <c:v>-0.28999999999999915</c:v>
                </c:pt>
                <c:pt idx="282">
                  <c:v>-0.21000000000000085</c:v>
                </c:pt>
                <c:pt idx="283">
                  <c:v>-8.9999999999999858E-2</c:v>
                </c:pt>
                <c:pt idx="284">
                  <c:v>-8.9999999999999858E-2</c:v>
                </c:pt>
                <c:pt idx="285">
                  <c:v>3.0000000000001137E-2</c:v>
                </c:pt>
                <c:pt idx="286">
                  <c:v>0.19999999999999929</c:v>
                </c:pt>
                <c:pt idx="287">
                  <c:v>-7.0000000000000284E-2</c:v>
                </c:pt>
                <c:pt idx="288">
                  <c:v>0.16000000000000192</c:v>
                </c:pt>
                <c:pt idx="289">
                  <c:v>-0.12999999999999901</c:v>
                </c:pt>
                <c:pt idx="290">
                  <c:v>-0.33999999999999631</c:v>
                </c:pt>
                <c:pt idx="291">
                  <c:v>-0.10000000000000142</c:v>
                </c:pt>
                <c:pt idx="292">
                  <c:v>-0.13000000000000256</c:v>
                </c:pt>
                <c:pt idx="293">
                  <c:v>-0.13999999999999702</c:v>
                </c:pt>
                <c:pt idx="294">
                  <c:v>-0.13999999999999879</c:v>
                </c:pt>
                <c:pt idx="295">
                  <c:v>-6.9999999999996732E-2</c:v>
                </c:pt>
                <c:pt idx="296">
                  <c:v>-7.0000000000000284E-2</c:v>
                </c:pt>
                <c:pt idx="297">
                  <c:v>-2.9999999999999361E-2</c:v>
                </c:pt>
                <c:pt idx="298">
                  <c:v>-0.14999999999999858</c:v>
                </c:pt>
                <c:pt idx="299">
                  <c:v>-0.13000000000000078</c:v>
                </c:pt>
                <c:pt idx="300">
                  <c:v>-8.9999999999999858E-2</c:v>
                </c:pt>
                <c:pt idx="301">
                  <c:v>-0.12000000000000099</c:v>
                </c:pt>
                <c:pt idx="302">
                  <c:v>0</c:v>
                </c:pt>
                <c:pt idx="303">
                  <c:v>-9.9999999999980105E-3</c:v>
                </c:pt>
                <c:pt idx="304">
                  <c:v>0.19000000000000128</c:v>
                </c:pt>
                <c:pt idx="305">
                  <c:v>-7.9999999999998295E-2</c:v>
                </c:pt>
                <c:pt idx="306">
                  <c:v>-0.1899999999999995</c:v>
                </c:pt>
              </c:numCache>
            </c:numRef>
          </c:val>
          <c:smooth val="0"/>
          <c:extLst xmlns:c16r2="http://schemas.microsoft.com/office/drawing/2015/06/chart">
            <c:ext xmlns:c16="http://schemas.microsoft.com/office/drawing/2014/chart" uri="{C3380CC4-5D6E-409C-BE32-E72D297353CC}">
              <c16:uniqueId val="{00000000-6328-4BF2-A3C8-DB35FF59EC53}"/>
            </c:ext>
          </c:extLst>
        </c:ser>
        <c:dLbls>
          <c:showLegendKey val="0"/>
          <c:showVal val="0"/>
          <c:showCatName val="0"/>
          <c:showSerName val="0"/>
          <c:showPercent val="0"/>
          <c:showBubbleSize val="0"/>
        </c:dLbls>
        <c:marker val="1"/>
        <c:smooth val="0"/>
        <c:axId val="474082816"/>
        <c:axId val="304943616"/>
      </c:lineChart>
      <c:lineChart>
        <c:grouping val="stacked"/>
        <c:varyColors val="0"/>
        <c:ser>
          <c:idx val="0"/>
          <c:order val="0"/>
          <c:tx>
            <c:strRef>
              <c:f>'Pixerécourt - Jour - Journalier'!$B$1</c:f>
              <c:strCache>
                <c:ptCount val="1"/>
                <c:pt idx="0">
                  <c:v>Moyenne journalière température</c:v>
                </c:pt>
              </c:strCache>
            </c:strRef>
          </c:tx>
          <c:spPr>
            <a:ln w="19050" cap="rnd">
              <a:noFill/>
              <a:round/>
            </a:ln>
            <a:effectLst/>
          </c:spPr>
          <c:marker>
            <c:symbol val="circle"/>
            <c:size val="5"/>
            <c:spPr>
              <a:solidFill>
                <a:schemeClr val="accent2"/>
              </a:solidFill>
              <a:ln w="9525">
                <a:solidFill>
                  <a:schemeClr val="accent2"/>
                </a:solidFill>
              </a:ln>
              <a:effectLst/>
            </c:spPr>
          </c:marker>
          <c:cat>
            <c:numRef>
              <c:f>'Pixerécourt - Jour - Journalier'!$A$2:$A$3861</c:f>
              <c:numCache>
                <c:formatCode>m/d/yyyy</c:formatCode>
                <c:ptCount val="3860"/>
                <c:pt idx="0">
                  <c:v>44856</c:v>
                </c:pt>
                <c:pt idx="1">
                  <c:v>44857</c:v>
                </c:pt>
                <c:pt idx="2">
                  <c:v>44858</c:v>
                </c:pt>
                <c:pt idx="3">
                  <c:v>44859</c:v>
                </c:pt>
                <c:pt idx="4">
                  <c:v>44860</c:v>
                </c:pt>
                <c:pt idx="5">
                  <c:v>44861</c:v>
                </c:pt>
                <c:pt idx="6">
                  <c:v>44862</c:v>
                </c:pt>
                <c:pt idx="7">
                  <c:v>44863</c:v>
                </c:pt>
                <c:pt idx="8">
                  <c:v>44864</c:v>
                </c:pt>
                <c:pt idx="9">
                  <c:v>44865</c:v>
                </c:pt>
                <c:pt idx="10">
                  <c:v>44866</c:v>
                </c:pt>
                <c:pt idx="11">
                  <c:v>44867</c:v>
                </c:pt>
                <c:pt idx="12">
                  <c:v>44868</c:v>
                </c:pt>
                <c:pt idx="13">
                  <c:v>44869</c:v>
                </c:pt>
                <c:pt idx="14">
                  <c:v>44870</c:v>
                </c:pt>
                <c:pt idx="15">
                  <c:v>44871</c:v>
                </c:pt>
                <c:pt idx="16">
                  <c:v>44872</c:v>
                </c:pt>
                <c:pt idx="17">
                  <c:v>44873</c:v>
                </c:pt>
                <c:pt idx="18">
                  <c:v>44874</c:v>
                </c:pt>
                <c:pt idx="19">
                  <c:v>44875</c:v>
                </c:pt>
                <c:pt idx="20">
                  <c:v>44876</c:v>
                </c:pt>
                <c:pt idx="21">
                  <c:v>44877</c:v>
                </c:pt>
                <c:pt idx="22">
                  <c:v>44878</c:v>
                </c:pt>
                <c:pt idx="23">
                  <c:v>44879</c:v>
                </c:pt>
                <c:pt idx="24">
                  <c:v>44880</c:v>
                </c:pt>
                <c:pt idx="25">
                  <c:v>44881</c:v>
                </c:pt>
                <c:pt idx="26">
                  <c:v>44882</c:v>
                </c:pt>
                <c:pt idx="27">
                  <c:v>44883</c:v>
                </c:pt>
                <c:pt idx="28">
                  <c:v>44884</c:v>
                </c:pt>
                <c:pt idx="29">
                  <c:v>44885</c:v>
                </c:pt>
                <c:pt idx="30">
                  <c:v>44886</c:v>
                </c:pt>
                <c:pt idx="31">
                  <c:v>44887</c:v>
                </c:pt>
                <c:pt idx="32">
                  <c:v>44888</c:v>
                </c:pt>
                <c:pt idx="33">
                  <c:v>44889</c:v>
                </c:pt>
                <c:pt idx="34">
                  <c:v>44890</c:v>
                </c:pt>
                <c:pt idx="35">
                  <c:v>44891</c:v>
                </c:pt>
                <c:pt idx="36">
                  <c:v>44892</c:v>
                </c:pt>
                <c:pt idx="37">
                  <c:v>44893</c:v>
                </c:pt>
                <c:pt idx="38">
                  <c:v>44894</c:v>
                </c:pt>
                <c:pt idx="39">
                  <c:v>44895</c:v>
                </c:pt>
                <c:pt idx="40">
                  <c:v>44896</c:v>
                </c:pt>
                <c:pt idx="41">
                  <c:v>44897</c:v>
                </c:pt>
                <c:pt idx="42">
                  <c:v>44898</c:v>
                </c:pt>
                <c:pt idx="43">
                  <c:v>44899</c:v>
                </c:pt>
                <c:pt idx="44">
                  <c:v>44900</c:v>
                </c:pt>
                <c:pt idx="45">
                  <c:v>44901</c:v>
                </c:pt>
                <c:pt idx="46">
                  <c:v>44902</c:v>
                </c:pt>
                <c:pt idx="47">
                  <c:v>44903</c:v>
                </c:pt>
                <c:pt idx="48">
                  <c:v>44904</c:v>
                </c:pt>
                <c:pt idx="49">
                  <c:v>44905</c:v>
                </c:pt>
                <c:pt idx="50">
                  <c:v>44906</c:v>
                </c:pt>
                <c:pt idx="51">
                  <c:v>44907</c:v>
                </c:pt>
                <c:pt idx="52">
                  <c:v>44908</c:v>
                </c:pt>
                <c:pt idx="53">
                  <c:v>44909</c:v>
                </c:pt>
                <c:pt idx="54">
                  <c:v>44910</c:v>
                </c:pt>
                <c:pt idx="55">
                  <c:v>44911</c:v>
                </c:pt>
                <c:pt idx="56">
                  <c:v>44912</c:v>
                </c:pt>
                <c:pt idx="57">
                  <c:v>44913</c:v>
                </c:pt>
                <c:pt idx="58">
                  <c:v>44914</c:v>
                </c:pt>
                <c:pt idx="59">
                  <c:v>44915</c:v>
                </c:pt>
                <c:pt idx="60">
                  <c:v>44927</c:v>
                </c:pt>
                <c:pt idx="61">
                  <c:v>44928</c:v>
                </c:pt>
                <c:pt idx="62">
                  <c:v>44929</c:v>
                </c:pt>
                <c:pt idx="63">
                  <c:v>44930</c:v>
                </c:pt>
                <c:pt idx="64">
                  <c:v>44931</c:v>
                </c:pt>
                <c:pt idx="65">
                  <c:v>44932</c:v>
                </c:pt>
                <c:pt idx="66">
                  <c:v>44933</c:v>
                </c:pt>
                <c:pt idx="67">
                  <c:v>44934</c:v>
                </c:pt>
                <c:pt idx="68">
                  <c:v>44935</c:v>
                </c:pt>
                <c:pt idx="69">
                  <c:v>44936</c:v>
                </c:pt>
                <c:pt idx="70">
                  <c:v>44937</c:v>
                </c:pt>
                <c:pt idx="71">
                  <c:v>44938</c:v>
                </c:pt>
                <c:pt idx="72">
                  <c:v>44939</c:v>
                </c:pt>
                <c:pt idx="73">
                  <c:v>44940</c:v>
                </c:pt>
                <c:pt idx="74">
                  <c:v>44941</c:v>
                </c:pt>
                <c:pt idx="75">
                  <c:v>44942</c:v>
                </c:pt>
                <c:pt idx="76">
                  <c:v>44943</c:v>
                </c:pt>
                <c:pt idx="77">
                  <c:v>44944</c:v>
                </c:pt>
                <c:pt idx="78">
                  <c:v>44945</c:v>
                </c:pt>
                <c:pt idx="79">
                  <c:v>44946</c:v>
                </c:pt>
                <c:pt idx="80">
                  <c:v>44947</c:v>
                </c:pt>
                <c:pt idx="81">
                  <c:v>44948</c:v>
                </c:pt>
                <c:pt idx="82">
                  <c:v>44949</c:v>
                </c:pt>
                <c:pt idx="83">
                  <c:v>44950</c:v>
                </c:pt>
                <c:pt idx="84">
                  <c:v>44951</c:v>
                </c:pt>
                <c:pt idx="85">
                  <c:v>44952</c:v>
                </c:pt>
                <c:pt idx="86">
                  <c:v>44953</c:v>
                </c:pt>
                <c:pt idx="87">
                  <c:v>44954</c:v>
                </c:pt>
                <c:pt idx="88">
                  <c:v>44955</c:v>
                </c:pt>
                <c:pt idx="89">
                  <c:v>44956</c:v>
                </c:pt>
                <c:pt idx="90">
                  <c:v>44957</c:v>
                </c:pt>
                <c:pt idx="91">
                  <c:v>44958</c:v>
                </c:pt>
                <c:pt idx="92">
                  <c:v>44959</c:v>
                </c:pt>
                <c:pt idx="93">
                  <c:v>44960</c:v>
                </c:pt>
                <c:pt idx="94">
                  <c:v>44961</c:v>
                </c:pt>
                <c:pt idx="95">
                  <c:v>44962</c:v>
                </c:pt>
                <c:pt idx="96">
                  <c:v>44963</c:v>
                </c:pt>
                <c:pt idx="97">
                  <c:v>44964</c:v>
                </c:pt>
                <c:pt idx="98">
                  <c:v>44965</c:v>
                </c:pt>
                <c:pt idx="99">
                  <c:v>44966</c:v>
                </c:pt>
                <c:pt idx="100">
                  <c:v>44967</c:v>
                </c:pt>
                <c:pt idx="101">
                  <c:v>44968</c:v>
                </c:pt>
                <c:pt idx="102">
                  <c:v>44969</c:v>
                </c:pt>
                <c:pt idx="103">
                  <c:v>44970</c:v>
                </c:pt>
                <c:pt idx="104">
                  <c:v>44971</c:v>
                </c:pt>
                <c:pt idx="105">
                  <c:v>44972</c:v>
                </c:pt>
                <c:pt idx="106">
                  <c:v>44973</c:v>
                </c:pt>
                <c:pt idx="107">
                  <c:v>44974</c:v>
                </c:pt>
                <c:pt idx="108">
                  <c:v>44975</c:v>
                </c:pt>
                <c:pt idx="109">
                  <c:v>44976</c:v>
                </c:pt>
                <c:pt idx="110">
                  <c:v>44977</c:v>
                </c:pt>
                <c:pt idx="111">
                  <c:v>44978</c:v>
                </c:pt>
                <c:pt idx="112">
                  <c:v>44979</c:v>
                </c:pt>
                <c:pt idx="113">
                  <c:v>44980</c:v>
                </c:pt>
                <c:pt idx="114">
                  <c:v>44981</c:v>
                </c:pt>
                <c:pt idx="115">
                  <c:v>44982</c:v>
                </c:pt>
                <c:pt idx="116">
                  <c:v>44983</c:v>
                </c:pt>
                <c:pt idx="117">
                  <c:v>44984</c:v>
                </c:pt>
                <c:pt idx="118">
                  <c:v>44985</c:v>
                </c:pt>
                <c:pt idx="119">
                  <c:v>44986</c:v>
                </c:pt>
                <c:pt idx="120">
                  <c:v>44987</c:v>
                </c:pt>
                <c:pt idx="121">
                  <c:v>44988</c:v>
                </c:pt>
                <c:pt idx="122">
                  <c:v>44989</c:v>
                </c:pt>
                <c:pt idx="123">
                  <c:v>44990</c:v>
                </c:pt>
                <c:pt idx="124">
                  <c:v>44991</c:v>
                </c:pt>
                <c:pt idx="125">
                  <c:v>44992</c:v>
                </c:pt>
                <c:pt idx="126">
                  <c:v>44993</c:v>
                </c:pt>
                <c:pt idx="127">
                  <c:v>44994</c:v>
                </c:pt>
                <c:pt idx="128">
                  <c:v>44995</c:v>
                </c:pt>
                <c:pt idx="129">
                  <c:v>44996</c:v>
                </c:pt>
                <c:pt idx="130">
                  <c:v>44997</c:v>
                </c:pt>
                <c:pt idx="131">
                  <c:v>44998</c:v>
                </c:pt>
                <c:pt idx="132">
                  <c:v>44999</c:v>
                </c:pt>
                <c:pt idx="133">
                  <c:v>45000</c:v>
                </c:pt>
                <c:pt idx="134">
                  <c:v>45001</c:v>
                </c:pt>
                <c:pt idx="135">
                  <c:v>45002</c:v>
                </c:pt>
                <c:pt idx="136">
                  <c:v>45003</c:v>
                </c:pt>
                <c:pt idx="137">
                  <c:v>45004</c:v>
                </c:pt>
                <c:pt idx="138">
                  <c:v>45005</c:v>
                </c:pt>
                <c:pt idx="139">
                  <c:v>45006</c:v>
                </c:pt>
                <c:pt idx="140">
                  <c:v>45007</c:v>
                </c:pt>
                <c:pt idx="141">
                  <c:v>45008</c:v>
                </c:pt>
                <c:pt idx="142">
                  <c:v>45009</c:v>
                </c:pt>
                <c:pt idx="143">
                  <c:v>45010</c:v>
                </c:pt>
                <c:pt idx="144">
                  <c:v>45011</c:v>
                </c:pt>
                <c:pt idx="145">
                  <c:v>45012</c:v>
                </c:pt>
                <c:pt idx="146">
                  <c:v>45013</c:v>
                </c:pt>
                <c:pt idx="147">
                  <c:v>45014</c:v>
                </c:pt>
                <c:pt idx="148">
                  <c:v>45015</c:v>
                </c:pt>
                <c:pt idx="149">
                  <c:v>45016</c:v>
                </c:pt>
                <c:pt idx="150">
                  <c:v>45017</c:v>
                </c:pt>
                <c:pt idx="151">
                  <c:v>45018</c:v>
                </c:pt>
                <c:pt idx="152">
                  <c:v>45019</c:v>
                </c:pt>
                <c:pt idx="153">
                  <c:v>45020</c:v>
                </c:pt>
                <c:pt idx="154">
                  <c:v>45021</c:v>
                </c:pt>
                <c:pt idx="155">
                  <c:v>45022</c:v>
                </c:pt>
                <c:pt idx="156">
                  <c:v>45023</c:v>
                </c:pt>
                <c:pt idx="157">
                  <c:v>45024</c:v>
                </c:pt>
                <c:pt idx="158">
                  <c:v>45025</c:v>
                </c:pt>
                <c:pt idx="159">
                  <c:v>45026</c:v>
                </c:pt>
                <c:pt idx="160">
                  <c:v>45027</c:v>
                </c:pt>
                <c:pt idx="161">
                  <c:v>45028</c:v>
                </c:pt>
                <c:pt idx="162">
                  <c:v>45029</c:v>
                </c:pt>
                <c:pt idx="163">
                  <c:v>45030</c:v>
                </c:pt>
                <c:pt idx="164">
                  <c:v>45031</c:v>
                </c:pt>
                <c:pt idx="165">
                  <c:v>45032</c:v>
                </c:pt>
                <c:pt idx="166">
                  <c:v>45033</c:v>
                </c:pt>
                <c:pt idx="167">
                  <c:v>45034</c:v>
                </c:pt>
                <c:pt idx="168">
                  <c:v>45035</c:v>
                </c:pt>
                <c:pt idx="169">
                  <c:v>45036</c:v>
                </c:pt>
                <c:pt idx="170">
                  <c:v>45037</c:v>
                </c:pt>
                <c:pt idx="171">
                  <c:v>45038</c:v>
                </c:pt>
                <c:pt idx="172">
                  <c:v>45039</c:v>
                </c:pt>
                <c:pt idx="173">
                  <c:v>45040</c:v>
                </c:pt>
                <c:pt idx="174">
                  <c:v>45041</c:v>
                </c:pt>
                <c:pt idx="175">
                  <c:v>45042</c:v>
                </c:pt>
                <c:pt idx="176">
                  <c:v>45043</c:v>
                </c:pt>
                <c:pt idx="177">
                  <c:v>45044</c:v>
                </c:pt>
                <c:pt idx="178">
                  <c:v>45045</c:v>
                </c:pt>
                <c:pt idx="179">
                  <c:v>45046</c:v>
                </c:pt>
                <c:pt idx="180">
                  <c:v>45047</c:v>
                </c:pt>
                <c:pt idx="181">
                  <c:v>45048</c:v>
                </c:pt>
                <c:pt idx="182">
                  <c:v>45049</c:v>
                </c:pt>
                <c:pt idx="183">
                  <c:v>45050</c:v>
                </c:pt>
                <c:pt idx="184">
                  <c:v>45051</c:v>
                </c:pt>
                <c:pt idx="185">
                  <c:v>45052</c:v>
                </c:pt>
                <c:pt idx="186">
                  <c:v>45053</c:v>
                </c:pt>
                <c:pt idx="187">
                  <c:v>45054</c:v>
                </c:pt>
                <c:pt idx="188">
                  <c:v>45055</c:v>
                </c:pt>
                <c:pt idx="189">
                  <c:v>45056</c:v>
                </c:pt>
                <c:pt idx="190">
                  <c:v>45057</c:v>
                </c:pt>
                <c:pt idx="191">
                  <c:v>45058</c:v>
                </c:pt>
                <c:pt idx="192">
                  <c:v>45059</c:v>
                </c:pt>
                <c:pt idx="193">
                  <c:v>45060</c:v>
                </c:pt>
                <c:pt idx="194">
                  <c:v>45061</c:v>
                </c:pt>
                <c:pt idx="195">
                  <c:v>45062</c:v>
                </c:pt>
                <c:pt idx="196">
                  <c:v>45063</c:v>
                </c:pt>
                <c:pt idx="197">
                  <c:v>45064</c:v>
                </c:pt>
                <c:pt idx="198">
                  <c:v>45065</c:v>
                </c:pt>
                <c:pt idx="199">
                  <c:v>45066</c:v>
                </c:pt>
                <c:pt idx="200">
                  <c:v>45067</c:v>
                </c:pt>
                <c:pt idx="201">
                  <c:v>45068</c:v>
                </c:pt>
                <c:pt idx="202">
                  <c:v>45069</c:v>
                </c:pt>
                <c:pt idx="203">
                  <c:v>45070</c:v>
                </c:pt>
                <c:pt idx="204">
                  <c:v>45071</c:v>
                </c:pt>
                <c:pt idx="205">
                  <c:v>45072</c:v>
                </c:pt>
                <c:pt idx="206">
                  <c:v>45073</c:v>
                </c:pt>
                <c:pt idx="207">
                  <c:v>45074</c:v>
                </c:pt>
                <c:pt idx="208">
                  <c:v>45075</c:v>
                </c:pt>
                <c:pt idx="209">
                  <c:v>45076</c:v>
                </c:pt>
                <c:pt idx="210">
                  <c:v>45077</c:v>
                </c:pt>
                <c:pt idx="211">
                  <c:v>45078</c:v>
                </c:pt>
                <c:pt idx="212">
                  <c:v>45079</c:v>
                </c:pt>
                <c:pt idx="213">
                  <c:v>45080</c:v>
                </c:pt>
                <c:pt idx="214">
                  <c:v>45081</c:v>
                </c:pt>
                <c:pt idx="215">
                  <c:v>45082</c:v>
                </c:pt>
                <c:pt idx="216">
                  <c:v>45083</c:v>
                </c:pt>
                <c:pt idx="217">
                  <c:v>45084</c:v>
                </c:pt>
                <c:pt idx="218">
                  <c:v>45085</c:v>
                </c:pt>
                <c:pt idx="219">
                  <c:v>45086</c:v>
                </c:pt>
                <c:pt idx="220">
                  <c:v>45087</c:v>
                </c:pt>
                <c:pt idx="221">
                  <c:v>45088</c:v>
                </c:pt>
                <c:pt idx="222">
                  <c:v>45089</c:v>
                </c:pt>
                <c:pt idx="223">
                  <c:v>45090</c:v>
                </c:pt>
                <c:pt idx="224">
                  <c:v>45091</c:v>
                </c:pt>
                <c:pt idx="225">
                  <c:v>45092</c:v>
                </c:pt>
                <c:pt idx="226">
                  <c:v>45093</c:v>
                </c:pt>
                <c:pt idx="227">
                  <c:v>45094</c:v>
                </c:pt>
                <c:pt idx="228">
                  <c:v>45095</c:v>
                </c:pt>
                <c:pt idx="229">
                  <c:v>45096</c:v>
                </c:pt>
                <c:pt idx="230">
                  <c:v>45097</c:v>
                </c:pt>
                <c:pt idx="231">
                  <c:v>45098</c:v>
                </c:pt>
                <c:pt idx="232">
                  <c:v>45099</c:v>
                </c:pt>
                <c:pt idx="233">
                  <c:v>45100</c:v>
                </c:pt>
                <c:pt idx="234">
                  <c:v>45101</c:v>
                </c:pt>
                <c:pt idx="235">
                  <c:v>45102</c:v>
                </c:pt>
                <c:pt idx="236">
                  <c:v>45103</c:v>
                </c:pt>
                <c:pt idx="237">
                  <c:v>45104</c:v>
                </c:pt>
                <c:pt idx="238">
                  <c:v>45105</c:v>
                </c:pt>
                <c:pt idx="239">
                  <c:v>45106</c:v>
                </c:pt>
                <c:pt idx="240">
                  <c:v>45107</c:v>
                </c:pt>
                <c:pt idx="241">
                  <c:v>45108</c:v>
                </c:pt>
                <c:pt idx="242">
                  <c:v>45109</c:v>
                </c:pt>
                <c:pt idx="243">
                  <c:v>45110</c:v>
                </c:pt>
                <c:pt idx="244">
                  <c:v>45111</c:v>
                </c:pt>
                <c:pt idx="245">
                  <c:v>45112</c:v>
                </c:pt>
                <c:pt idx="246">
                  <c:v>45113</c:v>
                </c:pt>
                <c:pt idx="247">
                  <c:v>45114</c:v>
                </c:pt>
                <c:pt idx="248">
                  <c:v>45115</c:v>
                </c:pt>
                <c:pt idx="249">
                  <c:v>45116</c:v>
                </c:pt>
                <c:pt idx="250">
                  <c:v>45117</c:v>
                </c:pt>
                <c:pt idx="251">
                  <c:v>45118</c:v>
                </c:pt>
                <c:pt idx="252">
                  <c:v>45119</c:v>
                </c:pt>
                <c:pt idx="253">
                  <c:v>45120</c:v>
                </c:pt>
                <c:pt idx="254">
                  <c:v>45121</c:v>
                </c:pt>
                <c:pt idx="255">
                  <c:v>45122</c:v>
                </c:pt>
                <c:pt idx="256">
                  <c:v>45123</c:v>
                </c:pt>
                <c:pt idx="257">
                  <c:v>45124</c:v>
                </c:pt>
                <c:pt idx="258">
                  <c:v>45125</c:v>
                </c:pt>
                <c:pt idx="259">
                  <c:v>45126</c:v>
                </c:pt>
                <c:pt idx="260">
                  <c:v>45127</c:v>
                </c:pt>
                <c:pt idx="261">
                  <c:v>45128</c:v>
                </c:pt>
                <c:pt idx="262">
                  <c:v>45129</c:v>
                </c:pt>
                <c:pt idx="263">
                  <c:v>45130</c:v>
                </c:pt>
                <c:pt idx="264">
                  <c:v>45131</c:v>
                </c:pt>
                <c:pt idx="265">
                  <c:v>45132</c:v>
                </c:pt>
                <c:pt idx="266">
                  <c:v>45133</c:v>
                </c:pt>
                <c:pt idx="267">
                  <c:v>45134</c:v>
                </c:pt>
                <c:pt idx="268">
                  <c:v>45135</c:v>
                </c:pt>
                <c:pt idx="269">
                  <c:v>45136</c:v>
                </c:pt>
                <c:pt idx="270">
                  <c:v>45137</c:v>
                </c:pt>
                <c:pt idx="271">
                  <c:v>45138</c:v>
                </c:pt>
                <c:pt idx="272">
                  <c:v>45139</c:v>
                </c:pt>
                <c:pt idx="273">
                  <c:v>45140</c:v>
                </c:pt>
                <c:pt idx="274">
                  <c:v>45141</c:v>
                </c:pt>
                <c:pt idx="275">
                  <c:v>45142</c:v>
                </c:pt>
                <c:pt idx="276">
                  <c:v>45143</c:v>
                </c:pt>
                <c:pt idx="277">
                  <c:v>45144</c:v>
                </c:pt>
                <c:pt idx="278">
                  <c:v>45145</c:v>
                </c:pt>
                <c:pt idx="279">
                  <c:v>45146</c:v>
                </c:pt>
                <c:pt idx="280">
                  <c:v>45147</c:v>
                </c:pt>
                <c:pt idx="281">
                  <c:v>45148</c:v>
                </c:pt>
                <c:pt idx="282">
                  <c:v>45149</c:v>
                </c:pt>
                <c:pt idx="283">
                  <c:v>45150</c:v>
                </c:pt>
                <c:pt idx="284">
                  <c:v>45151</c:v>
                </c:pt>
                <c:pt idx="285">
                  <c:v>45152</c:v>
                </c:pt>
                <c:pt idx="286">
                  <c:v>45153</c:v>
                </c:pt>
                <c:pt idx="287">
                  <c:v>45154</c:v>
                </c:pt>
                <c:pt idx="288">
                  <c:v>45155</c:v>
                </c:pt>
                <c:pt idx="289">
                  <c:v>45156</c:v>
                </c:pt>
                <c:pt idx="290">
                  <c:v>45157</c:v>
                </c:pt>
                <c:pt idx="291">
                  <c:v>45158</c:v>
                </c:pt>
                <c:pt idx="292">
                  <c:v>45159</c:v>
                </c:pt>
                <c:pt idx="293">
                  <c:v>45160</c:v>
                </c:pt>
                <c:pt idx="294">
                  <c:v>45161</c:v>
                </c:pt>
                <c:pt idx="295">
                  <c:v>45162</c:v>
                </c:pt>
                <c:pt idx="296">
                  <c:v>45163</c:v>
                </c:pt>
                <c:pt idx="297">
                  <c:v>45164</c:v>
                </c:pt>
                <c:pt idx="298">
                  <c:v>45165</c:v>
                </c:pt>
                <c:pt idx="299">
                  <c:v>45166</c:v>
                </c:pt>
                <c:pt idx="300">
                  <c:v>45167</c:v>
                </c:pt>
                <c:pt idx="301">
                  <c:v>45168</c:v>
                </c:pt>
                <c:pt idx="302">
                  <c:v>45169</c:v>
                </c:pt>
                <c:pt idx="303">
                  <c:v>45170</c:v>
                </c:pt>
                <c:pt idx="304">
                  <c:v>45171</c:v>
                </c:pt>
                <c:pt idx="305">
                  <c:v>45172</c:v>
                </c:pt>
                <c:pt idx="306">
                  <c:v>45173</c:v>
                </c:pt>
              </c:numCache>
            </c:numRef>
          </c:cat>
          <c:val>
            <c:numRef>
              <c:f>'Pixerécourt - Jour - Journalier'!$B$2:$B$3861</c:f>
              <c:numCache>
                <c:formatCode>General</c:formatCode>
                <c:ptCount val="3860"/>
                <c:pt idx="0">
                  <c:v>16.446999999999999</c:v>
                </c:pt>
                <c:pt idx="1">
                  <c:v>17.385555555555552</c:v>
                </c:pt>
                <c:pt idx="2">
                  <c:v>17.866999999999997</c:v>
                </c:pt>
                <c:pt idx="3">
                  <c:v>16.399999999999999</c:v>
                </c:pt>
                <c:pt idx="4">
                  <c:v>18.660999999999994</c:v>
                </c:pt>
                <c:pt idx="5">
                  <c:v>16.690000000000001</c:v>
                </c:pt>
                <c:pt idx="6">
                  <c:v>21.872000000000003</c:v>
                </c:pt>
                <c:pt idx="7">
                  <c:v>18.767000000000003</c:v>
                </c:pt>
                <c:pt idx="8">
                  <c:v>18.008000000000003</c:v>
                </c:pt>
                <c:pt idx="9">
                  <c:v>13.700999999999999</c:v>
                </c:pt>
                <c:pt idx="10">
                  <c:v>14.180000000000001</c:v>
                </c:pt>
                <c:pt idx="11">
                  <c:v>13.047000000000001</c:v>
                </c:pt>
                <c:pt idx="12">
                  <c:v>10.821111111111112</c:v>
                </c:pt>
                <c:pt idx="13">
                  <c:v>10.07</c:v>
                </c:pt>
                <c:pt idx="14">
                  <c:v>9.1369999999999987</c:v>
                </c:pt>
                <c:pt idx="15">
                  <c:v>7.4430000000000005</c:v>
                </c:pt>
                <c:pt idx="16">
                  <c:v>12.280000000000001</c:v>
                </c:pt>
                <c:pt idx="17">
                  <c:v>14.544444444444443</c:v>
                </c:pt>
                <c:pt idx="18">
                  <c:v>12.986666666666666</c:v>
                </c:pt>
                <c:pt idx="19">
                  <c:v>9.583000000000002</c:v>
                </c:pt>
                <c:pt idx="20">
                  <c:v>7.2299999999999995</c:v>
                </c:pt>
                <c:pt idx="21">
                  <c:v>5.3811111111111103</c:v>
                </c:pt>
                <c:pt idx="22">
                  <c:v>8.6530000000000005</c:v>
                </c:pt>
                <c:pt idx="23">
                  <c:v>9.4755555555555553</c:v>
                </c:pt>
                <c:pt idx="24">
                  <c:v>12.537777777777777</c:v>
                </c:pt>
                <c:pt idx="25">
                  <c:v>11.167777777777777</c:v>
                </c:pt>
                <c:pt idx="26">
                  <c:v>11.633333333333333</c:v>
                </c:pt>
                <c:pt idx="27">
                  <c:v>9.8044444444444441</c:v>
                </c:pt>
                <c:pt idx="28">
                  <c:v>8.2366666666666664</c:v>
                </c:pt>
                <c:pt idx="29">
                  <c:v>7.8566666666666674</c:v>
                </c:pt>
                <c:pt idx="30">
                  <c:v>7.775555555555556</c:v>
                </c:pt>
                <c:pt idx="31">
                  <c:v>6.4775</c:v>
                </c:pt>
                <c:pt idx="32">
                  <c:v>7.166666666666667</c:v>
                </c:pt>
                <c:pt idx="33">
                  <c:v>10.026250000000001</c:v>
                </c:pt>
                <c:pt idx="34">
                  <c:v>9.3262499999999999</c:v>
                </c:pt>
                <c:pt idx="35">
                  <c:v>5.6187500000000012</c:v>
                </c:pt>
                <c:pt idx="36">
                  <c:v>6.3522222222222213</c:v>
                </c:pt>
                <c:pt idx="37">
                  <c:v>8.5262499999999992</c:v>
                </c:pt>
                <c:pt idx="38">
                  <c:v>7.0437499999999993</c:v>
                </c:pt>
                <c:pt idx="39">
                  <c:v>6.6387500000000008</c:v>
                </c:pt>
                <c:pt idx="40">
                  <c:v>4.54</c:v>
                </c:pt>
                <c:pt idx="41">
                  <c:v>3.87</c:v>
                </c:pt>
                <c:pt idx="42">
                  <c:v>3.3812500000000001</c:v>
                </c:pt>
                <c:pt idx="43">
                  <c:v>2.0012500000000002</c:v>
                </c:pt>
                <c:pt idx="44">
                  <c:v>4.6562499999999991</c:v>
                </c:pt>
                <c:pt idx="45">
                  <c:v>2.96</c:v>
                </c:pt>
                <c:pt idx="46">
                  <c:v>2.5824999999999996</c:v>
                </c:pt>
                <c:pt idx="47">
                  <c:v>3.105</c:v>
                </c:pt>
                <c:pt idx="48">
                  <c:v>0.96</c:v>
                </c:pt>
                <c:pt idx="49">
                  <c:v>0.94500000000000006</c:v>
                </c:pt>
                <c:pt idx="50">
                  <c:v>-0.25124999999999997</c:v>
                </c:pt>
                <c:pt idx="51">
                  <c:v>-2.2887499999999998</c:v>
                </c:pt>
                <c:pt idx="52">
                  <c:v>-1.3312499999999998</c:v>
                </c:pt>
                <c:pt idx="53">
                  <c:v>-0.33500000000000008</c:v>
                </c:pt>
                <c:pt idx="54">
                  <c:v>-1.3350000000000002</c:v>
                </c:pt>
                <c:pt idx="55">
                  <c:v>-1.9612500000000002</c:v>
                </c:pt>
                <c:pt idx="56">
                  <c:v>-5.7637500000000008</c:v>
                </c:pt>
                <c:pt idx="57">
                  <c:v>-5.1374999999999993</c:v>
                </c:pt>
                <c:pt idx="58">
                  <c:v>9.8512500000000003</c:v>
                </c:pt>
                <c:pt idx="59">
                  <c:v>13.171249999999999</c:v>
                </c:pt>
                <c:pt idx="60">
                  <c:v>13.7775</c:v>
                </c:pt>
                <c:pt idx="61">
                  <c:v>11.19875</c:v>
                </c:pt>
                <c:pt idx="62">
                  <c:v>5.7537500000000001</c:v>
                </c:pt>
                <c:pt idx="63">
                  <c:v>8.9837500000000006</c:v>
                </c:pt>
                <c:pt idx="64">
                  <c:v>11.211250000000001</c:v>
                </c:pt>
                <c:pt idx="65">
                  <c:v>10.046250000000001</c:v>
                </c:pt>
                <c:pt idx="66">
                  <c:v>10.6425</c:v>
                </c:pt>
                <c:pt idx="67">
                  <c:v>9.25</c:v>
                </c:pt>
                <c:pt idx="68">
                  <c:v>6.8237499999999995</c:v>
                </c:pt>
                <c:pt idx="69">
                  <c:v>5.8675000000000006</c:v>
                </c:pt>
                <c:pt idx="70">
                  <c:v>9.7999999999999989</c:v>
                </c:pt>
                <c:pt idx="71">
                  <c:v>9.0737500000000004</c:v>
                </c:pt>
                <c:pt idx="72">
                  <c:v>8.7688888888888883</c:v>
                </c:pt>
                <c:pt idx="73">
                  <c:v>9.2525000000000013</c:v>
                </c:pt>
                <c:pt idx="74">
                  <c:v>5.785000000000001</c:v>
                </c:pt>
                <c:pt idx="75">
                  <c:v>4.9275000000000002</c:v>
                </c:pt>
                <c:pt idx="76">
                  <c:v>2.9737499999999999</c:v>
                </c:pt>
                <c:pt idx="77">
                  <c:v>1.4133333333333333</c:v>
                </c:pt>
                <c:pt idx="78">
                  <c:v>1.862222222222222</c:v>
                </c:pt>
                <c:pt idx="79">
                  <c:v>1.4988888888888889</c:v>
                </c:pt>
                <c:pt idx="80">
                  <c:v>0.48555555555555557</c:v>
                </c:pt>
                <c:pt idx="81">
                  <c:v>0.63</c:v>
                </c:pt>
                <c:pt idx="82">
                  <c:v>1.857777777777778</c:v>
                </c:pt>
                <c:pt idx="83">
                  <c:v>2.71</c:v>
                </c:pt>
                <c:pt idx="84">
                  <c:v>1.7262499999999998</c:v>
                </c:pt>
                <c:pt idx="85">
                  <c:v>0.13999999999999999</c:v>
                </c:pt>
                <c:pt idx="86">
                  <c:v>1.6522222222222223</c:v>
                </c:pt>
                <c:pt idx="87">
                  <c:v>2.8</c:v>
                </c:pt>
                <c:pt idx="88">
                  <c:v>1.5066666666666666</c:v>
                </c:pt>
                <c:pt idx="89">
                  <c:v>2.6311111111111112</c:v>
                </c:pt>
                <c:pt idx="90">
                  <c:v>4.78</c:v>
                </c:pt>
                <c:pt idx="91">
                  <c:v>6.4288888888888884</c:v>
                </c:pt>
                <c:pt idx="92">
                  <c:v>6.5922222222222224</c:v>
                </c:pt>
                <c:pt idx="93">
                  <c:v>7.115555555555555</c:v>
                </c:pt>
                <c:pt idx="94">
                  <c:v>9.0877777777777791</c:v>
                </c:pt>
                <c:pt idx="95">
                  <c:v>6.8499999999999988</c:v>
                </c:pt>
                <c:pt idx="96">
                  <c:v>4.7030000000000003</c:v>
                </c:pt>
                <c:pt idx="97">
                  <c:v>2.0919999999999996</c:v>
                </c:pt>
                <c:pt idx="98">
                  <c:v>2.7699999999999996</c:v>
                </c:pt>
                <c:pt idx="99">
                  <c:v>0.75099999999999956</c:v>
                </c:pt>
                <c:pt idx="100">
                  <c:v>1.8981818181818184</c:v>
                </c:pt>
                <c:pt idx="101">
                  <c:v>4.3100000000000005</c:v>
                </c:pt>
                <c:pt idx="102">
                  <c:v>8.7910000000000004</c:v>
                </c:pt>
                <c:pt idx="103">
                  <c:v>2.4820000000000002</c:v>
                </c:pt>
                <c:pt idx="104">
                  <c:v>2.4010000000000002</c:v>
                </c:pt>
                <c:pt idx="105">
                  <c:v>5.9879999999999995</c:v>
                </c:pt>
                <c:pt idx="106">
                  <c:v>7.596000000000001</c:v>
                </c:pt>
                <c:pt idx="107">
                  <c:v>10.948888888888888</c:v>
                </c:pt>
                <c:pt idx="108">
                  <c:v>12.074000000000002</c:v>
                </c:pt>
                <c:pt idx="109">
                  <c:v>9.5377777777777766</c:v>
                </c:pt>
                <c:pt idx="110">
                  <c:v>9.6609090909090902</c:v>
                </c:pt>
                <c:pt idx="111">
                  <c:v>9.413636363636364</c:v>
                </c:pt>
                <c:pt idx="112">
                  <c:v>8.2360000000000007</c:v>
                </c:pt>
                <c:pt idx="113">
                  <c:v>8.862222222222222</c:v>
                </c:pt>
                <c:pt idx="114">
                  <c:v>7.8790000000000004</c:v>
                </c:pt>
                <c:pt idx="115">
                  <c:v>5.1518181818181823</c:v>
                </c:pt>
                <c:pt idx="116">
                  <c:v>1.2136363636363636</c:v>
                </c:pt>
                <c:pt idx="117">
                  <c:v>2.6754545454545453</c:v>
                </c:pt>
                <c:pt idx="118">
                  <c:v>0.82909090909090921</c:v>
                </c:pt>
                <c:pt idx="119">
                  <c:v>3.9581818181818189</c:v>
                </c:pt>
                <c:pt idx="120">
                  <c:v>4.5663636363636364</c:v>
                </c:pt>
                <c:pt idx="121">
                  <c:v>5.4563636363636361</c:v>
                </c:pt>
                <c:pt idx="122">
                  <c:v>2.8990909090909089</c:v>
                </c:pt>
                <c:pt idx="123">
                  <c:v>4.4899999999999993</c:v>
                </c:pt>
                <c:pt idx="124">
                  <c:v>3.3827272727272728</c:v>
                </c:pt>
                <c:pt idx="125">
                  <c:v>5.2381818181818183</c:v>
                </c:pt>
                <c:pt idx="126">
                  <c:v>7.9200000000000008</c:v>
                </c:pt>
                <c:pt idx="127">
                  <c:v>11.793636363636363</c:v>
                </c:pt>
                <c:pt idx="128">
                  <c:v>8.2959999999999994</c:v>
                </c:pt>
                <c:pt idx="129">
                  <c:v>4.1966666666666663</c:v>
                </c:pt>
                <c:pt idx="130">
                  <c:v>11.322727272727271</c:v>
                </c:pt>
                <c:pt idx="131">
                  <c:v>15.5</c:v>
                </c:pt>
                <c:pt idx="132">
                  <c:v>8.7524999999999995</c:v>
                </c:pt>
                <c:pt idx="133">
                  <c:v>5.0666666666666673</c:v>
                </c:pt>
                <c:pt idx="134">
                  <c:v>8.65</c:v>
                </c:pt>
                <c:pt idx="135">
                  <c:v>13.034999999999998</c:v>
                </c:pt>
                <c:pt idx="136">
                  <c:v>13.115833333333333</c:v>
                </c:pt>
                <c:pt idx="137">
                  <c:v>9.5941666666666681</c:v>
                </c:pt>
                <c:pt idx="138">
                  <c:v>9.5649999999999995</c:v>
                </c:pt>
                <c:pt idx="139">
                  <c:v>10.729166666666666</c:v>
                </c:pt>
                <c:pt idx="140">
                  <c:v>14.070000000000002</c:v>
                </c:pt>
                <c:pt idx="141">
                  <c:v>12.545000000000002</c:v>
                </c:pt>
                <c:pt idx="142">
                  <c:v>13.618333333333334</c:v>
                </c:pt>
                <c:pt idx="143">
                  <c:v>10.739166666666668</c:v>
                </c:pt>
                <c:pt idx="144">
                  <c:v>9.1658333333333335</c:v>
                </c:pt>
                <c:pt idx="145">
                  <c:v>5.4783333333333326</c:v>
                </c:pt>
                <c:pt idx="146">
                  <c:v>6.3841666666666663</c:v>
                </c:pt>
                <c:pt idx="147">
                  <c:v>13.730833333333337</c:v>
                </c:pt>
                <c:pt idx="148">
                  <c:v>14.32</c:v>
                </c:pt>
                <c:pt idx="149">
                  <c:v>12.154166666666669</c:v>
                </c:pt>
                <c:pt idx="150">
                  <c:v>9.8076923076923084</c:v>
                </c:pt>
                <c:pt idx="151">
                  <c:v>8.7366666666666664</c:v>
                </c:pt>
                <c:pt idx="152">
                  <c:v>6.5453846153846147</c:v>
                </c:pt>
                <c:pt idx="153">
                  <c:v>5.6869230769230779</c:v>
                </c:pt>
                <c:pt idx="154">
                  <c:v>7.3923076923076918</c:v>
                </c:pt>
                <c:pt idx="155">
                  <c:v>7.8984615384615404</c:v>
                </c:pt>
                <c:pt idx="156">
                  <c:v>9.9775000000000009</c:v>
                </c:pt>
                <c:pt idx="157">
                  <c:v>10.100000000000001</c:v>
                </c:pt>
                <c:pt idx="158">
                  <c:v>10.417857142857144</c:v>
                </c:pt>
                <c:pt idx="159">
                  <c:v>11.579999999999998</c:v>
                </c:pt>
                <c:pt idx="160">
                  <c:v>11.188461538461537</c:v>
                </c:pt>
                <c:pt idx="161">
                  <c:v>11.530769230769229</c:v>
                </c:pt>
                <c:pt idx="162">
                  <c:v>9.5392857142857128</c:v>
                </c:pt>
                <c:pt idx="163">
                  <c:v>9.4599999999999973</c:v>
                </c:pt>
                <c:pt idx="164">
                  <c:v>12.372857142857143</c:v>
                </c:pt>
                <c:pt idx="165">
                  <c:v>10.245384615384616</c:v>
                </c:pt>
                <c:pt idx="166">
                  <c:v>11.83769230769231</c:v>
                </c:pt>
                <c:pt idx="167">
                  <c:v>9.737857142857143</c:v>
                </c:pt>
                <c:pt idx="168">
                  <c:v>11.597857142857142</c:v>
                </c:pt>
                <c:pt idx="169">
                  <c:v>7.9992857142857146</c:v>
                </c:pt>
                <c:pt idx="170">
                  <c:v>11.200714285714286</c:v>
                </c:pt>
                <c:pt idx="171">
                  <c:v>14.234285714285713</c:v>
                </c:pt>
                <c:pt idx="172">
                  <c:v>12.728571428571428</c:v>
                </c:pt>
                <c:pt idx="173">
                  <c:v>10.077142857142857</c:v>
                </c:pt>
                <c:pt idx="174">
                  <c:v>8.9721428571428561</c:v>
                </c:pt>
                <c:pt idx="175">
                  <c:v>9.2214285714285715</c:v>
                </c:pt>
                <c:pt idx="176">
                  <c:v>14.6</c:v>
                </c:pt>
                <c:pt idx="177">
                  <c:v>16.961428571428574</c:v>
                </c:pt>
                <c:pt idx="178">
                  <c:v>11.81</c:v>
                </c:pt>
                <c:pt idx="179">
                  <c:v>14.269999999999998</c:v>
                </c:pt>
                <c:pt idx="180">
                  <c:v>14.529285714285715</c:v>
                </c:pt>
                <c:pt idx="181">
                  <c:v>13.259999999999996</c:v>
                </c:pt>
                <c:pt idx="182">
                  <c:v>14.689285714285713</c:v>
                </c:pt>
                <c:pt idx="183">
                  <c:v>18.464285714285719</c:v>
                </c:pt>
                <c:pt idx="184">
                  <c:v>16.407857142857139</c:v>
                </c:pt>
                <c:pt idx="185">
                  <c:v>16.428571428571427</c:v>
                </c:pt>
                <c:pt idx="186">
                  <c:v>15.683333333333334</c:v>
                </c:pt>
                <c:pt idx="187">
                  <c:v>16.747142857142858</c:v>
                </c:pt>
                <c:pt idx="188">
                  <c:v>15.464285714285714</c:v>
                </c:pt>
                <c:pt idx="189">
                  <c:v>13.252666666666668</c:v>
                </c:pt>
                <c:pt idx="190">
                  <c:v>13.109285714285717</c:v>
                </c:pt>
                <c:pt idx="191">
                  <c:v>13.540666666666665</c:v>
                </c:pt>
                <c:pt idx="192">
                  <c:v>15.875000000000002</c:v>
                </c:pt>
                <c:pt idx="193">
                  <c:v>16.085999999999999</c:v>
                </c:pt>
                <c:pt idx="194">
                  <c:v>15.427499999999998</c:v>
                </c:pt>
                <c:pt idx="195">
                  <c:v>11.919333333333332</c:v>
                </c:pt>
                <c:pt idx="196">
                  <c:v>11.695624999999998</c:v>
                </c:pt>
                <c:pt idx="197">
                  <c:v>13.777499999999998</c:v>
                </c:pt>
                <c:pt idx="198">
                  <c:v>14.915625000000002</c:v>
                </c:pt>
                <c:pt idx="199">
                  <c:v>18.417999999999996</c:v>
                </c:pt>
                <c:pt idx="200">
                  <c:v>19.9925</c:v>
                </c:pt>
                <c:pt idx="201">
                  <c:v>20.304375</c:v>
                </c:pt>
                <c:pt idx="202">
                  <c:v>16.928750000000001</c:v>
                </c:pt>
                <c:pt idx="203">
                  <c:v>14.54</c:v>
                </c:pt>
                <c:pt idx="204">
                  <c:v>17.199375</c:v>
                </c:pt>
                <c:pt idx="205">
                  <c:v>18.960624999999997</c:v>
                </c:pt>
                <c:pt idx="206">
                  <c:v>19.088125000000002</c:v>
                </c:pt>
                <c:pt idx="207">
                  <c:v>20.170625000000001</c:v>
                </c:pt>
                <c:pt idx="208">
                  <c:v>20.725000000000001</c:v>
                </c:pt>
                <c:pt idx="209">
                  <c:v>19.352499999999999</c:v>
                </c:pt>
                <c:pt idx="210">
                  <c:v>21.056249999999999</c:v>
                </c:pt>
                <c:pt idx="211">
                  <c:v>21.763124999999999</c:v>
                </c:pt>
                <c:pt idx="212">
                  <c:v>18.625000000000004</c:v>
                </c:pt>
                <c:pt idx="213">
                  <c:v>19.560624999999998</c:v>
                </c:pt>
                <c:pt idx="214">
                  <c:v>20.635625000000001</c:v>
                </c:pt>
                <c:pt idx="215">
                  <c:v>21.126875000000002</c:v>
                </c:pt>
                <c:pt idx="216">
                  <c:v>21.491249999999997</c:v>
                </c:pt>
                <c:pt idx="217">
                  <c:v>21.35125</c:v>
                </c:pt>
                <c:pt idx="218">
                  <c:v>22.641875000000006</c:v>
                </c:pt>
                <c:pt idx="219">
                  <c:v>23.296874999999993</c:v>
                </c:pt>
                <c:pt idx="220">
                  <c:v>24.101875</c:v>
                </c:pt>
                <c:pt idx="221">
                  <c:v>24.54</c:v>
                </c:pt>
                <c:pt idx="222">
                  <c:v>23.778124999999999</c:v>
                </c:pt>
                <c:pt idx="223">
                  <c:v>22.348749999999995</c:v>
                </c:pt>
                <c:pt idx="224">
                  <c:v>21.830624999999998</c:v>
                </c:pt>
                <c:pt idx="225">
                  <c:v>22.052499999999998</c:v>
                </c:pt>
                <c:pt idx="226">
                  <c:v>22.859375000000004</c:v>
                </c:pt>
                <c:pt idx="227">
                  <c:v>23.755000000000003</c:v>
                </c:pt>
                <c:pt idx="228">
                  <c:v>23.225624999999997</c:v>
                </c:pt>
                <c:pt idx="229">
                  <c:v>22.813749999999999</c:v>
                </c:pt>
                <c:pt idx="230">
                  <c:v>24.891874999999999</c:v>
                </c:pt>
                <c:pt idx="231">
                  <c:v>24.933125000000004</c:v>
                </c:pt>
                <c:pt idx="232">
                  <c:v>23.906250000000004</c:v>
                </c:pt>
                <c:pt idx="233">
                  <c:v>22.746875000000003</c:v>
                </c:pt>
                <c:pt idx="234">
                  <c:v>24.679375</c:v>
                </c:pt>
                <c:pt idx="235">
                  <c:v>26.02</c:v>
                </c:pt>
                <c:pt idx="236">
                  <c:v>22.768749999999997</c:v>
                </c:pt>
                <c:pt idx="237">
                  <c:v>20.740624999999998</c:v>
                </c:pt>
                <c:pt idx="238">
                  <c:v>22.181249999999999</c:v>
                </c:pt>
                <c:pt idx="239">
                  <c:v>23.7225</c:v>
                </c:pt>
                <c:pt idx="240">
                  <c:v>21.288124999999997</c:v>
                </c:pt>
                <c:pt idx="241">
                  <c:v>18.646666666666665</c:v>
                </c:pt>
                <c:pt idx="242">
                  <c:v>20.474999999999998</c:v>
                </c:pt>
                <c:pt idx="243">
                  <c:v>18.620625000000004</c:v>
                </c:pt>
                <c:pt idx="244">
                  <c:v>19.751874999999998</c:v>
                </c:pt>
                <c:pt idx="245">
                  <c:v>18.416875000000001</c:v>
                </c:pt>
                <c:pt idx="246">
                  <c:v>20.755625000000002</c:v>
                </c:pt>
                <c:pt idx="247">
                  <c:v>23.764375000000001</c:v>
                </c:pt>
                <c:pt idx="248">
                  <c:v>27.336874999999999</c:v>
                </c:pt>
                <c:pt idx="249">
                  <c:v>27.330624999999998</c:v>
                </c:pt>
                <c:pt idx="250">
                  <c:v>26.223750000000003</c:v>
                </c:pt>
                <c:pt idx="251">
                  <c:v>25.852500000000003</c:v>
                </c:pt>
                <c:pt idx="252">
                  <c:v>21.95</c:v>
                </c:pt>
                <c:pt idx="253">
                  <c:v>21.278124999999999</c:v>
                </c:pt>
                <c:pt idx="254">
                  <c:v>23.653125000000003</c:v>
                </c:pt>
                <c:pt idx="255">
                  <c:v>21.90625</c:v>
                </c:pt>
                <c:pt idx="256">
                  <c:v>21.071249999999996</c:v>
                </c:pt>
                <c:pt idx="257">
                  <c:v>21.749374999999997</c:v>
                </c:pt>
                <c:pt idx="258">
                  <c:v>22.215000000000003</c:v>
                </c:pt>
                <c:pt idx="259">
                  <c:v>23.531250000000004</c:v>
                </c:pt>
                <c:pt idx="260">
                  <c:v>21.354374999999997</c:v>
                </c:pt>
                <c:pt idx="261">
                  <c:v>19.629333333333332</c:v>
                </c:pt>
                <c:pt idx="262">
                  <c:v>20.930000000000003</c:v>
                </c:pt>
                <c:pt idx="263">
                  <c:v>22.869375000000005</c:v>
                </c:pt>
                <c:pt idx="264">
                  <c:v>20.672666666666668</c:v>
                </c:pt>
                <c:pt idx="265">
                  <c:v>16.200666666666667</c:v>
                </c:pt>
                <c:pt idx="266">
                  <c:v>18.399333333333331</c:v>
                </c:pt>
                <c:pt idx="267">
                  <c:v>19.962666666666667</c:v>
                </c:pt>
                <c:pt idx="268">
                  <c:v>19.673333333333336</c:v>
                </c:pt>
                <c:pt idx="269">
                  <c:v>23.31642857142857</c:v>
                </c:pt>
                <c:pt idx="270">
                  <c:v>20.044666666666664</c:v>
                </c:pt>
                <c:pt idx="271">
                  <c:v>20.189285714285717</c:v>
                </c:pt>
                <c:pt idx="272">
                  <c:v>19.716666666666665</c:v>
                </c:pt>
                <c:pt idx="273">
                  <c:v>19.209999999999997</c:v>
                </c:pt>
                <c:pt idx="274">
                  <c:v>17.547857142857143</c:v>
                </c:pt>
                <c:pt idx="275">
                  <c:v>17.600000000000005</c:v>
                </c:pt>
                <c:pt idx="276">
                  <c:v>17.202666666666666</c:v>
                </c:pt>
                <c:pt idx="277">
                  <c:v>15.263999999999999</c:v>
                </c:pt>
                <c:pt idx="278">
                  <c:v>16.877857142857142</c:v>
                </c:pt>
                <c:pt idx="279">
                  <c:v>18.585000000000001</c:v>
                </c:pt>
                <c:pt idx="280">
                  <c:v>19.997999999999998</c:v>
                </c:pt>
                <c:pt idx="281">
                  <c:v>21.782142857142855</c:v>
                </c:pt>
                <c:pt idx="282">
                  <c:v>24.857142857142858</c:v>
                </c:pt>
                <c:pt idx="283">
                  <c:v>21.501428571428569</c:v>
                </c:pt>
                <c:pt idx="284">
                  <c:v>22.527142857142856</c:v>
                </c:pt>
                <c:pt idx="285">
                  <c:v>21.337857142857143</c:v>
                </c:pt>
                <c:pt idx="286">
                  <c:v>21.069999999999997</c:v>
                </c:pt>
                <c:pt idx="287">
                  <c:v>21.976428571428574</c:v>
                </c:pt>
                <c:pt idx="288">
                  <c:v>21.745714285714282</c:v>
                </c:pt>
                <c:pt idx="289">
                  <c:v>25.112142857142857</c:v>
                </c:pt>
                <c:pt idx="290">
                  <c:v>25.75</c:v>
                </c:pt>
                <c:pt idx="291">
                  <c:v>26.212142857142858</c:v>
                </c:pt>
                <c:pt idx="292">
                  <c:v>27.169285714285717</c:v>
                </c:pt>
                <c:pt idx="293">
                  <c:v>25.259285714285713</c:v>
                </c:pt>
                <c:pt idx="294">
                  <c:v>24.236428571428576</c:v>
                </c:pt>
                <c:pt idx="295">
                  <c:v>23.685384615384613</c:v>
                </c:pt>
                <c:pt idx="296">
                  <c:v>23.672307692307694</c:v>
                </c:pt>
                <c:pt idx="297">
                  <c:v>19.440000000000001</c:v>
                </c:pt>
                <c:pt idx="298">
                  <c:v>17.588571428571431</c:v>
                </c:pt>
                <c:pt idx="299">
                  <c:v>15.632857142857143</c:v>
                </c:pt>
                <c:pt idx="300">
                  <c:v>16.724615384615383</c:v>
                </c:pt>
                <c:pt idx="301">
                  <c:v>15.973571428571427</c:v>
                </c:pt>
                <c:pt idx="302">
                  <c:v>15.793846153846154</c:v>
                </c:pt>
                <c:pt idx="303">
                  <c:v>20.074615384615388</c:v>
                </c:pt>
                <c:pt idx="304">
                  <c:v>22.335714285714289</c:v>
                </c:pt>
                <c:pt idx="305">
                  <c:v>22.105</c:v>
                </c:pt>
                <c:pt idx="306">
                  <c:v>23.102142857142859</c:v>
                </c:pt>
              </c:numCache>
            </c:numRef>
          </c:val>
          <c:smooth val="0"/>
          <c:extLst xmlns:c16r2="http://schemas.microsoft.com/office/drawing/2015/06/chart">
            <c:ext xmlns:c16="http://schemas.microsoft.com/office/drawing/2014/chart" uri="{C3380CC4-5D6E-409C-BE32-E72D297353CC}">
              <c16:uniqueId val="{00000001-6328-4BF2-A3C8-DB35FF59EC53}"/>
            </c:ext>
          </c:extLst>
        </c:ser>
        <c:dLbls>
          <c:showLegendKey val="0"/>
          <c:showVal val="0"/>
          <c:showCatName val="0"/>
          <c:showSerName val="0"/>
          <c:showPercent val="0"/>
          <c:showBubbleSize val="0"/>
        </c:dLbls>
        <c:marker val="1"/>
        <c:smooth val="0"/>
        <c:axId val="474175488"/>
        <c:axId val="304945344"/>
      </c:lineChart>
      <c:dateAx>
        <c:axId val="474082816"/>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04943616"/>
        <c:crosses val="autoZero"/>
        <c:auto val="1"/>
        <c:lblOffset val="100"/>
        <c:baseTimeUnit val="days"/>
      </c:dateAx>
      <c:valAx>
        <c:axId val="304943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74082816"/>
        <c:crosses val="autoZero"/>
        <c:crossBetween val="between"/>
      </c:valAx>
      <c:valAx>
        <c:axId val="304945344"/>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74175488"/>
        <c:crosses val="max"/>
        <c:crossBetween val="between"/>
      </c:valAx>
      <c:dateAx>
        <c:axId val="474175488"/>
        <c:scaling>
          <c:orientation val="minMax"/>
        </c:scaling>
        <c:delete val="1"/>
        <c:axPos val="b"/>
        <c:numFmt formatCode="m/d/yyyy" sourceLinked="1"/>
        <c:majorTickMark val="out"/>
        <c:minorTickMark val="none"/>
        <c:tickLblPos val="nextTo"/>
        <c:crossAx val="304945344"/>
        <c:crosses val="autoZero"/>
        <c:auto val="1"/>
        <c:lblOffset val="100"/>
        <c:baseTimeUnit val="days"/>
      </c:date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1"/>
          <c:order val="1"/>
          <c:tx>
            <c:strRef>
              <c:f>'Montenoy - Diurne - Moyennes'!$H$1</c:f>
              <c:strCache>
                <c:ptCount val="1"/>
                <c:pt idx="0">
                  <c:v>Gradient t°C Arbre - Champ</c:v>
                </c:pt>
              </c:strCache>
            </c:strRef>
          </c:tx>
          <c:spPr>
            <a:ln w="19050" cap="rnd">
              <a:noFill/>
              <a:round/>
            </a:ln>
            <a:effectLst/>
          </c:spPr>
          <c:marker>
            <c:symbol val="circle"/>
            <c:size val="5"/>
            <c:spPr>
              <a:solidFill>
                <a:schemeClr val="accent1"/>
              </a:solidFill>
              <a:ln w="9525">
                <a:solidFill>
                  <a:schemeClr val="accent1"/>
                </a:solidFill>
              </a:ln>
              <a:effectLst/>
            </c:spPr>
          </c:marker>
          <c:cat>
            <c:numRef>
              <c:f>'Montenoy - Diurne - Moyennes'!$A$2:$A$453</c:f>
              <c:numCache>
                <c:formatCode>m/d/yyyy</c:formatCode>
                <c:ptCount val="452"/>
                <c:pt idx="0">
                  <c:v>44722</c:v>
                </c:pt>
                <c:pt idx="1">
                  <c:v>44723</c:v>
                </c:pt>
                <c:pt idx="2">
                  <c:v>44724</c:v>
                </c:pt>
                <c:pt idx="3">
                  <c:v>44725</c:v>
                </c:pt>
                <c:pt idx="4">
                  <c:v>44726</c:v>
                </c:pt>
                <c:pt idx="5">
                  <c:v>44727</c:v>
                </c:pt>
                <c:pt idx="6">
                  <c:v>44728</c:v>
                </c:pt>
                <c:pt idx="7">
                  <c:v>44729</c:v>
                </c:pt>
                <c:pt idx="8">
                  <c:v>44730</c:v>
                </c:pt>
                <c:pt idx="9">
                  <c:v>44731</c:v>
                </c:pt>
                <c:pt idx="10">
                  <c:v>44732</c:v>
                </c:pt>
                <c:pt idx="11">
                  <c:v>44733</c:v>
                </c:pt>
                <c:pt idx="12">
                  <c:v>44734</c:v>
                </c:pt>
                <c:pt idx="13">
                  <c:v>44735</c:v>
                </c:pt>
                <c:pt idx="14">
                  <c:v>44736</c:v>
                </c:pt>
                <c:pt idx="15">
                  <c:v>44737</c:v>
                </c:pt>
                <c:pt idx="16">
                  <c:v>44738</c:v>
                </c:pt>
                <c:pt idx="17">
                  <c:v>44739</c:v>
                </c:pt>
                <c:pt idx="18">
                  <c:v>44740</c:v>
                </c:pt>
                <c:pt idx="19">
                  <c:v>44741</c:v>
                </c:pt>
                <c:pt idx="20">
                  <c:v>44742</c:v>
                </c:pt>
                <c:pt idx="21">
                  <c:v>44743</c:v>
                </c:pt>
                <c:pt idx="22">
                  <c:v>44744</c:v>
                </c:pt>
                <c:pt idx="23">
                  <c:v>44745</c:v>
                </c:pt>
                <c:pt idx="24">
                  <c:v>44746</c:v>
                </c:pt>
                <c:pt idx="25">
                  <c:v>44747</c:v>
                </c:pt>
                <c:pt idx="26">
                  <c:v>44748</c:v>
                </c:pt>
                <c:pt idx="27">
                  <c:v>44749</c:v>
                </c:pt>
                <c:pt idx="28">
                  <c:v>44750</c:v>
                </c:pt>
                <c:pt idx="29">
                  <c:v>44751</c:v>
                </c:pt>
                <c:pt idx="30">
                  <c:v>44752</c:v>
                </c:pt>
                <c:pt idx="31">
                  <c:v>44753</c:v>
                </c:pt>
                <c:pt idx="32">
                  <c:v>44754</c:v>
                </c:pt>
                <c:pt idx="33">
                  <c:v>44755</c:v>
                </c:pt>
                <c:pt idx="34">
                  <c:v>44756</c:v>
                </c:pt>
                <c:pt idx="35">
                  <c:v>44757</c:v>
                </c:pt>
                <c:pt idx="36">
                  <c:v>44758</c:v>
                </c:pt>
                <c:pt idx="37">
                  <c:v>44759</c:v>
                </c:pt>
                <c:pt idx="38">
                  <c:v>44760</c:v>
                </c:pt>
                <c:pt idx="39">
                  <c:v>44761</c:v>
                </c:pt>
                <c:pt idx="40">
                  <c:v>44762</c:v>
                </c:pt>
                <c:pt idx="41">
                  <c:v>44763</c:v>
                </c:pt>
                <c:pt idx="42">
                  <c:v>44764</c:v>
                </c:pt>
                <c:pt idx="43">
                  <c:v>44765</c:v>
                </c:pt>
                <c:pt idx="44">
                  <c:v>44766</c:v>
                </c:pt>
                <c:pt idx="45">
                  <c:v>44767</c:v>
                </c:pt>
                <c:pt idx="46">
                  <c:v>44768</c:v>
                </c:pt>
                <c:pt idx="47">
                  <c:v>44769</c:v>
                </c:pt>
                <c:pt idx="48">
                  <c:v>44770</c:v>
                </c:pt>
                <c:pt idx="49">
                  <c:v>44771</c:v>
                </c:pt>
                <c:pt idx="50">
                  <c:v>44772</c:v>
                </c:pt>
                <c:pt idx="51">
                  <c:v>44773</c:v>
                </c:pt>
                <c:pt idx="52">
                  <c:v>44774</c:v>
                </c:pt>
                <c:pt idx="53">
                  <c:v>44775</c:v>
                </c:pt>
                <c:pt idx="54">
                  <c:v>44776</c:v>
                </c:pt>
                <c:pt idx="55">
                  <c:v>44777</c:v>
                </c:pt>
                <c:pt idx="56">
                  <c:v>44778</c:v>
                </c:pt>
                <c:pt idx="57">
                  <c:v>44779</c:v>
                </c:pt>
                <c:pt idx="58">
                  <c:v>44780</c:v>
                </c:pt>
                <c:pt idx="59">
                  <c:v>44781</c:v>
                </c:pt>
                <c:pt idx="60">
                  <c:v>44782</c:v>
                </c:pt>
                <c:pt idx="61">
                  <c:v>44783</c:v>
                </c:pt>
                <c:pt idx="62">
                  <c:v>44784</c:v>
                </c:pt>
                <c:pt idx="63">
                  <c:v>44785</c:v>
                </c:pt>
                <c:pt idx="64">
                  <c:v>44786</c:v>
                </c:pt>
                <c:pt idx="65">
                  <c:v>44787</c:v>
                </c:pt>
                <c:pt idx="66">
                  <c:v>44788</c:v>
                </c:pt>
                <c:pt idx="67">
                  <c:v>44789</c:v>
                </c:pt>
                <c:pt idx="68">
                  <c:v>44790</c:v>
                </c:pt>
                <c:pt idx="69">
                  <c:v>44791</c:v>
                </c:pt>
                <c:pt idx="70">
                  <c:v>44792</c:v>
                </c:pt>
                <c:pt idx="71">
                  <c:v>44793</c:v>
                </c:pt>
                <c:pt idx="72">
                  <c:v>44794</c:v>
                </c:pt>
                <c:pt idx="73">
                  <c:v>44795</c:v>
                </c:pt>
                <c:pt idx="74">
                  <c:v>44796</c:v>
                </c:pt>
                <c:pt idx="75">
                  <c:v>44797</c:v>
                </c:pt>
                <c:pt idx="76">
                  <c:v>44798</c:v>
                </c:pt>
                <c:pt idx="77">
                  <c:v>44799</c:v>
                </c:pt>
                <c:pt idx="78">
                  <c:v>44800</c:v>
                </c:pt>
                <c:pt idx="79">
                  <c:v>44801</c:v>
                </c:pt>
                <c:pt idx="80">
                  <c:v>44802</c:v>
                </c:pt>
                <c:pt idx="81">
                  <c:v>44803</c:v>
                </c:pt>
                <c:pt idx="82">
                  <c:v>44804</c:v>
                </c:pt>
                <c:pt idx="83">
                  <c:v>44805</c:v>
                </c:pt>
                <c:pt idx="84">
                  <c:v>44806</c:v>
                </c:pt>
                <c:pt idx="85">
                  <c:v>44807</c:v>
                </c:pt>
                <c:pt idx="86">
                  <c:v>44808</c:v>
                </c:pt>
                <c:pt idx="87">
                  <c:v>44809</c:v>
                </c:pt>
                <c:pt idx="88">
                  <c:v>44810</c:v>
                </c:pt>
                <c:pt idx="89">
                  <c:v>44811</c:v>
                </c:pt>
                <c:pt idx="90">
                  <c:v>44812</c:v>
                </c:pt>
                <c:pt idx="91">
                  <c:v>44813</c:v>
                </c:pt>
                <c:pt idx="92">
                  <c:v>44814</c:v>
                </c:pt>
                <c:pt idx="93">
                  <c:v>44815</c:v>
                </c:pt>
                <c:pt idx="94">
                  <c:v>44816</c:v>
                </c:pt>
                <c:pt idx="95">
                  <c:v>44817</c:v>
                </c:pt>
                <c:pt idx="96">
                  <c:v>44818</c:v>
                </c:pt>
                <c:pt idx="97">
                  <c:v>44819</c:v>
                </c:pt>
                <c:pt idx="98">
                  <c:v>44820</c:v>
                </c:pt>
                <c:pt idx="99">
                  <c:v>44821</c:v>
                </c:pt>
                <c:pt idx="100">
                  <c:v>44822</c:v>
                </c:pt>
                <c:pt idx="101">
                  <c:v>44823</c:v>
                </c:pt>
                <c:pt idx="102">
                  <c:v>44824</c:v>
                </c:pt>
                <c:pt idx="103">
                  <c:v>44825</c:v>
                </c:pt>
                <c:pt idx="104">
                  <c:v>44826</c:v>
                </c:pt>
                <c:pt idx="105">
                  <c:v>44827</c:v>
                </c:pt>
                <c:pt idx="106">
                  <c:v>44828</c:v>
                </c:pt>
                <c:pt idx="107">
                  <c:v>44829</c:v>
                </c:pt>
                <c:pt idx="108">
                  <c:v>44830</c:v>
                </c:pt>
                <c:pt idx="109">
                  <c:v>44831</c:v>
                </c:pt>
                <c:pt idx="110">
                  <c:v>44832</c:v>
                </c:pt>
                <c:pt idx="111">
                  <c:v>44833</c:v>
                </c:pt>
                <c:pt idx="112">
                  <c:v>44834</c:v>
                </c:pt>
                <c:pt idx="113">
                  <c:v>44835</c:v>
                </c:pt>
                <c:pt idx="114">
                  <c:v>44836</c:v>
                </c:pt>
                <c:pt idx="115">
                  <c:v>44837</c:v>
                </c:pt>
                <c:pt idx="116">
                  <c:v>44838</c:v>
                </c:pt>
                <c:pt idx="117">
                  <c:v>44839</c:v>
                </c:pt>
                <c:pt idx="118">
                  <c:v>44840</c:v>
                </c:pt>
                <c:pt idx="119">
                  <c:v>44841</c:v>
                </c:pt>
                <c:pt idx="120">
                  <c:v>44842</c:v>
                </c:pt>
                <c:pt idx="121">
                  <c:v>44843</c:v>
                </c:pt>
                <c:pt idx="122">
                  <c:v>44844</c:v>
                </c:pt>
                <c:pt idx="123">
                  <c:v>44845</c:v>
                </c:pt>
                <c:pt idx="124">
                  <c:v>44846</c:v>
                </c:pt>
                <c:pt idx="125">
                  <c:v>44847</c:v>
                </c:pt>
                <c:pt idx="126">
                  <c:v>44848</c:v>
                </c:pt>
                <c:pt idx="127">
                  <c:v>44849</c:v>
                </c:pt>
                <c:pt idx="128">
                  <c:v>44850</c:v>
                </c:pt>
                <c:pt idx="129">
                  <c:v>44851</c:v>
                </c:pt>
                <c:pt idx="130">
                  <c:v>44852</c:v>
                </c:pt>
                <c:pt idx="131">
                  <c:v>44853</c:v>
                </c:pt>
                <c:pt idx="132">
                  <c:v>44854</c:v>
                </c:pt>
                <c:pt idx="133">
                  <c:v>44855</c:v>
                </c:pt>
                <c:pt idx="134">
                  <c:v>44856</c:v>
                </c:pt>
                <c:pt idx="135">
                  <c:v>44857</c:v>
                </c:pt>
                <c:pt idx="136">
                  <c:v>44858</c:v>
                </c:pt>
                <c:pt idx="137">
                  <c:v>44859</c:v>
                </c:pt>
                <c:pt idx="138">
                  <c:v>44860</c:v>
                </c:pt>
                <c:pt idx="139">
                  <c:v>44861</c:v>
                </c:pt>
                <c:pt idx="140">
                  <c:v>44862</c:v>
                </c:pt>
                <c:pt idx="141">
                  <c:v>44863</c:v>
                </c:pt>
                <c:pt idx="142">
                  <c:v>44864</c:v>
                </c:pt>
                <c:pt idx="143">
                  <c:v>44865</c:v>
                </c:pt>
                <c:pt idx="144">
                  <c:v>44866</c:v>
                </c:pt>
                <c:pt idx="145">
                  <c:v>44867</c:v>
                </c:pt>
                <c:pt idx="146">
                  <c:v>44868</c:v>
                </c:pt>
                <c:pt idx="147">
                  <c:v>44869</c:v>
                </c:pt>
                <c:pt idx="148">
                  <c:v>44870</c:v>
                </c:pt>
                <c:pt idx="149">
                  <c:v>44871</c:v>
                </c:pt>
                <c:pt idx="150">
                  <c:v>44872</c:v>
                </c:pt>
                <c:pt idx="151">
                  <c:v>44873</c:v>
                </c:pt>
                <c:pt idx="152">
                  <c:v>44874</c:v>
                </c:pt>
                <c:pt idx="153">
                  <c:v>44875</c:v>
                </c:pt>
                <c:pt idx="154">
                  <c:v>44876</c:v>
                </c:pt>
                <c:pt idx="155">
                  <c:v>44877</c:v>
                </c:pt>
                <c:pt idx="156">
                  <c:v>44878</c:v>
                </c:pt>
                <c:pt idx="157">
                  <c:v>44879</c:v>
                </c:pt>
                <c:pt idx="158">
                  <c:v>44880</c:v>
                </c:pt>
                <c:pt idx="159">
                  <c:v>44881</c:v>
                </c:pt>
                <c:pt idx="160">
                  <c:v>44882</c:v>
                </c:pt>
                <c:pt idx="161">
                  <c:v>44883</c:v>
                </c:pt>
                <c:pt idx="162">
                  <c:v>44884</c:v>
                </c:pt>
                <c:pt idx="163">
                  <c:v>44885</c:v>
                </c:pt>
                <c:pt idx="164">
                  <c:v>44886</c:v>
                </c:pt>
                <c:pt idx="165">
                  <c:v>44887</c:v>
                </c:pt>
                <c:pt idx="166">
                  <c:v>44888</c:v>
                </c:pt>
                <c:pt idx="167">
                  <c:v>44889</c:v>
                </c:pt>
                <c:pt idx="168">
                  <c:v>44890</c:v>
                </c:pt>
                <c:pt idx="169">
                  <c:v>44891</c:v>
                </c:pt>
                <c:pt idx="170">
                  <c:v>44892</c:v>
                </c:pt>
                <c:pt idx="171">
                  <c:v>44893</c:v>
                </c:pt>
                <c:pt idx="172">
                  <c:v>44894</c:v>
                </c:pt>
                <c:pt idx="173">
                  <c:v>44895</c:v>
                </c:pt>
                <c:pt idx="174">
                  <c:v>44896</c:v>
                </c:pt>
                <c:pt idx="175">
                  <c:v>44897</c:v>
                </c:pt>
                <c:pt idx="176">
                  <c:v>44898</c:v>
                </c:pt>
                <c:pt idx="177">
                  <c:v>44899</c:v>
                </c:pt>
                <c:pt idx="178">
                  <c:v>44900</c:v>
                </c:pt>
                <c:pt idx="179">
                  <c:v>44901</c:v>
                </c:pt>
                <c:pt idx="180">
                  <c:v>44902</c:v>
                </c:pt>
                <c:pt idx="181">
                  <c:v>44903</c:v>
                </c:pt>
                <c:pt idx="182">
                  <c:v>44904</c:v>
                </c:pt>
                <c:pt idx="183">
                  <c:v>44905</c:v>
                </c:pt>
                <c:pt idx="184">
                  <c:v>44906</c:v>
                </c:pt>
                <c:pt idx="185">
                  <c:v>44907</c:v>
                </c:pt>
                <c:pt idx="186">
                  <c:v>44908</c:v>
                </c:pt>
                <c:pt idx="187">
                  <c:v>44909</c:v>
                </c:pt>
                <c:pt idx="188">
                  <c:v>44910</c:v>
                </c:pt>
                <c:pt idx="189">
                  <c:v>44911</c:v>
                </c:pt>
                <c:pt idx="190">
                  <c:v>44912</c:v>
                </c:pt>
                <c:pt idx="191">
                  <c:v>44913</c:v>
                </c:pt>
                <c:pt idx="192">
                  <c:v>44914</c:v>
                </c:pt>
                <c:pt idx="193">
                  <c:v>44915</c:v>
                </c:pt>
                <c:pt idx="194">
                  <c:v>44916</c:v>
                </c:pt>
                <c:pt idx="195">
                  <c:v>44917</c:v>
                </c:pt>
                <c:pt idx="196">
                  <c:v>44918</c:v>
                </c:pt>
                <c:pt idx="197">
                  <c:v>44919</c:v>
                </c:pt>
                <c:pt idx="198">
                  <c:v>44920</c:v>
                </c:pt>
                <c:pt idx="199">
                  <c:v>44921</c:v>
                </c:pt>
                <c:pt idx="200">
                  <c:v>44922</c:v>
                </c:pt>
                <c:pt idx="201">
                  <c:v>44923</c:v>
                </c:pt>
                <c:pt idx="202">
                  <c:v>44924</c:v>
                </c:pt>
                <c:pt idx="203">
                  <c:v>44925</c:v>
                </c:pt>
                <c:pt idx="204">
                  <c:v>44926</c:v>
                </c:pt>
                <c:pt idx="205">
                  <c:v>44927</c:v>
                </c:pt>
                <c:pt idx="206">
                  <c:v>44928</c:v>
                </c:pt>
                <c:pt idx="207">
                  <c:v>44929</c:v>
                </c:pt>
                <c:pt idx="208">
                  <c:v>44930</c:v>
                </c:pt>
                <c:pt idx="209">
                  <c:v>44931</c:v>
                </c:pt>
                <c:pt idx="210">
                  <c:v>44932</c:v>
                </c:pt>
                <c:pt idx="211">
                  <c:v>44933</c:v>
                </c:pt>
                <c:pt idx="212">
                  <c:v>44934</c:v>
                </c:pt>
                <c:pt idx="213">
                  <c:v>44935</c:v>
                </c:pt>
                <c:pt idx="214">
                  <c:v>44936</c:v>
                </c:pt>
                <c:pt idx="215">
                  <c:v>44937</c:v>
                </c:pt>
                <c:pt idx="216">
                  <c:v>44938</c:v>
                </c:pt>
                <c:pt idx="217">
                  <c:v>44939</c:v>
                </c:pt>
                <c:pt idx="218">
                  <c:v>44940</c:v>
                </c:pt>
                <c:pt idx="219">
                  <c:v>44941</c:v>
                </c:pt>
                <c:pt idx="220">
                  <c:v>44942</c:v>
                </c:pt>
                <c:pt idx="221">
                  <c:v>44943</c:v>
                </c:pt>
                <c:pt idx="222">
                  <c:v>44944</c:v>
                </c:pt>
                <c:pt idx="223">
                  <c:v>44945</c:v>
                </c:pt>
                <c:pt idx="224">
                  <c:v>44946</c:v>
                </c:pt>
                <c:pt idx="225">
                  <c:v>44947</c:v>
                </c:pt>
                <c:pt idx="226">
                  <c:v>44948</c:v>
                </c:pt>
                <c:pt idx="227">
                  <c:v>44949</c:v>
                </c:pt>
                <c:pt idx="228">
                  <c:v>44950</c:v>
                </c:pt>
                <c:pt idx="229">
                  <c:v>44951</c:v>
                </c:pt>
                <c:pt idx="230">
                  <c:v>44952</c:v>
                </c:pt>
                <c:pt idx="231">
                  <c:v>44953</c:v>
                </c:pt>
                <c:pt idx="232">
                  <c:v>44954</c:v>
                </c:pt>
                <c:pt idx="233">
                  <c:v>44955</c:v>
                </c:pt>
                <c:pt idx="234">
                  <c:v>44956</c:v>
                </c:pt>
                <c:pt idx="235">
                  <c:v>44957</c:v>
                </c:pt>
                <c:pt idx="236">
                  <c:v>44958</c:v>
                </c:pt>
                <c:pt idx="237">
                  <c:v>44959</c:v>
                </c:pt>
                <c:pt idx="238">
                  <c:v>44960</c:v>
                </c:pt>
                <c:pt idx="239">
                  <c:v>44961</c:v>
                </c:pt>
                <c:pt idx="240">
                  <c:v>44962</c:v>
                </c:pt>
                <c:pt idx="241">
                  <c:v>44963</c:v>
                </c:pt>
                <c:pt idx="242">
                  <c:v>44964</c:v>
                </c:pt>
                <c:pt idx="243">
                  <c:v>44965</c:v>
                </c:pt>
                <c:pt idx="244">
                  <c:v>44966</c:v>
                </c:pt>
                <c:pt idx="245">
                  <c:v>44967</c:v>
                </c:pt>
                <c:pt idx="246">
                  <c:v>44968</c:v>
                </c:pt>
                <c:pt idx="247">
                  <c:v>44969</c:v>
                </c:pt>
                <c:pt idx="248">
                  <c:v>44970</c:v>
                </c:pt>
                <c:pt idx="249">
                  <c:v>44971</c:v>
                </c:pt>
                <c:pt idx="250">
                  <c:v>44972</c:v>
                </c:pt>
                <c:pt idx="251">
                  <c:v>44973</c:v>
                </c:pt>
                <c:pt idx="252">
                  <c:v>44974</c:v>
                </c:pt>
                <c:pt idx="253">
                  <c:v>44975</c:v>
                </c:pt>
                <c:pt idx="254">
                  <c:v>44976</c:v>
                </c:pt>
                <c:pt idx="255">
                  <c:v>44977</c:v>
                </c:pt>
                <c:pt idx="256">
                  <c:v>44978</c:v>
                </c:pt>
                <c:pt idx="257">
                  <c:v>44979</c:v>
                </c:pt>
                <c:pt idx="258">
                  <c:v>44980</c:v>
                </c:pt>
                <c:pt idx="259">
                  <c:v>44981</c:v>
                </c:pt>
                <c:pt idx="260">
                  <c:v>44982</c:v>
                </c:pt>
                <c:pt idx="261">
                  <c:v>44983</c:v>
                </c:pt>
                <c:pt idx="262">
                  <c:v>44984</c:v>
                </c:pt>
                <c:pt idx="263">
                  <c:v>44985</c:v>
                </c:pt>
                <c:pt idx="264">
                  <c:v>44986</c:v>
                </c:pt>
                <c:pt idx="265">
                  <c:v>44987</c:v>
                </c:pt>
                <c:pt idx="266">
                  <c:v>44988</c:v>
                </c:pt>
                <c:pt idx="267">
                  <c:v>44989</c:v>
                </c:pt>
                <c:pt idx="268">
                  <c:v>44990</c:v>
                </c:pt>
                <c:pt idx="269">
                  <c:v>44991</c:v>
                </c:pt>
                <c:pt idx="270">
                  <c:v>44992</c:v>
                </c:pt>
                <c:pt idx="271">
                  <c:v>44993</c:v>
                </c:pt>
                <c:pt idx="272">
                  <c:v>44994</c:v>
                </c:pt>
                <c:pt idx="273">
                  <c:v>44995</c:v>
                </c:pt>
                <c:pt idx="274">
                  <c:v>44996</c:v>
                </c:pt>
                <c:pt idx="275">
                  <c:v>44997</c:v>
                </c:pt>
                <c:pt idx="276">
                  <c:v>44998</c:v>
                </c:pt>
                <c:pt idx="277">
                  <c:v>44999</c:v>
                </c:pt>
                <c:pt idx="278">
                  <c:v>45000</c:v>
                </c:pt>
                <c:pt idx="279">
                  <c:v>45001</c:v>
                </c:pt>
                <c:pt idx="280">
                  <c:v>45002</c:v>
                </c:pt>
                <c:pt idx="281">
                  <c:v>45003</c:v>
                </c:pt>
                <c:pt idx="282">
                  <c:v>45004</c:v>
                </c:pt>
                <c:pt idx="283">
                  <c:v>45005</c:v>
                </c:pt>
                <c:pt idx="284">
                  <c:v>45006</c:v>
                </c:pt>
                <c:pt idx="285">
                  <c:v>45007</c:v>
                </c:pt>
                <c:pt idx="286">
                  <c:v>45008</c:v>
                </c:pt>
                <c:pt idx="287">
                  <c:v>45009</c:v>
                </c:pt>
                <c:pt idx="288">
                  <c:v>45010</c:v>
                </c:pt>
                <c:pt idx="289">
                  <c:v>45011</c:v>
                </c:pt>
                <c:pt idx="290">
                  <c:v>45012</c:v>
                </c:pt>
                <c:pt idx="291">
                  <c:v>45013</c:v>
                </c:pt>
                <c:pt idx="292">
                  <c:v>45014</c:v>
                </c:pt>
                <c:pt idx="293">
                  <c:v>45015</c:v>
                </c:pt>
                <c:pt idx="294">
                  <c:v>45016</c:v>
                </c:pt>
                <c:pt idx="295">
                  <c:v>45017</c:v>
                </c:pt>
                <c:pt idx="296">
                  <c:v>45018</c:v>
                </c:pt>
                <c:pt idx="297">
                  <c:v>45019</c:v>
                </c:pt>
                <c:pt idx="298">
                  <c:v>45020</c:v>
                </c:pt>
                <c:pt idx="299">
                  <c:v>45021</c:v>
                </c:pt>
                <c:pt idx="300">
                  <c:v>45022</c:v>
                </c:pt>
                <c:pt idx="301">
                  <c:v>45023</c:v>
                </c:pt>
                <c:pt idx="302">
                  <c:v>45024</c:v>
                </c:pt>
                <c:pt idx="303">
                  <c:v>45025</c:v>
                </c:pt>
                <c:pt idx="304">
                  <c:v>45026</c:v>
                </c:pt>
                <c:pt idx="305">
                  <c:v>45027</c:v>
                </c:pt>
                <c:pt idx="306">
                  <c:v>45028</c:v>
                </c:pt>
                <c:pt idx="307">
                  <c:v>45029</c:v>
                </c:pt>
                <c:pt idx="308">
                  <c:v>45030</c:v>
                </c:pt>
                <c:pt idx="309">
                  <c:v>45031</c:v>
                </c:pt>
                <c:pt idx="310">
                  <c:v>45032</c:v>
                </c:pt>
                <c:pt idx="311">
                  <c:v>45033</c:v>
                </c:pt>
                <c:pt idx="312">
                  <c:v>45034</c:v>
                </c:pt>
                <c:pt idx="313">
                  <c:v>45035</c:v>
                </c:pt>
                <c:pt idx="314">
                  <c:v>45036</c:v>
                </c:pt>
                <c:pt idx="315">
                  <c:v>45037</c:v>
                </c:pt>
                <c:pt idx="316">
                  <c:v>45038</c:v>
                </c:pt>
                <c:pt idx="317">
                  <c:v>45039</c:v>
                </c:pt>
                <c:pt idx="318">
                  <c:v>45040</c:v>
                </c:pt>
                <c:pt idx="319">
                  <c:v>45041</c:v>
                </c:pt>
                <c:pt idx="320">
                  <c:v>45042</c:v>
                </c:pt>
                <c:pt idx="321">
                  <c:v>45043</c:v>
                </c:pt>
                <c:pt idx="322">
                  <c:v>45044</c:v>
                </c:pt>
                <c:pt idx="323">
                  <c:v>45045</c:v>
                </c:pt>
                <c:pt idx="324">
                  <c:v>45046</c:v>
                </c:pt>
                <c:pt idx="325">
                  <c:v>45047</c:v>
                </c:pt>
                <c:pt idx="326">
                  <c:v>45048</c:v>
                </c:pt>
                <c:pt idx="327">
                  <c:v>45049</c:v>
                </c:pt>
                <c:pt idx="328">
                  <c:v>45050</c:v>
                </c:pt>
                <c:pt idx="329">
                  <c:v>45051</c:v>
                </c:pt>
                <c:pt idx="330">
                  <c:v>45052</c:v>
                </c:pt>
                <c:pt idx="331">
                  <c:v>45053</c:v>
                </c:pt>
                <c:pt idx="332">
                  <c:v>45054</c:v>
                </c:pt>
                <c:pt idx="333">
                  <c:v>45055</c:v>
                </c:pt>
                <c:pt idx="334">
                  <c:v>45056</c:v>
                </c:pt>
                <c:pt idx="335">
                  <c:v>45057</c:v>
                </c:pt>
                <c:pt idx="336">
                  <c:v>45058</c:v>
                </c:pt>
                <c:pt idx="337">
                  <c:v>45059</c:v>
                </c:pt>
                <c:pt idx="338">
                  <c:v>45060</c:v>
                </c:pt>
                <c:pt idx="339">
                  <c:v>45061</c:v>
                </c:pt>
                <c:pt idx="340">
                  <c:v>45062</c:v>
                </c:pt>
                <c:pt idx="341">
                  <c:v>45063</c:v>
                </c:pt>
                <c:pt idx="342">
                  <c:v>45064</c:v>
                </c:pt>
                <c:pt idx="343">
                  <c:v>45065</c:v>
                </c:pt>
                <c:pt idx="344">
                  <c:v>45066</c:v>
                </c:pt>
                <c:pt idx="345">
                  <c:v>45067</c:v>
                </c:pt>
                <c:pt idx="346">
                  <c:v>45068</c:v>
                </c:pt>
                <c:pt idx="347">
                  <c:v>45069</c:v>
                </c:pt>
                <c:pt idx="348">
                  <c:v>45070</c:v>
                </c:pt>
                <c:pt idx="349">
                  <c:v>45071</c:v>
                </c:pt>
                <c:pt idx="350">
                  <c:v>45072</c:v>
                </c:pt>
                <c:pt idx="351">
                  <c:v>45073</c:v>
                </c:pt>
                <c:pt idx="352">
                  <c:v>45074</c:v>
                </c:pt>
                <c:pt idx="353">
                  <c:v>45075</c:v>
                </c:pt>
                <c:pt idx="354">
                  <c:v>45076</c:v>
                </c:pt>
                <c:pt idx="355">
                  <c:v>45077</c:v>
                </c:pt>
                <c:pt idx="356">
                  <c:v>45078</c:v>
                </c:pt>
                <c:pt idx="357">
                  <c:v>45079</c:v>
                </c:pt>
                <c:pt idx="358">
                  <c:v>45080</c:v>
                </c:pt>
                <c:pt idx="359">
                  <c:v>45081</c:v>
                </c:pt>
                <c:pt idx="360">
                  <c:v>45082</c:v>
                </c:pt>
                <c:pt idx="361">
                  <c:v>45083</c:v>
                </c:pt>
                <c:pt idx="362">
                  <c:v>45084</c:v>
                </c:pt>
                <c:pt idx="363">
                  <c:v>45085</c:v>
                </c:pt>
                <c:pt idx="364">
                  <c:v>45086</c:v>
                </c:pt>
                <c:pt idx="365">
                  <c:v>45087</c:v>
                </c:pt>
                <c:pt idx="366">
                  <c:v>45088</c:v>
                </c:pt>
                <c:pt idx="367">
                  <c:v>45089</c:v>
                </c:pt>
                <c:pt idx="368">
                  <c:v>45090</c:v>
                </c:pt>
                <c:pt idx="369">
                  <c:v>45091</c:v>
                </c:pt>
                <c:pt idx="370">
                  <c:v>45092</c:v>
                </c:pt>
                <c:pt idx="371">
                  <c:v>45093</c:v>
                </c:pt>
                <c:pt idx="372">
                  <c:v>45094</c:v>
                </c:pt>
                <c:pt idx="373">
                  <c:v>45095</c:v>
                </c:pt>
                <c:pt idx="374">
                  <c:v>45096</c:v>
                </c:pt>
                <c:pt idx="375">
                  <c:v>45097</c:v>
                </c:pt>
                <c:pt idx="376">
                  <c:v>45098</c:v>
                </c:pt>
                <c:pt idx="377">
                  <c:v>45099</c:v>
                </c:pt>
                <c:pt idx="378">
                  <c:v>45100</c:v>
                </c:pt>
                <c:pt idx="379">
                  <c:v>45101</c:v>
                </c:pt>
                <c:pt idx="380">
                  <c:v>45102</c:v>
                </c:pt>
                <c:pt idx="381">
                  <c:v>45103</c:v>
                </c:pt>
                <c:pt idx="382">
                  <c:v>45104</c:v>
                </c:pt>
                <c:pt idx="383">
                  <c:v>45105</c:v>
                </c:pt>
                <c:pt idx="384">
                  <c:v>45106</c:v>
                </c:pt>
                <c:pt idx="385">
                  <c:v>45107</c:v>
                </c:pt>
                <c:pt idx="386">
                  <c:v>45108</c:v>
                </c:pt>
                <c:pt idx="387">
                  <c:v>45109</c:v>
                </c:pt>
                <c:pt idx="388">
                  <c:v>45110</c:v>
                </c:pt>
                <c:pt idx="389">
                  <c:v>45111</c:v>
                </c:pt>
                <c:pt idx="390">
                  <c:v>45112</c:v>
                </c:pt>
                <c:pt idx="391">
                  <c:v>45113</c:v>
                </c:pt>
                <c:pt idx="392">
                  <c:v>45114</c:v>
                </c:pt>
                <c:pt idx="393">
                  <c:v>45115</c:v>
                </c:pt>
                <c:pt idx="394">
                  <c:v>45116</c:v>
                </c:pt>
                <c:pt idx="395">
                  <c:v>45117</c:v>
                </c:pt>
                <c:pt idx="396">
                  <c:v>45118</c:v>
                </c:pt>
                <c:pt idx="397">
                  <c:v>45119</c:v>
                </c:pt>
                <c:pt idx="398">
                  <c:v>45120</c:v>
                </c:pt>
                <c:pt idx="399">
                  <c:v>45121</c:v>
                </c:pt>
                <c:pt idx="400">
                  <c:v>45122</c:v>
                </c:pt>
                <c:pt idx="401">
                  <c:v>45123</c:v>
                </c:pt>
                <c:pt idx="402">
                  <c:v>45124</c:v>
                </c:pt>
                <c:pt idx="403">
                  <c:v>45125</c:v>
                </c:pt>
                <c:pt idx="404">
                  <c:v>45126</c:v>
                </c:pt>
                <c:pt idx="405">
                  <c:v>45127</c:v>
                </c:pt>
                <c:pt idx="406">
                  <c:v>45128</c:v>
                </c:pt>
                <c:pt idx="407">
                  <c:v>45129</c:v>
                </c:pt>
                <c:pt idx="408">
                  <c:v>45130</c:v>
                </c:pt>
                <c:pt idx="409">
                  <c:v>45131</c:v>
                </c:pt>
                <c:pt idx="410">
                  <c:v>45132</c:v>
                </c:pt>
                <c:pt idx="411">
                  <c:v>45133</c:v>
                </c:pt>
                <c:pt idx="412">
                  <c:v>45134</c:v>
                </c:pt>
                <c:pt idx="413">
                  <c:v>45135</c:v>
                </c:pt>
                <c:pt idx="414">
                  <c:v>45136</c:v>
                </c:pt>
                <c:pt idx="415">
                  <c:v>45137</c:v>
                </c:pt>
                <c:pt idx="416">
                  <c:v>45138</c:v>
                </c:pt>
                <c:pt idx="417">
                  <c:v>45139</c:v>
                </c:pt>
                <c:pt idx="418">
                  <c:v>45140</c:v>
                </c:pt>
                <c:pt idx="419">
                  <c:v>45141</c:v>
                </c:pt>
                <c:pt idx="420">
                  <c:v>45142</c:v>
                </c:pt>
                <c:pt idx="421">
                  <c:v>45143</c:v>
                </c:pt>
                <c:pt idx="422">
                  <c:v>45144</c:v>
                </c:pt>
                <c:pt idx="423">
                  <c:v>45145</c:v>
                </c:pt>
                <c:pt idx="424">
                  <c:v>45146</c:v>
                </c:pt>
                <c:pt idx="425">
                  <c:v>45147</c:v>
                </c:pt>
                <c:pt idx="426">
                  <c:v>45148</c:v>
                </c:pt>
                <c:pt idx="427">
                  <c:v>45149</c:v>
                </c:pt>
                <c:pt idx="428">
                  <c:v>45150</c:v>
                </c:pt>
                <c:pt idx="429">
                  <c:v>45151</c:v>
                </c:pt>
                <c:pt idx="430">
                  <c:v>45152</c:v>
                </c:pt>
                <c:pt idx="431">
                  <c:v>45153</c:v>
                </c:pt>
                <c:pt idx="432">
                  <c:v>45154</c:v>
                </c:pt>
                <c:pt idx="433">
                  <c:v>45155</c:v>
                </c:pt>
                <c:pt idx="434">
                  <c:v>45156</c:v>
                </c:pt>
                <c:pt idx="435">
                  <c:v>45157</c:v>
                </c:pt>
                <c:pt idx="436">
                  <c:v>45158</c:v>
                </c:pt>
                <c:pt idx="437">
                  <c:v>45159</c:v>
                </c:pt>
                <c:pt idx="438">
                  <c:v>45160</c:v>
                </c:pt>
                <c:pt idx="439">
                  <c:v>45161</c:v>
                </c:pt>
                <c:pt idx="440">
                  <c:v>45162</c:v>
                </c:pt>
                <c:pt idx="441">
                  <c:v>45163</c:v>
                </c:pt>
                <c:pt idx="442">
                  <c:v>45164</c:v>
                </c:pt>
                <c:pt idx="443">
                  <c:v>45165</c:v>
                </c:pt>
                <c:pt idx="444">
                  <c:v>45166</c:v>
                </c:pt>
                <c:pt idx="445">
                  <c:v>45167</c:v>
                </c:pt>
                <c:pt idx="446">
                  <c:v>45168</c:v>
                </c:pt>
                <c:pt idx="447">
                  <c:v>45169</c:v>
                </c:pt>
                <c:pt idx="448">
                  <c:v>45170</c:v>
                </c:pt>
                <c:pt idx="449">
                  <c:v>45171</c:v>
                </c:pt>
                <c:pt idx="450">
                  <c:v>45172</c:v>
                </c:pt>
                <c:pt idx="451">
                  <c:v>45173</c:v>
                </c:pt>
              </c:numCache>
            </c:numRef>
          </c:cat>
          <c:val>
            <c:numRef>
              <c:f>'Montenoy - Diurne - Moyennes'!$H$2:$H$453</c:f>
              <c:numCache>
                <c:formatCode>General</c:formatCode>
                <c:ptCount val="452"/>
                <c:pt idx="0">
                  <c:v>-0.41000000000000369</c:v>
                </c:pt>
                <c:pt idx="1">
                  <c:v>-1.0000000000000018</c:v>
                </c:pt>
                <c:pt idx="2">
                  <c:v>-1.0200000000000014</c:v>
                </c:pt>
                <c:pt idx="3">
                  <c:v>-0.74000000000000021</c:v>
                </c:pt>
                <c:pt idx="4">
                  <c:v>-0.38000000000000256</c:v>
                </c:pt>
                <c:pt idx="5">
                  <c:v>-1.3299999999999983</c:v>
                </c:pt>
                <c:pt idx="6">
                  <c:v>-1.120000000000001</c:v>
                </c:pt>
                <c:pt idx="7">
                  <c:v>-1.1199999999999992</c:v>
                </c:pt>
                <c:pt idx="8">
                  <c:v>-1.0100000000000087</c:v>
                </c:pt>
                <c:pt idx="9">
                  <c:v>-0.30999999999999872</c:v>
                </c:pt>
                <c:pt idx="10">
                  <c:v>-1</c:v>
                </c:pt>
                <c:pt idx="11">
                  <c:v>-0.83000000000000185</c:v>
                </c:pt>
                <c:pt idx="12">
                  <c:v>-0.26999999999999602</c:v>
                </c:pt>
                <c:pt idx="13">
                  <c:v>-0.58999999999999631</c:v>
                </c:pt>
                <c:pt idx="14">
                  <c:v>-0.33000000000000185</c:v>
                </c:pt>
                <c:pt idx="15">
                  <c:v>-0.47999999999999865</c:v>
                </c:pt>
                <c:pt idx="16">
                  <c:v>-8.9999999999999858E-2</c:v>
                </c:pt>
                <c:pt idx="17">
                  <c:v>-0.49000000000000021</c:v>
                </c:pt>
                <c:pt idx="18">
                  <c:v>-0.23999999999999844</c:v>
                </c:pt>
                <c:pt idx="19">
                  <c:v>-0.5</c:v>
                </c:pt>
                <c:pt idx="20">
                  <c:v>-0.48000000000000043</c:v>
                </c:pt>
                <c:pt idx="21">
                  <c:v>-0.48999999999999666</c:v>
                </c:pt>
                <c:pt idx="22">
                  <c:v>-0.53999999999999915</c:v>
                </c:pt>
                <c:pt idx="23">
                  <c:v>-1.0100000000000016</c:v>
                </c:pt>
                <c:pt idx="24">
                  <c:v>-1.0200000000000031</c:v>
                </c:pt>
                <c:pt idx="25">
                  <c:v>-1.3300000000000018</c:v>
                </c:pt>
                <c:pt idx="26">
                  <c:v>-0.49000000000000021</c:v>
                </c:pt>
                <c:pt idx="27">
                  <c:v>-0.80999999999999872</c:v>
                </c:pt>
                <c:pt idx="28">
                  <c:v>-0.35999999999999943</c:v>
                </c:pt>
                <c:pt idx="29">
                  <c:v>-0.63000000000000078</c:v>
                </c:pt>
                <c:pt idx="30">
                  <c:v>-0.68000000000000149</c:v>
                </c:pt>
                <c:pt idx="31">
                  <c:v>0.21999999999999886</c:v>
                </c:pt>
                <c:pt idx="32">
                  <c:v>0.21999999999999886</c:v>
                </c:pt>
                <c:pt idx="33">
                  <c:v>-0.21999999999999886</c:v>
                </c:pt>
                <c:pt idx="34">
                  <c:v>0.16999999999999815</c:v>
                </c:pt>
                <c:pt idx="35">
                  <c:v>-4.00000000000027E-2</c:v>
                </c:pt>
                <c:pt idx="36">
                  <c:v>-0.25999999999999979</c:v>
                </c:pt>
                <c:pt idx="37">
                  <c:v>-6.0000000000000497E-2</c:v>
                </c:pt>
                <c:pt idx="38">
                  <c:v>-0.44000000000000483</c:v>
                </c:pt>
                <c:pt idx="39">
                  <c:v>0.73000000000000043</c:v>
                </c:pt>
                <c:pt idx="40">
                  <c:v>-0.10999999999999943</c:v>
                </c:pt>
                <c:pt idx="41">
                  <c:v>-0.24000000000000199</c:v>
                </c:pt>
                <c:pt idx="42">
                  <c:v>-0.14999999999999858</c:v>
                </c:pt>
                <c:pt idx="43">
                  <c:v>-3.0000000000001137E-2</c:v>
                </c:pt>
                <c:pt idx="44">
                  <c:v>1.0000000000005116E-2</c:v>
                </c:pt>
                <c:pt idx="45">
                  <c:v>-0.17999999999999616</c:v>
                </c:pt>
                <c:pt idx="46">
                  <c:v>0</c:v>
                </c:pt>
                <c:pt idx="47">
                  <c:v>0.19000000000000128</c:v>
                </c:pt>
                <c:pt idx="48">
                  <c:v>0</c:v>
                </c:pt>
                <c:pt idx="49">
                  <c:v>5.0000000000000711E-2</c:v>
                </c:pt>
                <c:pt idx="50">
                  <c:v>0.1899999999999995</c:v>
                </c:pt>
                <c:pt idx="51">
                  <c:v>0</c:v>
                </c:pt>
                <c:pt idx="52">
                  <c:v>-0.28000000000000114</c:v>
                </c:pt>
                <c:pt idx="53">
                  <c:v>-0.27999999999999936</c:v>
                </c:pt>
                <c:pt idx="54">
                  <c:v>-0.36999999999999744</c:v>
                </c:pt>
                <c:pt idx="55">
                  <c:v>8.9999999999999858E-2</c:v>
                </c:pt>
                <c:pt idx="56">
                  <c:v>-0.13000000000000256</c:v>
                </c:pt>
                <c:pt idx="57">
                  <c:v>0.10999999999999943</c:v>
                </c:pt>
                <c:pt idx="58">
                  <c:v>-6.0000000000000497E-2</c:v>
                </c:pt>
                <c:pt idx="59">
                  <c:v>0.31999999999999851</c:v>
                </c:pt>
                <c:pt idx="60">
                  <c:v>9.9999999999997868E-2</c:v>
                </c:pt>
                <c:pt idx="61">
                  <c:v>0.24000000000000199</c:v>
                </c:pt>
                <c:pt idx="62">
                  <c:v>0.44999999999999929</c:v>
                </c:pt>
                <c:pt idx="63">
                  <c:v>0.53999999999999915</c:v>
                </c:pt>
                <c:pt idx="64">
                  <c:v>0.44000000000000128</c:v>
                </c:pt>
                <c:pt idx="65">
                  <c:v>-1.9999999999999574E-2</c:v>
                </c:pt>
                <c:pt idx="66">
                  <c:v>-2.9999999999997584E-2</c:v>
                </c:pt>
                <c:pt idx="67">
                  <c:v>8.0000000000001847E-2</c:v>
                </c:pt>
                <c:pt idx="68">
                  <c:v>-2.9999999999997584E-2</c:v>
                </c:pt>
                <c:pt idx="69">
                  <c:v>-8.0000000000001847E-2</c:v>
                </c:pt>
                <c:pt idx="70">
                  <c:v>-8.0000000000001847E-2</c:v>
                </c:pt>
                <c:pt idx="71">
                  <c:v>-0.12999999999999901</c:v>
                </c:pt>
                <c:pt idx="72">
                  <c:v>-0.11999999999999922</c:v>
                </c:pt>
                <c:pt idx="73">
                  <c:v>-1.9999999999999574E-2</c:v>
                </c:pt>
                <c:pt idx="74">
                  <c:v>-8.9999999999999858E-2</c:v>
                </c:pt>
                <c:pt idx="75">
                  <c:v>0.60999999999999943</c:v>
                </c:pt>
                <c:pt idx="76">
                  <c:v>-7.9999999999998295E-2</c:v>
                </c:pt>
                <c:pt idx="77">
                  <c:v>0</c:v>
                </c:pt>
                <c:pt idx="78">
                  <c:v>-7.9999999999998295E-2</c:v>
                </c:pt>
                <c:pt idx="79">
                  <c:v>0.27999999999999936</c:v>
                </c:pt>
                <c:pt idx="80">
                  <c:v>0.47999999999999865</c:v>
                </c:pt>
                <c:pt idx="81">
                  <c:v>5.9999999999995168E-2</c:v>
                </c:pt>
                <c:pt idx="82">
                  <c:v>0.44999999999999929</c:v>
                </c:pt>
                <c:pt idx="83">
                  <c:v>0.4399999999999995</c:v>
                </c:pt>
                <c:pt idx="84">
                  <c:v>0.7300000000000022</c:v>
                </c:pt>
                <c:pt idx="85">
                  <c:v>0.14000000000000412</c:v>
                </c:pt>
                <c:pt idx="86">
                  <c:v>-9.0000000000001634E-2</c:v>
                </c:pt>
                <c:pt idx="87">
                  <c:v>0.2900000000000027</c:v>
                </c:pt>
                <c:pt idx="88">
                  <c:v>2.0000000000003126E-2</c:v>
                </c:pt>
                <c:pt idx="148">
                  <c:v>-3.0000000000001137E-2</c:v>
                </c:pt>
                <c:pt idx="149">
                  <c:v>-4.9999999999998934E-2</c:v>
                </c:pt>
                <c:pt idx="150">
                  <c:v>8.0000000000000071E-2</c:v>
                </c:pt>
                <c:pt idx="151">
                  <c:v>0</c:v>
                </c:pt>
                <c:pt idx="152">
                  <c:v>6.0000000000000497E-2</c:v>
                </c:pt>
                <c:pt idx="153">
                  <c:v>-7.0000000000000284E-2</c:v>
                </c:pt>
                <c:pt idx="154">
                  <c:v>0.15000000000000124</c:v>
                </c:pt>
                <c:pt idx="155">
                  <c:v>3.9999999999999591E-2</c:v>
                </c:pt>
                <c:pt idx="156">
                  <c:v>-8.9999999999999858E-2</c:v>
                </c:pt>
                <c:pt idx="157">
                  <c:v>-2.9999999999999361E-2</c:v>
                </c:pt>
                <c:pt idx="158">
                  <c:v>9.9999999999980105E-3</c:v>
                </c:pt>
                <c:pt idx="159">
                  <c:v>7.0000000000000284E-2</c:v>
                </c:pt>
                <c:pt idx="160">
                  <c:v>4.9999999999998934E-2</c:v>
                </c:pt>
                <c:pt idx="161">
                  <c:v>9.0000000000000746E-2</c:v>
                </c:pt>
                <c:pt idx="162">
                  <c:v>0.12999999999999989</c:v>
                </c:pt>
                <c:pt idx="163">
                  <c:v>5.9999999999999609E-2</c:v>
                </c:pt>
                <c:pt idx="164">
                  <c:v>7.0000000000000284E-2</c:v>
                </c:pt>
                <c:pt idx="165">
                  <c:v>-2.9999999999999361E-2</c:v>
                </c:pt>
                <c:pt idx="166">
                  <c:v>-1.0000000000001563E-2</c:v>
                </c:pt>
                <c:pt idx="167">
                  <c:v>4.0000000000000924E-2</c:v>
                </c:pt>
                <c:pt idx="168">
                  <c:v>8.0000000000000959E-2</c:v>
                </c:pt>
                <c:pt idx="169">
                  <c:v>1.9999999999999574E-2</c:v>
                </c:pt>
                <c:pt idx="170">
                  <c:v>0</c:v>
                </c:pt>
                <c:pt idx="171">
                  <c:v>3.0000000000001137E-2</c:v>
                </c:pt>
                <c:pt idx="172">
                  <c:v>1.9999999999999574E-2</c:v>
                </c:pt>
                <c:pt idx="173">
                  <c:v>-9.9999999999997868E-3</c:v>
                </c:pt>
                <c:pt idx="174">
                  <c:v>-9.9999999999997868E-3</c:v>
                </c:pt>
                <c:pt idx="175">
                  <c:v>0</c:v>
                </c:pt>
                <c:pt idx="176">
                  <c:v>1.9999999999999796E-2</c:v>
                </c:pt>
                <c:pt idx="177">
                  <c:v>0</c:v>
                </c:pt>
                <c:pt idx="178">
                  <c:v>0</c:v>
                </c:pt>
                <c:pt idx="179">
                  <c:v>1.0000000000000231E-2</c:v>
                </c:pt>
                <c:pt idx="180">
                  <c:v>-9.9999999999997868E-3</c:v>
                </c:pt>
                <c:pt idx="181">
                  <c:v>4.0000000000000036E-2</c:v>
                </c:pt>
                <c:pt idx="182">
                  <c:v>-4.0000000000000036E-2</c:v>
                </c:pt>
                <c:pt idx="183">
                  <c:v>-0.10000000000000009</c:v>
                </c:pt>
                <c:pt idx="184">
                  <c:v>3.0000000000000249E-2</c:v>
                </c:pt>
                <c:pt idx="185">
                  <c:v>-3.9999999999999147E-2</c:v>
                </c:pt>
                <c:pt idx="186">
                  <c:v>7.0000000000000284E-2</c:v>
                </c:pt>
                <c:pt idx="187">
                  <c:v>0.35999999999999988</c:v>
                </c:pt>
                <c:pt idx="188">
                  <c:v>0.27</c:v>
                </c:pt>
                <c:pt idx="189">
                  <c:v>-0.86000000000000032</c:v>
                </c:pt>
                <c:pt idx="190">
                  <c:v>-0.22000000000000064</c:v>
                </c:pt>
                <c:pt idx="191">
                  <c:v>0</c:v>
                </c:pt>
                <c:pt idx="192">
                  <c:v>5.9999999999999609E-2</c:v>
                </c:pt>
                <c:pt idx="193">
                  <c:v>1.7763568394002505E-15</c:v>
                </c:pt>
                <c:pt idx="194">
                  <c:v>-1.0000000000001563E-2</c:v>
                </c:pt>
                <c:pt idx="195">
                  <c:v>1.0000000000001563E-2</c:v>
                </c:pt>
                <c:pt idx="196">
                  <c:v>6.0000000000000497E-2</c:v>
                </c:pt>
                <c:pt idx="197">
                  <c:v>5.9999999999998721E-2</c:v>
                </c:pt>
                <c:pt idx="198">
                  <c:v>5.0000000000000711E-2</c:v>
                </c:pt>
                <c:pt idx="199">
                  <c:v>4.0000000000000924E-2</c:v>
                </c:pt>
                <c:pt idx="200">
                  <c:v>0.13000000000000078</c:v>
                </c:pt>
                <c:pt idx="201">
                  <c:v>-6.0000000000000497E-2</c:v>
                </c:pt>
                <c:pt idx="202">
                  <c:v>1.9999999999999574E-2</c:v>
                </c:pt>
                <c:pt idx="203">
                  <c:v>0</c:v>
                </c:pt>
                <c:pt idx="204">
                  <c:v>1.9999999999999574E-2</c:v>
                </c:pt>
                <c:pt idx="205">
                  <c:v>1.9999999999999574E-2</c:v>
                </c:pt>
                <c:pt idx="206">
                  <c:v>-4.9999999999998934E-2</c:v>
                </c:pt>
                <c:pt idx="207">
                  <c:v>-1.9999999999999574E-2</c:v>
                </c:pt>
                <c:pt idx="208">
                  <c:v>-1.0000000000000675E-2</c:v>
                </c:pt>
                <c:pt idx="209">
                  <c:v>0.11999999999999922</c:v>
                </c:pt>
                <c:pt idx="210">
                  <c:v>5.0000000000000711E-2</c:v>
                </c:pt>
                <c:pt idx="211">
                  <c:v>5.9999999999999609E-2</c:v>
                </c:pt>
                <c:pt idx="212">
                  <c:v>0.10000000000000053</c:v>
                </c:pt>
                <c:pt idx="213">
                  <c:v>3.9999999999999147E-2</c:v>
                </c:pt>
                <c:pt idx="214">
                  <c:v>2.0000000000000018E-2</c:v>
                </c:pt>
                <c:pt idx="215">
                  <c:v>8.0000000000000959E-2</c:v>
                </c:pt>
                <c:pt idx="216">
                  <c:v>4.0000000000000924E-2</c:v>
                </c:pt>
                <c:pt idx="217">
                  <c:v>7.9999999999998295E-2</c:v>
                </c:pt>
                <c:pt idx="218">
                  <c:v>1.9999999999999574E-2</c:v>
                </c:pt>
                <c:pt idx="219">
                  <c:v>9.9999999999999645E-2</c:v>
                </c:pt>
                <c:pt idx="220">
                  <c:v>5.0000000000000266E-2</c:v>
                </c:pt>
                <c:pt idx="221">
                  <c:v>3.0000000000000249E-2</c:v>
                </c:pt>
                <c:pt idx="222">
                  <c:v>-0.11999999999999966</c:v>
                </c:pt>
                <c:pt idx="223">
                  <c:v>-8.0000000000000071E-2</c:v>
                </c:pt>
                <c:pt idx="224">
                  <c:v>0.12000000000000011</c:v>
                </c:pt>
                <c:pt idx="225">
                  <c:v>-6.999999999999984E-2</c:v>
                </c:pt>
                <c:pt idx="226">
                  <c:v>0</c:v>
                </c:pt>
                <c:pt idx="227">
                  <c:v>-0.11999999999999988</c:v>
                </c:pt>
                <c:pt idx="228">
                  <c:v>0</c:v>
                </c:pt>
                <c:pt idx="229">
                  <c:v>-3.0000000000000027E-2</c:v>
                </c:pt>
                <c:pt idx="230">
                  <c:v>-0.18999999999999995</c:v>
                </c:pt>
                <c:pt idx="231">
                  <c:v>-9.9999999999999867E-2</c:v>
                </c:pt>
                <c:pt idx="232">
                  <c:v>4.0000000000000036E-2</c:v>
                </c:pt>
                <c:pt idx="233">
                  <c:v>6.0000000000000497E-2</c:v>
                </c:pt>
                <c:pt idx="234">
                  <c:v>0</c:v>
                </c:pt>
                <c:pt idx="235">
                  <c:v>6.0000000000000053E-2</c:v>
                </c:pt>
                <c:pt idx="236">
                  <c:v>4.9999999999999822E-2</c:v>
                </c:pt>
                <c:pt idx="237">
                  <c:v>-9.9999999999997868E-3</c:v>
                </c:pt>
                <c:pt idx="238">
                  <c:v>1.0000000000000675E-2</c:v>
                </c:pt>
                <c:pt idx="239">
                  <c:v>1.0000000000000675E-2</c:v>
                </c:pt>
                <c:pt idx="240">
                  <c:v>0</c:v>
                </c:pt>
                <c:pt idx="241">
                  <c:v>2.9999999999999361E-2</c:v>
                </c:pt>
                <c:pt idx="242">
                  <c:v>0.5600000000000005</c:v>
                </c:pt>
                <c:pt idx="243">
                  <c:v>0.58999999999999986</c:v>
                </c:pt>
                <c:pt idx="244">
                  <c:v>-0.15999999999999837</c:v>
                </c:pt>
                <c:pt idx="245">
                  <c:v>-4.0000000000000036E-2</c:v>
                </c:pt>
                <c:pt idx="246">
                  <c:v>-8.9999999999999858E-2</c:v>
                </c:pt>
                <c:pt idx="247">
                  <c:v>-2.9999999999999361E-2</c:v>
                </c:pt>
                <c:pt idx="248">
                  <c:v>-0.15999999999999925</c:v>
                </c:pt>
                <c:pt idx="249">
                  <c:v>-0.25999999999999979</c:v>
                </c:pt>
                <c:pt idx="250">
                  <c:v>0.1899999999999995</c:v>
                </c:pt>
                <c:pt idx="251">
                  <c:v>9.0000000000001634E-2</c:v>
                </c:pt>
                <c:pt idx="252">
                  <c:v>5.9999999999998721E-2</c:v>
                </c:pt>
                <c:pt idx="253">
                  <c:v>0</c:v>
                </c:pt>
                <c:pt idx="254">
                  <c:v>4.0000000000000036E-2</c:v>
                </c:pt>
                <c:pt idx="255">
                  <c:v>-0.64000000000000057</c:v>
                </c:pt>
                <c:pt idx="256">
                  <c:v>-0.50999999999999979</c:v>
                </c:pt>
                <c:pt idx="257">
                  <c:v>0.16999999999999993</c:v>
                </c:pt>
                <c:pt idx="258">
                  <c:v>-8.0000000000000071E-2</c:v>
                </c:pt>
                <c:pt idx="259">
                  <c:v>6.9999999999999396E-2</c:v>
                </c:pt>
                <c:pt idx="260">
                  <c:v>-0.28999999999999959</c:v>
                </c:pt>
                <c:pt idx="261">
                  <c:v>0.19999999999999973</c:v>
                </c:pt>
                <c:pt idx="262">
                  <c:v>0.35000000000000053</c:v>
                </c:pt>
                <c:pt idx="263">
                  <c:v>4.0000000000000036E-2</c:v>
                </c:pt>
                <c:pt idx="264">
                  <c:v>-9.9999999999997868E-3</c:v>
                </c:pt>
                <c:pt idx="265">
                  <c:v>-7.0000000000000284E-2</c:v>
                </c:pt>
                <c:pt idx="266">
                  <c:v>-9.9999999999997868E-3</c:v>
                </c:pt>
                <c:pt idx="267">
                  <c:v>0.20000000000000018</c:v>
                </c:pt>
                <c:pt idx="268">
                  <c:v>4.0000000000000924E-2</c:v>
                </c:pt>
                <c:pt idx="269">
                  <c:v>6.0000000000000053E-2</c:v>
                </c:pt>
                <c:pt idx="270">
                  <c:v>9.9999999999999645E-2</c:v>
                </c:pt>
                <c:pt idx="271">
                  <c:v>4.0000000000000924E-2</c:v>
                </c:pt>
                <c:pt idx="272">
                  <c:v>-4.9999999999998934E-2</c:v>
                </c:pt>
                <c:pt idx="273">
                  <c:v>-0.80999999999999961</c:v>
                </c:pt>
                <c:pt idx="274">
                  <c:v>3.9999999999999147E-2</c:v>
                </c:pt>
                <c:pt idx="275">
                  <c:v>4.0000000000000036E-2</c:v>
                </c:pt>
                <c:pt idx="276">
                  <c:v>0.17000000000000171</c:v>
                </c:pt>
                <c:pt idx="277">
                  <c:v>6.9999999999999396E-2</c:v>
                </c:pt>
                <c:pt idx="278">
                  <c:v>-4.9999999999999822E-2</c:v>
                </c:pt>
                <c:pt idx="279">
                  <c:v>4.0000000000000924E-2</c:v>
                </c:pt>
                <c:pt idx="280">
                  <c:v>5.9999999999998721E-2</c:v>
                </c:pt>
                <c:pt idx="281">
                  <c:v>0.14000000000000234</c:v>
                </c:pt>
                <c:pt idx="282">
                  <c:v>0.20000000000000107</c:v>
                </c:pt>
                <c:pt idx="283">
                  <c:v>0.11000000000000121</c:v>
                </c:pt>
                <c:pt idx="284">
                  <c:v>4.9999999999999822E-2</c:v>
                </c:pt>
                <c:pt idx="285">
                  <c:v>0.15000000000000213</c:v>
                </c:pt>
                <c:pt idx="286">
                  <c:v>6.0000000000000497E-2</c:v>
                </c:pt>
                <c:pt idx="287">
                  <c:v>0.16000000000000014</c:v>
                </c:pt>
                <c:pt idx="288">
                  <c:v>6.0000000000000497E-2</c:v>
                </c:pt>
                <c:pt idx="289">
                  <c:v>0.25</c:v>
                </c:pt>
                <c:pt idx="290">
                  <c:v>-0.21999999999999975</c:v>
                </c:pt>
                <c:pt idx="291">
                  <c:v>8.9999999999999858E-2</c:v>
                </c:pt>
                <c:pt idx="292">
                  <c:v>0.16000000000000014</c:v>
                </c:pt>
                <c:pt idx="293">
                  <c:v>0.33000000000000007</c:v>
                </c:pt>
                <c:pt idx="294">
                  <c:v>0.20000000000000107</c:v>
                </c:pt>
                <c:pt idx="295">
                  <c:v>0.10999999999999943</c:v>
                </c:pt>
                <c:pt idx="296">
                  <c:v>-9.9999999999988987E-3</c:v>
                </c:pt>
                <c:pt idx="297">
                  <c:v>0.22999999999999954</c:v>
                </c:pt>
                <c:pt idx="298">
                  <c:v>-0.22999999999999865</c:v>
                </c:pt>
                <c:pt idx="299">
                  <c:v>0.11999999999999922</c:v>
                </c:pt>
                <c:pt idx="300">
                  <c:v>9.9999999999999645E-2</c:v>
                </c:pt>
                <c:pt idx="301">
                  <c:v>4.0000000000000036E-2</c:v>
                </c:pt>
                <c:pt idx="302">
                  <c:v>-9.9999999999999645E-2</c:v>
                </c:pt>
                <c:pt idx="303">
                  <c:v>0.15999999999999837</c:v>
                </c:pt>
                <c:pt idx="304">
                  <c:v>-0.16000000000000192</c:v>
                </c:pt>
                <c:pt idx="305">
                  <c:v>0.20000000000000107</c:v>
                </c:pt>
                <c:pt idx="306">
                  <c:v>9.9999999999997868E-2</c:v>
                </c:pt>
                <c:pt idx="307">
                  <c:v>3.9999999999999147E-2</c:v>
                </c:pt>
                <c:pt idx="308">
                  <c:v>2.9999999999999361E-2</c:v>
                </c:pt>
                <c:pt idx="309">
                  <c:v>-3.0000000000001137E-2</c:v>
                </c:pt>
                <c:pt idx="310">
                  <c:v>-4.9999999999999822E-2</c:v>
                </c:pt>
                <c:pt idx="311">
                  <c:v>9.0000000000000746E-2</c:v>
                </c:pt>
                <c:pt idx="312">
                  <c:v>3.0000000000000249E-2</c:v>
                </c:pt>
                <c:pt idx="313">
                  <c:v>2.9999999999999361E-2</c:v>
                </c:pt>
                <c:pt idx="314">
                  <c:v>4.0000000000000924E-2</c:v>
                </c:pt>
                <c:pt idx="315">
                  <c:v>0.32999999999999829</c:v>
                </c:pt>
                <c:pt idx="316">
                  <c:v>0.14000000000000057</c:v>
                </c:pt>
                <c:pt idx="317">
                  <c:v>8.0000000000000071E-2</c:v>
                </c:pt>
                <c:pt idx="318">
                  <c:v>0.26000000000000156</c:v>
                </c:pt>
                <c:pt idx="319">
                  <c:v>6.0000000000000497E-2</c:v>
                </c:pt>
                <c:pt idx="320">
                  <c:v>0.41000000000000014</c:v>
                </c:pt>
                <c:pt idx="321">
                  <c:v>0.10999999999999943</c:v>
                </c:pt>
                <c:pt idx="322">
                  <c:v>5.0000000000000711E-2</c:v>
                </c:pt>
                <c:pt idx="323">
                  <c:v>-6.0000000000000497E-2</c:v>
                </c:pt>
                <c:pt idx="324">
                  <c:v>0.16000000000000014</c:v>
                </c:pt>
                <c:pt idx="325">
                  <c:v>2.000000000000135E-2</c:v>
                </c:pt>
                <c:pt idx="326">
                  <c:v>-0.14000000000000057</c:v>
                </c:pt>
                <c:pt idx="327">
                  <c:v>0.12999999999999901</c:v>
                </c:pt>
                <c:pt idx="328">
                  <c:v>-1.0000000000001563E-2</c:v>
                </c:pt>
                <c:pt idx="329">
                  <c:v>0.29000000000000092</c:v>
                </c:pt>
                <c:pt idx="330">
                  <c:v>3.0000000000001137E-2</c:v>
                </c:pt>
                <c:pt idx="331">
                  <c:v>0.38999999999999879</c:v>
                </c:pt>
                <c:pt idx="332">
                  <c:v>0.60999999999999766</c:v>
                </c:pt>
                <c:pt idx="333">
                  <c:v>5.9999999999998721E-2</c:v>
                </c:pt>
                <c:pt idx="334">
                  <c:v>0.34999999999999787</c:v>
                </c:pt>
                <c:pt idx="335">
                  <c:v>-0.15000000000000036</c:v>
                </c:pt>
                <c:pt idx="336">
                  <c:v>9.9999999999997868E-3</c:v>
                </c:pt>
                <c:pt idx="337">
                  <c:v>0.17999999999999794</c:v>
                </c:pt>
                <c:pt idx="338">
                  <c:v>-0.12000000000000099</c:v>
                </c:pt>
                <c:pt idx="339">
                  <c:v>-0.11000000000000121</c:v>
                </c:pt>
                <c:pt idx="340">
                  <c:v>-0.12999999999999901</c:v>
                </c:pt>
                <c:pt idx="341">
                  <c:v>0.40000000000000036</c:v>
                </c:pt>
                <c:pt idx="342">
                  <c:v>-0.16999999999999993</c:v>
                </c:pt>
                <c:pt idx="343">
                  <c:v>8.9999999999996305E-2</c:v>
                </c:pt>
                <c:pt idx="344">
                  <c:v>5.0000000000000711E-2</c:v>
                </c:pt>
                <c:pt idx="345">
                  <c:v>-0.20999999999999908</c:v>
                </c:pt>
                <c:pt idx="346">
                  <c:v>-0.37000000000000099</c:v>
                </c:pt>
                <c:pt idx="347">
                  <c:v>-7.0000000000000284E-2</c:v>
                </c:pt>
                <c:pt idx="348">
                  <c:v>-0.38999999999999879</c:v>
                </c:pt>
                <c:pt idx="349">
                  <c:v>-0.11000000000000298</c:v>
                </c:pt>
                <c:pt idx="350">
                  <c:v>-0.14000000000000057</c:v>
                </c:pt>
                <c:pt idx="351">
                  <c:v>6.0000000000002274E-2</c:v>
                </c:pt>
                <c:pt idx="352">
                  <c:v>-0.16999999999999993</c:v>
                </c:pt>
                <c:pt idx="353">
                  <c:v>-0.26000000000000156</c:v>
                </c:pt>
                <c:pt idx="354">
                  <c:v>-0.28000000000000291</c:v>
                </c:pt>
                <c:pt idx="355">
                  <c:v>-0.11999999999999922</c:v>
                </c:pt>
                <c:pt idx="356">
                  <c:v>-0.41000000000000014</c:v>
                </c:pt>
                <c:pt idx="357">
                  <c:v>-0.59999999999999787</c:v>
                </c:pt>
                <c:pt idx="358">
                  <c:v>-0.41000000000000192</c:v>
                </c:pt>
                <c:pt idx="359">
                  <c:v>-0.26999999999999957</c:v>
                </c:pt>
                <c:pt idx="360">
                  <c:v>-0.59999999999999787</c:v>
                </c:pt>
                <c:pt idx="361">
                  <c:v>-1.0700000000000003</c:v>
                </c:pt>
                <c:pt idx="362">
                  <c:v>-0.73999999999999844</c:v>
                </c:pt>
                <c:pt idx="363">
                  <c:v>-0.96999999999999886</c:v>
                </c:pt>
                <c:pt idx="364">
                  <c:v>-0.82000000000000206</c:v>
                </c:pt>
                <c:pt idx="365">
                  <c:v>-0.2900000000000027</c:v>
                </c:pt>
                <c:pt idx="366">
                  <c:v>-7.0000000000003837E-2</c:v>
                </c:pt>
                <c:pt idx="367">
                  <c:v>-0.10999999999999943</c:v>
                </c:pt>
                <c:pt idx="368">
                  <c:v>-0.10999999999999766</c:v>
                </c:pt>
                <c:pt idx="369">
                  <c:v>-0.41999999999999993</c:v>
                </c:pt>
                <c:pt idx="370">
                  <c:v>-0.81999999999999673</c:v>
                </c:pt>
                <c:pt idx="371">
                  <c:v>-1.8700000000000028</c:v>
                </c:pt>
                <c:pt idx="372">
                  <c:v>-1.490000000000002</c:v>
                </c:pt>
                <c:pt idx="373">
                  <c:v>-0.36000000000000121</c:v>
                </c:pt>
                <c:pt idx="374">
                  <c:v>-0.32999999999999829</c:v>
                </c:pt>
                <c:pt idx="375">
                  <c:v>-0.64999999999999858</c:v>
                </c:pt>
                <c:pt idx="376">
                  <c:v>-0.83000000000000185</c:v>
                </c:pt>
                <c:pt idx="377">
                  <c:v>-0.31999999999999673</c:v>
                </c:pt>
                <c:pt idx="378">
                  <c:v>-0.71999999999999886</c:v>
                </c:pt>
                <c:pt idx="379">
                  <c:v>-0.7900000000000027</c:v>
                </c:pt>
                <c:pt idx="380">
                  <c:v>-0.7099999999999973</c:v>
                </c:pt>
                <c:pt idx="381">
                  <c:v>-0.92999999999999972</c:v>
                </c:pt>
                <c:pt idx="382">
                  <c:v>-0.90000000000000391</c:v>
                </c:pt>
                <c:pt idx="383">
                  <c:v>-0.74000000000000199</c:v>
                </c:pt>
                <c:pt idx="384">
                  <c:v>-0.75</c:v>
                </c:pt>
                <c:pt idx="385">
                  <c:v>-0.53000000000000114</c:v>
                </c:pt>
                <c:pt idx="386">
                  <c:v>5.0000000000000711E-2</c:v>
                </c:pt>
                <c:pt idx="387">
                  <c:v>-0.25999999999999979</c:v>
                </c:pt>
                <c:pt idx="388">
                  <c:v>-0.5</c:v>
                </c:pt>
                <c:pt idx="389">
                  <c:v>-0.45999999999999908</c:v>
                </c:pt>
                <c:pt idx="390">
                  <c:v>0.16000000000000014</c:v>
                </c:pt>
                <c:pt idx="391">
                  <c:v>-0.88999999999999879</c:v>
                </c:pt>
                <c:pt idx="392">
                  <c:v>-0.49999999999999645</c:v>
                </c:pt>
                <c:pt idx="393">
                  <c:v>-0.80999999999999517</c:v>
                </c:pt>
                <c:pt idx="394">
                  <c:v>-0.96000000000000441</c:v>
                </c:pt>
                <c:pt idx="395">
                  <c:v>-0.73000000000000043</c:v>
                </c:pt>
                <c:pt idx="396">
                  <c:v>-0.88999999999999346</c:v>
                </c:pt>
                <c:pt idx="397">
                  <c:v>7.9999999999998295E-2</c:v>
                </c:pt>
                <c:pt idx="398">
                  <c:v>-0.65000000000000213</c:v>
                </c:pt>
                <c:pt idx="399">
                  <c:v>-0.63000000000000078</c:v>
                </c:pt>
                <c:pt idx="400">
                  <c:v>0.11000000000000298</c:v>
                </c:pt>
                <c:pt idx="401">
                  <c:v>-0.23999999999999844</c:v>
                </c:pt>
                <c:pt idx="402">
                  <c:v>-4.9999999999998934E-2</c:v>
                </c:pt>
                <c:pt idx="403">
                  <c:v>-0.64000000000000234</c:v>
                </c:pt>
                <c:pt idx="404">
                  <c:v>-0.12999999999999901</c:v>
                </c:pt>
                <c:pt idx="405">
                  <c:v>-0.42999999999999794</c:v>
                </c:pt>
                <c:pt idx="406">
                  <c:v>-0.2900000000000027</c:v>
                </c:pt>
                <c:pt idx="407">
                  <c:v>-0.37000000000000277</c:v>
                </c:pt>
                <c:pt idx="408">
                  <c:v>3.0000000000001137E-2</c:v>
                </c:pt>
                <c:pt idx="409">
                  <c:v>3.9999999999995595E-2</c:v>
                </c:pt>
                <c:pt idx="410">
                  <c:v>0.25</c:v>
                </c:pt>
                <c:pt idx="411">
                  <c:v>9.9999999999997868E-2</c:v>
                </c:pt>
                <c:pt idx="412">
                  <c:v>0.29999999999999893</c:v>
                </c:pt>
                <c:pt idx="413">
                  <c:v>0.28999999999999915</c:v>
                </c:pt>
                <c:pt idx="414">
                  <c:v>0.45000000000000284</c:v>
                </c:pt>
                <c:pt idx="415">
                  <c:v>2.9999999999999361E-2</c:v>
                </c:pt>
                <c:pt idx="416">
                  <c:v>9.0000000000001634E-2</c:v>
                </c:pt>
                <c:pt idx="417">
                  <c:v>0.25999999999999979</c:v>
                </c:pt>
                <c:pt idx="418">
                  <c:v>0.17999999999999972</c:v>
                </c:pt>
                <c:pt idx="419">
                  <c:v>0.20000000000000107</c:v>
                </c:pt>
                <c:pt idx="420">
                  <c:v>-4.0000000000000924E-2</c:v>
                </c:pt>
                <c:pt idx="421">
                  <c:v>0.29999999999999893</c:v>
                </c:pt>
                <c:pt idx="422">
                  <c:v>7.0000000000002061E-2</c:v>
                </c:pt>
                <c:pt idx="423">
                  <c:v>5.9999999999996945E-2</c:v>
                </c:pt>
                <c:pt idx="424">
                  <c:v>0.41000000000000192</c:v>
                </c:pt>
                <c:pt idx="425">
                  <c:v>0.27999999999999936</c:v>
                </c:pt>
                <c:pt idx="426">
                  <c:v>0.35000000000000142</c:v>
                </c:pt>
                <c:pt idx="427">
                  <c:v>0.34999999999999787</c:v>
                </c:pt>
                <c:pt idx="428">
                  <c:v>0.5</c:v>
                </c:pt>
                <c:pt idx="429">
                  <c:v>0.10000000000000142</c:v>
                </c:pt>
                <c:pt idx="430">
                  <c:v>-0.16000000000000014</c:v>
                </c:pt>
                <c:pt idx="431">
                  <c:v>0.60999999999999943</c:v>
                </c:pt>
                <c:pt idx="432">
                  <c:v>0.68999999999999773</c:v>
                </c:pt>
                <c:pt idx="433">
                  <c:v>6.0000000000000497E-2</c:v>
                </c:pt>
                <c:pt idx="434">
                  <c:v>0.32000000000000028</c:v>
                </c:pt>
                <c:pt idx="435">
                  <c:v>8.9999999999999858E-2</c:v>
                </c:pt>
                <c:pt idx="436">
                  <c:v>-0.39000000000000057</c:v>
                </c:pt>
                <c:pt idx="437">
                  <c:v>-0.39000000000000412</c:v>
                </c:pt>
                <c:pt idx="438">
                  <c:v>-0.27000000000000313</c:v>
                </c:pt>
                <c:pt idx="439">
                  <c:v>0.17999999999999972</c:v>
                </c:pt>
                <c:pt idx="440">
                  <c:v>0.62999999999999901</c:v>
                </c:pt>
                <c:pt idx="441">
                  <c:v>0.25999999999999801</c:v>
                </c:pt>
                <c:pt idx="442">
                  <c:v>0.40000000000000036</c:v>
                </c:pt>
                <c:pt idx="443">
                  <c:v>0.23999999999999844</c:v>
                </c:pt>
                <c:pt idx="444">
                  <c:v>-0.16000000000000014</c:v>
                </c:pt>
                <c:pt idx="445">
                  <c:v>-0.32000000000000028</c:v>
                </c:pt>
                <c:pt idx="446">
                  <c:v>0.32000000000000028</c:v>
                </c:pt>
                <c:pt idx="447">
                  <c:v>0.27000000000000313</c:v>
                </c:pt>
                <c:pt idx="448">
                  <c:v>0.12000000000000099</c:v>
                </c:pt>
                <c:pt idx="449">
                  <c:v>0.27999999999999936</c:v>
                </c:pt>
                <c:pt idx="450">
                  <c:v>0.33999999999999986</c:v>
                </c:pt>
                <c:pt idx="451">
                  <c:v>0.59000000000000163</c:v>
                </c:pt>
              </c:numCache>
            </c:numRef>
          </c:val>
          <c:smooth val="0"/>
          <c:extLst xmlns:c16r2="http://schemas.microsoft.com/office/drawing/2015/06/chart">
            <c:ext xmlns:c16="http://schemas.microsoft.com/office/drawing/2014/chart" uri="{C3380CC4-5D6E-409C-BE32-E72D297353CC}">
              <c16:uniqueId val="{00000000-70D6-4712-B7D4-B7B164C73D58}"/>
            </c:ext>
          </c:extLst>
        </c:ser>
        <c:dLbls>
          <c:showLegendKey val="0"/>
          <c:showVal val="0"/>
          <c:showCatName val="0"/>
          <c:showSerName val="0"/>
          <c:showPercent val="0"/>
          <c:showBubbleSize val="0"/>
        </c:dLbls>
        <c:marker val="1"/>
        <c:smooth val="0"/>
        <c:axId val="474173440"/>
        <c:axId val="315204736"/>
      </c:lineChart>
      <c:lineChart>
        <c:grouping val="stacked"/>
        <c:varyColors val="0"/>
        <c:ser>
          <c:idx val="0"/>
          <c:order val="0"/>
          <c:tx>
            <c:strRef>
              <c:f>'Montenoy - Diurne - Moyennes'!$B$1</c:f>
              <c:strCache>
                <c:ptCount val="1"/>
                <c:pt idx="0">
                  <c:v>Moyenne journalière température</c:v>
                </c:pt>
              </c:strCache>
            </c:strRef>
          </c:tx>
          <c:spPr>
            <a:ln w="19050" cap="rnd">
              <a:noFill/>
              <a:round/>
            </a:ln>
            <a:effectLst/>
          </c:spPr>
          <c:marker>
            <c:symbol val="circle"/>
            <c:size val="5"/>
            <c:spPr>
              <a:solidFill>
                <a:schemeClr val="accent2"/>
              </a:solidFill>
              <a:ln w="9525">
                <a:solidFill>
                  <a:schemeClr val="accent2"/>
                </a:solidFill>
              </a:ln>
              <a:effectLst/>
            </c:spPr>
          </c:marker>
          <c:cat>
            <c:numRef>
              <c:f>'Montenoy - Diurne - Moyennes'!$A$2:$A$453</c:f>
              <c:numCache>
                <c:formatCode>m/d/yyyy</c:formatCode>
                <c:ptCount val="452"/>
                <c:pt idx="0">
                  <c:v>44722</c:v>
                </c:pt>
                <c:pt idx="1">
                  <c:v>44723</c:v>
                </c:pt>
                <c:pt idx="2">
                  <c:v>44724</c:v>
                </c:pt>
                <c:pt idx="3">
                  <c:v>44725</c:v>
                </c:pt>
                <c:pt idx="4">
                  <c:v>44726</c:v>
                </c:pt>
                <c:pt idx="5">
                  <c:v>44727</c:v>
                </c:pt>
                <c:pt idx="6">
                  <c:v>44728</c:v>
                </c:pt>
                <c:pt idx="7">
                  <c:v>44729</c:v>
                </c:pt>
                <c:pt idx="8">
                  <c:v>44730</c:v>
                </c:pt>
                <c:pt idx="9">
                  <c:v>44731</c:v>
                </c:pt>
                <c:pt idx="10">
                  <c:v>44732</c:v>
                </c:pt>
                <c:pt idx="11">
                  <c:v>44733</c:v>
                </c:pt>
                <c:pt idx="12">
                  <c:v>44734</c:v>
                </c:pt>
                <c:pt idx="13">
                  <c:v>44735</c:v>
                </c:pt>
                <c:pt idx="14">
                  <c:v>44736</c:v>
                </c:pt>
                <c:pt idx="15">
                  <c:v>44737</c:v>
                </c:pt>
                <c:pt idx="16">
                  <c:v>44738</c:v>
                </c:pt>
                <c:pt idx="17">
                  <c:v>44739</c:v>
                </c:pt>
                <c:pt idx="18">
                  <c:v>44740</c:v>
                </c:pt>
                <c:pt idx="19">
                  <c:v>44741</c:v>
                </c:pt>
                <c:pt idx="20">
                  <c:v>44742</c:v>
                </c:pt>
                <c:pt idx="21">
                  <c:v>44743</c:v>
                </c:pt>
                <c:pt idx="22">
                  <c:v>44744</c:v>
                </c:pt>
                <c:pt idx="23">
                  <c:v>44745</c:v>
                </c:pt>
                <c:pt idx="24">
                  <c:v>44746</c:v>
                </c:pt>
                <c:pt idx="25">
                  <c:v>44747</c:v>
                </c:pt>
                <c:pt idx="26">
                  <c:v>44748</c:v>
                </c:pt>
                <c:pt idx="27">
                  <c:v>44749</c:v>
                </c:pt>
                <c:pt idx="28">
                  <c:v>44750</c:v>
                </c:pt>
                <c:pt idx="29">
                  <c:v>44751</c:v>
                </c:pt>
                <c:pt idx="30">
                  <c:v>44752</c:v>
                </c:pt>
                <c:pt idx="31">
                  <c:v>44753</c:v>
                </c:pt>
                <c:pt idx="32">
                  <c:v>44754</c:v>
                </c:pt>
                <c:pt idx="33">
                  <c:v>44755</c:v>
                </c:pt>
                <c:pt idx="34">
                  <c:v>44756</c:v>
                </c:pt>
                <c:pt idx="35">
                  <c:v>44757</c:v>
                </c:pt>
                <c:pt idx="36">
                  <c:v>44758</c:v>
                </c:pt>
                <c:pt idx="37">
                  <c:v>44759</c:v>
                </c:pt>
                <c:pt idx="38">
                  <c:v>44760</c:v>
                </c:pt>
                <c:pt idx="39">
                  <c:v>44761</c:v>
                </c:pt>
                <c:pt idx="40">
                  <c:v>44762</c:v>
                </c:pt>
                <c:pt idx="41">
                  <c:v>44763</c:v>
                </c:pt>
                <c:pt idx="42">
                  <c:v>44764</c:v>
                </c:pt>
                <c:pt idx="43">
                  <c:v>44765</c:v>
                </c:pt>
                <c:pt idx="44">
                  <c:v>44766</c:v>
                </c:pt>
                <c:pt idx="45">
                  <c:v>44767</c:v>
                </c:pt>
                <c:pt idx="46">
                  <c:v>44768</c:v>
                </c:pt>
                <c:pt idx="47">
                  <c:v>44769</c:v>
                </c:pt>
                <c:pt idx="48">
                  <c:v>44770</c:v>
                </c:pt>
                <c:pt idx="49">
                  <c:v>44771</c:v>
                </c:pt>
                <c:pt idx="50">
                  <c:v>44772</c:v>
                </c:pt>
                <c:pt idx="51">
                  <c:v>44773</c:v>
                </c:pt>
                <c:pt idx="52">
                  <c:v>44774</c:v>
                </c:pt>
                <c:pt idx="53">
                  <c:v>44775</c:v>
                </c:pt>
                <c:pt idx="54">
                  <c:v>44776</c:v>
                </c:pt>
                <c:pt idx="55">
                  <c:v>44777</c:v>
                </c:pt>
                <c:pt idx="56">
                  <c:v>44778</c:v>
                </c:pt>
                <c:pt idx="57">
                  <c:v>44779</c:v>
                </c:pt>
                <c:pt idx="58">
                  <c:v>44780</c:v>
                </c:pt>
                <c:pt idx="59">
                  <c:v>44781</c:v>
                </c:pt>
                <c:pt idx="60">
                  <c:v>44782</c:v>
                </c:pt>
                <c:pt idx="61">
                  <c:v>44783</c:v>
                </c:pt>
                <c:pt idx="62">
                  <c:v>44784</c:v>
                </c:pt>
                <c:pt idx="63">
                  <c:v>44785</c:v>
                </c:pt>
                <c:pt idx="64">
                  <c:v>44786</c:v>
                </c:pt>
                <c:pt idx="65">
                  <c:v>44787</c:v>
                </c:pt>
                <c:pt idx="66">
                  <c:v>44788</c:v>
                </c:pt>
                <c:pt idx="67">
                  <c:v>44789</c:v>
                </c:pt>
                <c:pt idx="68">
                  <c:v>44790</c:v>
                </c:pt>
                <c:pt idx="69">
                  <c:v>44791</c:v>
                </c:pt>
                <c:pt idx="70">
                  <c:v>44792</c:v>
                </c:pt>
                <c:pt idx="71">
                  <c:v>44793</c:v>
                </c:pt>
                <c:pt idx="72">
                  <c:v>44794</c:v>
                </c:pt>
                <c:pt idx="73">
                  <c:v>44795</c:v>
                </c:pt>
                <c:pt idx="74">
                  <c:v>44796</c:v>
                </c:pt>
                <c:pt idx="75">
                  <c:v>44797</c:v>
                </c:pt>
                <c:pt idx="76">
                  <c:v>44798</c:v>
                </c:pt>
                <c:pt idx="77">
                  <c:v>44799</c:v>
                </c:pt>
                <c:pt idx="78">
                  <c:v>44800</c:v>
                </c:pt>
                <c:pt idx="79">
                  <c:v>44801</c:v>
                </c:pt>
                <c:pt idx="80">
                  <c:v>44802</c:v>
                </c:pt>
                <c:pt idx="81">
                  <c:v>44803</c:v>
                </c:pt>
                <c:pt idx="82">
                  <c:v>44804</c:v>
                </c:pt>
                <c:pt idx="83">
                  <c:v>44805</c:v>
                </c:pt>
                <c:pt idx="84">
                  <c:v>44806</c:v>
                </c:pt>
                <c:pt idx="85">
                  <c:v>44807</c:v>
                </c:pt>
                <c:pt idx="86">
                  <c:v>44808</c:v>
                </c:pt>
                <c:pt idx="87">
                  <c:v>44809</c:v>
                </c:pt>
                <c:pt idx="88">
                  <c:v>44810</c:v>
                </c:pt>
                <c:pt idx="89">
                  <c:v>44811</c:v>
                </c:pt>
                <c:pt idx="90">
                  <c:v>44812</c:v>
                </c:pt>
                <c:pt idx="91">
                  <c:v>44813</c:v>
                </c:pt>
                <c:pt idx="92">
                  <c:v>44814</c:v>
                </c:pt>
                <c:pt idx="93">
                  <c:v>44815</c:v>
                </c:pt>
                <c:pt idx="94">
                  <c:v>44816</c:v>
                </c:pt>
                <c:pt idx="95">
                  <c:v>44817</c:v>
                </c:pt>
                <c:pt idx="96">
                  <c:v>44818</c:v>
                </c:pt>
                <c:pt idx="97">
                  <c:v>44819</c:v>
                </c:pt>
                <c:pt idx="98">
                  <c:v>44820</c:v>
                </c:pt>
                <c:pt idx="99">
                  <c:v>44821</c:v>
                </c:pt>
                <c:pt idx="100">
                  <c:v>44822</c:v>
                </c:pt>
                <c:pt idx="101">
                  <c:v>44823</c:v>
                </c:pt>
                <c:pt idx="102">
                  <c:v>44824</c:v>
                </c:pt>
                <c:pt idx="103">
                  <c:v>44825</c:v>
                </c:pt>
                <c:pt idx="104">
                  <c:v>44826</c:v>
                </c:pt>
                <c:pt idx="105">
                  <c:v>44827</c:v>
                </c:pt>
                <c:pt idx="106">
                  <c:v>44828</c:v>
                </c:pt>
                <c:pt idx="107">
                  <c:v>44829</c:v>
                </c:pt>
                <c:pt idx="108">
                  <c:v>44830</c:v>
                </c:pt>
                <c:pt idx="109">
                  <c:v>44831</c:v>
                </c:pt>
                <c:pt idx="110">
                  <c:v>44832</c:v>
                </c:pt>
                <c:pt idx="111">
                  <c:v>44833</c:v>
                </c:pt>
                <c:pt idx="112">
                  <c:v>44834</c:v>
                </c:pt>
                <c:pt idx="113">
                  <c:v>44835</c:v>
                </c:pt>
                <c:pt idx="114">
                  <c:v>44836</c:v>
                </c:pt>
                <c:pt idx="115">
                  <c:v>44837</c:v>
                </c:pt>
                <c:pt idx="116">
                  <c:v>44838</c:v>
                </c:pt>
                <c:pt idx="117">
                  <c:v>44839</c:v>
                </c:pt>
                <c:pt idx="118">
                  <c:v>44840</c:v>
                </c:pt>
                <c:pt idx="119">
                  <c:v>44841</c:v>
                </c:pt>
                <c:pt idx="120">
                  <c:v>44842</c:v>
                </c:pt>
                <c:pt idx="121">
                  <c:v>44843</c:v>
                </c:pt>
                <c:pt idx="122">
                  <c:v>44844</c:v>
                </c:pt>
                <c:pt idx="123">
                  <c:v>44845</c:v>
                </c:pt>
                <c:pt idx="124">
                  <c:v>44846</c:v>
                </c:pt>
                <c:pt idx="125">
                  <c:v>44847</c:v>
                </c:pt>
                <c:pt idx="126">
                  <c:v>44848</c:v>
                </c:pt>
                <c:pt idx="127">
                  <c:v>44849</c:v>
                </c:pt>
                <c:pt idx="128">
                  <c:v>44850</c:v>
                </c:pt>
                <c:pt idx="129">
                  <c:v>44851</c:v>
                </c:pt>
                <c:pt idx="130">
                  <c:v>44852</c:v>
                </c:pt>
                <c:pt idx="131">
                  <c:v>44853</c:v>
                </c:pt>
                <c:pt idx="132">
                  <c:v>44854</c:v>
                </c:pt>
                <c:pt idx="133">
                  <c:v>44855</c:v>
                </c:pt>
                <c:pt idx="134">
                  <c:v>44856</c:v>
                </c:pt>
                <c:pt idx="135">
                  <c:v>44857</c:v>
                </c:pt>
                <c:pt idx="136">
                  <c:v>44858</c:v>
                </c:pt>
                <c:pt idx="137">
                  <c:v>44859</c:v>
                </c:pt>
                <c:pt idx="138">
                  <c:v>44860</c:v>
                </c:pt>
                <c:pt idx="139">
                  <c:v>44861</c:v>
                </c:pt>
                <c:pt idx="140">
                  <c:v>44862</c:v>
                </c:pt>
                <c:pt idx="141">
                  <c:v>44863</c:v>
                </c:pt>
                <c:pt idx="142">
                  <c:v>44864</c:v>
                </c:pt>
                <c:pt idx="143">
                  <c:v>44865</c:v>
                </c:pt>
                <c:pt idx="144">
                  <c:v>44866</c:v>
                </c:pt>
                <c:pt idx="145">
                  <c:v>44867</c:v>
                </c:pt>
                <c:pt idx="146">
                  <c:v>44868</c:v>
                </c:pt>
                <c:pt idx="147">
                  <c:v>44869</c:v>
                </c:pt>
                <c:pt idx="148">
                  <c:v>44870</c:v>
                </c:pt>
                <c:pt idx="149">
                  <c:v>44871</c:v>
                </c:pt>
                <c:pt idx="150">
                  <c:v>44872</c:v>
                </c:pt>
                <c:pt idx="151">
                  <c:v>44873</c:v>
                </c:pt>
                <c:pt idx="152">
                  <c:v>44874</c:v>
                </c:pt>
                <c:pt idx="153">
                  <c:v>44875</c:v>
                </c:pt>
                <c:pt idx="154">
                  <c:v>44876</c:v>
                </c:pt>
                <c:pt idx="155">
                  <c:v>44877</c:v>
                </c:pt>
                <c:pt idx="156">
                  <c:v>44878</c:v>
                </c:pt>
                <c:pt idx="157">
                  <c:v>44879</c:v>
                </c:pt>
                <c:pt idx="158">
                  <c:v>44880</c:v>
                </c:pt>
                <c:pt idx="159">
                  <c:v>44881</c:v>
                </c:pt>
                <c:pt idx="160">
                  <c:v>44882</c:v>
                </c:pt>
                <c:pt idx="161">
                  <c:v>44883</c:v>
                </c:pt>
                <c:pt idx="162">
                  <c:v>44884</c:v>
                </c:pt>
                <c:pt idx="163">
                  <c:v>44885</c:v>
                </c:pt>
                <c:pt idx="164">
                  <c:v>44886</c:v>
                </c:pt>
                <c:pt idx="165">
                  <c:v>44887</c:v>
                </c:pt>
                <c:pt idx="166">
                  <c:v>44888</c:v>
                </c:pt>
                <c:pt idx="167">
                  <c:v>44889</c:v>
                </c:pt>
                <c:pt idx="168">
                  <c:v>44890</c:v>
                </c:pt>
                <c:pt idx="169">
                  <c:v>44891</c:v>
                </c:pt>
                <c:pt idx="170">
                  <c:v>44892</c:v>
                </c:pt>
                <c:pt idx="171">
                  <c:v>44893</c:v>
                </c:pt>
                <c:pt idx="172">
                  <c:v>44894</c:v>
                </c:pt>
                <c:pt idx="173">
                  <c:v>44895</c:v>
                </c:pt>
                <c:pt idx="174">
                  <c:v>44896</c:v>
                </c:pt>
                <c:pt idx="175">
                  <c:v>44897</c:v>
                </c:pt>
                <c:pt idx="176">
                  <c:v>44898</c:v>
                </c:pt>
                <c:pt idx="177">
                  <c:v>44899</c:v>
                </c:pt>
                <c:pt idx="178">
                  <c:v>44900</c:v>
                </c:pt>
                <c:pt idx="179">
                  <c:v>44901</c:v>
                </c:pt>
                <c:pt idx="180">
                  <c:v>44902</c:v>
                </c:pt>
                <c:pt idx="181">
                  <c:v>44903</c:v>
                </c:pt>
                <c:pt idx="182">
                  <c:v>44904</c:v>
                </c:pt>
                <c:pt idx="183">
                  <c:v>44905</c:v>
                </c:pt>
                <c:pt idx="184">
                  <c:v>44906</c:v>
                </c:pt>
                <c:pt idx="185">
                  <c:v>44907</c:v>
                </c:pt>
                <c:pt idx="186">
                  <c:v>44908</c:v>
                </c:pt>
                <c:pt idx="187">
                  <c:v>44909</c:v>
                </c:pt>
                <c:pt idx="188">
                  <c:v>44910</c:v>
                </c:pt>
                <c:pt idx="189">
                  <c:v>44911</c:v>
                </c:pt>
                <c:pt idx="190">
                  <c:v>44912</c:v>
                </c:pt>
                <c:pt idx="191">
                  <c:v>44913</c:v>
                </c:pt>
                <c:pt idx="192">
                  <c:v>44914</c:v>
                </c:pt>
                <c:pt idx="193">
                  <c:v>44915</c:v>
                </c:pt>
                <c:pt idx="194">
                  <c:v>44916</c:v>
                </c:pt>
                <c:pt idx="195">
                  <c:v>44917</c:v>
                </c:pt>
                <c:pt idx="196">
                  <c:v>44918</c:v>
                </c:pt>
                <c:pt idx="197">
                  <c:v>44919</c:v>
                </c:pt>
                <c:pt idx="198">
                  <c:v>44920</c:v>
                </c:pt>
                <c:pt idx="199">
                  <c:v>44921</c:v>
                </c:pt>
                <c:pt idx="200">
                  <c:v>44922</c:v>
                </c:pt>
                <c:pt idx="201">
                  <c:v>44923</c:v>
                </c:pt>
                <c:pt idx="202">
                  <c:v>44924</c:v>
                </c:pt>
                <c:pt idx="203">
                  <c:v>44925</c:v>
                </c:pt>
                <c:pt idx="204">
                  <c:v>44926</c:v>
                </c:pt>
                <c:pt idx="205">
                  <c:v>44927</c:v>
                </c:pt>
                <c:pt idx="206">
                  <c:v>44928</c:v>
                </c:pt>
                <c:pt idx="207">
                  <c:v>44929</c:v>
                </c:pt>
                <c:pt idx="208">
                  <c:v>44930</c:v>
                </c:pt>
                <c:pt idx="209">
                  <c:v>44931</c:v>
                </c:pt>
                <c:pt idx="210">
                  <c:v>44932</c:v>
                </c:pt>
                <c:pt idx="211">
                  <c:v>44933</c:v>
                </c:pt>
                <c:pt idx="212">
                  <c:v>44934</c:v>
                </c:pt>
                <c:pt idx="213">
                  <c:v>44935</c:v>
                </c:pt>
                <c:pt idx="214">
                  <c:v>44936</c:v>
                </c:pt>
                <c:pt idx="215">
                  <c:v>44937</c:v>
                </c:pt>
                <c:pt idx="216">
                  <c:v>44938</c:v>
                </c:pt>
                <c:pt idx="217">
                  <c:v>44939</c:v>
                </c:pt>
                <c:pt idx="218">
                  <c:v>44940</c:v>
                </c:pt>
                <c:pt idx="219">
                  <c:v>44941</c:v>
                </c:pt>
                <c:pt idx="220">
                  <c:v>44942</c:v>
                </c:pt>
                <c:pt idx="221">
                  <c:v>44943</c:v>
                </c:pt>
                <c:pt idx="222">
                  <c:v>44944</c:v>
                </c:pt>
                <c:pt idx="223">
                  <c:v>44945</c:v>
                </c:pt>
                <c:pt idx="224">
                  <c:v>44946</c:v>
                </c:pt>
                <c:pt idx="225">
                  <c:v>44947</c:v>
                </c:pt>
                <c:pt idx="226">
                  <c:v>44948</c:v>
                </c:pt>
                <c:pt idx="227">
                  <c:v>44949</c:v>
                </c:pt>
                <c:pt idx="228">
                  <c:v>44950</c:v>
                </c:pt>
                <c:pt idx="229">
                  <c:v>44951</c:v>
                </c:pt>
                <c:pt idx="230">
                  <c:v>44952</c:v>
                </c:pt>
                <c:pt idx="231">
                  <c:v>44953</c:v>
                </c:pt>
                <c:pt idx="232">
                  <c:v>44954</c:v>
                </c:pt>
                <c:pt idx="233">
                  <c:v>44955</c:v>
                </c:pt>
                <c:pt idx="234">
                  <c:v>44956</c:v>
                </c:pt>
                <c:pt idx="235">
                  <c:v>44957</c:v>
                </c:pt>
                <c:pt idx="236">
                  <c:v>44958</c:v>
                </c:pt>
                <c:pt idx="237">
                  <c:v>44959</c:v>
                </c:pt>
                <c:pt idx="238">
                  <c:v>44960</c:v>
                </c:pt>
                <c:pt idx="239">
                  <c:v>44961</c:v>
                </c:pt>
                <c:pt idx="240">
                  <c:v>44962</c:v>
                </c:pt>
                <c:pt idx="241">
                  <c:v>44963</c:v>
                </c:pt>
                <c:pt idx="242">
                  <c:v>44964</c:v>
                </c:pt>
                <c:pt idx="243">
                  <c:v>44965</c:v>
                </c:pt>
                <c:pt idx="244">
                  <c:v>44966</c:v>
                </c:pt>
                <c:pt idx="245">
                  <c:v>44967</c:v>
                </c:pt>
                <c:pt idx="246">
                  <c:v>44968</c:v>
                </c:pt>
                <c:pt idx="247">
                  <c:v>44969</c:v>
                </c:pt>
                <c:pt idx="248">
                  <c:v>44970</c:v>
                </c:pt>
                <c:pt idx="249">
                  <c:v>44971</c:v>
                </c:pt>
                <c:pt idx="250">
                  <c:v>44972</c:v>
                </c:pt>
                <c:pt idx="251">
                  <c:v>44973</c:v>
                </c:pt>
                <c:pt idx="252">
                  <c:v>44974</c:v>
                </c:pt>
                <c:pt idx="253">
                  <c:v>44975</c:v>
                </c:pt>
                <c:pt idx="254">
                  <c:v>44976</c:v>
                </c:pt>
                <c:pt idx="255">
                  <c:v>44977</c:v>
                </c:pt>
                <c:pt idx="256">
                  <c:v>44978</c:v>
                </c:pt>
                <c:pt idx="257">
                  <c:v>44979</c:v>
                </c:pt>
                <c:pt idx="258">
                  <c:v>44980</c:v>
                </c:pt>
                <c:pt idx="259">
                  <c:v>44981</c:v>
                </c:pt>
                <c:pt idx="260">
                  <c:v>44982</c:v>
                </c:pt>
                <c:pt idx="261">
                  <c:v>44983</c:v>
                </c:pt>
                <c:pt idx="262">
                  <c:v>44984</c:v>
                </c:pt>
                <c:pt idx="263">
                  <c:v>44985</c:v>
                </c:pt>
                <c:pt idx="264">
                  <c:v>44986</c:v>
                </c:pt>
                <c:pt idx="265">
                  <c:v>44987</c:v>
                </c:pt>
                <c:pt idx="266">
                  <c:v>44988</c:v>
                </c:pt>
                <c:pt idx="267">
                  <c:v>44989</c:v>
                </c:pt>
                <c:pt idx="268">
                  <c:v>44990</c:v>
                </c:pt>
                <c:pt idx="269">
                  <c:v>44991</c:v>
                </c:pt>
                <c:pt idx="270">
                  <c:v>44992</c:v>
                </c:pt>
                <c:pt idx="271">
                  <c:v>44993</c:v>
                </c:pt>
                <c:pt idx="272">
                  <c:v>44994</c:v>
                </c:pt>
                <c:pt idx="273">
                  <c:v>44995</c:v>
                </c:pt>
                <c:pt idx="274">
                  <c:v>44996</c:v>
                </c:pt>
                <c:pt idx="275">
                  <c:v>44997</c:v>
                </c:pt>
                <c:pt idx="276">
                  <c:v>44998</c:v>
                </c:pt>
                <c:pt idx="277">
                  <c:v>44999</c:v>
                </c:pt>
                <c:pt idx="278">
                  <c:v>45000</c:v>
                </c:pt>
                <c:pt idx="279">
                  <c:v>45001</c:v>
                </c:pt>
                <c:pt idx="280">
                  <c:v>45002</c:v>
                </c:pt>
                <c:pt idx="281">
                  <c:v>45003</c:v>
                </c:pt>
                <c:pt idx="282">
                  <c:v>45004</c:v>
                </c:pt>
                <c:pt idx="283">
                  <c:v>45005</c:v>
                </c:pt>
                <c:pt idx="284">
                  <c:v>45006</c:v>
                </c:pt>
                <c:pt idx="285">
                  <c:v>45007</c:v>
                </c:pt>
                <c:pt idx="286">
                  <c:v>45008</c:v>
                </c:pt>
                <c:pt idx="287">
                  <c:v>45009</c:v>
                </c:pt>
                <c:pt idx="288">
                  <c:v>45010</c:v>
                </c:pt>
                <c:pt idx="289">
                  <c:v>45011</c:v>
                </c:pt>
                <c:pt idx="290">
                  <c:v>45012</c:v>
                </c:pt>
                <c:pt idx="291">
                  <c:v>45013</c:v>
                </c:pt>
                <c:pt idx="292">
                  <c:v>45014</c:v>
                </c:pt>
                <c:pt idx="293">
                  <c:v>45015</c:v>
                </c:pt>
                <c:pt idx="294">
                  <c:v>45016</c:v>
                </c:pt>
                <c:pt idx="295">
                  <c:v>45017</c:v>
                </c:pt>
                <c:pt idx="296">
                  <c:v>45018</c:v>
                </c:pt>
                <c:pt idx="297">
                  <c:v>45019</c:v>
                </c:pt>
                <c:pt idx="298">
                  <c:v>45020</c:v>
                </c:pt>
                <c:pt idx="299">
                  <c:v>45021</c:v>
                </c:pt>
                <c:pt idx="300">
                  <c:v>45022</c:v>
                </c:pt>
                <c:pt idx="301">
                  <c:v>45023</c:v>
                </c:pt>
                <c:pt idx="302">
                  <c:v>45024</c:v>
                </c:pt>
                <c:pt idx="303">
                  <c:v>45025</c:v>
                </c:pt>
                <c:pt idx="304">
                  <c:v>45026</c:v>
                </c:pt>
                <c:pt idx="305">
                  <c:v>45027</c:v>
                </c:pt>
                <c:pt idx="306">
                  <c:v>45028</c:v>
                </c:pt>
                <c:pt idx="307">
                  <c:v>45029</c:v>
                </c:pt>
                <c:pt idx="308">
                  <c:v>45030</c:v>
                </c:pt>
                <c:pt idx="309">
                  <c:v>45031</c:v>
                </c:pt>
                <c:pt idx="310">
                  <c:v>45032</c:v>
                </c:pt>
                <c:pt idx="311">
                  <c:v>45033</c:v>
                </c:pt>
                <c:pt idx="312">
                  <c:v>45034</c:v>
                </c:pt>
                <c:pt idx="313">
                  <c:v>45035</c:v>
                </c:pt>
                <c:pt idx="314">
                  <c:v>45036</c:v>
                </c:pt>
                <c:pt idx="315">
                  <c:v>45037</c:v>
                </c:pt>
                <c:pt idx="316">
                  <c:v>45038</c:v>
                </c:pt>
                <c:pt idx="317">
                  <c:v>45039</c:v>
                </c:pt>
                <c:pt idx="318">
                  <c:v>45040</c:v>
                </c:pt>
                <c:pt idx="319">
                  <c:v>45041</c:v>
                </c:pt>
                <c:pt idx="320">
                  <c:v>45042</c:v>
                </c:pt>
                <c:pt idx="321">
                  <c:v>45043</c:v>
                </c:pt>
                <c:pt idx="322">
                  <c:v>45044</c:v>
                </c:pt>
                <c:pt idx="323">
                  <c:v>45045</c:v>
                </c:pt>
                <c:pt idx="324">
                  <c:v>45046</c:v>
                </c:pt>
                <c:pt idx="325">
                  <c:v>45047</c:v>
                </c:pt>
                <c:pt idx="326">
                  <c:v>45048</c:v>
                </c:pt>
                <c:pt idx="327">
                  <c:v>45049</c:v>
                </c:pt>
                <c:pt idx="328">
                  <c:v>45050</c:v>
                </c:pt>
                <c:pt idx="329">
                  <c:v>45051</c:v>
                </c:pt>
                <c:pt idx="330">
                  <c:v>45052</c:v>
                </c:pt>
                <c:pt idx="331">
                  <c:v>45053</c:v>
                </c:pt>
                <c:pt idx="332">
                  <c:v>45054</c:v>
                </c:pt>
                <c:pt idx="333">
                  <c:v>45055</c:v>
                </c:pt>
                <c:pt idx="334">
                  <c:v>45056</c:v>
                </c:pt>
                <c:pt idx="335">
                  <c:v>45057</c:v>
                </c:pt>
                <c:pt idx="336">
                  <c:v>45058</c:v>
                </c:pt>
                <c:pt idx="337">
                  <c:v>45059</c:v>
                </c:pt>
                <c:pt idx="338">
                  <c:v>45060</c:v>
                </c:pt>
                <c:pt idx="339">
                  <c:v>45061</c:v>
                </c:pt>
                <c:pt idx="340">
                  <c:v>45062</c:v>
                </c:pt>
                <c:pt idx="341">
                  <c:v>45063</c:v>
                </c:pt>
                <c:pt idx="342">
                  <c:v>45064</c:v>
                </c:pt>
                <c:pt idx="343">
                  <c:v>45065</c:v>
                </c:pt>
                <c:pt idx="344">
                  <c:v>45066</c:v>
                </c:pt>
                <c:pt idx="345">
                  <c:v>45067</c:v>
                </c:pt>
                <c:pt idx="346">
                  <c:v>45068</c:v>
                </c:pt>
                <c:pt idx="347">
                  <c:v>45069</c:v>
                </c:pt>
                <c:pt idx="348">
                  <c:v>45070</c:v>
                </c:pt>
                <c:pt idx="349">
                  <c:v>45071</c:v>
                </c:pt>
                <c:pt idx="350">
                  <c:v>45072</c:v>
                </c:pt>
                <c:pt idx="351">
                  <c:v>45073</c:v>
                </c:pt>
                <c:pt idx="352">
                  <c:v>45074</c:v>
                </c:pt>
                <c:pt idx="353">
                  <c:v>45075</c:v>
                </c:pt>
                <c:pt idx="354">
                  <c:v>45076</c:v>
                </c:pt>
                <c:pt idx="355">
                  <c:v>45077</c:v>
                </c:pt>
                <c:pt idx="356">
                  <c:v>45078</c:v>
                </c:pt>
                <c:pt idx="357">
                  <c:v>45079</c:v>
                </c:pt>
                <c:pt idx="358">
                  <c:v>45080</c:v>
                </c:pt>
                <c:pt idx="359">
                  <c:v>45081</c:v>
                </c:pt>
                <c:pt idx="360">
                  <c:v>45082</c:v>
                </c:pt>
                <c:pt idx="361">
                  <c:v>45083</c:v>
                </c:pt>
                <c:pt idx="362">
                  <c:v>45084</c:v>
                </c:pt>
                <c:pt idx="363">
                  <c:v>45085</c:v>
                </c:pt>
                <c:pt idx="364">
                  <c:v>45086</c:v>
                </c:pt>
                <c:pt idx="365">
                  <c:v>45087</c:v>
                </c:pt>
                <c:pt idx="366">
                  <c:v>45088</c:v>
                </c:pt>
                <c:pt idx="367">
                  <c:v>45089</c:v>
                </c:pt>
                <c:pt idx="368">
                  <c:v>45090</c:v>
                </c:pt>
                <c:pt idx="369">
                  <c:v>45091</c:v>
                </c:pt>
                <c:pt idx="370">
                  <c:v>45092</c:v>
                </c:pt>
                <c:pt idx="371">
                  <c:v>45093</c:v>
                </c:pt>
                <c:pt idx="372">
                  <c:v>45094</c:v>
                </c:pt>
                <c:pt idx="373">
                  <c:v>45095</c:v>
                </c:pt>
                <c:pt idx="374">
                  <c:v>45096</c:v>
                </c:pt>
                <c:pt idx="375">
                  <c:v>45097</c:v>
                </c:pt>
                <c:pt idx="376">
                  <c:v>45098</c:v>
                </c:pt>
                <c:pt idx="377">
                  <c:v>45099</c:v>
                </c:pt>
                <c:pt idx="378">
                  <c:v>45100</c:v>
                </c:pt>
                <c:pt idx="379">
                  <c:v>45101</c:v>
                </c:pt>
                <c:pt idx="380">
                  <c:v>45102</c:v>
                </c:pt>
                <c:pt idx="381">
                  <c:v>45103</c:v>
                </c:pt>
                <c:pt idx="382">
                  <c:v>45104</c:v>
                </c:pt>
                <c:pt idx="383">
                  <c:v>45105</c:v>
                </c:pt>
                <c:pt idx="384">
                  <c:v>45106</c:v>
                </c:pt>
                <c:pt idx="385">
                  <c:v>45107</c:v>
                </c:pt>
                <c:pt idx="386">
                  <c:v>45108</c:v>
                </c:pt>
                <c:pt idx="387">
                  <c:v>45109</c:v>
                </c:pt>
                <c:pt idx="388">
                  <c:v>45110</c:v>
                </c:pt>
                <c:pt idx="389">
                  <c:v>45111</c:v>
                </c:pt>
                <c:pt idx="390">
                  <c:v>45112</c:v>
                </c:pt>
                <c:pt idx="391">
                  <c:v>45113</c:v>
                </c:pt>
                <c:pt idx="392">
                  <c:v>45114</c:v>
                </c:pt>
                <c:pt idx="393">
                  <c:v>45115</c:v>
                </c:pt>
                <c:pt idx="394">
                  <c:v>45116</c:v>
                </c:pt>
                <c:pt idx="395">
                  <c:v>45117</c:v>
                </c:pt>
                <c:pt idx="396">
                  <c:v>45118</c:v>
                </c:pt>
                <c:pt idx="397">
                  <c:v>45119</c:v>
                </c:pt>
                <c:pt idx="398">
                  <c:v>45120</c:v>
                </c:pt>
                <c:pt idx="399">
                  <c:v>45121</c:v>
                </c:pt>
                <c:pt idx="400">
                  <c:v>45122</c:v>
                </c:pt>
                <c:pt idx="401">
                  <c:v>45123</c:v>
                </c:pt>
                <c:pt idx="402">
                  <c:v>45124</c:v>
                </c:pt>
                <c:pt idx="403">
                  <c:v>45125</c:v>
                </c:pt>
                <c:pt idx="404">
                  <c:v>45126</c:v>
                </c:pt>
                <c:pt idx="405">
                  <c:v>45127</c:v>
                </c:pt>
                <c:pt idx="406">
                  <c:v>45128</c:v>
                </c:pt>
                <c:pt idx="407">
                  <c:v>45129</c:v>
                </c:pt>
                <c:pt idx="408">
                  <c:v>45130</c:v>
                </c:pt>
                <c:pt idx="409">
                  <c:v>45131</c:v>
                </c:pt>
                <c:pt idx="410">
                  <c:v>45132</c:v>
                </c:pt>
                <c:pt idx="411">
                  <c:v>45133</c:v>
                </c:pt>
                <c:pt idx="412">
                  <c:v>45134</c:v>
                </c:pt>
                <c:pt idx="413">
                  <c:v>45135</c:v>
                </c:pt>
                <c:pt idx="414">
                  <c:v>45136</c:v>
                </c:pt>
                <c:pt idx="415">
                  <c:v>45137</c:v>
                </c:pt>
                <c:pt idx="416">
                  <c:v>45138</c:v>
                </c:pt>
                <c:pt idx="417">
                  <c:v>45139</c:v>
                </c:pt>
                <c:pt idx="418">
                  <c:v>45140</c:v>
                </c:pt>
                <c:pt idx="419">
                  <c:v>45141</c:v>
                </c:pt>
                <c:pt idx="420">
                  <c:v>45142</c:v>
                </c:pt>
                <c:pt idx="421">
                  <c:v>45143</c:v>
                </c:pt>
                <c:pt idx="422">
                  <c:v>45144</c:v>
                </c:pt>
                <c:pt idx="423">
                  <c:v>45145</c:v>
                </c:pt>
                <c:pt idx="424">
                  <c:v>45146</c:v>
                </c:pt>
                <c:pt idx="425">
                  <c:v>45147</c:v>
                </c:pt>
                <c:pt idx="426">
                  <c:v>45148</c:v>
                </c:pt>
                <c:pt idx="427">
                  <c:v>45149</c:v>
                </c:pt>
                <c:pt idx="428">
                  <c:v>45150</c:v>
                </c:pt>
                <c:pt idx="429">
                  <c:v>45151</c:v>
                </c:pt>
                <c:pt idx="430">
                  <c:v>45152</c:v>
                </c:pt>
                <c:pt idx="431">
                  <c:v>45153</c:v>
                </c:pt>
                <c:pt idx="432">
                  <c:v>45154</c:v>
                </c:pt>
                <c:pt idx="433">
                  <c:v>45155</c:v>
                </c:pt>
                <c:pt idx="434">
                  <c:v>45156</c:v>
                </c:pt>
                <c:pt idx="435">
                  <c:v>45157</c:v>
                </c:pt>
                <c:pt idx="436">
                  <c:v>45158</c:v>
                </c:pt>
                <c:pt idx="437">
                  <c:v>45159</c:v>
                </c:pt>
                <c:pt idx="438">
                  <c:v>45160</c:v>
                </c:pt>
                <c:pt idx="439">
                  <c:v>45161</c:v>
                </c:pt>
                <c:pt idx="440">
                  <c:v>45162</c:v>
                </c:pt>
                <c:pt idx="441">
                  <c:v>45163</c:v>
                </c:pt>
                <c:pt idx="442">
                  <c:v>45164</c:v>
                </c:pt>
                <c:pt idx="443">
                  <c:v>45165</c:v>
                </c:pt>
                <c:pt idx="444">
                  <c:v>45166</c:v>
                </c:pt>
                <c:pt idx="445">
                  <c:v>45167</c:v>
                </c:pt>
                <c:pt idx="446">
                  <c:v>45168</c:v>
                </c:pt>
                <c:pt idx="447">
                  <c:v>45169</c:v>
                </c:pt>
                <c:pt idx="448">
                  <c:v>45170</c:v>
                </c:pt>
                <c:pt idx="449">
                  <c:v>45171</c:v>
                </c:pt>
                <c:pt idx="450">
                  <c:v>45172</c:v>
                </c:pt>
                <c:pt idx="451">
                  <c:v>45173</c:v>
                </c:pt>
              </c:numCache>
            </c:numRef>
          </c:cat>
          <c:val>
            <c:numRef>
              <c:f>'Montenoy - Diurne - Moyennes'!$B$2:$B$453</c:f>
              <c:numCache>
                <c:formatCode>General</c:formatCode>
                <c:ptCount val="452"/>
                <c:pt idx="0">
                  <c:v>19.737500000000001</c:v>
                </c:pt>
                <c:pt idx="1">
                  <c:v>23.002500000000001</c:v>
                </c:pt>
                <c:pt idx="2">
                  <c:v>22.887499999999996</c:v>
                </c:pt>
                <c:pt idx="3">
                  <c:v>18.844374999999999</c:v>
                </c:pt>
                <c:pt idx="4">
                  <c:v>21.036249999999995</c:v>
                </c:pt>
                <c:pt idx="5">
                  <c:v>24.086874999999996</c:v>
                </c:pt>
                <c:pt idx="6">
                  <c:v>25.004999999999999</c:v>
                </c:pt>
                <c:pt idx="7">
                  <c:v>24.735624999999995</c:v>
                </c:pt>
                <c:pt idx="8">
                  <c:v>28.716875000000002</c:v>
                </c:pt>
                <c:pt idx="9">
                  <c:v>30.563124999999999</c:v>
                </c:pt>
                <c:pt idx="10">
                  <c:v>21.764374999999994</c:v>
                </c:pt>
                <c:pt idx="11">
                  <c:v>21.914999999999999</c:v>
                </c:pt>
                <c:pt idx="12">
                  <c:v>21.771999999999998</c:v>
                </c:pt>
                <c:pt idx="13">
                  <c:v>24.805624999999999</c:v>
                </c:pt>
                <c:pt idx="14">
                  <c:v>19.196250000000003</c:v>
                </c:pt>
                <c:pt idx="15">
                  <c:v>22.416875000000001</c:v>
                </c:pt>
                <c:pt idx="16">
                  <c:v>16.997499999999995</c:v>
                </c:pt>
                <c:pt idx="17">
                  <c:v>17.505625000000002</c:v>
                </c:pt>
                <c:pt idx="18">
                  <c:v>21.424999999999997</c:v>
                </c:pt>
                <c:pt idx="19">
                  <c:v>23.806874999999998</c:v>
                </c:pt>
                <c:pt idx="20">
                  <c:v>21.439999999999998</c:v>
                </c:pt>
                <c:pt idx="21">
                  <c:v>17.604375000000001</c:v>
                </c:pt>
                <c:pt idx="22">
                  <c:v>22.733125000000001</c:v>
                </c:pt>
                <c:pt idx="23">
                  <c:v>24.834374999999994</c:v>
                </c:pt>
                <c:pt idx="24">
                  <c:v>22.3675</c:v>
                </c:pt>
                <c:pt idx="25">
                  <c:v>23.280625000000001</c:v>
                </c:pt>
                <c:pt idx="26">
                  <c:v>19.375</c:v>
                </c:pt>
                <c:pt idx="27">
                  <c:v>18.362500000000001</c:v>
                </c:pt>
                <c:pt idx="28">
                  <c:v>20.379375</c:v>
                </c:pt>
                <c:pt idx="29">
                  <c:v>23.439374999999998</c:v>
                </c:pt>
                <c:pt idx="30">
                  <c:v>20.390624999999996</c:v>
                </c:pt>
                <c:pt idx="31">
                  <c:v>22.628124999999997</c:v>
                </c:pt>
                <c:pt idx="32">
                  <c:v>24.106249999999999</c:v>
                </c:pt>
                <c:pt idx="33">
                  <c:v>26.768125000000005</c:v>
                </c:pt>
                <c:pt idx="34">
                  <c:v>28.3675</c:v>
                </c:pt>
                <c:pt idx="35">
                  <c:v>21.992499999999993</c:v>
                </c:pt>
                <c:pt idx="36">
                  <c:v>22.573125000000001</c:v>
                </c:pt>
                <c:pt idx="37">
                  <c:v>24.893124999999998</c:v>
                </c:pt>
                <c:pt idx="38">
                  <c:v>28.85</c:v>
                </c:pt>
                <c:pt idx="39">
                  <c:v>31.406249999999996</c:v>
                </c:pt>
                <c:pt idx="40">
                  <c:v>25.19</c:v>
                </c:pt>
                <c:pt idx="41">
                  <c:v>22.877499999999994</c:v>
                </c:pt>
                <c:pt idx="42">
                  <c:v>24.635625000000001</c:v>
                </c:pt>
                <c:pt idx="43">
                  <c:v>23.748666666666665</c:v>
                </c:pt>
                <c:pt idx="44">
                  <c:v>26.313750000000006</c:v>
                </c:pt>
                <c:pt idx="45">
                  <c:v>27.036250000000003</c:v>
                </c:pt>
                <c:pt idx="46">
                  <c:v>20.993333333333332</c:v>
                </c:pt>
                <c:pt idx="47">
                  <c:v>21.400666666666666</c:v>
                </c:pt>
                <c:pt idx="48">
                  <c:v>22.864000000000001</c:v>
                </c:pt>
                <c:pt idx="49">
                  <c:v>23.381874999999997</c:v>
                </c:pt>
                <c:pt idx="50">
                  <c:v>24.803999999999998</c:v>
                </c:pt>
                <c:pt idx="51">
                  <c:v>25.886000000000003</c:v>
                </c:pt>
                <c:pt idx="52">
                  <c:v>22.261333333333329</c:v>
                </c:pt>
                <c:pt idx="53">
                  <c:v>25.611333333333334</c:v>
                </c:pt>
                <c:pt idx="54">
                  <c:v>29.231333333333335</c:v>
                </c:pt>
                <c:pt idx="55">
                  <c:v>31.355333333333327</c:v>
                </c:pt>
                <c:pt idx="56">
                  <c:v>22.262</c:v>
                </c:pt>
                <c:pt idx="57">
                  <c:v>21.292666666666666</c:v>
                </c:pt>
                <c:pt idx="58">
                  <c:v>22.896666666666665</c:v>
                </c:pt>
                <c:pt idx="59">
                  <c:v>24.937333333333331</c:v>
                </c:pt>
                <c:pt idx="60">
                  <c:v>26.347333333333335</c:v>
                </c:pt>
                <c:pt idx="61">
                  <c:v>26.346000000000004</c:v>
                </c:pt>
                <c:pt idx="62">
                  <c:v>26.016666666666662</c:v>
                </c:pt>
                <c:pt idx="63">
                  <c:v>26.580000000000002</c:v>
                </c:pt>
                <c:pt idx="64">
                  <c:v>25.879285714285711</c:v>
                </c:pt>
                <c:pt idx="65">
                  <c:v>25.114285714285721</c:v>
                </c:pt>
                <c:pt idx="66">
                  <c:v>19.707142857142852</c:v>
                </c:pt>
                <c:pt idx="67">
                  <c:v>23.548571428571428</c:v>
                </c:pt>
                <c:pt idx="68">
                  <c:v>22.682142857142857</c:v>
                </c:pt>
                <c:pt idx="69">
                  <c:v>21.320000000000004</c:v>
                </c:pt>
                <c:pt idx="70">
                  <c:v>22.182142857142853</c:v>
                </c:pt>
                <c:pt idx="71">
                  <c:v>20.886428571428571</c:v>
                </c:pt>
                <c:pt idx="72">
                  <c:v>22.183571428571433</c:v>
                </c:pt>
                <c:pt idx="73">
                  <c:v>23.702857142857145</c:v>
                </c:pt>
                <c:pt idx="74">
                  <c:v>24.294999999999995</c:v>
                </c:pt>
                <c:pt idx="75">
                  <c:v>26.696428571428573</c:v>
                </c:pt>
                <c:pt idx="76">
                  <c:v>26.995000000000001</c:v>
                </c:pt>
                <c:pt idx="77">
                  <c:v>21.67071428571429</c:v>
                </c:pt>
                <c:pt idx="78">
                  <c:v>21.670769230769231</c:v>
                </c:pt>
                <c:pt idx="79">
                  <c:v>22.118571428571432</c:v>
                </c:pt>
                <c:pt idx="80">
                  <c:v>23.936428571428571</c:v>
                </c:pt>
                <c:pt idx="81">
                  <c:v>25.185714285714287</c:v>
                </c:pt>
                <c:pt idx="82">
                  <c:v>23.222307692307691</c:v>
                </c:pt>
                <c:pt idx="83">
                  <c:v>21.662142857142857</c:v>
                </c:pt>
                <c:pt idx="84">
                  <c:v>22.22</c:v>
                </c:pt>
                <c:pt idx="85">
                  <c:v>18.448461538461537</c:v>
                </c:pt>
                <c:pt idx="86">
                  <c:v>21.810714285714283</c:v>
                </c:pt>
                <c:pt idx="87">
                  <c:v>24.074999999999999</c:v>
                </c:pt>
                <c:pt idx="88">
                  <c:v>24.678461538461537</c:v>
                </c:pt>
                <c:pt idx="148">
                  <c:v>8.0080000000000009</c:v>
                </c:pt>
                <c:pt idx="149">
                  <c:v>7.8122222222222222</c:v>
                </c:pt>
                <c:pt idx="150">
                  <c:v>11.809000000000001</c:v>
                </c:pt>
                <c:pt idx="151">
                  <c:v>14.01333333333333</c:v>
                </c:pt>
                <c:pt idx="152">
                  <c:v>12.284444444444444</c:v>
                </c:pt>
                <c:pt idx="153">
                  <c:v>8.7110000000000003</c:v>
                </c:pt>
                <c:pt idx="154">
                  <c:v>6.5999999999999988</c:v>
                </c:pt>
                <c:pt idx="155">
                  <c:v>4.7377777777777768</c:v>
                </c:pt>
                <c:pt idx="156">
                  <c:v>7.6820000000000004</c:v>
                </c:pt>
                <c:pt idx="157">
                  <c:v>8.3933333333333344</c:v>
                </c:pt>
                <c:pt idx="158">
                  <c:v>11.634444444444444</c:v>
                </c:pt>
                <c:pt idx="159">
                  <c:v>10.652222222222223</c:v>
                </c:pt>
                <c:pt idx="160">
                  <c:v>10.81111111111111</c:v>
                </c:pt>
                <c:pt idx="161">
                  <c:v>8.517777777777777</c:v>
                </c:pt>
                <c:pt idx="162">
                  <c:v>7.4837500000000006</c:v>
                </c:pt>
                <c:pt idx="163">
                  <c:v>7.2574999999999994</c:v>
                </c:pt>
                <c:pt idx="164">
                  <c:v>6.83</c:v>
                </c:pt>
                <c:pt idx="165">
                  <c:v>5.463750000000001</c:v>
                </c:pt>
                <c:pt idx="166">
                  <c:v>6.4511111111111106</c:v>
                </c:pt>
                <c:pt idx="167">
                  <c:v>8.9825000000000017</c:v>
                </c:pt>
                <c:pt idx="168">
                  <c:v>8.9888888888888872</c:v>
                </c:pt>
                <c:pt idx="169">
                  <c:v>4.84375</c:v>
                </c:pt>
                <c:pt idx="170">
                  <c:v>5.3174999999999999</c:v>
                </c:pt>
                <c:pt idx="171">
                  <c:v>7.9112499999999999</c:v>
                </c:pt>
                <c:pt idx="172">
                  <c:v>6.2825000000000006</c:v>
                </c:pt>
                <c:pt idx="173">
                  <c:v>5.7887500000000003</c:v>
                </c:pt>
                <c:pt idx="174">
                  <c:v>3.585</c:v>
                </c:pt>
                <c:pt idx="175">
                  <c:v>2.8687499999999999</c:v>
                </c:pt>
                <c:pt idx="176">
                  <c:v>2.2787500000000001</c:v>
                </c:pt>
                <c:pt idx="177">
                  <c:v>0.93625000000000003</c:v>
                </c:pt>
                <c:pt idx="178">
                  <c:v>3.5950000000000002</c:v>
                </c:pt>
                <c:pt idx="179">
                  <c:v>2.0062500000000001</c:v>
                </c:pt>
                <c:pt idx="180">
                  <c:v>1.66625</c:v>
                </c:pt>
                <c:pt idx="181">
                  <c:v>2.125</c:v>
                </c:pt>
                <c:pt idx="182">
                  <c:v>0.16625000000000001</c:v>
                </c:pt>
                <c:pt idx="183">
                  <c:v>0.65749999999999997</c:v>
                </c:pt>
                <c:pt idx="184">
                  <c:v>-1.17625</c:v>
                </c:pt>
                <c:pt idx="185">
                  <c:v>-3.37</c:v>
                </c:pt>
                <c:pt idx="186">
                  <c:v>-2.44625</c:v>
                </c:pt>
                <c:pt idx="187">
                  <c:v>-1.5362499999999999</c:v>
                </c:pt>
                <c:pt idx="188">
                  <c:v>-1.8812500000000001</c:v>
                </c:pt>
                <c:pt idx="189">
                  <c:v>-2.0912500000000001</c:v>
                </c:pt>
                <c:pt idx="190">
                  <c:v>-4.5512499999999996</c:v>
                </c:pt>
                <c:pt idx="191">
                  <c:v>-6.1225000000000005</c:v>
                </c:pt>
                <c:pt idx="192">
                  <c:v>9.4137500000000003</c:v>
                </c:pt>
                <c:pt idx="193">
                  <c:v>12.565714285714288</c:v>
                </c:pt>
                <c:pt idx="194">
                  <c:v>10.33375</c:v>
                </c:pt>
                <c:pt idx="195">
                  <c:v>9.9524999999999988</c:v>
                </c:pt>
                <c:pt idx="196">
                  <c:v>12.182500000000001</c:v>
                </c:pt>
                <c:pt idx="197">
                  <c:v>10.088750000000001</c:v>
                </c:pt>
                <c:pt idx="198">
                  <c:v>11.282499999999999</c:v>
                </c:pt>
                <c:pt idx="199">
                  <c:v>10.05875</c:v>
                </c:pt>
                <c:pt idx="200">
                  <c:v>4.9999999999999991</c:v>
                </c:pt>
                <c:pt idx="201">
                  <c:v>7.6250000000000018</c:v>
                </c:pt>
                <c:pt idx="202">
                  <c:v>9.5424999999999986</c:v>
                </c:pt>
                <c:pt idx="203">
                  <c:v>7.3737500000000002</c:v>
                </c:pt>
                <c:pt idx="204">
                  <c:v>14.33625</c:v>
                </c:pt>
                <c:pt idx="205">
                  <c:v>12.94375</c:v>
                </c:pt>
                <c:pt idx="206">
                  <c:v>10.4725</c:v>
                </c:pt>
                <c:pt idx="207">
                  <c:v>6.2866666666666671</c:v>
                </c:pt>
                <c:pt idx="208">
                  <c:v>8.2387499999999996</c:v>
                </c:pt>
                <c:pt idx="209">
                  <c:v>10.425000000000001</c:v>
                </c:pt>
                <c:pt idx="210">
                  <c:v>9.1449999999999996</c:v>
                </c:pt>
                <c:pt idx="211">
                  <c:v>9.7966666666666669</c:v>
                </c:pt>
                <c:pt idx="212">
                  <c:v>8.3549999999999986</c:v>
                </c:pt>
                <c:pt idx="213">
                  <c:v>5.7766666666666673</c:v>
                </c:pt>
                <c:pt idx="214">
                  <c:v>4.9187500000000002</c:v>
                </c:pt>
                <c:pt idx="215">
                  <c:v>8.9674999999999994</c:v>
                </c:pt>
                <c:pt idx="216">
                  <c:v>8.0425000000000004</c:v>
                </c:pt>
                <c:pt idx="217">
                  <c:v>7.815555555555556</c:v>
                </c:pt>
                <c:pt idx="218">
                  <c:v>8.3687500000000004</c:v>
                </c:pt>
                <c:pt idx="219">
                  <c:v>4.8937499999999998</c:v>
                </c:pt>
                <c:pt idx="220">
                  <c:v>4.0714285714285721</c:v>
                </c:pt>
                <c:pt idx="221">
                  <c:v>2.0762499999999999</c:v>
                </c:pt>
                <c:pt idx="222">
                  <c:v>0.7155555555555555</c:v>
                </c:pt>
                <c:pt idx="223">
                  <c:v>0.99333333333333329</c:v>
                </c:pt>
                <c:pt idx="224">
                  <c:v>0.58888888888888891</c:v>
                </c:pt>
                <c:pt idx="225">
                  <c:v>-0.60444444444444434</c:v>
                </c:pt>
                <c:pt idx="226">
                  <c:v>9.9999999999999881E-3</c:v>
                </c:pt>
                <c:pt idx="227">
                  <c:v>0.63375000000000004</c:v>
                </c:pt>
                <c:pt idx="228">
                  <c:v>1.6122222222222224</c:v>
                </c:pt>
                <c:pt idx="229">
                  <c:v>0.57125000000000004</c:v>
                </c:pt>
                <c:pt idx="230">
                  <c:v>-1.0411111111111111</c:v>
                </c:pt>
                <c:pt idx="231">
                  <c:v>0.66888888888888887</c:v>
                </c:pt>
                <c:pt idx="232">
                  <c:v>1.597777777777778</c:v>
                </c:pt>
                <c:pt idx="233">
                  <c:v>0.6130000000000001</c:v>
                </c:pt>
                <c:pt idx="234">
                  <c:v>1.4937499999999999</c:v>
                </c:pt>
                <c:pt idx="235">
                  <c:v>3.8355555555555561</c:v>
                </c:pt>
                <c:pt idx="236">
                  <c:v>5.3666666666666671</c:v>
                </c:pt>
                <c:pt idx="237">
                  <c:v>5.5755555555555567</c:v>
                </c:pt>
                <c:pt idx="238">
                  <c:v>5.9955555555555557</c:v>
                </c:pt>
                <c:pt idx="239">
                  <c:v>8.1677777777777774</c:v>
                </c:pt>
                <c:pt idx="240">
                  <c:v>5.931111111111111</c:v>
                </c:pt>
                <c:pt idx="241">
                  <c:v>3.7255555555555557</c:v>
                </c:pt>
                <c:pt idx="242">
                  <c:v>1.3720000000000001</c:v>
                </c:pt>
                <c:pt idx="243">
                  <c:v>2.056</c:v>
                </c:pt>
                <c:pt idx="244">
                  <c:v>1.0940000000000001</c:v>
                </c:pt>
                <c:pt idx="245">
                  <c:v>2.0636363636363639</c:v>
                </c:pt>
                <c:pt idx="246">
                  <c:v>4.2649999999999997</c:v>
                </c:pt>
                <c:pt idx="247">
                  <c:v>7.8163636363636364</c:v>
                </c:pt>
                <c:pt idx="248">
                  <c:v>2.8290909090909087</c:v>
                </c:pt>
                <c:pt idx="249">
                  <c:v>2.3781818181818184</c:v>
                </c:pt>
                <c:pt idx="250">
                  <c:v>5.9630000000000001</c:v>
                </c:pt>
                <c:pt idx="251">
                  <c:v>9.0650000000000013</c:v>
                </c:pt>
                <c:pt idx="252">
                  <c:v>9.9499999999999993</c:v>
                </c:pt>
                <c:pt idx="253">
                  <c:v>10.895999999999999</c:v>
                </c:pt>
                <c:pt idx="254">
                  <c:v>8.4929999999999986</c:v>
                </c:pt>
                <c:pt idx="255">
                  <c:v>10.037272727272727</c:v>
                </c:pt>
                <c:pt idx="256">
                  <c:v>10.682727272727274</c:v>
                </c:pt>
                <c:pt idx="257">
                  <c:v>9.4839999999999982</c:v>
                </c:pt>
                <c:pt idx="258">
                  <c:v>8.14</c:v>
                </c:pt>
                <c:pt idx="259">
                  <c:v>6.9779999999999998</c:v>
                </c:pt>
                <c:pt idx="260">
                  <c:v>4.3781818181818188</c:v>
                </c:pt>
                <c:pt idx="261">
                  <c:v>0.41909090909090913</c:v>
                </c:pt>
                <c:pt idx="262">
                  <c:v>1.8763636363636365</c:v>
                </c:pt>
                <c:pt idx="263">
                  <c:v>0.11636363636363635</c:v>
                </c:pt>
                <c:pt idx="264">
                  <c:v>3.3809090909090909</c:v>
                </c:pt>
                <c:pt idx="265">
                  <c:v>4.0745454545454551</c:v>
                </c:pt>
                <c:pt idx="266">
                  <c:v>5.6509090909090922</c:v>
                </c:pt>
                <c:pt idx="267">
                  <c:v>2.2490909090909095</c:v>
                </c:pt>
                <c:pt idx="268">
                  <c:v>3.5054545454545458</c:v>
                </c:pt>
                <c:pt idx="269">
                  <c:v>2.3336363636363631</c:v>
                </c:pt>
                <c:pt idx="270">
                  <c:v>4.2300000000000004</c:v>
                </c:pt>
                <c:pt idx="271">
                  <c:v>6.9154545454545433</c:v>
                </c:pt>
                <c:pt idx="272">
                  <c:v>10.774545454545454</c:v>
                </c:pt>
                <c:pt idx="273">
                  <c:v>7.0849999999999991</c:v>
                </c:pt>
                <c:pt idx="274">
                  <c:v>3.2366666666666664</c:v>
                </c:pt>
                <c:pt idx="275">
                  <c:v>9.9872727272727264</c:v>
                </c:pt>
                <c:pt idx="276">
                  <c:v>14.530909090909091</c:v>
                </c:pt>
                <c:pt idx="277">
                  <c:v>7.6750000000000007</c:v>
                </c:pt>
                <c:pt idx="278">
                  <c:v>4.4375</c:v>
                </c:pt>
                <c:pt idx="279">
                  <c:v>8.2333333333333343</c:v>
                </c:pt>
                <c:pt idx="280">
                  <c:v>12.515833333333333</c:v>
                </c:pt>
                <c:pt idx="281">
                  <c:v>12.857500000000002</c:v>
                </c:pt>
                <c:pt idx="282">
                  <c:v>9.6274999999999995</c:v>
                </c:pt>
                <c:pt idx="283">
                  <c:v>8.4250000000000007</c:v>
                </c:pt>
                <c:pt idx="284">
                  <c:v>10.689166666666667</c:v>
                </c:pt>
                <c:pt idx="285">
                  <c:v>13.303333333333333</c:v>
                </c:pt>
                <c:pt idx="286">
                  <c:v>11.503333333333332</c:v>
                </c:pt>
                <c:pt idx="287">
                  <c:v>12.593333333333332</c:v>
                </c:pt>
                <c:pt idx="288">
                  <c:v>9.7474999999999987</c:v>
                </c:pt>
                <c:pt idx="289">
                  <c:v>8.2350000000000012</c:v>
                </c:pt>
                <c:pt idx="290">
                  <c:v>4.6630769230769227</c:v>
                </c:pt>
                <c:pt idx="291">
                  <c:v>6.0750000000000002</c:v>
                </c:pt>
                <c:pt idx="292">
                  <c:v>13.543333333333335</c:v>
                </c:pt>
                <c:pt idx="293">
                  <c:v>13.5875</c:v>
                </c:pt>
                <c:pt idx="294">
                  <c:v>11.166666666666664</c:v>
                </c:pt>
                <c:pt idx="295">
                  <c:v>8.5984615384615388</c:v>
                </c:pt>
                <c:pt idx="296">
                  <c:v>7.8599999999999994</c:v>
                </c:pt>
                <c:pt idx="297">
                  <c:v>5.7761538461538464</c:v>
                </c:pt>
                <c:pt idx="298">
                  <c:v>4.7769230769230768</c:v>
                </c:pt>
                <c:pt idx="299">
                  <c:v>6.5692307692307699</c:v>
                </c:pt>
                <c:pt idx="300">
                  <c:v>7.6928571428571422</c:v>
                </c:pt>
                <c:pt idx="301">
                  <c:v>9.2808333333333337</c:v>
                </c:pt>
                <c:pt idx="302">
                  <c:v>9.7238461538461536</c:v>
                </c:pt>
                <c:pt idx="303">
                  <c:v>10.432857142857143</c:v>
                </c:pt>
                <c:pt idx="304">
                  <c:v>12.289285714285715</c:v>
                </c:pt>
                <c:pt idx="305">
                  <c:v>10.048461538461538</c:v>
                </c:pt>
                <c:pt idx="306">
                  <c:v>10.422307692307694</c:v>
                </c:pt>
                <c:pt idx="307">
                  <c:v>8.5585714285714296</c:v>
                </c:pt>
                <c:pt idx="308">
                  <c:v>9.2085714285714282</c:v>
                </c:pt>
                <c:pt idx="309">
                  <c:v>11.674999999999999</c:v>
                </c:pt>
                <c:pt idx="310">
                  <c:v>9.4471428571428593</c:v>
                </c:pt>
                <c:pt idx="311">
                  <c:v>10.863076923076921</c:v>
                </c:pt>
                <c:pt idx="312">
                  <c:v>9.2042857142857155</c:v>
                </c:pt>
                <c:pt idx="313">
                  <c:v>10.723571428571429</c:v>
                </c:pt>
                <c:pt idx="314">
                  <c:v>7.6000000000000005</c:v>
                </c:pt>
                <c:pt idx="315">
                  <c:v>10.666428571428572</c:v>
                </c:pt>
                <c:pt idx="316">
                  <c:v>13.795714285714283</c:v>
                </c:pt>
                <c:pt idx="317">
                  <c:v>12.209999999999999</c:v>
                </c:pt>
                <c:pt idx="318">
                  <c:v>9.4235714285714298</c:v>
                </c:pt>
                <c:pt idx="319">
                  <c:v>7.757142857142858</c:v>
                </c:pt>
                <c:pt idx="320">
                  <c:v>8.9649999999999999</c:v>
                </c:pt>
                <c:pt idx="321">
                  <c:v>13.116428571428569</c:v>
                </c:pt>
                <c:pt idx="322">
                  <c:v>15.818571428571428</c:v>
                </c:pt>
                <c:pt idx="323">
                  <c:v>11.269285714285713</c:v>
                </c:pt>
                <c:pt idx="324">
                  <c:v>13.081428571428571</c:v>
                </c:pt>
                <c:pt idx="325">
                  <c:v>13.342857142857143</c:v>
                </c:pt>
                <c:pt idx="326">
                  <c:v>12.971428571428572</c:v>
                </c:pt>
                <c:pt idx="327">
                  <c:v>13.902142857142858</c:v>
                </c:pt>
                <c:pt idx="328">
                  <c:v>17.941428571428574</c:v>
                </c:pt>
                <c:pt idx="329">
                  <c:v>15.765714285714287</c:v>
                </c:pt>
                <c:pt idx="330">
                  <c:v>16.350714285714286</c:v>
                </c:pt>
                <c:pt idx="331">
                  <c:v>15.507333333333332</c:v>
                </c:pt>
                <c:pt idx="332">
                  <c:v>15.864285714285716</c:v>
                </c:pt>
                <c:pt idx="333">
                  <c:v>15.092142857142861</c:v>
                </c:pt>
                <c:pt idx="334">
                  <c:v>12.349333333333332</c:v>
                </c:pt>
                <c:pt idx="335">
                  <c:v>12.814285714285717</c:v>
                </c:pt>
                <c:pt idx="336">
                  <c:v>12.859999999999998</c:v>
                </c:pt>
                <c:pt idx="337">
                  <c:v>15.119999999999997</c:v>
                </c:pt>
                <c:pt idx="338">
                  <c:v>15.508666666666667</c:v>
                </c:pt>
                <c:pt idx="339">
                  <c:v>14.19125</c:v>
                </c:pt>
                <c:pt idx="340">
                  <c:v>10.92933333333333</c:v>
                </c:pt>
                <c:pt idx="341">
                  <c:v>11.20875</c:v>
                </c:pt>
                <c:pt idx="342">
                  <c:v>12.89</c:v>
                </c:pt>
                <c:pt idx="343">
                  <c:v>13.946250000000001</c:v>
                </c:pt>
                <c:pt idx="344">
                  <c:v>17.026666666666664</c:v>
                </c:pt>
                <c:pt idx="345">
                  <c:v>19.291874999999997</c:v>
                </c:pt>
                <c:pt idx="346">
                  <c:v>20.06625</c:v>
                </c:pt>
                <c:pt idx="347">
                  <c:v>15.946874999999999</c:v>
                </c:pt>
                <c:pt idx="348">
                  <c:v>13.785624999999998</c:v>
                </c:pt>
                <c:pt idx="349">
                  <c:v>16.151875</c:v>
                </c:pt>
                <c:pt idx="350">
                  <c:v>18.121874999999999</c:v>
                </c:pt>
                <c:pt idx="351">
                  <c:v>18.442500000000003</c:v>
                </c:pt>
                <c:pt idx="352">
                  <c:v>20.114375000000003</c:v>
                </c:pt>
                <c:pt idx="353">
                  <c:v>20.425624999999997</c:v>
                </c:pt>
                <c:pt idx="354">
                  <c:v>18.830625000000001</c:v>
                </c:pt>
                <c:pt idx="355">
                  <c:v>20.254375</c:v>
                </c:pt>
                <c:pt idx="356">
                  <c:v>22.2575</c:v>
                </c:pt>
                <c:pt idx="357">
                  <c:v>18.388750000000002</c:v>
                </c:pt>
                <c:pt idx="358">
                  <c:v>19.704374999999999</c:v>
                </c:pt>
                <c:pt idx="359">
                  <c:v>20.456875</c:v>
                </c:pt>
                <c:pt idx="360">
                  <c:v>21.188124999999996</c:v>
                </c:pt>
                <c:pt idx="361">
                  <c:v>21.996874999999996</c:v>
                </c:pt>
                <c:pt idx="362">
                  <c:v>21.663125000000001</c:v>
                </c:pt>
                <c:pt idx="363">
                  <c:v>22.810624999999998</c:v>
                </c:pt>
                <c:pt idx="364">
                  <c:v>23.497499999999999</c:v>
                </c:pt>
                <c:pt idx="365">
                  <c:v>24.214375</c:v>
                </c:pt>
                <c:pt idx="366">
                  <c:v>25.114999999999998</c:v>
                </c:pt>
                <c:pt idx="367">
                  <c:v>24.350625000000004</c:v>
                </c:pt>
                <c:pt idx="368">
                  <c:v>22.623750000000001</c:v>
                </c:pt>
                <c:pt idx="369">
                  <c:v>22.749375000000001</c:v>
                </c:pt>
                <c:pt idx="370">
                  <c:v>22.410000000000004</c:v>
                </c:pt>
                <c:pt idx="371">
                  <c:v>22.869375000000002</c:v>
                </c:pt>
                <c:pt idx="372">
                  <c:v>24.134375000000002</c:v>
                </c:pt>
                <c:pt idx="373">
                  <c:v>23.528124999999999</c:v>
                </c:pt>
                <c:pt idx="374">
                  <c:v>22.14</c:v>
                </c:pt>
                <c:pt idx="375">
                  <c:v>24.740625000000005</c:v>
                </c:pt>
                <c:pt idx="376">
                  <c:v>24.37875</c:v>
                </c:pt>
                <c:pt idx="377">
                  <c:v>23.529374999999998</c:v>
                </c:pt>
                <c:pt idx="378">
                  <c:v>22.708124999999999</c:v>
                </c:pt>
                <c:pt idx="379">
                  <c:v>25.431250000000002</c:v>
                </c:pt>
                <c:pt idx="380">
                  <c:v>27.058125</c:v>
                </c:pt>
                <c:pt idx="381">
                  <c:v>22.473125</c:v>
                </c:pt>
                <c:pt idx="382">
                  <c:v>20.431250000000006</c:v>
                </c:pt>
                <c:pt idx="383">
                  <c:v>22.001874999999998</c:v>
                </c:pt>
                <c:pt idx="384">
                  <c:v>23.768125000000005</c:v>
                </c:pt>
                <c:pt idx="385">
                  <c:v>20.916</c:v>
                </c:pt>
                <c:pt idx="386">
                  <c:v>17.576000000000001</c:v>
                </c:pt>
                <c:pt idx="387">
                  <c:v>19.559375000000003</c:v>
                </c:pt>
                <c:pt idx="388">
                  <c:v>17.53875</c:v>
                </c:pt>
                <c:pt idx="389">
                  <c:v>19.645625000000003</c:v>
                </c:pt>
                <c:pt idx="390">
                  <c:v>17.598749999999999</c:v>
                </c:pt>
                <c:pt idx="391">
                  <c:v>21.214999999999996</c:v>
                </c:pt>
                <c:pt idx="392">
                  <c:v>25.271250000000002</c:v>
                </c:pt>
                <c:pt idx="393">
                  <c:v>28.207500000000003</c:v>
                </c:pt>
                <c:pt idx="394">
                  <c:v>28.614375000000003</c:v>
                </c:pt>
                <c:pt idx="395">
                  <c:v>25.551249999999996</c:v>
                </c:pt>
                <c:pt idx="396">
                  <c:v>26.230625</c:v>
                </c:pt>
                <c:pt idx="397">
                  <c:v>21.548125000000002</c:v>
                </c:pt>
                <c:pt idx="398">
                  <c:v>20.995000000000001</c:v>
                </c:pt>
                <c:pt idx="399">
                  <c:v>24.320625</c:v>
                </c:pt>
                <c:pt idx="400">
                  <c:v>21.390000000000004</c:v>
                </c:pt>
                <c:pt idx="401">
                  <c:v>20.398124999999997</c:v>
                </c:pt>
                <c:pt idx="402">
                  <c:v>21.590624999999999</c:v>
                </c:pt>
                <c:pt idx="403">
                  <c:v>23.156249999999996</c:v>
                </c:pt>
                <c:pt idx="404">
                  <c:v>23.355625</c:v>
                </c:pt>
                <c:pt idx="405">
                  <c:v>21.210625</c:v>
                </c:pt>
                <c:pt idx="406">
                  <c:v>18.920000000000002</c:v>
                </c:pt>
                <c:pt idx="407">
                  <c:v>20.911875000000002</c:v>
                </c:pt>
                <c:pt idx="408">
                  <c:v>22.195000000000004</c:v>
                </c:pt>
                <c:pt idx="409">
                  <c:v>19.514666666666667</c:v>
                </c:pt>
                <c:pt idx="410">
                  <c:v>15.04066666666667</c:v>
                </c:pt>
                <c:pt idx="411">
                  <c:v>17.002666666666666</c:v>
                </c:pt>
                <c:pt idx="412">
                  <c:v>18.887999999999998</c:v>
                </c:pt>
                <c:pt idx="413">
                  <c:v>18.660666666666664</c:v>
                </c:pt>
                <c:pt idx="414">
                  <c:v>22.506428571428575</c:v>
                </c:pt>
                <c:pt idx="415">
                  <c:v>18.745333333333335</c:v>
                </c:pt>
                <c:pt idx="416">
                  <c:v>19.00357142857143</c:v>
                </c:pt>
                <c:pt idx="417">
                  <c:v>18.559333333333335</c:v>
                </c:pt>
                <c:pt idx="418">
                  <c:v>18.326666666666664</c:v>
                </c:pt>
                <c:pt idx="419">
                  <c:v>16.450714285714287</c:v>
                </c:pt>
                <c:pt idx="420">
                  <c:v>16.862666666666662</c:v>
                </c:pt>
                <c:pt idx="421">
                  <c:v>16.553999999999998</c:v>
                </c:pt>
                <c:pt idx="422">
                  <c:v>13.880666666666665</c:v>
                </c:pt>
                <c:pt idx="423">
                  <c:v>16.107142857142858</c:v>
                </c:pt>
                <c:pt idx="424">
                  <c:v>17.96</c:v>
                </c:pt>
                <c:pt idx="425">
                  <c:v>19.041333333333338</c:v>
                </c:pt>
                <c:pt idx="426">
                  <c:v>21.702142857142857</c:v>
                </c:pt>
                <c:pt idx="427">
                  <c:v>25.381428571428575</c:v>
                </c:pt>
                <c:pt idx="428">
                  <c:v>20.930714285714288</c:v>
                </c:pt>
                <c:pt idx="429">
                  <c:v>22.559285714285718</c:v>
                </c:pt>
                <c:pt idx="430">
                  <c:v>21.01857142857143</c:v>
                </c:pt>
                <c:pt idx="431">
                  <c:v>20.810769230769228</c:v>
                </c:pt>
                <c:pt idx="432">
                  <c:v>21.60857142857143</c:v>
                </c:pt>
                <c:pt idx="433">
                  <c:v>20.897857142857145</c:v>
                </c:pt>
                <c:pt idx="434">
                  <c:v>25.324285714285715</c:v>
                </c:pt>
                <c:pt idx="435">
                  <c:v>26.280714285714289</c:v>
                </c:pt>
                <c:pt idx="436">
                  <c:v>26.37857142857143</c:v>
                </c:pt>
                <c:pt idx="437">
                  <c:v>26.881428571428565</c:v>
                </c:pt>
                <c:pt idx="438">
                  <c:v>25.22214285714286</c:v>
                </c:pt>
                <c:pt idx="439">
                  <c:v>24.595714285714287</c:v>
                </c:pt>
                <c:pt idx="440">
                  <c:v>23.476153846153849</c:v>
                </c:pt>
                <c:pt idx="441">
                  <c:v>23.082307692307698</c:v>
                </c:pt>
                <c:pt idx="442">
                  <c:v>18.845000000000002</c:v>
                </c:pt>
                <c:pt idx="443">
                  <c:v>17.232142857142854</c:v>
                </c:pt>
                <c:pt idx="444">
                  <c:v>15.306428571428571</c:v>
                </c:pt>
                <c:pt idx="445">
                  <c:v>16.478461538461538</c:v>
                </c:pt>
                <c:pt idx="446">
                  <c:v>15.550714285714287</c:v>
                </c:pt>
                <c:pt idx="447">
                  <c:v>15.149230769230769</c:v>
                </c:pt>
                <c:pt idx="448">
                  <c:v>18.830000000000002</c:v>
                </c:pt>
                <c:pt idx="449">
                  <c:v>22.636428571428571</c:v>
                </c:pt>
                <c:pt idx="450">
                  <c:v>22.303571428571427</c:v>
                </c:pt>
                <c:pt idx="451">
                  <c:v>22.664999999999999</c:v>
                </c:pt>
              </c:numCache>
            </c:numRef>
          </c:val>
          <c:smooth val="0"/>
          <c:extLst xmlns:c16r2="http://schemas.microsoft.com/office/drawing/2015/06/chart">
            <c:ext xmlns:c16="http://schemas.microsoft.com/office/drawing/2014/chart" uri="{C3380CC4-5D6E-409C-BE32-E72D297353CC}">
              <c16:uniqueId val="{00000001-70D6-4712-B7D4-B7B164C73D58}"/>
            </c:ext>
          </c:extLst>
        </c:ser>
        <c:dLbls>
          <c:showLegendKey val="0"/>
          <c:showVal val="0"/>
          <c:showCatName val="0"/>
          <c:showSerName val="0"/>
          <c:showPercent val="0"/>
          <c:showBubbleSize val="0"/>
        </c:dLbls>
        <c:marker val="1"/>
        <c:smooth val="0"/>
        <c:axId val="474176512"/>
        <c:axId val="315208768"/>
      </c:lineChart>
      <c:dateAx>
        <c:axId val="474173440"/>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15204736"/>
        <c:crosses val="autoZero"/>
        <c:auto val="1"/>
        <c:lblOffset val="100"/>
        <c:baseTimeUnit val="days"/>
      </c:dateAx>
      <c:valAx>
        <c:axId val="31520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74173440"/>
        <c:crosses val="autoZero"/>
        <c:crossBetween val="between"/>
      </c:valAx>
      <c:valAx>
        <c:axId val="315208768"/>
        <c:scaling>
          <c:orientation val="minMax"/>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474176512"/>
        <c:crosses val="max"/>
        <c:crossBetween val="between"/>
      </c:valAx>
      <c:dateAx>
        <c:axId val="474176512"/>
        <c:scaling>
          <c:orientation val="minMax"/>
        </c:scaling>
        <c:delete val="1"/>
        <c:axPos val="b"/>
        <c:numFmt formatCode="m/d/yyyy" sourceLinked="1"/>
        <c:majorTickMark val="out"/>
        <c:minorTickMark val="none"/>
        <c:tickLblPos val="nextTo"/>
        <c:crossAx val="315208768"/>
        <c:crosses val="autoZero"/>
        <c:auto val="1"/>
        <c:lblOffset val="100"/>
        <c:baseTimeUnit val="days"/>
      </c:dateAx>
      <c:spPr>
        <a:noFill/>
        <a:ln>
          <a:noFill/>
        </a:ln>
        <a:effectLst/>
      </c:spPr>
    </c:plotArea>
    <c:plotVisOnly val="1"/>
    <c:dispBlanksAs val="gap"/>
    <c:showDLblsOverMax val="0"/>
  </c:chart>
  <c:spPr>
    <a:noFill/>
    <a:ln w="9525" cap="flat" cmpd="sng" algn="ctr">
      <a:noFill/>
      <a:round/>
    </a:ln>
    <a:effectLst/>
  </c:spPr>
  <c:txPr>
    <a:bodyPr/>
    <a:lstStyle/>
    <a:p>
      <a:pPr>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'Jours contrastés'!$H$1</c:f>
              <c:strCache>
                <c:ptCount val="1"/>
                <c:pt idx="0">
                  <c:v>T° (°C) Quincey Champ</c:v>
                </c:pt>
              </c:strCache>
            </c:strRef>
          </c:tx>
          <c:spPr>
            <a:ln w="19050" cap="rnd">
              <a:noFill/>
              <a:round/>
            </a:ln>
            <a:effectLst/>
          </c:spPr>
          <c:marker>
            <c:symbol val="circle"/>
            <c:size val="5"/>
            <c:spPr>
              <a:solidFill>
                <a:schemeClr val="accent1"/>
              </a:solidFill>
              <a:ln w="9525">
                <a:solidFill>
                  <a:schemeClr val="accent1"/>
                </a:solidFill>
              </a:ln>
              <a:effectLst/>
            </c:spPr>
          </c:marker>
          <c:xVal>
            <c:numRef>
              <c:f>'Jours contrastés'!$G$2:$G$73</c:f>
              <c:numCache>
                <c:formatCode>d/m/yy\ h:mm;@</c:formatCode>
                <c:ptCount val="72"/>
                <c:pt idx="0">
                  <c:v>45107.9583375</c:v>
                </c:pt>
                <c:pt idx="1">
                  <c:v>45107.916670949075</c:v>
                </c:pt>
                <c:pt idx="2">
                  <c:v>45107.875004398149</c:v>
                </c:pt>
                <c:pt idx="3">
                  <c:v>45107.833337847223</c:v>
                </c:pt>
                <c:pt idx="4">
                  <c:v>45107.791671296298</c:v>
                </c:pt>
                <c:pt idx="5">
                  <c:v>45107.750004745372</c:v>
                </c:pt>
                <c:pt idx="6">
                  <c:v>45107.708338194447</c:v>
                </c:pt>
                <c:pt idx="7">
                  <c:v>45107.666671643521</c:v>
                </c:pt>
                <c:pt idx="8">
                  <c:v>45107.625005092596</c:v>
                </c:pt>
                <c:pt idx="9">
                  <c:v>45107.58333854167</c:v>
                </c:pt>
                <c:pt idx="10">
                  <c:v>45107.541671990744</c:v>
                </c:pt>
                <c:pt idx="11">
                  <c:v>45107.500005439812</c:v>
                </c:pt>
                <c:pt idx="12">
                  <c:v>45107.458338888886</c:v>
                </c:pt>
                <c:pt idx="13">
                  <c:v>45107.41667233796</c:v>
                </c:pt>
                <c:pt idx="14">
                  <c:v>45107.375005787035</c:v>
                </c:pt>
                <c:pt idx="15">
                  <c:v>45107.333339236109</c:v>
                </c:pt>
                <c:pt idx="16">
                  <c:v>45107.291672685184</c:v>
                </c:pt>
                <c:pt idx="17">
                  <c:v>45107.250006134258</c:v>
                </c:pt>
                <c:pt idx="18">
                  <c:v>45107.208339583332</c:v>
                </c:pt>
                <c:pt idx="19">
                  <c:v>45107.166673032407</c:v>
                </c:pt>
                <c:pt idx="20">
                  <c:v>45107.125006481481</c:v>
                </c:pt>
                <c:pt idx="21">
                  <c:v>45107.083339930556</c:v>
                </c:pt>
                <c:pt idx="22">
                  <c:v>45107.04167337963</c:v>
                </c:pt>
                <c:pt idx="23">
                  <c:v>45107.000006828704</c:v>
                </c:pt>
                <c:pt idx="24">
                  <c:v>45106.958340277779</c:v>
                </c:pt>
                <c:pt idx="25">
                  <c:v>45106.916673726853</c:v>
                </c:pt>
                <c:pt idx="26">
                  <c:v>45106.875007175928</c:v>
                </c:pt>
                <c:pt idx="27">
                  <c:v>45106.833340625002</c:v>
                </c:pt>
                <c:pt idx="28">
                  <c:v>45106.791674074077</c:v>
                </c:pt>
                <c:pt idx="29">
                  <c:v>45106.750007523151</c:v>
                </c:pt>
                <c:pt idx="30">
                  <c:v>45106.708340972225</c:v>
                </c:pt>
                <c:pt idx="31">
                  <c:v>45106.6666744213</c:v>
                </c:pt>
                <c:pt idx="32">
                  <c:v>45106.625007870367</c:v>
                </c:pt>
                <c:pt idx="33">
                  <c:v>45106.583341319441</c:v>
                </c:pt>
                <c:pt idx="34">
                  <c:v>45106.541674768516</c:v>
                </c:pt>
                <c:pt idx="35">
                  <c:v>45106.50000821759</c:v>
                </c:pt>
                <c:pt idx="36">
                  <c:v>45106.458341666665</c:v>
                </c:pt>
                <c:pt idx="37">
                  <c:v>45106.416675115739</c:v>
                </c:pt>
                <c:pt idx="38">
                  <c:v>45106.375008564813</c:v>
                </c:pt>
                <c:pt idx="39">
                  <c:v>45106.333342013888</c:v>
                </c:pt>
                <c:pt idx="40">
                  <c:v>45106.291675462962</c:v>
                </c:pt>
                <c:pt idx="41">
                  <c:v>45106.250008912037</c:v>
                </c:pt>
                <c:pt idx="42">
                  <c:v>45106.208342361111</c:v>
                </c:pt>
                <c:pt idx="43">
                  <c:v>45106.166675810186</c:v>
                </c:pt>
                <c:pt idx="44">
                  <c:v>45106.12500925926</c:v>
                </c:pt>
                <c:pt idx="45">
                  <c:v>45106.083342708334</c:v>
                </c:pt>
                <c:pt idx="46">
                  <c:v>45106.041676157409</c:v>
                </c:pt>
                <c:pt idx="47">
                  <c:v>45106.000009606483</c:v>
                </c:pt>
                <c:pt idx="48">
                  <c:v>45105.958343055558</c:v>
                </c:pt>
                <c:pt idx="49">
                  <c:v>45105.916676504632</c:v>
                </c:pt>
                <c:pt idx="50">
                  <c:v>45105.875009953706</c:v>
                </c:pt>
                <c:pt idx="51">
                  <c:v>45105.833343402781</c:v>
                </c:pt>
                <c:pt idx="52">
                  <c:v>45105.791676851855</c:v>
                </c:pt>
                <c:pt idx="53">
                  <c:v>45105.750010300922</c:v>
                </c:pt>
                <c:pt idx="54">
                  <c:v>45105.708343749997</c:v>
                </c:pt>
                <c:pt idx="55">
                  <c:v>45105.666677199071</c:v>
                </c:pt>
                <c:pt idx="56">
                  <c:v>45105.625010648146</c:v>
                </c:pt>
                <c:pt idx="57">
                  <c:v>45105.58334409722</c:v>
                </c:pt>
                <c:pt idx="58">
                  <c:v>45105.541677546295</c:v>
                </c:pt>
                <c:pt idx="59">
                  <c:v>45105.500010995369</c:v>
                </c:pt>
                <c:pt idx="60">
                  <c:v>45105.458344444443</c:v>
                </c:pt>
                <c:pt idx="61">
                  <c:v>45105.416677893518</c:v>
                </c:pt>
                <c:pt idx="62">
                  <c:v>45105.375011342592</c:v>
                </c:pt>
                <c:pt idx="63">
                  <c:v>45105.333344791667</c:v>
                </c:pt>
                <c:pt idx="64">
                  <c:v>45105.291678240741</c:v>
                </c:pt>
                <c:pt idx="65">
                  <c:v>45105.250011689815</c:v>
                </c:pt>
                <c:pt idx="66">
                  <c:v>45105.20834513889</c:v>
                </c:pt>
                <c:pt idx="67">
                  <c:v>45105.166678587964</c:v>
                </c:pt>
                <c:pt idx="68">
                  <c:v>45105.125012037039</c:v>
                </c:pt>
                <c:pt idx="69">
                  <c:v>45105.083345486113</c:v>
                </c:pt>
                <c:pt idx="70">
                  <c:v>45105.041678935188</c:v>
                </c:pt>
                <c:pt idx="71">
                  <c:v>45105.000012384262</c:v>
                </c:pt>
              </c:numCache>
            </c:numRef>
          </c:xVal>
          <c:yVal>
            <c:numRef>
              <c:f>'Jours contrastés'!$H$2:$H$73</c:f>
              <c:numCache>
                <c:formatCode>General</c:formatCode>
                <c:ptCount val="72"/>
                <c:pt idx="0">
                  <c:v>17.64</c:v>
                </c:pt>
                <c:pt idx="1">
                  <c:v>19.190000000000001</c:v>
                </c:pt>
                <c:pt idx="2">
                  <c:v>21.44</c:v>
                </c:pt>
                <c:pt idx="3">
                  <c:v>22.58</c:v>
                </c:pt>
                <c:pt idx="4">
                  <c:v>23.55</c:v>
                </c:pt>
                <c:pt idx="5">
                  <c:v>24.24</c:v>
                </c:pt>
                <c:pt idx="6">
                  <c:v>24.26</c:v>
                </c:pt>
                <c:pt idx="7">
                  <c:v>24.84</c:v>
                </c:pt>
                <c:pt idx="8">
                  <c:v>23.09</c:v>
                </c:pt>
                <c:pt idx="9">
                  <c:v>23.17</c:v>
                </c:pt>
                <c:pt idx="10">
                  <c:v>22.22</c:v>
                </c:pt>
                <c:pt idx="11">
                  <c:v>20.440000000000001</c:v>
                </c:pt>
                <c:pt idx="12">
                  <c:v>17.329999999999998</c:v>
                </c:pt>
                <c:pt idx="13">
                  <c:v>15.68</c:v>
                </c:pt>
                <c:pt idx="14">
                  <c:v>15.71</c:v>
                </c:pt>
                <c:pt idx="15">
                  <c:v>15.44</c:v>
                </c:pt>
                <c:pt idx="16">
                  <c:v>16.16</c:v>
                </c:pt>
                <c:pt idx="17">
                  <c:v>16.309999999999999</c:v>
                </c:pt>
                <c:pt idx="18">
                  <c:v>16.239999999999998</c:v>
                </c:pt>
                <c:pt idx="19">
                  <c:v>16.38</c:v>
                </c:pt>
                <c:pt idx="20">
                  <c:v>16.190000000000001</c:v>
                </c:pt>
                <c:pt idx="21">
                  <c:v>16.100000000000001</c:v>
                </c:pt>
                <c:pt idx="22">
                  <c:v>16.82</c:v>
                </c:pt>
                <c:pt idx="23">
                  <c:v>18</c:v>
                </c:pt>
                <c:pt idx="24">
                  <c:v>18.23</c:v>
                </c:pt>
                <c:pt idx="25">
                  <c:v>19.3</c:v>
                </c:pt>
                <c:pt idx="26">
                  <c:v>20.9</c:v>
                </c:pt>
                <c:pt idx="27">
                  <c:v>22.43</c:v>
                </c:pt>
                <c:pt idx="28">
                  <c:v>26.2</c:v>
                </c:pt>
                <c:pt idx="29">
                  <c:v>26.01</c:v>
                </c:pt>
                <c:pt idx="30">
                  <c:v>24.35</c:v>
                </c:pt>
                <c:pt idx="31">
                  <c:v>24.16</c:v>
                </c:pt>
                <c:pt idx="32">
                  <c:v>25.14</c:v>
                </c:pt>
                <c:pt idx="33">
                  <c:v>26.46</c:v>
                </c:pt>
                <c:pt idx="34">
                  <c:v>26.74</c:v>
                </c:pt>
                <c:pt idx="35">
                  <c:v>25.69</c:v>
                </c:pt>
                <c:pt idx="36">
                  <c:v>24.51</c:v>
                </c:pt>
                <c:pt idx="37">
                  <c:v>22.05</c:v>
                </c:pt>
                <c:pt idx="38">
                  <c:v>19.079999999999998</c:v>
                </c:pt>
                <c:pt idx="39">
                  <c:v>16.02</c:v>
                </c:pt>
                <c:pt idx="40">
                  <c:v>15.08</c:v>
                </c:pt>
                <c:pt idx="41">
                  <c:v>13.79</c:v>
                </c:pt>
                <c:pt idx="42">
                  <c:v>14.25</c:v>
                </c:pt>
                <c:pt idx="43">
                  <c:v>15.36</c:v>
                </c:pt>
                <c:pt idx="44">
                  <c:v>15.44</c:v>
                </c:pt>
                <c:pt idx="45">
                  <c:v>15.6</c:v>
                </c:pt>
                <c:pt idx="46">
                  <c:v>16.18</c:v>
                </c:pt>
                <c:pt idx="47">
                  <c:v>17.36</c:v>
                </c:pt>
                <c:pt idx="48">
                  <c:v>17.559999999999999</c:v>
                </c:pt>
                <c:pt idx="49">
                  <c:v>20.18</c:v>
                </c:pt>
                <c:pt idx="50">
                  <c:v>22.72</c:v>
                </c:pt>
                <c:pt idx="51">
                  <c:v>24.54</c:v>
                </c:pt>
                <c:pt idx="52">
                  <c:v>25.78</c:v>
                </c:pt>
                <c:pt idx="53">
                  <c:v>26</c:v>
                </c:pt>
                <c:pt idx="54">
                  <c:v>25.92</c:v>
                </c:pt>
                <c:pt idx="55">
                  <c:v>27.41</c:v>
                </c:pt>
                <c:pt idx="56">
                  <c:v>26.57</c:v>
                </c:pt>
                <c:pt idx="57">
                  <c:v>26.03</c:v>
                </c:pt>
                <c:pt idx="58">
                  <c:v>25.03</c:v>
                </c:pt>
                <c:pt idx="59">
                  <c:v>23.67</c:v>
                </c:pt>
                <c:pt idx="60">
                  <c:v>22.12</c:v>
                </c:pt>
                <c:pt idx="61">
                  <c:v>20.059999999999999</c:v>
                </c:pt>
                <c:pt idx="62">
                  <c:v>16.510000000000002</c:v>
                </c:pt>
                <c:pt idx="63">
                  <c:v>13.7</c:v>
                </c:pt>
                <c:pt idx="64">
                  <c:v>11.62</c:v>
                </c:pt>
                <c:pt idx="65">
                  <c:v>11.47</c:v>
                </c:pt>
                <c:pt idx="66">
                  <c:v>11.92</c:v>
                </c:pt>
                <c:pt idx="67">
                  <c:v>12.23</c:v>
                </c:pt>
                <c:pt idx="68">
                  <c:v>12.65</c:v>
                </c:pt>
                <c:pt idx="69">
                  <c:v>14.01</c:v>
                </c:pt>
                <c:pt idx="70">
                  <c:v>13.28</c:v>
                </c:pt>
                <c:pt idx="71">
                  <c:v>13.98</c:v>
                </c:pt>
              </c:numCache>
            </c:numRef>
          </c:yVal>
          <c:smooth val="0"/>
          <c:extLst xmlns:c16r2="http://schemas.microsoft.com/office/drawing/2015/06/chart">
            <c:ext xmlns:c16="http://schemas.microsoft.com/office/drawing/2014/chart" uri="{C3380CC4-5D6E-409C-BE32-E72D297353CC}">
              <c16:uniqueId val="{00000000-06A8-4642-AD74-6AACF57A0F8F}"/>
            </c:ext>
          </c:extLst>
        </c:ser>
        <c:ser>
          <c:idx val="1"/>
          <c:order val="1"/>
          <c:tx>
            <c:strRef>
              <c:f>'Jours contrastés'!$I$1</c:f>
              <c:strCache>
                <c:ptCount val="1"/>
                <c:pt idx="0">
                  <c:v>T° (°C) Quincey Arbre</c:v>
                </c:pt>
              </c:strCache>
            </c:strRef>
          </c:tx>
          <c:spPr>
            <a:ln w="19050" cap="rnd">
              <a:noFill/>
              <a:round/>
            </a:ln>
            <a:effectLst/>
          </c:spPr>
          <c:marker>
            <c:symbol val="circle"/>
            <c:size val="5"/>
            <c:spPr>
              <a:solidFill>
                <a:schemeClr val="accent2"/>
              </a:solidFill>
              <a:ln w="9525">
                <a:solidFill>
                  <a:schemeClr val="accent2"/>
                </a:solidFill>
              </a:ln>
              <a:effectLst/>
            </c:spPr>
          </c:marker>
          <c:xVal>
            <c:numRef>
              <c:f>'Jours contrastés'!$G$2:$G$73</c:f>
              <c:numCache>
                <c:formatCode>d/m/yy\ h:mm;@</c:formatCode>
                <c:ptCount val="72"/>
                <c:pt idx="0">
                  <c:v>45107.9583375</c:v>
                </c:pt>
                <c:pt idx="1">
                  <c:v>45107.916670949075</c:v>
                </c:pt>
                <c:pt idx="2">
                  <c:v>45107.875004398149</c:v>
                </c:pt>
                <c:pt idx="3">
                  <c:v>45107.833337847223</c:v>
                </c:pt>
                <c:pt idx="4">
                  <c:v>45107.791671296298</c:v>
                </c:pt>
                <c:pt idx="5">
                  <c:v>45107.750004745372</c:v>
                </c:pt>
                <c:pt idx="6">
                  <c:v>45107.708338194447</c:v>
                </c:pt>
                <c:pt idx="7">
                  <c:v>45107.666671643521</c:v>
                </c:pt>
                <c:pt idx="8">
                  <c:v>45107.625005092596</c:v>
                </c:pt>
                <c:pt idx="9">
                  <c:v>45107.58333854167</c:v>
                </c:pt>
                <c:pt idx="10">
                  <c:v>45107.541671990744</c:v>
                </c:pt>
                <c:pt idx="11">
                  <c:v>45107.500005439812</c:v>
                </c:pt>
                <c:pt idx="12">
                  <c:v>45107.458338888886</c:v>
                </c:pt>
                <c:pt idx="13">
                  <c:v>45107.41667233796</c:v>
                </c:pt>
                <c:pt idx="14">
                  <c:v>45107.375005787035</c:v>
                </c:pt>
                <c:pt idx="15">
                  <c:v>45107.333339236109</c:v>
                </c:pt>
                <c:pt idx="16">
                  <c:v>45107.291672685184</c:v>
                </c:pt>
                <c:pt idx="17">
                  <c:v>45107.250006134258</c:v>
                </c:pt>
                <c:pt idx="18">
                  <c:v>45107.208339583332</c:v>
                </c:pt>
                <c:pt idx="19">
                  <c:v>45107.166673032407</c:v>
                </c:pt>
                <c:pt idx="20">
                  <c:v>45107.125006481481</c:v>
                </c:pt>
                <c:pt idx="21">
                  <c:v>45107.083339930556</c:v>
                </c:pt>
                <c:pt idx="22">
                  <c:v>45107.04167337963</c:v>
                </c:pt>
                <c:pt idx="23">
                  <c:v>45107.000006828704</c:v>
                </c:pt>
                <c:pt idx="24">
                  <c:v>45106.958340277779</c:v>
                </c:pt>
                <c:pt idx="25">
                  <c:v>45106.916673726853</c:v>
                </c:pt>
                <c:pt idx="26">
                  <c:v>45106.875007175928</c:v>
                </c:pt>
                <c:pt idx="27">
                  <c:v>45106.833340625002</c:v>
                </c:pt>
                <c:pt idx="28">
                  <c:v>45106.791674074077</c:v>
                </c:pt>
                <c:pt idx="29">
                  <c:v>45106.750007523151</c:v>
                </c:pt>
                <c:pt idx="30">
                  <c:v>45106.708340972225</c:v>
                </c:pt>
                <c:pt idx="31">
                  <c:v>45106.6666744213</c:v>
                </c:pt>
                <c:pt idx="32">
                  <c:v>45106.625007870367</c:v>
                </c:pt>
                <c:pt idx="33">
                  <c:v>45106.583341319441</c:v>
                </c:pt>
                <c:pt idx="34">
                  <c:v>45106.541674768516</c:v>
                </c:pt>
                <c:pt idx="35">
                  <c:v>45106.50000821759</c:v>
                </c:pt>
                <c:pt idx="36">
                  <c:v>45106.458341666665</c:v>
                </c:pt>
                <c:pt idx="37">
                  <c:v>45106.416675115739</c:v>
                </c:pt>
                <c:pt idx="38">
                  <c:v>45106.375008564813</c:v>
                </c:pt>
                <c:pt idx="39">
                  <c:v>45106.333342013888</c:v>
                </c:pt>
                <c:pt idx="40">
                  <c:v>45106.291675462962</c:v>
                </c:pt>
                <c:pt idx="41">
                  <c:v>45106.250008912037</c:v>
                </c:pt>
                <c:pt idx="42">
                  <c:v>45106.208342361111</c:v>
                </c:pt>
                <c:pt idx="43">
                  <c:v>45106.166675810186</c:v>
                </c:pt>
                <c:pt idx="44">
                  <c:v>45106.12500925926</c:v>
                </c:pt>
                <c:pt idx="45">
                  <c:v>45106.083342708334</c:v>
                </c:pt>
                <c:pt idx="46">
                  <c:v>45106.041676157409</c:v>
                </c:pt>
                <c:pt idx="47">
                  <c:v>45106.000009606483</c:v>
                </c:pt>
                <c:pt idx="48">
                  <c:v>45105.958343055558</c:v>
                </c:pt>
                <c:pt idx="49">
                  <c:v>45105.916676504632</c:v>
                </c:pt>
                <c:pt idx="50">
                  <c:v>45105.875009953706</c:v>
                </c:pt>
                <c:pt idx="51">
                  <c:v>45105.833343402781</c:v>
                </c:pt>
                <c:pt idx="52">
                  <c:v>45105.791676851855</c:v>
                </c:pt>
                <c:pt idx="53">
                  <c:v>45105.750010300922</c:v>
                </c:pt>
                <c:pt idx="54">
                  <c:v>45105.708343749997</c:v>
                </c:pt>
                <c:pt idx="55">
                  <c:v>45105.666677199071</c:v>
                </c:pt>
                <c:pt idx="56">
                  <c:v>45105.625010648146</c:v>
                </c:pt>
                <c:pt idx="57">
                  <c:v>45105.58334409722</c:v>
                </c:pt>
                <c:pt idx="58">
                  <c:v>45105.541677546295</c:v>
                </c:pt>
                <c:pt idx="59">
                  <c:v>45105.500010995369</c:v>
                </c:pt>
                <c:pt idx="60">
                  <c:v>45105.458344444443</c:v>
                </c:pt>
                <c:pt idx="61">
                  <c:v>45105.416677893518</c:v>
                </c:pt>
                <c:pt idx="62">
                  <c:v>45105.375011342592</c:v>
                </c:pt>
                <c:pt idx="63">
                  <c:v>45105.333344791667</c:v>
                </c:pt>
                <c:pt idx="64">
                  <c:v>45105.291678240741</c:v>
                </c:pt>
                <c:pt idx="65">
                  <c:v>45105.250011689815</c:v>
                </c:pt>
                <c:pt idx="66">
                  <c:v>45105.20834513889</c:v>
                </c:pt>
                <c:pt idx="67">
                  <c:v>45105.166678587964</c:v>
                </c:pt>
                <c:pt idx="68">
                  <c:v>45105.125012037039</c:v>
                </c:pt>
                <c:pt idx="69">
                  <c:v>45105.083345486113</c:v>
                </c:pt>
                <c:pt idx="70">
                  <c:v>45105.041678935188</c:v>
                </c:pt>
                <c:pt idx="71">
                  <c:v>45105.000012384262</c:v>
                </c:pt>
              </c:numCache>
            </c:numRef>
          </c:xVal>
          <c:yVal>
            <c:numRef>
              <c:f>'Jours contrastés'!$I$2:$I$73</c:f>
              <c:numCache>
                <c:formatCode>General</c:formatCode>
                <c:ptCount val="72"/>
                <c:pt idx="0">
                  <c:v>17.940000000000001</c:v>
                </c:pt>
                <c:pt idx="1">
                  <c:v>19.48</c:v>
                </c:pt>
                <c:pt idx="2">
                  <c:v>21.39</c:v>
                </c:pt>
                <c:pt idx="3">
                  <c:v>22.27</c:v>
                </c:pt>
                <c:pt idx="4">
                  <c:v>23.02</c:v>
                </c:pt>
                <c:pt idx="5">
                  <c:v>23.56</c:v>
                </c:pt>
                <c:pt idx="6">
                  <c:v>23.58</c:v>
                </c:pt>
                <c:pt idx="7">
                  <c:v>23.91</c:v>
                </c:pt>
                <c:pt idx="8">
                  <c:v>22.41</c:v>
                </c:pt>
                <c:pt idx="9">
                  <c:v>22.33</c:v>
                </c:pt>
                <c:pt idx="10">
                  <c:v>21.6</c:v>
                </c:pt>
                <c:pt idx="11">
                  <c:v>19.420000000000002</c:v>
                </c:pt>
                <c:pt idx="12">
                  <c:v>16.95</c:v>
                </c:pt>
                <c:pt idx="13">
                  <c:v>15.53</c:v>
                </c:pt>
                <c:pt idx="14">
                  <c:v>15.58</c:v>
                </c:pt>
                <c:pt idx="15">
                  <c:v>15.42</c:v>
                </c:pt>
                <c:pt idx="16">
                  <c:v>16.170000000000002</c:v>
                </c:pt>
                <c:pt idx="17">
                  <c:v>16.37</c:v>
                </c:pt>
                <c:pt idx="18">
                  <c:v>16.32</c:v>
                </c:pt>
                <c:pt idx="19">
                  <c:v>16.47</c:v>
                </c:pt>
                <c:pt idx="20">
                  <c:v>16.510000000000002</c:v>
                </c:pt>
                <c:pt idx="21">
                  <c:v>16.62</c:v>
                </c:pt>
                <c:pt idx="22">
                  <c:v>17.09</c:v>
                </c:pt>
                <c:pt idx="23">
                  <c:v>18.149999999999999</c:v>
                </c:pt>
                <c:pt idx="24">
                  <c:v>18.420000000000002</c:v>
                </c:pt>
                <c:pt idx="25">
                  <c:v>19.55</c:v>
                </c:pt>
                <c:pt idx="26">
                  <c:v>20.96</c:v>
                </c:pt>
                <c:pt idx="27">
                  <c:v>22.43</c:v>
                </c:pt>
                <c:pt idx="28">
                  <c:v>25.7</c:v>
                </c:pt>
                <c:pt idx="29">
                  <c:v>25.46</c:v>
                </c:pt>
                <c:pt idx="30">
                  <c:v>23.96</c:v>
                </c:pt>
                <c:pt idx="31">
                  <c:v>23.93</c:v>
                </c:pt>
                <c:pt idx="32">
                  <c:v>24.74</c:v>
                </c:pt>
                <c:pt idx="33">
                  <c:v>25.8</c:v>
                </c:pt>
                <c:pt idx="34">
                  <c:v>25.91</c:v>
                </c:pt>
                <c:pt idx="35">
                  <c:v>25.48</c:v>
                </c:pt>
                <c:pt idx="36">
                  <c:v>24.12</c:v>
                </c:pt>
                <c:pt idx="37">
                  <c:v>21.66</c:v>
                </c:pt>
                <c:pt idx="38">
                  <c:v>19.22</c:v>
                </c:pt>
                <c:pt idx="39">
                  <c:v>16.11</c:v>
                </c:pt>
                <c:pt idx="40">
                  <c:v>15.3</c:v>
                </c:pt>
                <c:pt idx="41">
                  <c:v>14.22</c:v>
                </c:pt>
                <c:pt idx="42">
                  <c:v>14.64</c:v>
                </c:pt>
                <c:pt idx="43">
                  <c:v>15.8</c:v>
                </c:pt>
                <c:pt idx="44">
                  <c:v>15.93</c:v>
                </c:pt>
                <c:pt idx="45">
                  <c:v>16.22</c:v>
                </c:pt>
                <c:pt idx="46">
                  <c:v>16.72</c:v>
                </c:pt>
                <c:pt idx="47">
                  <c:v>17.989999999999998</c:v>
                </c:pt>
                <c:pt idx="48">
                  <c:v>18.48</c:v>
                </c:pt>
                <c:pt idx="49">
                  <c:v>20.74</c:v>
                </c:pt>
                <c:pt idx="50">
                  <c:v>23.69</c:v>
                </c:pt>
                <c:pt idx="51">
                  <c:v>25.35</c:v>
                </c:pt>
                <c:pt idx="52">
                  <c:v>26.44</c:v>
                </c:pt>
                <c:pt idx="53">
                  <c:v>25.89</c:v>
                </c:pt>
                <c:pt idx="54">
                  <c:v>25.77</c:v>
                </c:pt>
                <c:pt idx="55">
                  <c:v>26.24</c:v>
                </c:pt>
                <c:pt idx="56">
                  <c:v>25.3</c:v>
                </c:pt>
                <c:pt idx="57">
                  <c:v>24.43</c:v>
                </c:pt>
                <c:pt idx="58">
                  <c:v>23.59</c:v>
                </c:pt>
                <c:pt idx="59">
                  <c:v>22.48</c:v>
                </c:pt>
                <c:pt idx="60">
                  <c:v>21.2</c:v>
                </c:pt>
                <c:pt idx="61">
                  <c:v>19.61</c:v>
                </c:pt>
                <c:pt idx="62">
                  <c:v>16.46</c:v>
                </c:pt>
                <c:pt idx="63">
                  <c:v>13.93</c:v>
                </c:pt>
                <c:pt idx="64">
                  <c:v>12.16</c:v>
                </c:pt>
                <c:pt idx="65">
                  <c:v>12.01</c:v>
                </c:pt>
                <c:pt idx="66">
                  <c:v>12.51</c:v>
                </c:pt>
                <c:pt idx="67">
                  <c:v>12.9</c:v>
                </c:pt>
                <c:pt idx="68">
                  <c:v>13.39</c:v>
                </c:pt>
                <c:pt idx="69">
                  <c:v>14.8</c:v>
                </c:pt>
                <c:pt idx="70">
                  <c:v>14.21</c:v>
                </c:pt>
                <c:pt idx="71">
                  <c:v>15.16</c:v>
                </c:pt>
              </c:numCache>
            </c:numRef>
          </c:yVal>
          <c:smooth val="0"/>
          <c:extLst xmlns:c16r2="http://schemas.microsoft.com/office/drawing/2015/06/chart">
            <c:ext xmlns:c16="http://schemas.microsoft.com/office/drawing/2014/chart" uri="{C3380CC4-5D6E-409C-BE32-E72D297353CC}">
              <c16:uniqueId val="{00000001-06A8-4642-AD74-6AACF57A0F8F}"/>
            </c:ext>
          </c:extLst>
        </c:ser>
        <c:dLbls>
          <c:showLegendKey val="0"/>
          <c:showVal val="0"/>
          <c:showCatName val="0"/>
          <c:showSerName val="0"/>
          <c:showPercent val="0"/>
          <c:showBubbleSize val="0"/>
        </c:dLbls>
        <c:axId val="348336064"/>
        <c:axId val="348336640"/>
      </c:scatterChart>
      <c:valAx>
        <c:axId val="348336064"/>
        <c:scaling>
          <c:orientation val="minMax"/>
        </c:scaling>
        <c:delete val="0"/>
        <c:axPos val="b"/>
        <c:majorGridlines>
          <c:spPr>
            <a:ln w="9525" cap="flat" cmpd="sng" algn="ctr">
              <a:solidFill>
                <a:schemeClr val="tx1">
                  <a:lumMod val="15000"/>
                  <a:lumOff val="85000"/>
                </a:schemeClr>
              </a:solidFill>
              <a:round/>
            </a:ln>
            <a:effectLst/>
          </c:spPr>
        </c:majorGridlines>
        <c:numFmt formatCode="m/d/yyyy"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48336640"/>
        <c:crosses val="autoZero"/>
        <c:crossBetween val="midCat"/>
      </c:valAx>
      <c:valAx>
        <c:axId val="34833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3483360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round/>
    </a:ln>
    <a:effectLst/>
  </c:spPr>
  <c:txPr>
    <a:bodyPr/>
    <a:lstStyle/>
    <a:p>
      <a:pPr>
        <a:defRPr>
          <a:solidFill>
            <a:schemeClr val="tx1"/>
          </a:solidFil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A54E3-ED3A-489D-B549-BE3FD65A38AB}" type="datetimeFigureOut">
              <a:rPr lang="fr-FR" smtClean="0"/>
              <a:t>14/11/2023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55BB2-ABB4-4290-A35B-87F8CF0D8A16}" type="slidenum">
              <a:rPr lang="fr-FR" smtClean="0"/>
              <a:t>‹N°›</a:t>
            </a:fld>
            <a:endParaRPr lang="fr-FR"/>
          </a:p>
        </p:txBody>
      </p:sp>
    </p:spTree>
    <p:extLst>
      <p:ext uri="{BB962C8B-B14F-4D97-AF65-F5344CB8AC3E}">
        <p14:creationId xmlns:p14="http://schemas.microsoft.com/office/powerpoint/2010/main" val="94093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Séverine : J’imagine </a:t>
            </a:r>
            <a:r>
              <a:rPr lang="fr-FR" dirty="0"/>
              <a:t>que les béotiens pourraient te poser la question du % de surface agricole en AF à l’échelle GE</a:t>
            </a:r>
            <a:r>
              <a:rPr lang="fr-FR" dirty="0" smtClean="0"/>
              <a:t>…</a:t>
            </a:r>
          </a:p>
          <a:p>
            <a:r>
              <a:rPr lang="fr-FR" dirty="0" smtClean="0"/>
              <a:t>Amplitude : Facteur de</a:t>
            </a:r>
            <a:r>
              <a:rPr lang="fr-FR" baseline="0" dirty="0" smtClean="0"/>
              <a:t> variation </a:t>
            </a:r>
            <a:r>
              <a:rPr lang="fr-FR" dirty="0" smtClean="0"/>
              <a:t>du rendement -&gt; Importance</a:t>
            </a:r>
            <a:r>
              <a:rPr lang="fr-FR" baseline="0" dirty="0" smtClean="0"/>
              <a:t> de </a:t>
            </a:r>
            <a:r>
              <a:rPr lang="fr-FR" dirty="0" smtClean="0"/>
              <a:t>l’étudier</a:t>
            </a:r>
          </a:p>
          <a:p>
            <a:r>
              <a:rPr lang="fr-FR" dirty="0" smtClean="0"/>
              <a:t>Pierrick : La partie en bas à droite de la diapo pourrait servir à présenter l’hypothèse (en faisant un choix sur une augmentation du gradient thermique)  et servir de transition pour les diapo suivantes où il est question de l’effet tampon thermique et hydrique de l’arbre. Cela pourrait ressembler à ça.</a:t>
            </a:r>
          </a:p>
          <a:p>
            <a:endParaRPr lang="fr-FR" dirty="0" smtClean="0"/>
          </a:p>
          <a:p>
            <a:r>
              <a:rPr lang="fr-FR" dirty="0" smtClean="0"/>
              <a:t>On ne mentionne ici que les effets sur les rendements des cultures, est ce que l’on ajouterait pas </a:t>
            </a:r>
            <a:r>
              <a:rPr lang="fr-FR" dirty="0" err="1" smtClean="0"/>
              <a:t>qqchose</a:t>
            </a:r>
            <a:r>
              <a:rPr lang="fr-FR" dirty="0" smtClean="0"/>
              <a:t> pour inclure les prairies qui sont présentes dans le projet (productivité, ou rendements des cultures et prairies). </a:t>
            </a:r>
          </a:p>
          <a:p>
            <a:endParaRPr lang="fr-FR" dirty="0" smtClean="0"/>
          </a:p>
          <a:p>
            <a:r>
              <a:rPr lang="fr-FR" dirty="0" smtClean="0"/>
              <a:t>Faut-il mettre agroforesterie versus changement climatique ou juste Agroforesterie et changement climatique ?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6F225D2-F45C-43E2-AFF5-C67955BE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04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smtClean="0">
                <a:solidFill>
                  <a:schemeClr val="accent4">
                    <a:lumMod val="50000"/>
                  </a:schemeClr>
                </a:solidFill>
              </a:rPr>
              <a:t>Plus il fait chaud, plus l’arbre accentue la différence avec le champ d’amplitude journalière de température et d’humidité de l’air</a:t>
            </a:r>
            <a:endParaRPr lang="fr-FR" dirty="0"/>
          </a:p>
        </p:txBody>
      </p:sp>
      <p:sp>
        <p:nvSpPr>
          <p:cNvPr id="4" name="Espace réservé du numéro de diapositive 3"/>
          <p:cNvSpPr>
            <a:spLocks noGrp="1"/>
          </p:cNvSpPr>
          <p:nvPr>
            <p:ph type="sldNum" sz="quarter" idx="10"/>
          </p:nvPr>
        </p:nvSpPr>
        <p:spPr/>
        <p:txBody>
          <a:bodyPr/>
          <a:lstStyle/>
          <a:p>
            <a:fld id="{C6455BB2-ABB4-4290-A35B-87F8CF0D8A16}" type="slidenum">
              <a:rPr lang="fr-FR" smtClean="0"/>
              <a:t>14</a:t>
            </a:fld>
            <a:endParaRPr lang="fr-FR"/>
          </a:p>
        </p:txBody>
      </p:sp>
    </p:spTree>
    <p:extLst>
      <p:ext uri="{BB962C8B-B14F-4D97-AF65-F5344CB8AC3E}">
        <p14:creationId xmlns:p14="http://schemas.microsoft.com/office/powerpoint/2010/main" val="310831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A186188E-6573-4BE2-BD87-1B189162DF25}" type="datetimeFigureOut">
              <a:rPr lang="fr-FR" smtClean="0"/>
              <a:t>14/11/2023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17092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186188E-6573-4BE2-BD87-1B189162DF25}" type="datetimeFigureOut">
              <a:rPr lang="fr-FR" smtClean="0"/>
              <a:t>14/11/2023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3865397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186188E-6573-4BE2-BD87-1B189162DF25}" type="datetimeFigureOut">
              <a:rPr lang="fr-FR" smtClean="0"/>
              <a:t>14/11/2023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121240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186188E-6573-4BE2-BD87-1B189162DF25}" type="datetimeFigureOut">
              <a:rPr lang="fr-FR" smtClean="0"/>
              <a:t>14/11/2023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204899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A186188E-6573-4BE2-BD87-1B189162DF25}" type="datetimeFigureOut">
              <a:rPr lang="fr-FR" smtClean="0"/>
              <a:t>14/11/2023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11885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A186188E-6573-4BE2-BD87-1B189162DF25}" type="datetimeFigureOut">
              <a:rPr lang="fr-FR" smtClean="0"/>
              <a:t>14/11/2023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391732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A186188E-6573-4BE2-BD87-1B189162DF25}" type="datetimeFigureOut">
              <a:rPr lang="fr-FR" smtClean="0"/>
              <a:t>14/11/2023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195214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A186188E-6573-4BE2-BD87-1B189162DF25}" type="datetimeFigureOut">
              <a:rPr lang="fr-FR" smtClean="0"/>
              <a:t>14/11/2023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1043429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6188E-6573-4BE2-BD87-1B189162DF25}" type="datetimeFigureOut">
              <a:rPr lang="fr-FR" smtClean="0"/>
              <a:t>14/11/2023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394304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A186188E-6573-4BE2-BD87-1B189162DF25}" type="datetimeFigureOut">
              <a:rPr lang="fr-FR" smtClean="0"/>
              <a:t>14/11/2023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3429168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A186188E-6573-4BE2-BD87-1B189162DF25}" type="datetimeFigureOut">
              <a:rPr lang="fr-FR" smtClean="0"/>
              <a:t>14/11/2023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06A7A1-2DD5-44A2-90E7-C6D3B520ED5D}" type="slidenum">
              <a:rPr lang="fr-FR" smtClean="0"/>
              <a:t>‹N°›</a:t>
            </a:fld>
            <a:endParaRPr lang="fr-FR"/>
          </a:p>
        </p:txBody>
      </p:sp>
    </p:spTree>
    <p:extLst>
      <p:ext uri="{BB962C8B-B14F-4D97-AF65-F5344CB8AC3E}">
        <p14:creationId xmlns:p14="http://schemas.microsoft.com/office/powerpoint/2010/main" val="4240689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6188E-6573-4BE2-BD87-1B189162DF25}" type="datetimeFigureOut">
              <a:rPr lang="fr-FR" smtClean="0"/>
              <a:t>14/11/2023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6A7A1-2DD5-44A2-90E7-C6D3B520ED5D}" type="slidenum">
              <a:rPr lang="fr-FR" smtClean="0"/>
              <a:t>‹N°›</a:t>
            </a:fld>
            <a:endParaRPr lang="fr-FR"/>
          </a:p>
        </p:txBody>
      </p:sp>
    </p:spTree>
    <p:extLst>
      <p:ext uri="{BB962C8B-B14F-4D97-AF65-F5344CB8AC3E}">
        <p14:creationId xmlns:p14="http://schemas.microsoft.com/office/powerpoint/2010/main" val="500787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5.xml"/><Relationship Id="rId7"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6.xml"/><Relationship Id="rId7"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1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chart" Target="../charts/chart8.xml"/><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10.xml"/><Relationship Id="rId7" Type="http://schemas.openxmlformats.org/officeDocument/2006/relationships/image" Target="../media/image12.png"/><Relationship Id="rId2"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chart" Target="../charts/chart11.xm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chart" Target="../charts/chart12.xml"/><Relationship Id="rId9" Type="http://schemas.openxmlformats.org/officeDocument/2006/relationships/image" Target="../media/image13.gif"/></Relationships>
</file>

<file path=ppt/slides/_rels/slide1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13.xml"/><Relationship Id="rId7" Type="http://schemas.openxmlformats.org/officeDocument/2006/relationships/image" Target="../media/image12.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1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15.xml"/><Relationship Id="rId7" Type="http://schemas.openxmlformats.org/officeDocument/2006/relationships/image" Target="../media/image12.png"/><Relationship Id="rId2" Type="http://schemas.openxmlformats.org/officeDocument/2006/relationships/chart" Target="../charts/chart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17.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chart" Target="../charts/chart17.xml"/></Relationships>
</file>

<file path=ppt/slides/_rels/slide1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19.xml"/><Relationship Id="rId7" Type="http://schemas.openxmlformats.org/officeDocument/2006/relationships/image" Target="../media/image12.png"/><Relationship Id="rId2" Type="http://schemas.openxmlformats.org/officeDocument/2006/relationships/chart" Target="../charts/chart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1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chart" Target="../charts/chart21.xml"/><Relationship Id="rId7" Type="http://schemas.openxmlformats.org/officeDocument/2006/relationships/image" Target="../media/image12.png"/><Relationship Id="rId2" Type="http://schemas.openxmlformats.org/officeDocument/2006/relationships/chart" Target="../charts/chart2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1.jpeg"/><Relationship Id="rId5" Type="http://schemas.openxmlformats.org/officeDocument/2006/relationships/image" Target="../media/image18.png"/><Relationship Id="rId10" Type="http://schemas.openxmlformats.org/officeDocument/2006/relationships/slide" Target="slide17.xml"/><Relationship Id="rId4" Type="http://schemas.openxmlformats.org/officeDocument/2006/relationships/image" Target="../media/image17.png"/><Relationship Id="rId9"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5.jpg"/></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31.jpeg"/><Relationship Id="rId3" Type="http://schemas.openxmlformats.org/officeDocument/2006/relationships/image" Target="../media/image9.png"/><Relationship Id="rId7" Type="http://schemas.openxmlformats.org/officeDocument/2006/relationships/image" Target="../media/image13.gif"/><Relationship Id="rId12"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9.jpeg"/><Relationship Id="rId5" Type="http://schemas.openxmlformats.org/officeDocument/2006/relationships/image" Target="../media/image11.png"/><Relationship Id="rId10" Type="http://schemas.openxmlformats.org/officeDocument/2006/relationships/image" Target="../media/image28.jpeg"/><Relationship Id="rId4" Type="http://schemas.openxmlformats.org/officeDocument/2006/relationships/image" Target="../media/image10.png"/><Relationship Id="rId9" Type="http://schemas.openxmlformats.org/officeDocument/2006/relationships/image" Target="../media/image27.jpeg"/><Relationship Id="rId1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ogo Fr-eau-MA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4348" y="921052"/>
            <a:ext cx="5372860" cy="537286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848" y="41365"/>
            <a:ext cx="2415396" cy="118071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106" y="159309"/>
            <a:ext cx="828858" cy="851522"/>
          </a:xfrm>
          <a:prstGeom prst="rect">
            <a:avLst/>
          </a:prstGeom>
          <a:solidFill>
            <a:schemeClr val="bg1">
              <a:alpha val="46000"/>
            </a:schemeClr>
          </a:solidFill>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407" y="267403"/>
            <a:ext cx="1095215" cy="696629"/>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8065" y="249088"/>
            <a:ext cx="1615071" cy="671964"/>
          </a:xfrm>
          <a:prstGeom prst="rect">
            <a:avLst/>
          </a:prstGeom>
        </p:spPr>
      </p:pic>
      <p:sp>
        <p:nvSpPr>
          <p:cNvPr id="9" name="ZoneTexte 8"/>
          <p:cNvSpPr txBox="1"/>
          <p:nvPr/>
        </p:nvSpPr>
        <p:spPr>
          <a:xfrm>
            <a:off x="610163" y="5450990"/>
            <a:ext cx="7776494" cy="369332"/>
          </a:xfrm>
          <a:prstGeom prst="rect">
            <a:avLst/>
          </a:prstGeom>
          <a:noFill/>
        </p:spPr>
        <p:txBody>
          <a:bodyPr wrap="square" rtlCol="0">
            <a:spAutoFit/>
          </a:bodyPr>
          <a:lstStyle/>
          <a:p>
            <a:pPr algn="ctr"/>
            <a:r>
              <a:rPr lang="fr-FR" dirty="0" smtClean="0"/>
              <a:t>Nicolas Marron, Séverine Piutti, Pierrick Priault, Erwin Dallé, Dempsey </a:t>
            </a:r>
            <a:r>
              <a:rPr lang="fr-FR" dirty="0" err="1" smtClean="0"/>
              <a:t>Princet</a:t>
            </a:r>
            <a:endParaRPr lang="fr-FR" dirty="0"/>
          </a:p>
        </p:txBody>
      </p:sp>
      <p:sp>
        <p:nvSpPr>
          <p:cNvPr id="10" name="ZoneTexte 9"/>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spTree>
    <p:extLst>
      <p:ext uri="{BB962C8B-B14F-4D97-AF65-F5344CB8AC3E}">
        <p14:creationId xmlns:p14="http://schemas.microsoft.com/office/powerpoint/2010/main" val="1423138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 Soleil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7632" y="933851"/>
            <a:ext cx="634134" cy="634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Graphique 20"/>
          <p:cNvGraphicFramePr>
            <a:graphicFrameLocks/>
          </p:cNvGraphicFramePr>
          <p:nvPr>
            <p:extLst>
              <p:ext uri="{D42A27DB-BD31-4B8C-83A1-F6EECF244321}">
                <p14:modId xmlns:p14="http://schemas.microsoft.com/office/powerpoint/2010/main" val="3557290277"/>
              </p:ext>
            </p:extLst>
          </p:nvPr>
        </p:nvGraphicFramePr>
        <p:xfrm>
          <a:off x="-22249" y="1548944"/>
          <a:ext cx="6781021" cy="2918121"/>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e 3"/>
          <p:cNvGrpSpPr/>
          <p:nvPr/>
        </p:nvGrpSpPr>
        <p:grpSpPr>
          <a:xfrm>
            <a:off x="0" y="0"/>
            <a:ext cx="9144000" cy="6918762"/>
            <a:chOff x="0" y="-8626"/>
            <a:chExt cx="9144000" cy="6918762"/>
          </a:xfrm>
        </p:grpSpPr>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1" name="ZoneTexte 10"/>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0" y="1077081"/>
            <a:ext cx="6781021" cy="523220"/>
          </a:xfrm>
          <a:prstGeom prst="rect">
            <a:avLst/>
          </a:prstGeom>
          <a:noFill/>
        </p:spPr>
        <p:txBody>
          <a:bodyPr wrap="square" rtlCol="0">
            <a:spAutoFit/>
          </a:bodyPr>
          <a:lstStyle/>
          <a:p>
            <a:r>
              <a:rPr lang="fr-FR" sz="1400" dirty="0" smtClean="0">
                <a:solidFill>
                  <a:schemeClr val="accent1"/>
                </a:solidFill>
              </a:rPr>
              <a:t>Différence d’</a:t>
            </a:r>
            <a:r>
              <a:rPr lang="fr-FR" sz="1400" u="sng" dirty="0" smtClean="0">
                <a:solidFill>
                  <a:schemeClr val="accent1"/>
                </a:solidFill>
              </a:rPr>
              <a:t>amplitude </a:t>
            </a:r>
            <a:r>
              <a:rPr lang="fr-FR" sz="1400" b="1" u="sng" dirty="0" smtClean="0">
                <a:solidFill>
                  <a:schemeClr val="accent1"/>
                </a:solidFill>
              </a:rPr>
              <a:t>diurne</a:t>
            </a:r>
            <a:r>
              <a:rPr lang="fr-FR" sz="1400" u="sng" dirty="0" smtClean="0">
                <a:solidFill>
                  <a:schemeClr val="accent1"/>
                </a:solidFill>
              </a:rPr>
              <a:t> de température</a:t>
            </a:r>
            <a:r>
              <a:rPr lang="fr-FR" sz="1400" dirty="0" smtClean="0">
                <a:solidFill>
                  <a:schemeClr val="accent1"/>
                </a:solidFill>
              </a:rPr>
              <a:t> entre le pied de l’arbre et le champ (°C)</a:t>
            </a:r>
          </a:p>
          <a:p>
            <a:pPr algn="r"/>
            <a:r>
              <a:rPr lang="fr-FR" sz="1400" dirty="0" smtClean="0">
                <a:solidFill>
                  <a:schemeClr val="accent2"/>
                </a:solidFill>
              </a:rPr>
              <a:t>Température de l’air (°C)</a:t>
            </a:r>
            <a:endParaRPr lang="fr-FR" sz="1400" dirty="0">
              <a:solidFill>
                <a:schemeClr val="accent2"/>
              </a:solidFill>
            </a:endParaRPr>
          </a:p>
        </p:txBody>
      </p:sp>
      <p:sp>
        <p:nvSpPr>
          <p:cNvPr id="16" name="ZoneTexte 15"/>
          <p:cNvSpPr txBox="1"/>
          <p:nvPr/>
        </p:nvSpPr>
        <p:spPr>
          <a:xfrm>
            <a:off x="672596" y="4467065"/>
            <a:ext cx="6908983" cy="584775"/>
          </a:xfrm>
          <a:prstGeom prst="rect">
            <a:avLst/>
          </a:prstGeom>
          <a:noFill/>
        </p:spPr>
        <p:txBody>
          <a:bodyPr wrap="square" rtlCol="0">
            <a:spAutoFit/>
          </a:bodyPr>
          <a:lstStyle/>
          <a:p>
            <a:pPr algn="ctr"/>
            <a:r>
              <a:rPr lang="fr-FR" sz="1600" u="sng" dirty="0" smtClean="0">
                <a:solidFill>
                  <a:schemeClr val="accent4">
                    <a:lumMod val="50000"/>
                  </a:schemeClr>
                </a:solidFill>
              </a:rPr>
              <a:t>Transitoirement</a:t>
            </a:r>
            <a:r>
              <a:rPr lang="fr-FR" sz="1600" dirty="0" smtClean="0">
                <a:solidFill>
                  <a:schemeClr val="accent4">
                    <a:lumMod val="50000"/>
                  </a:schemeClr>
                </a:solidFill>
              </a:rPr>
              <a:t>, lors du réchauffement printanier / de la reprise de végétation </a:t>
            </a:r>
            <a:br>
              <a:rPr lang="fr-FR" sz="1600" dirty="0" smtClean="0">
                <a:solidFill>
                  <a:schemeClr val="accent4">
                    <a:lumMod val="50000"/>
                  </a:schemeClr>
                </a:solidFill>
              </a:rPr>
            </a:br>
            <a:r>
              <a:rPr lang="fr-FR" sz="1600" dirty="0" smtClean="0">
                <a:solidFill>
                  <a:schemeClr val="accent4">
                    <a:lumMod val="50000"/>
                  </a:schemeClr>
                </a:solidFill>
              </a:rPr>
              <a:t>de l’arbre, la température journalière varie beaucoup moins près de l’arbre </a:t>
            </a:r>
            <a:endParaRPr lang="fr-FR" sz="1600" dirty="0">
              <a:solidFill>
                <a:schemeClr val="accent4">
                  <a:lumMod val="50000"/>
                </a:schemeClr>
              </a:solidFill>
            </a:endParaRPr>
          </a:p>
        </p:txBody>
      </p:sp>
      <p:sp>
        <p:nvSpPr>
          <p:cNvPr id="18" name="ZoneTexte 17"/>
          <p:cNvSpPr txBox="1"/>
          <p:nvPr/>
        </p:nvSpPr>
        <p:spPr>
          <a:xfrm>
            <a:off x="484315" y="5121998"/>
            <a:ext cx="7285545" cy="338554"/>
          </a:xfrm>
          <a:prstGeom prst="rect">
            <a:avLst/>
          </a:prstGeom>
          <a:noFill/>
        </p:spPr>
        <p:txBody>
          <a:bodyPr wrap="square" rtlCol="0">
            <a:spAutoFit/>
          </a:bodyPr>
          <a:lstStyle/>
          <a:p>
            <a:pPr algn="ctr"/>
            <a:r>
              <a:rPr lang="fr-FR" sz="1600" dirty="0" smtClean="0">
                <a:solidFill>
                  <a:schemeClr val="accent4">
                    <a:lumMod val="50000"/>
                  </a:schemeClr>
                </a:solidFill>
              </a:rPr>
              <a:t>Cet effet s’estompe lorsque la température de l’air reste forte pendant l’été</a:t>
            </a:r>
            <a:endParaRPr lang="fr-FR" sz="1600" dirty="0">
              <a:solidFill>
                <a:schemeClr val="accent4">
                  <a:lumMod val="50000"/>
                </a:schemeClr>
              </a:solidFill>
            </a:endParaRPr>
          </a:p>
        </p:txBody>
      </p:sp>
      <p:sp>
        <p:nvSpPr>
          <p:cNvPr id="22" name="Ellipse 21"/>
          <p:cNvSpPr/>
          <p:nvPr/>
        </p:nvSpPr>
        <p:spPr>
          <a:xfrm>
            <a:off x="3079094" y="2382094"/>
            <a:ext cx="1559408" cy="161267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22249" y="5506719"/>
            <a:ext cx="8298672" cy="338554"/>
          </a:xfrm>
          <a:prstGeom prst="rect">
            <a:avLst/>
          </a:prstGeom>
          <a:noFill/>
        </p:spPr>
        <p:txBody>
          <a:bodyPr wrap="square" rtlCol="0">
            <a:spAutoFit/>
          </a:bodyPr>
          <a:lstStyle/>
          <a:p>
            <a:pPr algn="ctr"/>
            <a:r>
              <a:rPr lang="fr-FR" sz="1600" dirty="0" smtClean="0">
                <a:solidFill>
                  <a:schemeClr val="accent4">
                    <a:lumMod val="50000"/>
                  </a:schemeClr>
                </a:solidFill>
                <a:sym typeface="Wingdings 3" panose="05040102010807070707" pitchFamily="18" charset="2"/>
              </a:rPr>
              <a:t> Effet tampon de l’arbre transitoire lorsque sa croissance ralentie</a:t>
            </a:r>
            <a:endParaRPr lang="fr-FR" sz="1600" dirty="0">
              <a:solidFill>
                <a:schemeClr val="accent4">
                  <a:lumMod val="50000"/>
                </a:schemeClr>
              </a:solidFill>
            </a:endParaRPr>
          </a:p>
        </p:txBody>
      </p:sp>
      <p:sp>
        <p:nvSpPr>
          <p:cNvPr id="27" name="ZoneTexte 26"/>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28" name="Rectangle 27"/>
          <p:cNvSpPr/>
          <p:nvPr/>
        </p:nvSpPr>
        <p:spPr>
          <a:xfrm>
            <a:off x="0" y="-10423"/>
            <a:ext cx="5045998"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Atténuation des amplitudes</a:t>
            </a:r>
            <a:endParaRPr lang="fr-FR" sz="3000" b="1" cap="none" spc="0" dirty="0">
              <a:ln/>
              <a:solidFill>
                <a:schemeClr val="accent4">
                  <a:lumMod val="50000"/>
                </a:schemeClr>
              </a:solidFill>
              <a:effectLst/>
            </a:endParaRPr>
          </a:p>
        </p:txBody>
      </p:sp>
    </p:spTree>
    <p:extLst>
      <p:ext uri="{BB962C8B-B14F-4D97-AF65-F5344CB8AC3E}">
        <p14:creationId xmlns:p14="http://schemas.microsoft.com/office/powerpoint/2010/main" val="11387705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20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2" dur="2000"/>
                                        <p:tgtEl>
                                          <p:spTgt spid="21">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7" dur="2000"/>
                                        <p:tgtEl>
                                          <p:spTgt spid="21">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1" presetClass="entr" presetSubtype="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heel(1)">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Sub>
          <a:bldChart bld="series"/>
        </p:bldSub>
      </p:bldGraphic>
      <p:bldP spid="16" grpId="0"/>
      <p:bldP spid="18" grpId="0"/>
      <p:bldP spid="22"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 Soleil Emoj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7632" y="933851"/>
            <a:ext cx="634134" cy="634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Graphique 18"/>
          <p:cNvGraphicFramePr>
            <a:graphicFrameLocks/>
          </p:cNvGraphicFramePr>
          <p:nvPr>
            <p:extLst>
              <p:ext uri="{D42A27DB-BD31-4B8C-83A1-F6EECF244321}">
                <p14:modId xmlns:p14="http://schemas.microsoft.com/office/powerpoint/2010/main" val="1499110734"/>
              </p:ext>
            </p:extLst>
          </p:nvPr>
        </p:nvGraphicFramePr>
        <p:xfrm>
          <a:off x="-8627" y="1547237"/>
          <a:ext cx="6874940" cy="2919828"/>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e 3"/>
          <p:cNvGrpSpPr/>
          <p:nvPr/>
        </p:nvGrpSpPr>
        <p:grpSpPr>
          <a:xfrm>
            <a:off x="0" y="0"/>
            <a:ext cx="9144000" cy="6918762"/>
            <a:chOff x="0" y="-8626"/>
            <a:chExt cx="9144000" cy="6918762"/>
          </a:xfrm>
        </p:grpSpPr>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1" name="ZoneTexte 10"/>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0" y="1077081"/>
            <a:ext cx="6932815" cy="523220"/>
          </a:xfrm>
          <a:prstGeom prst="rect">
            <a:avLst/>
          </a:prstGeom>
          <a:noFill/>
        </p:spPr>
        <p:txBody>
          <a:bodyPr wrap="square" rtlCol="0">
            <a:spAutoFit/>
          </a:bodyPr>
          <a:lstStyle/>
          <a:p>
            <a:r>
              <a:rPr lang="fr-FR" sz="1400" dirty="0" smtClean="0">
                <a:solidFill>
                  <a:schemeClr val="accent1"/>
                </a:solidFill>
              </a:rPr>
              <a:t>Différence d’</a:t>
            </a:r>
            <a:r>
              <a:rPr lang="fr-FR" sz="1400" u="sng" dirty="0" smtClean="0">
                <a:solidFill>
                  <a:schemeClr val="accent1"/>
                </a:solidFill>
              </a:rPr>
              <a:t>amplitude </a:t>
            </a:r>
            <a:r>
              <a:rPr lang="fr-FR" sz="1400" b="1" u="sng" dirty="0" smtClean="0">
                <a:solidFill>
                  <a:schemeClr val="accent1"/>
                </a:solidFill>
              </a:rPr>
              <a:t>diurne</a:t>
            </a:r>
            <a:r>
              <a:rPr lang="fr-FR" sz="1400" u="sng" dirty="0" smtClean="0">
                <a:solidFill>
                  <a:schemeClr val="accent1"/>
                </a:solidFill>
              </a:rPr>
              <a:t> d’humidité de l’air</a:t>
            </a:r>
            <a:r>
              <a:rPr lang="fr-FR" sz="1400" dirty="0" smtClean="0">
                <a:solidFill>
                  <a:schemeClr val="accent1"/>
                </a:solidFill>
              </a:rPr>
              <a:t> entre le pied de l’arbre et le champ (%)</a:t>
            </a:r>
          </a:p>
          <a:p>
            <a:pPr algn="r"/>
            <a:r>
              <a:rPr lang="fr-FR" sz="1400" dirty="0" smtClean="0">
                <a:solidFill>
                  <a:schemeClr val="accent2"/>
                </a:solidFill>
              </a:rPr>
              <a:t>Température de l’air (°C)</a:t>
            </a:r>
            <a:endParaRPr lang="fr-FR" sz="1400" dirty="0">
              <a:solidFill>
                <a:schemeClr val="accent2"/>
              </a:solidFill>
            </a:endParaRPr>
          </a:p>
        </p:txBody>
      </p:sp>
      <p:sp>
        <p:nvSpPr>
          <p:cNvPr id="16" name="ZoneTexte 15"/>
          <p:cNvSpPr txBox="1"/>
          <p:nvPr/>
        </p:nvSpPr>
        <p:spPr>
          <a:xfrm>
            <a:off x="1056851" y="4467065"/>
            <a:ext cx="6140472" cy="584775"/>
          </a:xfrm>
          <a:prstGeom prst="rect">
            <a:avLst/>
          </a:prstGeom>
          <a:noFill/>
        </p:spPr>
        <p:txBody>
          <a:bodyPr wrap="square" rtlCol="0">
            <a:spAutoFit/>
          </a:bodyPr>
          <a:lstStyle/>
          <a:p>
            <a:pPr algn="ctr"/>
            <a:r>
              <a:rPr lang="fr-FR" sz="1600" dirty="0" smtClean="0">
                <a:solidFill>
                  <a:schemeClr val="accent4">
                    <a:lumMod val="50000"/>
                  </a:schemeClr>
                </a:solidFill>
              </a:rPr>
              <a:t>Même effet pour m’humidité de l’air : beaucoup moins d’amplitude de variation journalière près de l’arbre en juin</a:t>
            </a:r>
            <a:endParaRPr lang="fr-FR" sz="1600" dirty="0">
              <a:solidFill>
                <a:schemeClr val="accent4">
                  <a:lumMod val="50000"/>
                </a:schemeClr>
              </a:solidFill>
            </a:endParaRPr>
          </a:p>
        </p:txBody>
      </p:sp>
      <p:sp>
        <p:nvSpPr>
          <p:cNvPr id="18" name="ZoneTexte 17"/>
          <p:cNvSpPr txBox="1"/>
          <p:nvPr/>
        </p:nvSpPr>
        <p:spPr>
          <a:xfrm>
            <a:off x="484315" y="5110887"/>
            <a:ext cx="7285545" cy="338554"/>
          </a:xfrm>
          <a:prstGeom prst="rect">
            <a:avLst/>
          </a:prstGeom>
          <a:noFill/>
        </p:spPr>
        <p:txBody>
          <a:bodyPr wrap="square" rtlCol="0">
            <a:spAutoFit/>
          </a:bodyPr>
          <a:lstStyle/>
          <a:p>
            <a:pPr algn="ctr"/>
            <a:r>
              <a:rPr lang="fr-FR" sz="1600" dirty="0" smtClean="0">
                <a:solidFill>
                  <a:schemeClr val="accent4">
                    <a:lumMod val="50000"/>
                  </a:schemeClr>
                </a:solidFill>
              </a:rPr>
              <a:t>Mais l’effet tampon de l’arbre reste vrai toute l’année (~5%)</a:t>
            </a:r>
            <a:endParaRPr lang="fr-FR" sz="1600" dirty="0">
              <a:solidFill>
                <a:schemeClr val="accent4">
                  <a:lumMod val="50000"/>
                </a:schemeClr>
              </a:solidFill>
            </a:endParaRPr>
          </a:p>
        </p:txBody>
      </p:sp>
      <p:sp>
        <p:nvSpPr>
          <p:cNvPr id="22" name="Ellipse 21"/>
          <p:cNvSpPr/>
          <p:nvPr/>
        </p:nvSpPr>
        <p:spPr>
          <a:xfrm>
            <a:off x="3204384" y="2369971"/>
            <a:ext cx="1559408" cy="161267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27" name="Rectangle 26"/>
          <p:cNvSpPr/>
          <p:nvPr/>
        </p:nvSpPr>
        <p:spPr>
          <a:xfrm>
            <a:off x="0" y="-10423"/>
            <a:ext cx="5045998"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Atténuation des amplitudes</a:t>
            </a:r>
            <a:endParaRPr lang="fr-FR" sz="3000" b="1" cap="none" spc="0" dirty="0">
              <a:ln/>
              <a:solidFill>
                <a:schemeClr val="accent4">
                  <a:lumMod val="50000"/>
                </a:schemeClr>
              </a:solidFill>
              <a:effectLst/>
            </a:endParaRPr>
          </a:p>
        </p:txBody>
      </p:sp>
      <p:sp>
        <p:nvSpPr>
          <p:cNvPr id="21" name="ZoneTexte 20"/>
          <p:cNvSpPr txBox="1"/>
          <p:nvPr/>
        </p:nvSpPr>
        <p:spPr>
          <a:xfrm>
            <a:off x="-22249" y="5506719"/>
            <a:ext cx="8298672" cy="338554"/>
          </a:xfrm>
          <a:prstGeom prst="rect">
            <a:avLst/>
          </a:prstGeom>
          <a:noFill/>
        </p:spPr>
        <p:txBody>
          <a:bodyPr wrap="square" rtlCol="0">
            <a:spAutoFit/>
          </a:bodyPr>
          <a:lstStyle/>
          <a:p>
            <a:pPr algn="ctr"/>
            <a:r>
              <a:rPr lang="fr-FR" sz="1600" dirty="0" smtClean="0">
                <a:solidFill>
                  <a:schemeClr val="accent4">
                    <a:lumMod val="50000"/>
                  </a:schemeClr>
                </a:solidFill>
                <a:sym typeface="Wingdings 3" panose="05040102010807070707" pitchFamily="18" charset="2"/>
              </a:rPr>
              <a:t> Effet tampon de l’arbre qui s’atténue lorsque sa croissance ralentie</a:t>
            </a:r>
            <a:endParaRPr lang="fr-FR" sz="1600" dirty="0">
              <a:solidFill>
                <a:schemeClr val="accent4">
                  <a:lumMod val="50000"/>
                </a:schemeClr>
              </a:solidFill>
            </a:endParaRPr>
          </a:p>
        </p:txBody>
      </p:sp>
    </p:spTree>
    <p:extLst>
      <p:ext uri="{BB962C8B-B14F-4D97-AF65-F5344CB8AC3E}">
        <p14:creationId xmlns:p14="http://schemas.microsoft.com/office/powerpoint/2010/main" val="23072222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wipe(left)">
                                      <p:cBhvr>
                                        <p:cTn id="7" dur="2000"/>
                                        <p:tgtEl>
                                          <p:spTgt spid="1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graphicEl>
                                              <a:chart seriesIdx="0" categoryIdx="-4" bldStep="series"/>
                                            </p:graphicEl>
                                          </p:spTgt>
                                        </p:tgtEl>
                                        <p:attrNameLst>
                                          <p:attrName>style.visibility</p:attrName>
                                        </p:attrNameLst>
                                      </p:cBhvr>
                                      <p:to>
                                        <p:strVal val="visible"/>
                                      </p:to>
                                    </p:set>
                                    <p:animEffect transition="in" filter="wipe(left)">
                                      <p:cBhvr>
                                        <p:cTn id="12" dur="2000"/>
                                        <p:tgtEl>
                                          <p:spTgt spid="19">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graphicEl>
                                              <a:chart seriesIdx="1" categoryIdx="-4" bldStep="series"/>
                                            </p:graphicEl>
                                          </p:spTgt>
                                        </p:tgtEl>
                                        <p:attrNameLst>
                                          <p:attrName>style.visibility</p:attrName>
                                        </p:attrNameLst>
                                      </p:cBhvr>
                                      <p:to>
                                        <p:strVal val="visible"/>
                                      </p:to>
                                    </p:set>
                                    <p:animEffect transition="in" filter="wipe(left)">
                                      <p:cBhvr>
                                        <p:cTn id="17" dur="2000"/>
                                        <p:tgtEl>
                                          <p:spTgt spid="19">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1" presetClass="entr" presetSubtype="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heel(1)">
                                      <p:cBhvr>
                                        <p:cTn id="24" dur="2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Chart bld="series"/>
        </p:bldSub>
      </p:bldGraphic>
      <p:bldP spid="16" grpId="0"/>
      <p:bldP spid="18" grpId="0"/>
      <p:bldP spid="22"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e 3"/>
          <p:cNvGrpSpPr/>
          <p:nvPr/>
        </p:nvGrpSpPr>
        <p:grpSpPr>
          <a:xfrm>
            <a:off x="0" y="0"/>
            <a:ext cx="9144000" cy="6918762"/>
            <a:chOff x="0" y="-8626"/>
            <a:chExt cx="9144000" cy="6918762"/>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1" name="ZoneTexte 10"/>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graphicFrame>
        <p:nvGraphicFramePr>
          <p:cNvPr id="25" name="Graphique 24"/>
          <p:cNvGraphicFramePr>
            <a:graphicFrameLocks/>
          </p:cNvGraphicFramePr>
          <p:nvPr>
            <p:extLst>
              <p:ext uri="{D42A27DB-BD31-4B8C-83A1-F6EECF244321}">
                <p14:modId xmlns:p14="http://schemas.microsoft.com/office/powerpoint/2010/main" val="3898642961"/>
              </p:ext>
            </p:extLst>
          </p:nvPr>
        </p:nvGraphicFramePr>
        <p:xfrm>
          <a:off x="-128666" y="1132498"/>
          <a:ext cx="6919451" cy="2599249"/>
        </p:xfrm>
        <a:graphic>
          <a:graphicData uri="http://schemas.openxmlformats.org/drawingml/2006/chart">
            <c:chart xmlns:c="http://schemas.openxmlformats.org/drawingml/2006/chart" xmlns:r="http://schemas.openxmlformats.org/officeDocument/2006/relationships" r:id="rId8"/>
          </a:graphicData>
        </a:graphic>
      </p:graphicFrame>
      <p:pic>
        <p:nvPicPr>
          <p:cNvPr id="26" name="Picture 2" descr="☀️ Soleil Emoj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7632" y="598876"/>
            <a:ext cx="634134" cy="63413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0" y="742106"/>
            <a:ext cx="6781021" cy="523220"/>
          </a:xfrm>
          <a:prstGeom prst="rect">
            <a:avLst/>
          </a:prstGeom>
          <a:noFill/>
        </p:spPr>
        <p:txBody>
          <a:bodyPr wrap="square" rtlCol="0">
            <a:spAutoFit/>
          </a:bodyPr>
          <a:lstStyle/>
          <a:p>
            <a:r>
              <a:rPr lang="fr-FR" sz="1400" dirty="0" smtClean="0">
                <a:solidFill>
                  <a:schemeClr val="accent1"/>
                </a:solidFill>
              </a:rPr>
              <a:t>Différence d’</a:t>
            </a:r>
            <a:r>
              <a:rPr lang="fr-FR" sz="1400" u="sng" dirty="0" smtClean="0">
                <a:solidFill>
                  <a:schemeClr val="accent1"/>
                </a:solidFill>
              </a:rPr>
              <a:t>amplitude </a:t>
            </a:r>
            <a:r>
              <a:rPr lang="fr-FR" sz="1400" b="1" u="sng" dirty="0" smtClean="0">
                <a:solidFill>
                  <a:schemeClr val="accent1"/>
                </a:solidFill>
              </a:rPr>
              <a:t>diurne</a:t>
            </a:r>
            <a:r>
              <a:rPr lang="fr-FR" sz="1400" u="sng" dirty="0" smtClean="0">
                <a:solidFill>
                  <a:schemeClr val="accent1"/>
                </a:solidFill>
              </a:rPr>
              <a:t> de température</a:t>
            </a:r>
            <a:r>
              <a:rPr lang="fr-FR" sz="1400" dirty="0" smtClean="0">
                <a:solidFill>
                  <a:schemeClr val="accent1"/>
                </a:solidFill>
              </a:rPr>
              <a:t> entre le pied de l’arbre et le champ (°C)</a:t>
            </a:r>
          </a:p>
          <a:p>
            <a:pPr algn="r"/>
            <a:r>
              <a:rPr lang="fr-FR" sz="1400" dirty="0" smtClean="0">
                <a:solidFill>
                  <a:schemeClr val="accent2"/>
                </a:solidFill>
              </a:rPr>
              <a:t>Température de l’air (°C)</a:t>
            </a:r>
            <a:endParaRPr lang="fr-FR" sz="1400" dirty="0">
              <a:solidFill>
                <a:schemeClr val="accent2"/>
              </a:solidFill>
            </a:endParaRPr>
          </a:p>
        </p:txBody>
      </p:sp>
      <p:sp>
        <p:nvSpPr>
          <p:cNvPr id="22" name="Ellipse 21"/>
          <p:cNvSpPr/>
          <p:nvPr/>
        </p:nvSpPr>
        <p:spPr>
          <a:xfrm>
            <a:off x="4066209" y="1317463"/>
            <a:ext cx="1702637" cy="1637474"/>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687632" y="1148068"/>
            <a:ext cx="2743200" cy="338554"/>
          </a:xfrm>
          <a:prstGeom prst="rect">
            <a:avLst/>
          </a:prstGeom>
          <a:noFill/>
        </p:spPr>
        <p:txBody>
          <a:bodyPr wrap="square" rtlCol="0">
            <a:spAutoFit/>
          </a:bodyPr>
          <a:lstStyle/>
          <a:p>
            <a:pPr algn="ctr"/>
            <a:r>
              <a:rPr lang="fr-FR" sz="1600" b="1" dirty="0" smtClean="0">
                <a:solidFill>
                  <a:schemeClr val="accent4">
                    <a:lumMod val="50000"/>
                  </a:schemeClr>
                </a:solidFill>
              </a:rPr>
              <a:t>Site de Pixerécourt (54)</a:t>
            </a:r>
            <a:endParaRPr lang="fr-FR" sz="1600" b="1" dirty="0">
              <a:solidFill>
                <a:schemeClr val="accent4">
                  <a:lumMod val="50000"/>
                </a:schemeClr>
              </a:solidFill>
            </a:endParaRPr>
          </a:p>
        </p:txBody>
      </p:sp>
      <p:sp>
        <p:nvSpPr>
          <p:cNvPr id="28" name="Rectangle 27"/>
          <p:cNvSpPr/>
          <p:nvPr/>
        </p:nvSpPr>
        <p:spPr>
          <a:xfrm>
            <a:off x="0" y="-10423"/>
            <a:ext cx="5045998"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Atténuation des amplitudes</a:t>
            </a:r>
            <a:endParaRPr lang="fr-FR" sz="3000" b="1" cap="none" spc="0" dirty="0">
              <a:ln/>
              <a:solidFill>
                <a:schemeClr val="accent4">
                  <a:lumMod val="50000"/>
                </a:schemeClr>
              </a:solidFill>
              <a:effectLst/>
            </a:endParaRPr>
          </a:p>
        </p:txBody>
      </p:sp>
      <p:sp>
        <p:nvSpPr>
          <p:cNvPr id="20" name="Bouton d'action : Informations 19">
            <a:hlinkClick r:id="rId10" action="ppaction://hlinksldjump" highlightClick="1"/>
          </p:cNvPr>
          <p:cNvSpPr/>
          <p:nvPr/>
        </p:nvSpPr>
        <p:spPr>
          <a:xfrm>
            <a:off x="4066209" y="1186937"/>
            <a:ext cx="368935" cy="295605"/>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graphicFrame>
        <p:nvGraphicFramePr>
          <p:cNvPr id="21" name="Graphique 20"/>
          <p:cNvGraphicFramePr>
            <a:graphicFrameLocks/>
          </p:cNvGraphicFramePr>
          <p:nvPr>
            <p:extLst>
              <p:ext uri="{D42A27DB-BD31-4B8C-83A1-F6EECF244321}">
                <p14:modId xmlns:p14="http://schemas.microsoft.com/office/powerpoint/2010/main" val="3190902739"/>
              </p:ext>
            </p:extLst>
          </p:nvPr>
        </p:nvGraphicFramePr>
        <p:xfrm>
          <a:off x="-128666" y="3543861"/>
          <a:ext cx="6919451" cy="2572264"/>
        </p:xfrm>
        <a:graphic>
          <a:graphicData uri="http://schemas.openxmlformats.org/drawingml/2006/chart">
            <c:chart xmlns:c="http://schemas.openxmlformats.org/drawingml/2006/chart" xmlns:r="http://schemas.openxmlformats.org/officeDocument/2006/relationships" r:id="rId11"/>
          </a:graphicData>
        </a:graphic>
      </p:graphicFrame>
      <p:sp>
        <p:nvSpPr>
          <p:cNvPr id="23" name="Ellipse 22"/>
          <p:cNvSpPr/>
          <p:nvPr/>
        </p:nvSpPr>
        <p:spPr>
          <a:xfrm>
            <a:off x="4854554" y="3849419"/>
            <a:ext cx="1131683" cy="1565369"/>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p:cNvSpPr/>
          <p:nvPr/>
        </p:nvSpPr>
        <p:spPr>
          <a:xfrm>
            <a:off x="130579" y="3766991"/>
            <a:ext cx="809000" cy="1565369"/>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p:cNvSpPr txBox="1"/>
          <p:nvPr/>
        </p:nvSpPr>
        <p:spPr>
          <a:xfrm>
            <a:off x="1764997" y="3575319"/>
            <a:ext cx="2743200" cy="338554"/>
          </a:xfrm>
          <a:prstGeom prst="rect">
            <a:avLst/>
          </a:prstGeom>
          <a:noFill/>
        </p:spPr>
        <p:txBody>
          <a:bodyPr wrap="square" rtlCol="0">
            <a:spAutoFit/>
          </a:bodyPr>
          <a:lstStyle/>
          <a:p>
            <a:pPr algn="ctr"/>
            <a:r>
              <a:rPr lang="fr-FR" sz="1600" b="1" dirty="0" smtClean="0">
                <a:solidFill>
                  <a:schemeClr val="accent4">
                    <a:lumMod val="50000"/>
                  </a:schemeClr>
                </a:solidFill>
              </a:rPr>
              <a:t>Site de </a:t>
            </a:r>
            <a:r>
              <a:rPr lang="fr-FR" sz="1600" b="1" dirty="0" err="1" smtClean="0">
                <a:solidFill>
                  <a:schemeClr val="accent4">
                    <a:lumMod val="50000"/>
                  </a:schemeClr>
                </a:solidFill>
              </a:rPr>
              <a:t>Montenoy</a:t>
            </a:r>
            <a:r>
              <a:rPr lang="fr-FR" sz="1600" b="1" dirty="0" smtClean="0">
                <a:solidFill>
                  <a:schemeClr val="accent4">
                    <a:lumMod val="50000"/>
                  </a:schemeClr>
                </a:solidFill>
              </a:rPr>
              <a:t> (54)</a:t>
            </a:r>
            <a:endParaRPr lang="fr-FR" sz="1600" b="1" dirty="0">
              <a:solidFill>
                <a:schemeClr val="accent4">
                  <a:lumMod val="50000"/>
                </a:schemeClr>
              </a:solidFill>
            </a:endParaRPr>
          </a:p>
        </p:txBody>
      </p:sp>
      <p:sp>
        <p:nvSpPr>
          <p:cNvPr id="29" name="ZoneTexte 28"/>
          <p:cNvSpPr txBox="1"/>
          <p:nvPr/>
        </p:nvSpPr>
        <p:spPr>
          <a:xfrm>
            <a:off x="6781021" y="2173702"/>
            <a:ext cx="2236230" cy="584775"/>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Effet similaire aux autres sites…</a:t>
            </a:r>
            <a:endParaRPr lang="fr-FR" sz="1600" dirty="0">
              <a:solidFill>
                <a:schemeClr val="accent4">
                  <a:lumMod val="50000"/>
                </a:schemeClr>
              </a:solidFill>
            </a:endParaRPr>
          </a:p>
        </p:txBody>
      </p:sp>
      <p:sp>
        <p:nvSpPr>
          <p:cNvPr id="30" name="ZoneTexte 29"/>
          <p:cNvSpPr txBox="1"/>
          <p:nvPr/>
        </p:nvSpPr>
        <p:spPr>
          <a:xfrm>
            <a:off x="6769018" y="3098256"/>
            <a:ext cx="2248233" cy="830997"/>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 Dans une moindre mesure car arbres moins touffus</a:t>
            </a:r>
            <a:endParaRPr lang="fr-FR" sz="1600" dirty="0">
              <a:solidFill>
                <a:schemeClr val="accent4">
                  <a:lumMod val="50000"/>
                </a:schemeClr>
              </a:solidFill>
            </a:endParaRPr>
          </a:p>
        </p:txBody>
      </p:sp>
    </p:spTree>
    <p:extLst>
      <p:ext uri="{BB962C8B-B14F-4D97-AF65-F5344CB8AC3E}">
        <p14:creationId xmlns:p14="http://schemas.microsoft.com/office/powerpoint/2010/main" val="42555773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21"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2000"/>
                                        <p:tgtEl>
                                          <p:spTgt spid="2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heel(1)">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2" grpId="0" animBg="1"/>
      <p:bldGraphic spid="21" grpId="0">
        <p:bldAsOne/>
      </p:bldGraphic>
      <p:bldP spid="23" grpId="0" animBg="1"/>
      <p:bldP spid="24"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12"/>
          <p:cNvGraphicFramePr>
            <a:graphicFrameLocks/>
          </p:cNvGraphicFramePr>
          <p:nvPr>
            <p:extLst>
              <p:ext uri="{D42A27DB-BD31-4B8C-83A1-F6EECF244321}">
                <p14:modId xmlns:p14="http://schemas.microsoft.com/office/powerpoint/2010/main" val="2424436178"/>
              </p:ext>
            </p:extLst>
          </p:nvPr>
        </p:nvGraphicFramePr>
        <p:xfrm>
          <a:off x="-7123" y="3391593"/>
          <a:ext cx="5465662" cy="27245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p:cNvGraphicFramePr>
            <a:graphicFrameLocks/>
          </p:cNvGraphicFramePr>
          <p:nvPr>
            <p:extLst>
              <p:ext uri="{D42A27DB-BD31-4B8C-83A1-F6EECF244321}">
                <p14:modId xmlns:p14="http://schemas.microsoft.com/office/powerpoint/2010/main" val="1617816745"/>
              </p:ext>
            </p:extLst>
          </p:nvPr>
        </p:nvGraphicFramePr>
        <p:xfrm>
          <a:off x="-7123" y="706061"/>
          <a:ext cx="5465662" cy="2919063"/>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e 1"/>
          <p:cNvGrpSpPr/>
          <p:nvPr/>
        </p:nvGrpSpPr>
        <p:grpSpPr>
          <a:xfrm>
            <a:off x="0" y="0"/>
            <a:ext cx="9144000" cy="6918762"/>
            <a:chOff x="0" y="-8626"/>
            <a:chExt cx="9144000" cy="6918762"/>
          </a:xfrm>
        </p:grpSpPr>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2116830" y="455839"/>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15" name="Rectangle 14"/>
          <p:cNvSpPr/>
          <p:nvPr/>
        </p:nvSpPr>
        <p:spPr>
          <a:xfrm>
            <a:off x="0" y="-10423"/>
            <a:ext cx="5045998"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Atténuation des amplitudes</a:t>
            </a:r>
            <a:endParaRPr lang="fr-FR" sz="3000" b="1" cap="none" spc="0" dirty="0">
              <a:ln/>
              <a:solidFill>
                <a:schemeClr val="accent4">
                  <a:lumMod val="50000"/>
                </a:schemeClr>
              </a:solidFill>
              <a:effectLst/>
            </a:endParaRPr>
          </a:p>
        </p:txBody>
      </p:sp>
      <p:grpSp>
        <p:nvGrpSpPr>
          <p:cNvPr id="18" name="Groupe 17"/>
          <p:cNvGrpSpPr/>
          <p:nvPr/>
        </p:nvGrpSpPr>
        <p:grpSpPr>
          <a:xfrm>
            <a:off x="736719" y="1911019"/>
            <a:ext cx="3419645" cy="2947037"/>
            <a:chOff x="736719" y="1911019"/>
            <a:chExt cx="3419645" cy="2947037"/>
          </a:xfrm>
        </p:grpSpPr>
        <p:sp>
          <p:nvSpPr>
            <p:cNvPr id="16" name="Rectangle 15"/>
            <p:cNvSpPr/>
            <p:nvPr/>
          </p:nvSpPr>
          <p:spPr>
            <a:xfrm>
              <a:off x="856211" y="1911019"/>
              <a:ext cx="3300153" cy="44979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rot="21399563">
              <a:off x="736719" y="4408261"/>
              <a:ext cx="3300153" cy="449795"/>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llipse 18"/>
          <p:cNvSpPr/>
          <p:nvPr/>
        </p:nvSpPr>
        <p:spPr>
          <a:xfrm>
            <a:off x="1408947" y="785466"/>
            <a:ext cx="628382" cy="58084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1471107" y="3497133"/>
            <a:ext cx="628382" cy="58084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322927" y="2107744"/>
            <a:ext cx="2821910" cy="830997"/>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Au plus chaud de la journée, </a:t>
            </a:r>
            <a:br>
              <a:rPr lang="fr-FR" sz="1600" dirty="0" smtClean="0">
                <a:solidFill>
                  <a:schemeClr val="accent4">
                    <a:lumMod val="50000"/>
                  </a:schemeClr>
                </a:solidFill>
              </a:rPr>
            </a:br>
            <a:r>
              <a:rPr lang="fr-FR" sz="1600" dirty="0" smtClean="0">
                <a:solidFill>
                  <a:schemeClr val="accent4">
                    <a:lumMod val="50000"/>
                  </a:schemeClr>
                </a:solidFill>
              </a:rPr>
              <a:t>la température est deux degrés plus faible près de l’arbre</a:t>
            </a:r>
            <a:endParaRPr lang="fr-FR" sz="1600" dirty="0">
              <a:solidFill>
                <a:schemeClr val="accent4">
                  <a:lumMod val="50000"/>
                </a:schemeClr>
              </a:solidFill>
            </a:endParaRPr>
          </a:p>
        </p:txBody>
      </p:sp>
      <p:sp>
        <p:nvSpPr>
          <p:cNvPr id="22" name="ZoneTexte 21"/>
          <p:cNvSpPr txBox="1"/>
          <p:nvPr/>
        </p:nvSpPr>
        <p:spPr>
          <a:xfrm>
            <a:off x="5322927" y="3911590"/>
            <a:ext cx="2821910" cy="584775"/>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Cet effet n’est plus observé lorsque la canicule perdure</a:t>
            </a:r>
            <a:endParaRPr lang="fr-FR" sz="1600" dirty="0">
              <a:solidFill>
                <a:schemeClr val="accent4">
                  <a:lumMod val="50000"/>
                </a:schemeClr>
              </a:solidFill>
            </a:endParaRPr>
          </a:p>
        </p:txBody>
      </p:sp>
      <p:sp>
        <p:nvSpPr>
          <p:cNvPr id="23" name="ZoneTexte 22"/>
          <p:cNvSpPr txBox="1"/>
          <p:nvPr/>
        </p:nvSpPr>
        <p:spPr>
          <a:xfrm>
            <a:off x="2319091" y="2653620"/>
            <a:ext cx="2743200" cy="338554"/>
          </a:xfrm>
          <a:prstGeom prst="rect">
            <a:avLst/>
          </a:prstGeom>
          <a:noFill/>
        </p:spPr>
        <p:txBody>
          <a:bodyPr wrap="square" rtlCol="0">
            <a:spAutoFit/>
          </a:bodyPr>
          <a:lstStyle/>
          <a:p>
            <a:pPr algn="r"/>
            <a:r>
              <a:rPr lang="fr-FR" sz="1600" dirty="0" smtClean="0">
                <a:solidFill>
                  <a:schemeClr val="accent4">
                    <a:lumMod val="50000"/>
                  </a:schemeClr>
                </a:solidFill>
              </a:rPr>
              <a:t>Début juin 2023</a:t>
            </a:r>
            <a:endParaRPr lang="fr-FR" sz="1600" dirty="0">
              <a:solidFill>
                <a:schemeClr val="accent4">
                  <a:lumMod val="50000"/>
                </a:schemeClr>
              </a:solidFill>
            </a:endParaRPr>
          </a:p>
        </p:txBody>
      </p:sp>
      <p:sp>
        <p:nvSpPr>
          <p:cNvPr id="24" name="ZoneTexte 23"/>
          <p:cNvSpPr txBox="1"/>
          <p:nvPr/>
        </p:nvSpPr>
        <p:spPr>
          <a:xfrm>
            <a:off x="2319091" y="5188341"/>
            <a:ext cx="2743200" cy="338554"/>
          </a:xfrm>
          <a:prstGeom prst="rect">
            <a:avLst/>
          </a:prstGeom>
          <a:noFill/>
        </p:spPr>
        <p:txBody>
          <a:bodyPr wrap="square" rtlCol="0">
            <a:spAutoFit/>
          </a:bodyPr>
          <a:lstStyle/>
          <a:p>
            <a:pPr algn="r"/>
            <a:r>
              <a:rPr lang="fr-FR" sz="1600" dirty="0" smtClean="0">
                <a:solidFill>
                  <a:schemeClr val="accent4">
                    <a:lumMod val="50000"/>
                  </a:schemeClr>
                </a:solidFill>
              </a:rPr>
              <a:t>Fin juin 2023</a:t>
            </a:r>
            <a:endParaRPr lang="fr-FR" sz="1600" dirty="0">
              <a:solidFill>
                <a:schemeClr val="accent4">
                  <a:lumMod val="50000"/>
                </a:schemeClr>
              </a:solidFill>
            </a:endParaRPr>
          </a:p>
        </p:txBody>
      </p:sp>
    </p:spTree>
    <p:extLst>
      <p:ext uri="{BB962C8B-B14F-4D97-AF65-F5344CB8AC3E}">
        <p14:creationId xmlns:p14="http://schemas.microsoft.com/office/powerpoint/2010/main" val="37498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left)">
                                      <p:cBhvr>
                                        <p:cTn id="7" dur="2000"/>
                                        <p:tgtEl>
                                          <p:spTgt spid="1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left)">
                                      <p:cBhvr>
                                        <p:cTn id="12" dur="2000"/>
                                        <p:tgtEl>
                                          <p:spTgt spid="12">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left)">
                                      <p:cBhvr>
                                        <p:cTn id="17" dur="2000"/>
                                        <p:tgtEl>
                                          <p:spTgt spid="12">
                                            <p:graphicEl>
                                              <a:chart seriesIdx="1" categoryIdx="-4" bldStep="series"/>
                                            </p:graphic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left)">
                                      <p:cBhvr>
                                        <p:cTn id="24" dur="2000"/>
                                        <p:tgtEl>
                                          <p:spTgt spid="13">
                                            <p:graphicEl>
                                              <a:chart seriesIdx="-3" categoryIdx="-3" bldStep="gridLegend"/>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29" dur="2000"/>
                                        <p:tgtEl>
                                          <p:spTgt spid="13">
                                            <p:graphicEl>
                                              <a:chart seriesIdx="0"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left)">
                                      <p:cBhvr>
                                        <p:cTn id="34" dur="2000"/>
                                        <p:tgtEl>
                                          <p:spTgt spid="13">
                                            <p:graphicEl>
                                              <a:chart seriesIdx="1" categoryIdx="-4" bldStep="series"/>
                                            </p:graphicEl>
                                          </p:spTgt>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21" presetClass="entr" presetSubtype="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heel(1)">
                                      <p:cBhvr>
                                        <p:cTn id="48" dur="2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21" presetClass="entr" presetSubtype="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1)">
                                      <p:cBhvr>
                                        <p:cTn id="5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p:bldSub>
      </p:bldGraphic>
      <p:bldGraphic spid="12" grpId="0">
        <p:bldSub>
          <a:bldChart bld="series"/>
        </p:bldSub>
      </p:bldGraphic>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Graphique 14"/>
          <p:cNvGraphicFramePr>
            <a:graphicFrameLocks/>
          </p:cNvGraphicFramePr>
          <p:nvPr>
            <p:extLst>
              <p:ext uri="{D42A27DB-BD31-4B8C-83A1-F6EECF244321}">
                <p14:modId xmlns:p14="http://schemas.microsoft.com/office/powerpoint/2010/main" val="1187842620"/>
              </p:ext>
            </p:extLst>
          </p:nvPr>
        </p:nvGraphicFramePr>
        <p:xfrm>
          <a:off x="3400778" y="1403405"/>
          <a:ext cx="3457221" cy="3357965"/>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p:cNvSpPr/>
          <p:nvPr/>
        </p:nvSpPr>
        <p:spPr>
          <a:xfrm>
            <a:off x="3822025" y="1561827"/>
            <a:ext cx="3044587" cy="30317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9" name="Graphique 18"/>
          <p:cNvGraphicFramePr>
            <a:graphicFrameLocks/>
          </p:cNvGraphicFramePr>
          <p:nvPr>
            <p:extLst>
              <p:ext uri="{D42A27DB-BD31-4B8C-83A1-F6EECF244321}">
                <p14:modId xmlns:p14="http://schemas.microsoft.com/office/powerpoint/2010/main" val="484464120"/>
              </p:ext>
            </p:extLst>
          </p:nvPr>
        </p:nvGraphicFramePr>
        <p:xfrm>
          <a:off x="8313" y="1391567"/>
          <a:ext cx="3591098" cy="3357965"/>
        </p:xfrm>
        <a:graphic>
          <a:graphicData uri="http://schemas.openxmlformats.org/drawingml/2006/chart">
            <c:chart xmlns:c="http://schemas.openxmlformats.org/drawingml/2006/chart" xmlns:r="http://schemas.openxmlformats.org/officeDocument/2006/relationships" r:id="rId4"/>
          </a:graphicData>
        </a:graphic>
      </p:graphicFrame>
      <p:pic>
        <p:nvPicPr>
          <p:cNvPr id="2" name="Image 1"/>
          <p:cNvPicPr>
            <a:picLocks noChangeAspect="1"/>
          </p:cNvPicPr>
          <p:nvPr/>
        </p:nvPicPr>
        <p:blipFill rotWithShape="1">
          <a:blip r:embed="rId5" cstate="screen">
            <a:extLst>
              <a:ext uri="{28A0092B-C50C-407E-A947-70E740481C1C}">
                <a14:useLocalDpi xmlns:a14="http://schemas.microsoft.com/office/drawing/2010/main"/>
              </a:ext>
            </a:extLst>
          </a:blip>
          <a:srcRect t="1809" r="50123"/>
          <a:stretch/>
        </p:blipFill>
        <p:spPr>
          <a:xfrm>
            <a:off x="5655728" y="0"/>
            <a:ext cx="3487960" cy="6866626"/>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39373" y="5469215"/>
            <a:ext cx="2316355" cy="1440000"/>
          </a:xfrm>
          <a:prstGeom prst="rect">
            <a:avLst/>
          </a:prstGeom>
        </p:spPr>
      </p:pic>
      <p:pic>
        <p:nvPicPr>
          <p:cNvPr id="4" name="Imag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28709" y="5469215"/>
            <a:ext cx="2316355" cy="1440000"/>
          </a:xfrm>
          <a:prstGeom prst="rect">
            <a:avLst/>
          </a:prstGeom>
        </p:spPr>
      </p:pic>
      <p:pic>
        <p:nvPicPr>
          <p:cNvPr id="5" name="Imag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31151" y="5469215"/>
            <a:ext cx="1621162" cy="1440000"/>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6931" y="5469215"/>
            <a:ext cx="2316355" cy="1440000"/>
          </a:xfrm>
          <a:prstGeom prst="rect">
            <a:avLst/>
          </a:prstGeom>
        </p:spPr>
      </p:pic>
      <p:pic>
        <p:nvPicPr>
          <p:cNvPr id="7" name="Imag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13" y="5478762"/>
            <a:ext cx="1449084" cy="1440000"/>
          </a:xfrm>
          <a:prstGeom prst="rect">
            <a:avLst/>
          </a:prstGeom>
        </p:spPr>
      </p:pic>
      <p:sp>
        <p:nvSpPr>
          <p:cNvPr id="8" name="ZoneTexte 7"/>
          <p:cNvSpPr txBox="1"/>
          <p:nvPr/>
        </p:nvSpPr>
        <p:spPr>
          <a:xfrm>
            <a:off x="2699229" y="6116124"/>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5438" y="1224951"/>
            <a:ext cx="1025160" cy="686069"/>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150" y="4983493"/>
            <a:ext cx="990538" cy="990538"/>
          </a:xfrm>
          <a:prstGeom prst="rect">
            <a:avLst/>
          </a:prstGeom>
        </p:spPr>
      </p:pic>
      <p:sp>
        <p:nvSpPr>
          <p:cNvPr id="11" name="ZoneTexte 10"/>
          <p:cNvSpPr txBox="1"/>
          <p:nvPr/>
        </p:nvSpPr>
        <p:spPr>
          <a:xfrm>
            <a:off x="1186636" y="5077017"/>
            <a:ext cx="6140472" cy="584775"/>
          </a:xfrm>
          <a:prstGeom prst="rect">
            <a:avLst/>
          </a:prstGeom>
          <a:noFill/>
        </p:spPr>
        <p:txBody>
          <a:bodyPr wrap="square" rtlCol="0">
            <a:spAutoFit/>
          </a:bodyPr>
          <a:lstStyle/>
          <a:p>
            <a:pPr algn="ctr"/>
            <a:r>
              <a:rPr lang="fr-FR" sz="1600" dirty="0" smtClean="0">
                <a:solidFill>
                  <a:schemeClr val="accent4">
                    <a:lumMod val="50000"/>
                  </a:schemeClr>
                </a:solidFill>
              </a:rPr>
              <a:t>L’effet tampon de l’arbre sur les amplitudes journalières est d’autant plus fort que la température est élevée</a:t>
            </a:r>
            <a:endParaRPr lang="fr-FR" sz="1600" dirty="0">
              <a:solidFill>
                <a:schemeClr val="accent4">
                  <a:lumMod val="50000"/>
                </a:schemeClr>
              </a:solidFill>
            </a:endParaRPr>
          </a:p>
        </p:txBody>
      </p:sp>
      <p:sp>
        <p:nvSpPr>
          <p:cNvPr id="16" name="ZoneTexte 15"/>
          <p:cNvSpPr txBox="1"/>
          <p:nvPr/>
        </p:nvSpPr>
        <p:spPr>
          <a:xfrm>
            <a:off x="2337541" y="3116356"/>
            <a:ext cx="1081303" cy="307777"/>
          </a:xfrm>
          <a:prstGeom prst="rect">
            <a:avLst/>
          </a:prstGeom>
          <a:noFill/>
        </p:spPr>
        <p:txBody>
          <a:bodyPr wrap="square" rtlCol="0">
            <a:spAutoFit/>
          </a:bodyPr>
          <a:lstStyle/>
          <a:p>
            <a:pPr algn="ctr"/>
            <a:r>
              <a:rPr lang="fr-FR" sz="1400" i="1" dirty="0" smtClean="0"/>
              <a:t>r</a:t>
            </a:r>
            <a:r>
              <a:rPr lang="fr-FR" sz="1400" dirty="0" smtClean="0"/>
              <a:t> = -0,42***</a:t>
            </a:r>
            <a:endParaRPr lang="fr-FR" sz="1400" dirty="0"/>
          </a:p>
        </p:txBody>
      </p:sp>
      <p:sp>
        <p:nvSpPr>
          <p:cNvPr id="17" name="ZoneTexte 16"/>
          <p:cNvSpPr txBox="1"/>
          <p:nvPr/>
        </p:nvSpPr>
        <p:spPr>
          <a:xfrm>
            <a:off x="4347406" y="3770862"/>
            <a:ext cx="1081303" cy="307777"/>
          </a:xfrm>
          <a:prstGeom prst="rect">
            <a:avLst/>
          </a:prstGeom>
          <a:noFill/>
        </p:spPr>
        <p:txBody>
          <a:bodyPr wrap="square" rtlCol="0">
            <a:spAutoFit/>
          </a:bodyPr>
          <a:lstStyle/>
          <a:p>
            <a:pPr algn="ctr"/>
            <a:r>
              <a:rPr lang="fr-FR" sz="1400" i="1" dirty="0" smtClean="0"/>
              <a:t>r</a:t>
            </a:r>
            <a:r>
              <a:rPr lang="fr-FR" sz="1400" dirty="0" smtClean="0"/>
              <a:t> = -0,55***</a:t>
            </a:r>
            <a:endParaRPr lang="fr-FR" sz="1400" dirty="0"/>
          </a:p>
        </p:txBody>
      </p:sp>
      <p:sp>
        <p:nvSpPr>
          <p:cNvPr id="18" name="Rectangle 17"/>
          <p:cNvSpPr/>
          <p:nvPr/>
        </p:nvSpPr>
        <p:spPr>
          <a:xfrm>
            <a:off x="0" y="-10423"/>
            <a:ext cx="5045998"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Atténuation des amplitudes</a:t>
            </a:r>
            <a:endParaRPr lang="fr-FR" sz="3000" b="1" cap="none" spc="0" dirty="0">
              <a:ln/>
              <a:solidFill>
                <a:schemeClr val="accent4">
                  <a:lumMod val="50000"/>
                </a:schemeClr>
              </a:solidFill>
              <a:effectLst/>
            </a:endParaRPr>
          </a:p>
        </p:txBody>
      </p:sp>
      <p:sp>
        <p:nvSpPr>
          <p:cNvPr id="20" name="ZoneTexte 19"/>
          <p:cNvSpPr txBox="1"/>
          <p:nvPr/>
        </p:nvSpPr>
        <p:spPr>
          <a:xfrm>
            <a:off x="533488" y="4594008"/>
            <a:ext cx="6140472" cy="338554"/>
          </a:xfrm>
          <a:prstGeom prst="rect">
            <a:avLst/>
          </a:prstGeom>
          <a:noFill/>
        </p:spPr>
        <p:txBody>
          <a:bodyPr wrap="square" rtlCol="0">
            <a:spAutoFit/>
          </a:bodyPr>
          <a:lstStyle/>
          <a:p>
            <a:pPr algn="ctr"/>
            <a:r>
              <a:rPr lang="fr-FR" sz="1600" dirty="0" smtClean="0"/>
              <a:t>Température journalière moyenne (°C)</a:t>
            </a:r>
            <a:endParaRPr lang="fr-FR" sz="1600" dirty="0"/>
          </a:p>
        </p:txBody>
      </p:sp>
      <p:sp>
        <p:nvSpPr>
          <p:cNvPr id="21" name="ZoneTexte 20"/>
          <p:cNvSpPr txBox="1"/>
          <p:nvPr/>
        </p:nvSpPr>
        <p:spPr>
          <a:xfrm>
            <a:off x="8313" y="945626"/>
            <a:ext cx="6774270" cy="584775"/>
          </a:xfrm>
          <a:prstGeom prst="rect">
            <a:avLst/>
          </a:prstGeom>
          <a:noFill/>
        </p:spPr>
        <p:txBody>
          <a:bodyPr wrap="square" rtlCol="0">
            <a:spAutoFit/>
          </a:bodyPr>
          <a:lstStyle/>
          <a:p>
            <a:pPr algn="ctr"/>
            <a:r>
              <a:rPr lang="fr-FR" sz="1600" dirty="0" smtClean="0"/>
              <a:t>Différence d’amplitude entre l’arbre et le champ en termes : </a:t>
            </a:r>
          </a:p>
          <a:p>
            <a:pPr algn="just"/>
            <a:r>
              <a:rPr lang="fr-FR" sz="1600" dirty="0" smtClean="0"/>
              <a:t>De température (°C) 					D’humidité de l’air (%)</a:t>
            </a:r>
            <a:endParaRPr lang="fr-FR" sz="1600" dirty="0"/>
          </a:p>
        </p:txBody>
      </p:sp>
      <p:sp>
        <p:nvSpPr>
          <p:cNvPr id="22" name="Rectangle 21"/>
          <p:cNvSpPr/>
          <p:nvPr/>
        </p:nvSpPr>
        <p:spPr>
          <a:xfrm>
            <a:off x="356191" y="1550387"/>
            <a:ext cx="3044587" cy="30317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Tree>
    <p:extLst>
      <p:ext uri="{BB962C8B-B14F-4D97-AF65-F5344CB8AC3E}">
        <p14:creationId xmlns:p14="http://schemas.microsoft.com/office/powerpoint/2010/main" val="16038137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graphicEl>
                                              <a:chart seriesIdx="-3" categoryIdx="-3" bldStep="gridLegend"/>
                                            </p:graphicEl>
                                          </p:spTgt>
                                        </p:tgtEl>
                                        <p:attrNameLst>
                                          <p:attrName>style.visibility</p:attrName>
                                        </p:attrNameLst>
                                      </p:cBhvr>
                                      <p:to>
                                        <p:strVal val="visible"/>
                                      </p:to>
                                    </p:set>
                                    <p:animEffect transition="in" filter="checkerboard(across)">
                                      <p:cBhvr>
                                        <p:cTn id="7" dur="500"/>
                                        <p:tgtEl>
                                          <p:spTgt spid="1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
                                            <p:graphicEl>
                                              <a:chart seriesIdx="0" categoryIdx="-4" bldStep="series"/>
                                            </p:graphicEl>
                                          </p:spTgt>
                                        </p:tgtEl>
                                        <p:attrNameLst>
                                          <p:attrName>style.visibility</p:attrName>
                                        </p:attrNameLst>
                                      </p:cBhvr>
                                      <p:to>
                                        <p:strVal val="visible"/>
                                      </p:to>
                                    </p:set>
                                    <p:animEffect transition="in" filter="checkerboard(across)">
                                      <p:cBhvr>
                                        <p:cTn id="12" dur="500"/>
                                        <p:tgtEl>
                                          <p:spTgt spid="19">
                                            <p:graphicEl>
                                              <a:chart seriesIdx="0" categoryIdx="-4" bldStep="series"/>
                                            </p:graphicEl>
                                          </p:spTgt>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checkerboard(across)">
                                      <p:cBhvr>
                                        <p:cTn id="20" dur="500"/>
                                        <p:tgtEl>
                                          <p:spTgt spid="15">
                                            <p:graphicEl>
                                              <a:chart seriesIdx="-3" categoryIdx="-3" bldStep="gridLegen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checkerboard(across)">
                                      <p:cBhvr>
                                        <p:cTn id="25" dur="500"/>
                                        <p:tgtEl>
                                          <p:spTgt spid="15">
                                            <p:graphicEl>
                                              <a:chart seriesIdx="0" categoryIdx="-4" bldStep="series"/>
                                            </p:graphicEl>
                                          </p:spTgt>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Graphic spid="19" grpId="0">
        <p:bldSub>
          <a:bldChart bld="series"/>
        </p:bldSub>
      </p:bldGraphic>
      <p:bldP spid="11"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4" descr="Emoji Moon Images - Free Download on Freepi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140" y="895542"/>
            <a:ext cx="891678" cy="6039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Graphique 19"/>
          <p:cNvGraphicFramePr>
            <a:graphicFrameLocks/>
          </p:cNvGraphicFramePr>
          <p:nvPr>
            <p:extLst>
              <p:ext uri="{D42A27DB-BD31-4B8C-83A1-F6EECF244321}">
                <p14:modId xmlns:p14="http://schemas.microsoft.com/office/powerpoint/2010/main" val="3209561764"/>
              </p:ext>
            </p:extLst>
          </p:nvPr>
        </p:nvGraphicFramePr>
        <p:xfrm>
          <a:off x="-17238" y="1571111"/>
          <a:ext cx="6883551" cy="2990116"/>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e 3"/>
          <p:cNvGrpSpPr/>
          <p:nvPr/>
        </p:nvGrpSpPr>
        <p:grpSpPr>
          <a:xfrm>
            <a:off x="8313" y="0"/>
            <a:ext cx="9144000" cy="6918762"/>
            <a:chOff x="0" y="-8626"/>
            <a:chExt cx="9144000" cy="6918762"/>
          </a:xfrm>
        </p:grpSpPr>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1" name="ZoneTexte 10"/>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0" y="1077081"/>
            <a:ext cx="6932815" cy="523220"/>
          </a:xfrm>
          <a:prstGeom prst="rect">
            <a:avLst/>
          </a:prstGeom>
          <a:noFill/>
        </p:spPr>
        <p:txBody>
          <a:bodyPr wrap="square" rtlCol="0">
            <a:spAutoFit/>
          </a:bodyPr>
          <a:lstStyle/>
          <a:p>
            <a:r>
              <a:rPr lang="fr-FR" sz="1400" dirty="0" smtClean="0">
                <a:solidFill>
                  <a:schemeClr val="accent1"/>
                </a:solidFill>
              </a:rPr>
              <a:t>Différence d’</a:t>
            </a:r>
            <a:r>
              <a:rPr lang="fr-FR" sz="1400" u="sng" dirty="0" smtClean="0">
                <a:solidFill>
                  <a:schemeClr val="accent1"/>
                </a:solidFill>
              </a:rPr>
              <a:t>amplitude </a:t>
            </a:r>
            <a:r>
              <a:rPr lang="fr-FR" sz="1400" b="1" u="sng" dirty="0" smtClean="0">
                <a:solidFill>
                  <a:schemeClr val="accent1"/>
                </a:solidFill>
              </a:rPr>
              <a:t>nocturne</a:t>
            </a:r>
            <a:r>
              <a:rPr lang="fr-FR" sz="1400" u="sng" dirty="0" smtClean="0">
                <a:solidFill>
                  <a:schemeClr val="accent1"/>
                </a:solidFill>
              </a:rPr>
              <a:t> d’humidité de l’air</a:t>
            </a:r>
            <a:r>
              <a:rPr lang="fr-FR" sz="1400" dirty="0" smtClean="0">
                <a:solidFill>
                  <a:schemeClr val="accent1"/>
                </a:solidFill>
              </a:rPr>
              <a:t> entre le pied de l’arbre et le champ (%)</a:t>
            </a:r>
          </a:p>
          <a:p>
            <a:pPr algn="r"/>
            <a:r>
              <a:rPr lang="fr-FR" sz="1400" dirty="0" smtClean="0">
                <a:solidFill>
                  <a:schemeClr val="accent2"/>
                </a:solidFill>
              </a:rPr>
              <a:t>Température de l’air (°C)</a:t>
            </a:r>
            <a:endParaRPr lang="fr-FR" sz="1400" dirty="0">
              <a:solidFill>
                <a:schemeClr val="accent2"/>
              </a:solidFill>
            </a:endParaRPr>
          </a:p>
        </p:txBody>
      </p:sp>
      <p:sp>
        <p:nvSpPr>
          <p:cNvPr id="23" name="Rectangle 22"/>
          <p:cNvSpPr/>
          <p:nvPr/>
        </p:nvSpPr>
        <p:spPr>
          <a:xfrm>
            <a:off x="9798" y="0"/>
            <a:ext cx="4753994"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Réduction des amplitudes</a:t>
            </a:r>
            <a:endParaRPr lang="fr-FR" sz="3000" b="1" cap="none" spc="0" dirty="0">
              <a:ln/>
              <a:solidFill>
                <a:schemeClr val="accent4">
                  <a:lumMod val="50000"/>
                </a:schemeClr>
              </a:solidFill>
              <a:effectLst/>
            </a:endParaRPr>
          </a:p>
        </p:txBody>
      </p:sp>
      <p:sp>
        <p:nvSpPr>
          <p:cNvPr id="25" name="ZoneTexte 24"/>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26" name="ZoneTexte 25"/>
          <p:cNvSpPr txBox="1"/>
          <p:nvPr/>
        </p:nvSpPr>
        <p:spPr>
          <a:xfrm>
            <a:off x="1178323" y="4956611"/>
            <a:ext cx="6140472" cy="338554"/>
          </a:xfrm>
          <a:prstGeom prst="rect">
            <a:avLst/>
          </a:prstGeom>
          <a:noFill/>
        </p:spPr>
        <p:txBody>
          <a:bodyPr wrap="square" rtlCol="0">
            <a:spAutoFit/>
          </a:bodyPr>
          <a:lstStyle/>
          <a:p>
            <a:pPr algn="ctr"/>
            <a:r>
              <a:rPr lang="fr-FR" sz="1600" dirty="0" smtClean="0">
                <a:solidFill>
                  <a:schemeClr val="accent4">
                    <a:lumMod val="50000"/>
                  </a:schemeClr>
                </a:solidFill>
              </a:rPr>
              <a:t>Rien de flagrant à propos d’une atténuation des amplitudes la nuit</a:t>
            </a:r>
            <a:endParaRPr lang="fr-FR" sz="1600" dirty="0">
              <a:solidFill>
                <a:schemeClr val="accent4">
                  <a:lumMod val="50000"/>
                </a:schemeClr>
              </a:solidFill>
            </a:endParaRPr>
          </a:p>
        </p:txBody>
      </p:sp>
    </p:spTree>
    <p:extLst>
      <p:ext uri="{BB962C8B-B14F-4D97-AF65-F5344CB8AC3E}">
        <p14:creationId xmlns:p14="http://schemas.microsoft.com/office/powerpoint/2010/main" val="19013675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left)">
                                      <p:cBhvr>
                                        <p:cTn id="7" dur="2000"/>
                                        <p:tgtEl>
                                          <p:spTgt spid="2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12" dur="2000"/>
                                        <p:tgtEl>
                                          <p:spTgt spid="20">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wipe(left)">
                                      <p:cBhvr>
                                        <p:cTn id="17" dur="2000"/>
                                        <p:tgtEl>
                                          <p:spTgt spid="20">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p:bldSub>
      </p:bldGraphic>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ZoneTexte 13"/>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d’Orbigny (52)</a:t>
            </a:r>
            <a:endParaRPr lang="fr-FR" b="1" dirty="0">
              <a:solidFill>
                <a:schemeClr val="accent4">
                  <a:lumMod val="50000"/>
                </a:schemeClr>
              </a:solidFill>
            </a:endParaRPr>
          </a:p>
        </p:txBody>
      </p:sp>
      <p:graphicFrame>
        <p:nvGraphicFramePr>
          <p:cNvPr id="15" name="Graphique 14"/>
          <p:cNvGraphicFramePr>
            <a:graphicFrameLocks/>
          </p:cNvGraphicFramePr>
          <p:nvPr>
            <p:extLst>
              <p:ext uri="{D42A27DB-BD31-4B8C-83A1-F6EECF244321}">
                <p14:modId xmlns:p14="http://schemas.microsoft.com/office/powerpoint/2010/main" val="3266426706"/>
              </p:ext>
            </p:extLst>
          </p:nvPr>
        </p:nvGraphicFramePr>
        <p:xfrm>
          <a:off x="397394" y="1017342"/>
          <a:ext cx="6182072" cy="24696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aphique 15"/>
          <p:cNvGraphicFramePr>
            <a:graphicFrameLocks/>
          </p:cNvGraphicFramePr>
          <p:nvPr>
            <p:extLst>
              <p:ext uri="{D42A27DB-BD31-4B8C-83A1-F6EECF244321}">
                <p14:modId xmlns:p14="http://schemas.microsoft.com/office/powerpoint/2010/main" val="1045843489"/>
              </p:ext>
            </p:extLst>
          </p:nvPr>
        </p:nvGraphicFramePr>
        <p:xfrm>
          <a:off x="397394" y="3366306"/>
          <a:ext cx="6182072" cy="2695391"/>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9798" y="0"/>
            <a:ext cx="4753994"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Réduction des amplitudes</a:t>
            </a:r>
            <a:endParaRPr lang="fr-FR" sz="3000" b="1" cap="none" spc="0" dirty="0">
              <a:ln/>
              <a:solidFill>
                <a:schemeClr val="accent4">
                  <a:lumMod val="50000"/>
                </a:schemeClr>
              </a:solidFill>
              <a:effectLst/>
            </a:endParaRPr>
          </a:p>
        </p:txBody>
      </p:sp>
      <p:grpSp>
        <p:nvGrpSpPr>
          <p:cNvPr id="2" name="Groupe 1"/>
          <p:cNvGrpSpPr/>
          <p:nvPr/>
        </p:nvGrpSpPr>
        <p:grpSpPr>
          <a:xfrm>
            <a:off x="8313" y="0"/>
            <a:ext cx="9144000" cy="6918762"/>
            <a:chOff x="0" y="-8626"/>
            <a:chExt cx="9144000" cy="6918762"/>
          </a:xfrm>
        </p:grpSpPr>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8" name="ZoneTexte 17"/>
          <p:cNvSpPr txBox="1"/>
          <p:nvPr/>
        </p:nvSpPr>
        <p:spPr>
          <a:xfrm>
            <a:off x="6496429" y="1858133"/>
            <a:ext cx="2647259" cy="1077218"/>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Amplitude journalière de température quasiment toujours plus faible près de l’arbre que dans le champ</a:t>
            </a:r>
            <a:endParaRPr lang="fr-FR" sz="1600" dirty="0">
              <a:solidFill>
                <a:schemeClr val="accent4">
                  <a:lumMod val="50000"/>
                </a:schemeClr>
              </a:solidFill>
            </a:endParaRPr>
          </a:p>
        </p:txBody>
      </p:sp>
      <p:sp>
        <p:nvSpPr>
          <p:cNvPr id="19" name="ZoneTexte 18"/>
          <p:cNvSpPr txBox="1"/>
          <p:nvPr/>
        </p:nvSpPr>
        <p:spPr>
          <a:xfrm>
            <a:off x="6496428" y="4229407"/>
            <a:ext cx="2647259" cy="1077218"/>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Amplitude journalière d’humidité plus faible près de l’arbre que dans le champ en été, mais plus forte en hiver</a:t>
            </a:r>
            <a:endParaRPr lang="fr-FR" sz="1600" dirty="0">
              <a:solidFill>
                <a:schemeClr val="accent4">
                  <a:lumMod val="50000"/>
                </a:schemeClr>
              </a:solidFill>
            </a:endParaRPr>
          </a:p>
        </p:txBody>
      </p:sp>
    </p:spTree>
    <p:extLst>
      <p:ext uri="{BB962C8B-B14F-4D97-AF65-F5344CB8AC3E}">
        <p14:creationId xmlns:p14="http://schemas.microsoft.com/office/powerpoint/2010/main" val="35464922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left)">
                                      <p:cBhvr>
                                        <p:cTn id="7" dur="2000"/>
                                        <p:tgtEl>
                                          <p:spTgt spid="1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12" dur="2000"/>
                                        <p:tgtEl>
                                          <p:spTgt spid="1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7" dur="2000"/>
                                        <p:tgtEl>
                                          <p:spTgt spid="1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wipe(left)">
                                      <p:cBhvr>
                                        <p:cTn id="22" dur="2000"/>
                                        <p:tgtEl>
                                          <p:spTgt spid="16">
                                            <p:graphicEl>
                                              <a:chart seriesIdx="-3" categoryIdx="-3" bldStep="gridLegen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wipe(left)">
                                      <p:cBhvr>
                                        <p:cTn id="27" dur="2000"/>
                                        <p:tgtEl>
                                          <p:spTgt spid="16">
                                            <p:graphicEl>
                                              <a:chart seriesIdx="0"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wipe(left)">
                                      <p:cBhvr>
                                        <p:cTn id="32" dur="2000"/>
                                        <p:tgtEl>
                                          <p:spTgt spid="16">
                                            <p:graphicEl>
                                              <a:chart seriesIdx="1"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Graphic spid="16" grpId="0">
        <p:bldSub>
          <a:bldChart bld="series"/>
        </p:bldSub>
      </p:bldGraphic>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8313" y="0"/>
            <a:ext cx="9144000" cy="6918762"/>
            <a:chOff x="0" y="-8626"/>
            <a:chExt cx="9144000" cy="6918762"/>
          </a:xfrm>
        </p:grpSpPr>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grpSp>
        <p:nvGrpSpPr>
          <p:cNvPr id="30" name="Groupe 29"/>
          <p:cNvGrpSpPr/>
          <p:nvPr/>
        </p:nvGrpSpPr>
        <p:grpSpPr>
          <a:xfrm>
            <a:off x="6038660" y="1341370"/>
            <a:ext cx="1584358" cy="3556555"/>
            <a:chOff x="6038660" y="1341370"/>
            <a:chExt cx="1584358" cy="3556555"/>
          </a:xfrm>
        </p:grpSpPr>
        <p:sp>
          <p:nvSpPr>
            <p:cNvPr id="20" name="Rectangle 19"/>
            <p:cNvSpPr/>
            <p:nvPr/>
          </p:nvSpPr>
          <p:spPr>
            <a:xfrm>
              <a:off x="6038660" y="1341370"/>
              <a:ext cx="1584357" cy="355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6392544" y="1504614"/>
              <a:ext cx="842054" cy="338554"/>
            </a:xfrm>
            <a:prstGeom prst="rect">
              <a:avLst/>
            </a:prstGeom>
            <a:noFill/>
          </p:spPr>
          <p:txBody>
            <a:bodyPr wrap="square" rtlCol="0">
              <a:spAutoFit/>
            </a:bodyPr>
            <a:lstStyle/>
            <a:p>
              <a:r>
                <a:rPr lang="fr-FR" sz="1600" dirty="0" smtClean="0">
                  <a:sym typeface="Wingdings" panose="05000000000000000000" pitchFamily="2" charset="2"/>
                </a:rPr>
                <a:t> Sec</a:t>
              </a:r>
              <a:r>
                <a:rPr lang="fr-FR" sz="1600" dirty="0" smtClean="0"/>
                <a:t> </a:t>
              </a:r>
              <a:endParaRPr lang="fr-FR" sz="1600" dirty="0"/>
            </a:p>
          </p:txBody>
        </p:sp>
        <p:sp>
          <p:nvSpPr>
            <p:cNvPr id="22" name="ZoneTexte 21"/>
            <p:cNvSpPr txBox="1"/>
            <p:nvPr/>
          </p:nvSpPr>
          <p:spPr>
            <a:xfrm>
              <a:off x="6392544" y="2876220"/>
              <a:ext cx="1230474" cy="338554"/>
            </a:xfrm>
            <a:prstGeom prst="rect">
              <a:avLst/>
            </a:prstGeom>
            <a:noFill/>
          </p:spPr>
          <p:txBody>
            <a:bodyPr wrap="square" rtlCol="0">
              <a:spAutoFit/>
            </a:bodyPr>
            <a:lstStyle/>
            <a:p>
              <a:r>
                <a:rPr lang="fr-FR" sz="1600" dirty="0" smtClean="0">
                  <a:sym typeface="Wingdings" panose="05000000000000000000" pitchFamily="2" charset="2"/>
                </a:rPr>
                <a:t> Humide</a:t>
              </a:r>
              <a:endParaRPr lang="fr-FR" sz="1600" dirty="0"/>
            </a:p>
          </p:txBody>
        </p:sp>
      </p:grpSp>
      <p:sp>
        <p:nvSpPr>
          <p:cNvPr id="12" name="Rectangle 11"/>
          <p:cNvSpPr/>
          <p:nvPr/>
        </p:nvSpPr>
        <p:spPr>
          <a:xfrm>
            <a:off x="8313" y="0"/>
            <a:ext cx="5683865"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Partage optimisé de l’eau du sol</a:t>
            </a:r>
            <a:endParaRPr lang="fr-FR" sz="3000" b="1" cap="none" spc="0" dirty="0">
              <a:ln/>
              <a:solidFill>
                <a:schemeClr val="accent4">
                  <a:lumMod val="50000"/>
                </a:schemeClr>
              </a:solidFill>
              <a:effectLst/>
            </a:endParaRPr>
          </a:p>
        </p:txBody>
      </p:sp>
      <p:graphicFrame>
        <p:nvGraphicFramePr>
          <p:cNvPr id="13" name="Graphique 12"/>
          <p:cNvGraphicFramePr>
            <a:graphicFrameLocks/>
          </p:cNvGraphicFramePr>
          <p:nvPr>
            <p:extLst>
              <p:ext uri="{D42A27DB-BD31-4B8C-83A1-F6EECF244321}">
                <p14:modId xmlns:p14="http://schemas.microsoft.com/office/powerpoint/2010/main" val="1359588345"/>
              </p:ext>
            </p:extLst>
          </p:nvPr>
        </p:nvGraphicFramePr>
        <p:xfrm>
          <a:off x="99714" y="1231280"/>
          <a:ext cx="6464044" cy="196070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4" name="Graphique 13"/>
          <p:cNvGraphicFramePr>
            <a:graphicFrameLocks/>
          </p:cNvGraphicFramePr>
          <p:nvPr>
            <p:extLst>
              <p:ext uri="{D42A27DB-BD31-4B8C-83A1-F6EECF244321}">
                <p14:modId xmlns:p14="http://schemas.microsoft.com/office/powerpoint/2010/main" val="1863685549"/>
              </p:ext>
            </p:extLst>
          </p:nvPr>
        </p:nvGraphicFramePr>
        <p:xfrm>
          <a:off x="-120629" y="3061346"/>
          <a:ext cx="6684388" cy="2406949"/>
        </p:xfrm>
        <a:graphic>
          <a:graphicData uri="http://schemas.openxmlformats.org/drawingml/2006/chart">
            <c:chart xmlns:c="http://schemas.openxmlformats.org/drawingml/2006/chart" xmlns:r="http://schemas.openxmlformats.org/officeDocument/2006/relationships" r:id="rId9"/>
          </a:graphicData>
        </a:graphic>
      </p:graphicFrame>
      <p:sp>
        <p:nvSpPr>
          <p:cNvPr id="15" name="ZoneTexte 14"/>
          <p:cNvSpPr txBox="1"/>
          <p:nvPr/>
        </p:nvSpPr>
        <p:spPr>
          <a:xfrm>
            <a:off x="0" y="787372"/>
            <a:ext cx="6627055" cy="523220"/>
          </a:xfrm>
          <a:prstGeom prst="rect">
            <a:avLst/>
          </a:prstGeom>
          <a:noFill/>
        </p:spPr>
        <p:txBody>
          <a:bodyPr wrap="square" rtlCol="0">
            <a:spAutoFit/>
          </a:bodyPr>
          <a:lstStyle/>
          <a:p>
            <a:r>
              <a:rPr lang="fr-FR" sz="1400" dirty="0" smtClean="0"/>
              <a:t>Précipitations (mm)</a:t>
            </a:r>
          </a:p>
          <a:p>
            <a:pPr algn="r"/>
            <a:r>
              <a:rPr lang="fr-FR" sz="1400" dirty="0" smtClean="0"/>
              <a:t>Tension de l’eau dans le sol (cb) </a:t>
            </a:r>
            <a:r>
              <a:rPr lang="fr-FR" sz="1400" b="1" dirty="0" smtClean="0">
                <a:solidFill>
                  <a:schemeClr val="accent2"/>
                </a:solidFill>
              </a:rPr>
              <a:t>dans le champ </a:t>
            </a:r>
            <a:r>
              <a:rPr lang="fr-FR" sz="1400" dirty="0" smtClean="0"/>
              <a:t>et </a:t>
            </a:r>
            <a:r>
              <a:rPr lang="fr-FR" sz="1400" b="1" dirty="0" smtClean="0">
                <a:solidFill>
                  <a:schemeClr val="accent1"/>
                </a:solidFill>
              </a:rPr>
              <a:t>près de l’arbre</a:t>
            </a:r>
            <a:endParaRPr lang="fr-FR" sz="1400" b="1" dirty="0">
              <a:solidFill>
                <a:schemeClr val="accent1"/>
              </a:solidFill>
            </a:endParaRPr>
          </a:p>
        </p:txBody>
      </p:sp>
      <p:grpSp>
        <p:nvGrpSpPr>
          <p:cNvPr id="32" name="Groupe 31"/>
          <p:cNvGrpSpPr/>
          <p:nvPr/>
        </p:nvGrpSpPr>
        <p:grpSpPr>
          <a:xfrm>
            <a:off x="1082526" y="1341370"/>
            <a:ext cx="1993272" cy="2104266"/>
            <a:chOff x="1082526" y="1341370"/>
            <a:chExt cx="1993272" cy="2104266"/>
          </a:xfrm>
        </p:grpSpPr>
        <p:sp>
          <p:nvSpPr>
            <p:cNvPr id="16" name="ZoneTexte 15"/>
            <p:cNvSpPr txBox="1"/>
            <p:nvPr/>
          </p:nvSpPr>
          <p:spPr>
            <a:xfrm>
              <a:off x="1082527" y="1341370"/>
              <a:ext cx="1993271" cy="276999"/>
            </a:xfrm>
            <a:prstGeom prst="rect">
              <a:avLst/>
            </a:prstGeom>
            <a:noFill/>
          </p:spPr>
          <p:txBody>
            <a:bodyPr wrap="square" rtlCol="0">
              <a:spAutoFit/>
            </a:bodyPr>
            <a:lstStyle/>
            <a:p>
              <a:pPr algn="ctr"/>
              <a:r>
                <a:rPr lang="fr-FR" sz="1200" dirty="0" smtClean="0"/>
                <a:t>30 cm de profondeur</a:t>
              </a:r>
              <a:endParaRPr lang="fr-FR" sz="1200" dirty="0"/>
            </a:p>
          </p:txBody>
        </p:sp>
        <p:sp>
          <p:nvSpPr>
            <p:cNvPr id="17" name="ZoneTexte 16"/>
            <p:cNvSpPr txBox="1"/>
            <p:nvPr/>
          </p:nvSpPr>
          <p:spPr>
            <a:xfrm>
              <a:off x="1082526" y="3168637"/>
              <a:ext cx="1993271" cy="276999"/>
            </a:xfrm>
            <a:prstGeom prst="rect">
              <a:avLst/>
            </a:prstGeom>
            <a:noFill/>
          </p:spPr>
          <p:txBody>
            <a:bodyPr wrap="square" rtlCol="0">
              <a:spAutoFit/>
            </a:bodyPr>
            <a:lstStyle/>
            <a:p>
              <a:pPr algn="ctr"/>
              <a:r>
                <a:rPr lang="fr-FR" sz="1200" dirty="0" smtClean="0"/>
                <a:t>60 cm de profondeur</a:t>
              </a:r>
              <a:endParaRPr lang="fr-FR" sz="1200" dirty="0"/>
            </a:p>
          </p:txBody>
        </p:sp>
      </p:grpSp>
      <p:sp>
        <p:nvSpPr>
          <p:cNvPr id="18" name="ZoneTexte 17"/>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d’Orbigny (52)</a:t>
            </a:r>
            <a:endParaRPr lang="fr-FR" b="1" dirty="0">
              <a:solidFill>
                <a:schemeClr val="accent4">
                  <a:lumMod val="50000"/>
                </a:schemeClr>
              </a:solidFill>
            </a:endParaRPr>
          </a:p>
        </p:txBody>
      </p:sp>
      <p:sp>
        <p:nvSpPr>
          <p:cNvPr id="19" name="ZoneTexte 18"/>
          <p:cNvSpPr txBox="1"/>
          <p:nvPr/>
        </p:nvSpPr>
        <p:spPr>
          <a:xfrm>
            <a:off x="906983" y="5389256"/>
            <a:ext cx="6140472" cy="584775"/>
          </a:xfrm>
          <a:prstGeom prst="rect">
            <a:avLst/>
          </a:prstGeom>
          <a:noFill/>
        </p:spPr>
        <p:txBody>
          <a:bodyPr wrap="square" rtlCol="0">
            <a:spAutoFit/>
          </a:bodyPr>
          <a:lstStyle/>
          <a:p>
            <a:pPr algn="ctr"/>
            <a:r>
              <a:rPr lang="fr-FR" sz="1600" dirty="0" smtClean="0">
                <a:solidFill>
                  <a:schemeClr val="accent4">
                    <a:lumMod val="50000"/>
                  </a:schemeClr>
                </a:solidFill>
              </a:rPr>
              <a:t>L’arbre accélère très fortement l’assèchement du sol en été, </a:t>
            </a:r>
          </a:p>
          <a:p>
            <a:pPr algn="ctr"/>
            <a:r>
              <a:rPr lang="fr-FR" sz="1600" dirty="0" smtClean="0">
                <a:solidFill>
                  <a:schemeClr val="accent4">
                    <a:lumMod val="50000"/>
                  </a:schemeClr>
                </a:solidFill>
              </a:rPr>
              <a:t>en surface comme en profondeur </a:t>
            </a:r>
            <a:endParaRPr lang="fr-FR" sz="1600" dirty="0">
              <a:solidFill>
                <a:schemeClr val="accent4">
                  <a:lumMod val="50000"/>
                </a:schemeClr>
              </a:solidFill>
            </a:endParaRPr>
          </a:p>
        </p:txBody>
      </p:sp>
      <p:grpSp>
        <p:nvGrpSpPr>
          <p:cNvPr id="31" name="Groupe 30"/>
          <p:cNvGrpSpPr/>
          <p:nvPr/>
        </p:nvGrpSpPr>
        <p:grpSpPr>
          <a:xfrm>
            <a:off x="404813" y="4145317"/>
            <a:ext cx="7279831" cy="819485"/>
            <a:chOff x="404813" y="4145317"/>
            <a:chExt cx="7279831" cy="819485"/>
          </a:xfrm>
        </p:grpSpPr>
        <p:sp>
          <p:nvSpPr>
            <p:cNvPr id="23" name="ZoneTexte 22"/>
            <p:cNvSpPr txBox="1"/>
            <p:nvPr/>
          </p:nvSpPr>
          <p:spPr>
            <a:xfrm>
              <a:off x="6415777" y="4703192"/>
              <a:ext cx="1230474" cy="261610"/>
            </a:xfrm>
            <a:prstGeom prst="rect">
              <a:avLst/>
            </a:prstGeom>
            <a:noFill/>
          </p:spPr>
          <p:txBody>
            <a:bodyPr wrap="square" rtlCol="0">
              <a:spAutoFit/>
            </a:bodyPr>
            <a:lstStyle/>
            <a:p>
              <a:r>
                <a:rPr lang="fr-FR" sz="1100" dirty="0" smtClean="0">
                  <a:sym typeface="Wingdings" panose="05000000000000000000" pitchFamily="2" charset="2"/>
                </a:rPr>
                <a:t>Excès</a:t>
              </a:r>
              <a:endParaRPr lang="fr-FR" sz="1100" dirty="0"/>
            </a:p>
          </p:txBody>
        </p:sp>
        <p:sp>
          <p:nvSpPr>
            <p:cNvPr id="24" name="ZoneTexte 23"/>
            <p:cNvSpPr txBox="1"/>
            <p:nvPr/>
          </p:nvSpPr>
          <p:spPr>
            <a:xfrm>
              <a:off x="6415777" y="4583077"/>
              <a:ext cx="1268867" cy="261610"/>
            </a:xfrm>
            <a:prstGeom prst="rect">
              <a:avLst/>
            </a:prstGeom>
            <a:noFill/>
          </p:spPr>
          <p:txBody>
            <a:bodyPr wrap="square" rtlCol="0">
              <a:spAutoFit/>
            </a:bodyPr>
            <a:lstStyle/>
            <a:p>
              <a:r>
                <a:rPr lang="fr-FR" sz="1100" dirty="0" smtClean="0">
                  <a:sym typeface="Wingdings" panose="05000000000000000000" pitchFamily="2" charset="2"/>
                </a:rPr>
                <a:t>Capacité au champ</a:t>
              </a:r>
              <a:endParaRPr lang="fr-FR" sz="1100" dirty="0"/>
            </a:p>
          </p:txBody>
        </p:sp>
        <p:sp>
          <p:nvSpPr>
            <p:cNvPr id="25" name="ZoneTexte 24"/>
            <p:cNvSpPr txBox="1"/>
            <p:nvPr/>
          </p:nvSpPr>
          <p:spPr>
            <a:xfrm>
              <a:off x="6415777" y="4460165"/>
              <a:ext cx="1230474" cy="261610"/>
            </a:xfrm>
            <a:prstGeom prst="rect">
              <a:avLst/>
            </a:prstGeom>
            <a:noFill/>
          </p:spPr>
          <p:txBody>
            <a:bodyPr wrap="square" rtlCol="0">
              <a:spAutoFit/>
            </a:bodyPr>
            <a:lstStyle/>
            <a:p>
              <a:r>
                <a:rPr lang="fr-FR" sz="1100" dirty="0" smtClean="0">
                  <a:sym typeface="Wingdings" panose="05000000000000000000" pitchFamily="2" charset="2"/>
                </a:rPr>
                <a:t>Confort</a:t>
              </a:r>
              <a:endParaRPr lang="fr-FR" sz="1100" dirty="0"/>
            </a:p>
          </p:txBody>
        </p:sp>
        <p:sp>
          <p:nvSpPr>
            <p:cNvPr id="26" name="ZoneTexte 25"/>
            <p:cNvSpPr txBox="1"/>
            <p:nvPr/>
          </p:nvSpPr>
          <p:spPr>
            <a:xfrm>
              <a:off x="6415777" y="4145317"/>
              <a:ext cx="1268867" cy="261610"/>
            </a:xfrm>
            <a:prstGeom prst="rect">
              <a:avLst/>
            </a:prstGeom>
            <a:noFill/>
          </p:spPr>
          <p:txBody>
            <a:bodyPr wrap="square" rtlCol="0">
              <a:spAutoFit/>
            </a:bodyPr>
            <a:lstStyle/>
            <a:p>
              <a:r>
                <a:rPr lang="fr-FR" sz="1100" dirty="0" smtClean="0">
                  <a:sym typeface="Wingdings" panose="05000000000000000000" pitchFamily="2" charset="2"/>
                </a:rPr>
                <a:t>Assèchement</a:t>
              </a:r>
              <a:endParaRPr lang="fr-FR" sz="1100" dirty="0"/>
            </a:p>
          </p:txBody>
        </p:sp>
        <p:cxnSp>
          <p:nvCxnSpPr>
            <p:cNvPr id="28" name="Connecteur droit 27"/>
            <p:cNvCxnSpPr/>
            <p:nvPr/>
          </p:nvCxnSpPr>
          <p:spPr>
            <a:xfrm flipH="1">
              <a:off x="404813" y="4285456"/>
              <a:ext cx="5795963"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3" name="Bouton d'action : Informations 32">
            <a:hlinkClick r:id="rId10" action="ppaction://hlinksldjump" highlightClick="1"/>
          </p:cNvPr>
          <p:cNvSpPr/>
          <p:nvPr/>
        </p:nvSpPr>
        <p:spPr>
          <a:xfrm>
            <a:off x="4415455" y="561913"/>
            <a:ext cx="448888" cy="435993"/>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669186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left)">
                                      <p:cBhvr>
                                        <p:cTn id="11" dur="2000"/>
                                        <p:tgtEl>
                                          <p:spTgt spid="13">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16" dur="2000"/>
                                        <p:tgtEl>
                                          <p:spTgt spid="13">
                                            <p:graphicEl>
                                              <a:chart seriesIdx="0"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wipe(left)">
                                      <p:cBhvr>
                                        <p:cTn id="21" dur="2000"/>
                                        <p:tgtEl>
                                          <p:spTgt spid="13">
                                            <p:graphicEl>
                                              <a:chart seriesIdx="1"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wipe(left)">
                                      <p:cBhvr>
                                        <p:cTn id="26" dur="2000"/>
                                        <p:tgtEl>
                                          <p:spTgt spid="13">
                                            <p:graphicEl>
                                              <a:chart seriesIdx="2"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ipe(left)">
                                      <p:cBhvr>
                                        <p:cTn id="31" dur="2000"/>
                                        <p:tgtEl>
                                          <p:spTgt spid="14">
                                            <p:graphicEl>
                                              <a:chart seriesIdx="-3" categoryIdx="-3" bldStep="gridLegen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36" dur="2000"/>
                                        <p:tgtEl>
                                          <p:spTgt spid="14">
                                            <p:graphicEl>
                                              <a:chart seriesIdx="0" categoryIdx="-4" bldStep="series"/>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graphicEl>
                                              <a:chart seriesIdx="1" categoryIdx="-4" bldStep="series"/>
                                            </p:graphicEl>
                                          </p:spTgt>
                                        </p:tgtEl>
                                        <p:attrNameLst>
                                          <p:attrName>style.visibility</p:attrName>
                                        </p:attrNameLst>
                                      </p:cBhvr>
                                      <p:to>
                                        <p:strVal val="visible"/>
                                      </p:to>
                                    </p:set>
                                    <p:animEffect transition="in" filter="wipe(left)">
                                      <p:cBhvr>
                                        <p:cTn id="41" dur="2000"/>
                                        <p:tgtEl>
                                          <p:spTgt spid="14">
                                            <p:graphicEl>
                                              <a:chart seriesIdx="1" categoryIdx="-4" bldStep="series"/>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graphicEl>
                                              <a:chart seriesIdx="2" categoryIdx="-4" bldStep="series"/>
                                            </p:graphicEl>
                                          </p:spTgt>
                                        </p:tgtEl>
                                        <p:attrNameLst>
                                          <p:attrName>style.visibility</p:attrName>
                                        </p:attrNameLst>
                                      </p:cBhvr>
                                      <p:to>
                                        <p:strVal val="visible"/>
                                      </p:to>
                                    </p:set>
                                    <p:animEffect transition="in" filter="wipe(left)">
                                      <p:cBhvr>
                                        <p:cTn id="46" dur="2000"/>
                                        <p:tgtEl>
                                          <p:spTgt spid="14">
                                            <p:graphicEl>
                                              <a:chart seriesIdx="2" categoryIdx="-4" bldStep="series"/>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20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right)">
                                      <p:cBhvr>
                                        <p:cTn id="56" dur="20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Chart bld="series"/>
        </p:bldSub>
      </p:bldGraphic>
      <p:bldGraphic spid="14" grpId="0">
        <p:bldSub>
          <a:bldChart bld="series"/>
        </p:bldSub>
      </p:bldGraphic>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Graphique 32"/>
          <p:cNvGraphicFramePr>
            <a:graphicFrameLocks/>
          </p:cNvGraphicFramePr>
          <p:nvPr>
            <p:extLst>
              <p:ext uri="{D42A27DB-BD31-4B8C-83A1-F6EECF244321}">
                <p14:modId xmlns:p14="http://schemas.microsoft.com/office/powerpoint/2010/main" val="380308310"/>
              </p:ext>
            </p:extLst>
          </p:nvPr>
        </p:nvGraphicFramePr>
        <p:xfrm>
          <a:off x="162437" y="1183812"/>
          <a:ext cx="6353871" cy="20512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Graphique 33"/>
          <p:cNvGraphicFramePr>
            <a:graphicFrameLocks/>
          </p:cNvGraphicFramePr>
          <p:nvPr>
            <p:extLst>
              <p:ext uri="{D42A27DB-BD31-4B8C-83A1-F6EECF244321}">
                <p14:modId xmlns:p14="http://schemas.microsoft.com/office/powerpoint/2010/main" val="3711800463"/>
              </p:ext>
            </p:extLst>
          </p:nvPr>
        </p:nvGraphicFramePr>
        <p:xfrm>
          <a:off x="78144" y="3143475"/>
          <a:ext cx="6438163" cy="253809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e 1"/>
          <p:cNvGrpSpPr/>
          <p:nvPr/>
        </p:nvGrpSpPr>
        <p:grpSpPr>
          <a:xfrm>
            <a:off x="8313" y="0"/>
            <a:ext cx="9144000" cy="6918762"/>
            <a:chOff x="0" y="-8626"/>
            <a:chExt cx="9144000" cy="6918762"/>
          </a:xfrm>
        </p:grpSpPr>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2" name="Rectangle 11"/>
          <p:cNvSpPr/>
          <p:nvPr/>
        </p:nvSpPr>
        <p:spPr>
          <a:xfrm>
            <a:off x="8313" y="0"/>
            <a:ext cx="5683865"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Partage optimisé de l’eau du sol</a:t>
            </a:r>
            <a:endParaRPr lang="fr-FR" sz="3000" b="1" cap="none" spc="0" dirty="0">
              <a:ln/>
              <a:solidFill>
                <a:schemeClr val="accent4">
                  <a:lumMod val="50000"/>
                </a:schemeClr>
              </a:solidFill>
              <a:effectLst/>
            </a:endParaRPr>
          </a:p>
        </p:txBody>
      </p:sp>
      <p:sp>
        <p:nvSpPr>
          <p:cNvPr id="15" name="ZoneTexte 14"/>
          <p:cNvSpPr txBox="1"/>
          <p:nvPr/>
        </p:nvSpPr>
        <p:spPr>
          <a:xfrm>
            <a:off x="0" y="787372"/>
            <a:ext cx="6627055" cy="523220"/>
          </a:xfrm>
          <a:prstGeom prst="rect">
            <a:avLst/>
          </a:prstGeom>
          <a:noFill/>
        </p:spPr>
        <p:txBody>
          <a:bodyPr wrap="square" rtlCol="0">
            <a:spAutoFit/>
          </a:bodyPr>
          <a:lstStyle/>
          <a:p>
            <a:r>
              <a:rPr lang="fr-FR" sz="1400" dirty="0" smtClean="0">
                <a:solidFill>
                  <a:schemeClr val="accent2"/>
                </a:solidFill>
              </a:rPr>
              <a:t>Précipitations (mm)</a:t>
            </a:r>
          </a:p>
          <a:p>
            <a:pPr algn="r"/>
            <a:r>
              <a:rPr lang="fr-FR" sz="1400" dirty="0" smtClean="0"/>
              <a:t>Différence de tension entre l’arbre et le champ (%)</a:t>
            </a:r>
            <a:endParaRPr lang="fr-FR" sz="1400" b="1" dirty="0">
              <a:solidFill>
                <a:schemeClr val="accent1"/>
              </a:solidFill>
            </a:endParaRPr>
          </a:p>
        </p:txBody>
      </p:sp>
      <p:grpSp>
        <p:nvGrpSpPr>
          <p:cNvPr id="32" name="Groupe 31"/>
          <p:cNvGrpSpPr/>
          <p:nvPr/>
        </p:nvGrpSpPr>
        <p:grpSpPr>
          <a:xfrm>
            <a:off x="1082526" y="1341370"/>
            <a:ext cx="1993272" cy="2212902"/>
            <a:chOff x="1082526" y="1341370"/>
            <a:chExt cx="1993272" cy="2212902"/>
          </a:xfrm>
        </p:grpSpPr>
        <p:sp>
          <p:nvSpPr>
            <p:cNvPr id="16" name="ZoneTexte 15"/>
            <p:cNvSpPr txBox="1"/>
            <p:nvPr/>
          </p:nvSpPr>
          <p:spPr>
            <a:xfrm>
              <a:off x="1082527" y="1341370"/>
              <a:ext cx="1993271" cy="276999"/>
            </a:xfrm>
            <a:prstGeom prst="rect">
              <a:avLst/>
            </a:prstGeom>
            <a:noFill/>
          </p:spPr>
          <p:txBody>
            <a:bodyPr wrap="square" rtlCol="0">
              <a:spAutoFit/>
            </a:bodyPr>
            <a:lstStyle/>
            <a:p>
              <a:pPr algn="ctr"/>
              <a:r>
                <a:rPr lang="fr-FR" sz="1200" dirty="0" smtClean="0"/>
                <a:t>30 cm de profondeur</a:t>
              </a:r>
              <a:endParaRPr lang="fr-FR" sz="1200" dirty="0"/>
            </a:p>
          </p:txBody>
        </p:sp>
        <p:sp>
          <p:nvSpPr>
            <p:cNvPr id="17" name="ZoneTexte 16"/>
            <p:cNvSpPr txBox="1"/>
            <p:nvPr/>
          </p:nvSpPr>
          <p:spPr>
            <a:xfrm>
              <a:off x="1082526" y="3277273"/>
              <a:ext cx="1993271" cy="276999"/>
            </a:xfrm>
            <a:prstGeom prst="rect">
              <a:avLst/>
            </a:prstGeom>
            <a:noFill/>
          </p:spPr>
          <p:txBody>
            <a:bodyPr wrap="square" rtlCol="0">
              <a:spAutoFit/>
            </a:bodyPr>
            <a:lstStyle/>
            <a:p>
              <a:pPr algn="ctr"/>
              <a:r>
                <a:rPr lang="fr-FR" sz="1200" dirty="0" smtClean="0"/>
                <a:t>60 cm de profondeur</a:t>
              </a:r>
              <a:endParaRPr lang="fr-FR" sz="1200" dirty="0"/>
            </a:p>
          </p:txBody>
        </p:sp>
      </p:grpSp>
      <p:sp>
        <p:nvSpPr>
          <p:cNvPr id="18" name="ZoneTexte 17"/>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d’Orbigny (52)</a:t>
            </a:r>
            <a:endParaRPr lang="fr-FR" b="1" dirty="0">
              <a:solidFill>
                <a:schemeClr val="accent4">
                  <a:lumMod val="50000"/>
                </a:schemeClr>
              </a:solidFill>
            </a:endParaRPr>
          </a:p>
        </p:txBody>
      </p:sp>
      <p:sp>
        <p:nvSpPr>
          <p:cNvPr id="19" name="ZoneTexte 18"/>
          <p:cNvSpPr txBox="1"/>
          <p:nvPr/>
        </p:nvSpPr>
        <p:spPr>
          <a:xfrm>
            <a:off x="6437014" y="1389674"/>
            <a:ext cx="2706986" cy="1569660"/>
          </a:xfrm>
          <a:prstGeom prst="rect">
            <a:avLst/>
          </a:prstGeom>
          <a:solidFill>
            <a:schemeClr val="bg1">
              <a:alpha val="85000"/>
            </a:schemeClr>
          </a:solidFill>
        </p:spPr>
        <p:txBody>
          <a:bodyPr wrap="square" rtlCol="0">
            <a:spAutoFit/>
          </a:bodyPr>
          <a:lstStyle/>
          <a:p>
            <a:pPr algn="ctr"/>
            <a:r>
              <a:rPr lang="fr-FR" sz="1600" dirty="0">
                <a:solidFill>
                  <a:schemeClr val="accent4">
                    <a:lumMod val="50000"/>
                  </a:schemeClr>
                </a:solidFill>
              </a:rPr>
              <a:t>Pendant la saison sèche, </a:t>
            </a:r>
            <a:r>
              <a:rPr lang="fr-FR" sz="1600" dirty="0" smtClean="0">
                <a:solidFill>
                  <a:schemeClr val="accent4">
                    <a:lumMod val="50000"/>
                  </a:schemeClr>
                </a:solidFill>
              </a:rPr>
              <a:t>plus </a:t>
            </a:r>
            <a:r>
              <a:rPr lang="fr-FR" sz="1600" dirty="0">
                <a:solidFill>
                  <a:schemeClr val="accent4">
                    <a:lumMod val="50000"/>
                  </a:schemeClr>
                </a:solidFill>
              </a:rPr>
              <a:t>sec près de l'arbre, en surface comme en profondeur (mais </a:t>
            </a:r>
            <a:r>
              <a:rPr lang="fr-FR" sz="1600" dirty="0" smtClean="0">
                <a:solidFill>
                  <a:schemeClr val="accent4">
                    <a:lumMod val="50000"/>
                  </a:schemeClr>
                </a:solidFill>
              </a:rPr>
              <a:t>différence beaucoup </a:t>
            </a:r>
            <a:r>
              <a:rPr lang="fr-FR" sz="1600" dirty="0">
                <a:solidFill>
                  <a:schemeClr val="accent4">
                    <a:lumMod val="50000"/>
                  </a:schemeClr>
                </a:solidFill>
              </a:rPr>
              <a:t>plus forte en surface </a:t>
            </a:r>
            <a:r>
              <a:rPr lang="fr-FR" sz="1600" dirty="0" smtClean="0">
                <a:solidFill>
                  <a:schemeClr val="accent4">
                    <a:lumMod val="50000"/>
                  </a:schemeClr>
                </a:solidFill>
                <a:sym typeface="Wingdings 3" panose="05040102010807070707" pitchFamily="18" charset="2"/>
              </a:rPr>
              <a:t></a:t>
            </a:r>
            <a:r>
              <a:rPr lang="fr-FR" sz="1600" dirty="0" smtClean="0">
                <a:solidFill>
                  <a:schemeClr val="accent4">
                    <a:lumMod val="50000"/>
                  </a:schemeClr>
                </a:solidFill>
              </a:rPr>
              <a:t> Compétition </a:t>
            </a:r>
            <a:r>
              <a:rPr lang="fr-FR" sz="1600" dirty="0">
                <a:solidFill>
                  <a:schemeClr val="accent4">
                    <a:lumMod val="50000"/>
                  </a:schemeClr>
                </a:solidFill>
              </a:rPr>
              <a:t>en surface ?)</a:t>
            </a:r>
          </a:p>
        </p:txBody>
      </p:sp>
      <p:sp>
        <p:nvSpPr>
          <p:cNvPr id="35" name="ZoneTexte 34"/>
          <p:cNvSpPr txBox="1"/>
          <p:nvPr/>
        </p:nvSpPr>
        <p:spPr>
          <a:xfrm>
            <a:off x="6436702" y="3124057"/>
            <a:ext cx="2706986" cy="1077218"/>
          </a:xfrm>
          <a:prstGeom prst="rect">
            <a:avLst/>
          </a:prstGeom>
          <a:solidFill>
            <a:schemeClr val="bg1">
              <a:alpha val="85000"/>
            </a:schemeClr>
          </a:solidFill>
        </p:spPr>
        <p:txBody>
          <a:bodyPr wrap="square" rtlCol="0">
            <a:spAutoFit/>
          </a:bodyPr>
          <a:lstStyle/>
          <a:p>
            <a:pPr algn="ctr"/>
            <a:r>
              <a:rPr lang="fr-FR" sz="1600" dirty="0">
                <a:solidFill>
                  <a:schemeClr val="accent4">
                    <a:lumMod val="50000"/>
                  </a:schemeClr>
                </a:solidFill>
              </a:rPr>
              <a:t>Pendant la saison humide, </a:t>
            </a:r>
            <a:r>
              <a:rPr lang="fr-FR" sz="1600" dirty="0" smtClean="0">
                <a:solidFill>
                  <a:schemeClr val="accent4">
                    <a:lumMod val="50000"/>
                  </a:schemeClr>
                </a:solidFill>
              </a:rPr>
              <a:t>aussi </a:t>
            </a:r>
            <a:r>
              <a:rPr lang="fr-FR" sz="1600" dirty="0">
                <a:solidFill>
                  <a:schemeClr val="accent4">
                    <a:lumMod val="50000"/>
                  </a:schemeClr>
                </a:solidFill>
              </a:rPr>
              <a:t>plus sec près de l'arbre (dans une moindre mesure) en surface</a:t>
            </a:r>
          </a:p>
        </p:txBody>
      </p:sp>
      <p:sp>
        <p:nvSpPr>
          <p:cNvPr id="36" name="ZoneTexte 35"/>
          <p:cNvSpPr txBox="1"/>
          <p:nvPr/>
        </p:nvSpPr>
        <p:spPr>
          <a:xfrm>
            <a:off x="6436702" y="4201275"/>
            <a:ext cx="2706986" cy="1077218"/>
          </a:xfrm>
          <a:prstGeom prst="rect">
            <a:avLst/>
          </a:prstGeom>
          <a:solidFill>
            <a:schemeClr val="bg1">
              <a:alpha val="85000"/>
            </a:schemeClr>
          </a:solidFill>
        </p:spPr>
        <p:txBody>
          <a:bodyPr wrap="square" rtlCol="0">
            <a:spAutoFit/>
          </a:bodyPr>
          <a:lstStyle/>
          <a:p>
            <a:pPr algn="ctr"/>
            <a:r>
              <a:rPr lang="fr-FR" sz="1600" dirty="0">
                <a:solidFill>
                  <a:schemeClr val="accent4">
                    <a:lumMod val="50000"/>
                  </a:schemeClr>
                </a:solidFill>
              </a:rPr>
              <a:t>Mais </a:t>
            </a:r>
            <a:r>
              <a:rPr lang="fr-FR" sz="1600" dirty="0" smtClean="0">
                <a:solidFill>
                  <a:schemeClr val="accent4">
                    <a:lumMod val="50000"/>
                  </a:schemeClr>
                </a:solidFill>
              </a:rPr>
              <a:t>plus </a:t>
            </a:r>
            <a:r>
              <a:rPr lang="fr-FR" sz="1600" dirty="0">
                <a:solidFill>
                  <a:schemeClr val="accent4">
                    <a:lumMod val="50000"/>
                  </a:schemeClr>
                </a:solidFill>
              </a:rPr>
              <a:t>humide près de l'arbre en profondeur </a:t>
            </a:r>
            <a:r>
              <a:rPr lang="fr-FR" sz="1600" dirty="0" smtClean="0">
                <a:solidFill>
                  <a:schemeClr val="accent4">
                    <a:lumMod val="50000"/>
                  </a:schemeClr>
                </a:solidFill>
                <a:sym typeface="Wingdings 3" panose="05040102010807070707" pitchFamily="18" charset="2"/>
              </a:rPr>
              <a:t></a:t>
            </a:r>
            <a:r>
              <a:rPr lang="fr-FR" sz="1600" dirty="0" smtClean="0">
                <a:solidFill>
                  <a:schemeClr val="accent4">
                    <a:lumMod val="50000"/>
                  </a:schemeClr>
                </a:solidFill>
              </a:rPr>
              <a:t> </a:t>
            </a:r>
            <a:r>
              <a:rPr lang="fr-FR" sz="1600" dirty="0">
                <a:solidFill>
                  <a:schemeClr val="accent4">
                    <a:lumMod val="50000"/>
                  </a:schemeClr>
                </a:solidFill>
              </a:rPr>
              <a:t>Infiltration de l'eau favorisée par l'arbre ?</a:t>
            </a:r>
          </a:p>
        </p:txBody>
      </p:sp>
    </p:spTree>
    <p:extLst>
      <p:ext uri="{BB962C8B-B14F-4D97-AF65-F5344CB8AC3E}">
        <p14:creationId xmlns:p14="http://schemas.microsoft.com/office/powerpoint/2010/main" val="17042348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graphicEl>
                                              <a:chart seriesIdx="-3" categoryIdx="-3" bldStep="gridLegend"/>
                                            </p:graphicEl>
                                          </p:spTgt>
                                        </p:tgtEl>
                                        <p:attrNameLst>
                                          <p:attrName>style.visibility</p:attrName>
                                        </p:attrNameLst>
                                      </p:cBhvr>
                                      <p:to>
                                        <p:strVal val="visible"/>
                                      </p:to>
                                    </p:set>
                                    <p:animEffect transition="in" filter="wipe(left)">
                                      <p:cBhvr>
                                        <p:cTn id="7" dur="2000"/>
                                        <p:tgtEl>
                                          <p:spTgt spid="3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graphicEl>
                                              <a:chart seriesIdx="0" categoryIdx="-4" bldStep="series"/>
                                            </p:graphicEl>
                                          </p:spTgt>
                                        </p:tgtEl>
                                        <p:attrNameLst>
                                          <p:attrName>style.visibility</p:attrName>
                                        </p:attrNameLst>
                                      </p:cBhvr>
                                      <p:to>
                                        <p:strVal val="visible"/>
                                      </p:to>
                                    </p:set>
                                    <p:animEffect transition="in" filter="wipe(left)">
                                      <p:cBhvr>
                                        <p:cTn id="12" dur="2000"/>
                                        <p:tgtEl>
                                          <p:spTgt spid="3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graphicEl>
                                              <a:chart seriesIdx="1" categoryIdx="-4" bldStep="series"/>
                                            </p:graphicEl>
                                          </p:spTgt>
                                        </p:tgtEl>
                                        <p:attrNameLst>
                                          <p:attrName>style.visibility</p:attrName>
                                        </p:attrNameLst>
                                      </p:cBhvr>
                                      <p:to>
                                        <p:strVal val="visible"/>
                                      </p:to>
                                    </p:set>
                                    <p:animEffect transition="in" filter="wipe(left)">
                                      <p:cBhvr>
                                        <p:cTn id="17" dur="2000"/>
                                        <p:tgtEl>
                                          <p:spTgt spid="33">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
                                            <p:graphicEl>
                                              <a:chart seriesIdx="-3" categoryIdx="-3" bldStep="gridLegend"/>
                                            </p:graphicEl>
                                          </p:spTgt>
                                        </p:tgtEl>
                                        <p:attrNameLst>
                                          <p:attrName>style.visibility</p:attrName>
                                        </p:attrNameLst>
                                      </p:cBhvr>
                                      <p:to>
                                        <p:strVal val="visible"/>
                                      </p:to>
                                    </p:set>
                                    <p:animEffect transition="in" filter="wipe(left)">
                                      <p:cBhvr>
                                        <p:cTn id="22" dur="2000"/>
                                        <p:tgtEl>
                                          <p:spTgt spid="34">
                                            <p:graphicEl>
                                              <a:chart seriesIdx="-3" categoryIdx="-3" bldStep="gridLegen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graphicEl>
                                              <a:chart seriesIdx="0" categoryIdx="-4" bldStep="series"/>
                                            </p:graphicEl>
                                          </p:spTgt>
                                        </p:tgtEl>
                                        <p:attrNameLst>
                                          <p:attrName>style.visibility</p:attrName>
                                        </p:attrNameLst>
                                      </p:cBhvr>
                                      <p:to>
                                        <p:strVal val="visible"/>
                                      </p:to>
                                    </p:set>
                                    <p:animEffect transition="in" filter="wipe(left)">
                                      <p:cBhvr>
                                        <p:cTn id="27" dur="2000"/>
                                        <p:tgtEl>
                                          <p:spTgt spid="34">
                                            <p:graphicEl>
                                              <a:chart seriesIdx="0"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
                                            <p:graphicEl>
                                              <a:chart seriesIdx="1" categoryIdx="-4" bldStep="series"/>
                                            </p:graphicEl>
                                          </p:spTgt>
                                        </p:tgtEl>
                                        <p:attrNameLst>
                                          <p:attrName>style.visibility</p:attrName>
                                        </p:attrNameLst>
                                      </p:cBhvr>
                                      <p:to>
                                        <p:strVal val="visible"/>
                                      </p:to>
                                    </p:set>
                                    <p:animEffect transition="in" filter="wipe(left)">
                                      <p:cBhvr>
                                        <p:cTn id="32" dur="2000"/>
                                        <p:tgtEl>
                                          <p:spTgt spid="34">
                                            <p:graphicEl>
                                              <a:chart seriesIdx="1"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Sub>
          <a:bldChart bld="series"/>
        </p:bldSub>
      </p:bldGraphic>
      <p:bldGraphic spid="34" grpId="0">
        <p:bldSub>
          <a:bldChart bld="series"/>
        </p:bldSub>
      </p:bldGraphic>
      <p:bldP spid="19"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aphique 23"/>
          <p:cNvGraphicFramePr>
            <a:graphicFrameLocks/>
          </p:cNvGraphicFramePr>
          <p:nvPr>
            <p:extLst>
              <p:ext uri="{D42A27DB-BD31-4B8C-83A1-F6EECF244321}">
                <p14:modId xmlns:p14="http://schemas.microsoft.com/office/powerpoint/2010/main" val="1657520969"/>
              </p:ext>
            </p:extLst>
          </p:nvPr>
        </p:nvGraphicFramePr>
        <p:xfrm>
          <a:off x="-235390" y="3297598"/>
          <a:ext cx="6744833" cy="23283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Graphique 17"/>
          <p:cNvGraphicFramePr>
            <a:graphicFrameLocks/>
          </p:cNvGraphicFramePr>
          <p:nvPr>
            <p:extLst>
              <p:ext uri="{D42A27DB-BD31-4B8C-83A1-F6EECF244321}">
                <p14:modId xmlns:p14="http://schemas.microsoft.com/office/powerpoint/2010/main" val="275026640"/>
              </p:ext>
            </p:extLst>
          </p:nvPr>
        </p:nvGraphicFramePr>
        <p:xfrm>
          <a:off x="-122487" y="1103109"/>
          <a:ext cx="6631930" cy="230920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e 1"/>
          <p:cNvGrpSpPr/>
          <p:nvPr/>
        </p:nvGrpSpPr>
        <p:grpSpPr>
          <a:xfrm>
            <a:off x="8313" y="0"/>
            <a:ext cx="9144000" cy="6918762"/>
            <a:chOff x="0" y="-8626"/>
            <a:chExt cx="9144000" cy="6918762"/>
          </a:xfrm>
        </p:grpSpPr>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1967772" y="1198895"/>
            <a:ext cx="2743200" cy="338554"/>
          </a:xfrm>
          <a:prstGeom prst="rect">
            <a:avLst/>
          </a:prstGeom>
          <a:noFill/>
        </p:spPr>
        <p:txBody>
          <a:bodyPr wrap="square" rtlCol="0">
            <a:spAutoFit/>
          </a:bodyPr>
          <a:lstStyle/>
          <a:p>
            <a:pPr algn="ctr"/>
            <a:r>
              <a:rPr lang="fr-FR" sz="1600" b="1" dirty="0" smtClean="0">
                <a:solidFill>
                  <a:schemeClr val="accent4">
                    <a:lumMod val="50000"/>
                  </a:schemeClr>
                </a:solidFill>
              </a:rPr>
              <a:t>Site d’Orbigny (52)</a:t>
            </a:r>
            <a:endParaRPr lang="fr-FR" sz="1600" b="1" dirty="0">
              <a:solidFill>
                <a:schemeClr val="accent4">
                  <a:lumMod val="50000"/>
                </a:schemeClr>
              </a:solidFill>
            </a:endParaRPr>
          </a:p>
        </p:txBody>
      </p:sp>
      <p:sp>
        <p:nvSpPr>
          <p:cNvPr id="17" name="Rectangle 16"/>
          <p:cNvSpPr/>
          <p:nvPr/>
        </p:nvSpPr>
        <p:spPr>
          <a:xfrm>
            <a:off x="-6568" y="568"/>
            <a:ext cx="5803127"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Concentration des précipitations</a:t>
            </a:r>
            <a:endParaRPr lang="fr-FR" sz="3000" b="1" cap="none" spc="0" dirty="0">
              <a:ln/>
              <a:solidFill>
                <a:schemeClr val="accent4">
                  <a:lumMod val="50000"/>
                </a:schemeClr>
              </a:solidFill>
              <a:effectLst/>
            </a:endParaRPr>
          </a:p>
        </p:txBody>
      </p:sp>
      <p:sp>
        <p:nvSpPr>
          <p:cNvPr id="19" name="ZoneTexte 18"/>
          <p:cNvSpPr txBox="1"/>
          <p:nvPr/>
        </p:nvSpPr>
        <p:spPr>
          <a:xfrm>
            <a:off x="25845" y="867593"/>
            <a:ext cx="6627055" cy="307777"/>
          </a:xfrm>
          <a:prstGeom prst="rect">
            <a:avLst/>
          </a:prstGeom>
          <a:noFill/>
        </p:spPr>
        <p:txBody>
          <a:bodyPr wrap="square" rtlCol="0">
            <a:spAutoFit/>
          </a:bodyPr>
          <a:lstStyle/>
          <a:p>
            <a:r>
              <a:rPr lang="fr-FR" sz="1400" dirty="0" smtClean="0"/>
              <a:t>Différence de précipitations entre le pied de l’arbre et le champ (mm)</a:t>
            </a:r>
          </a:p>
        </p:txBody>
      </p:sp>
      <p:sp>
        <p:nvSpPr>
          <p:cNvPr id="20" name="ZoneTexte 19"/>
          <p:cNvSpPr txBox="1"/>
          <p:nvPr/>
        </p:nvSpPr>
        <p:spPr>
          <a:xfrm>
            <a:off x="6509443" y="1466155"/>
            <a:ext cx="2498755" cy="830997"/>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Précipitations toujours plus importantes au pied de l’arbre que dans le champ</a:t>
            </a:r>
            <a:endParaRPr lang="fr-FR" sz="1600" dirty="0">
              <a:solidFill>
                <a:schemeClr val="accent4">
                  <a:lumMod val="50000"/>
                </a:schemeClr>
              </a:solidFill>
            </a:endParaRPr>
          </a:p>
        </p:txBody>
      </p:sp>
      <p:sp>
        <p:nvSpPr>
          <p:cNvPr id="21" name="ZoneTexte 20"/>
          <p:cNvSpPr txBox="1"/>
          <p:nvPr/>
        </p:nvSpPr>
        <p:spPr>
          <a:xfrm>
            <a:off x="6810385" y="3605297"/>
            <a:ext cx="1921375" cy="584775"/>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sym typeface="Wingdings 3" panose="05040102010807070707" pitchFamily="18" charset="2"/>
              </a:rPr>
              <a:t> Effet canalisateur de l’arbre ? </a:t>
            </a:r>
            <a:endParaRPr lang="fr-FR" sz="1600" dirty="0">
              <a:solidFill>
                <a:schemeClr val="accent4">
                  <a:lumMod val="50000"/>
                </a:schemeClr>
              </a:solidFill>
            </a:endParaRPr>
          </a:p>
        </p:txBody>
      </p:sp>
      <p:sp>
        <p:nvSpPr>
          <p:cNvPr id="23" name="ZoneTexte 22"/>
          <p:cNvSpPr txBox="1"/>
          <p:nvPr/>
        </p:nvSpPr>
        <p:spPr>
          <a:xfrm>
            <a:off x="1964743" y="3351790"/>
            <a:ext cx="2743200" cy="338554"/>
          </a:xfrm>
          <a:prstGeom prst="rect">
            <a:avLst/>
          </a:prstGeom>
          <a:noFill/>
        </p:spPr>
        <p:txBody>
          <a:bodyPr wrap="square" rtlCol="0">
            <a:spAutoFit/>
          </a:bodyPr>
          <a:lstStyle/>
          <a:p>
            <a:pPr algn="ctr"/>
            <a:r>
              <a:rPr lang="fr-FR" sz="1600" b="1" dirty="0" smtClean="0">
                <a:solidFill>
                  <a:schemeClr val="accent4">
                    <a:lumMod val="50000"/>
                  </a:schemeClr>
                </a:solidFill>
              </a:rPr>
              <a:t>Site de </a:t>
            </a:r>
            <a:r>
              <a:rPr lang="fr-FR" sz="1600" b="1" dirty="0" err="1" smtClean="0">
                <a:solidFill>
                  <a:schemeClr val="accent4">
                    <a:lumMod val="50000"/>
                  </a:schemeClr>
                </a:solidFill>
              </a:rPr>
              <a:t>Montenoy</a:t>
            </a:r>
            <a:r>
              <a:rPr lang="fr-FR" sz="1600" b="1" dirty="0" smtClean="0">
                <a:solidFill>
                  <a:schemeClr val="accent4">
                    <a:lumMod val="50000"/>
                  </a:schemeClr>
                </a:solidFill>
              </a:rPr>
              <a:t> (54)</a:t>
            </a:r>
            <a:endParaRPr lang="fr-FR" sz="1600" b="1" dirty="0">
              <a:solidFill>
                <a:schemeClr val="accent4">
                  <a:lumMod val="50000"/>
                </a:schemeClr>
              </a:solidFill>
            </a:endParaRPr>
          </a:p>
        </p:txBody>
      </p:sp>
      <p:sp>
        <p:nvSpPr>
          <p:cNvPr id="25" name="ZoneTexte 24"/>
          <p:cNvSpPr txBox="1"/>
          <p:nvPr/>
        </p:nvSpPr>
        <p:spPr>
          <a:xfrm>
            <a:off x="6495686" y="2451957"/>
            <a:ext cx="2498755" cy="584775"/>
          </a:xfrm>
          <a:prstGeom prst="rect">
            <a:avLst/>
          </a:prstGeom>
          <a:solidFill>
            <a:schemeClr val="bg1">
              <a:alpha val="85000"/>
            </a:schemeClr>
          </a:solidFill>
        </p:spPr>
        <p:txBody>
          <a:bodyPr wrap="square" rtlCol="0">
            <a:spAutoFit/>
          </a:bodyPr>
          <a:lstStyle/>
          <a:p>
            <a:pPr algn="ctr"/>
            <a:r>
              <a:rPr lang="fr-FR" sz="1600" dirty="0" smtClean="0">
                <a:solidFill>
                  <a:schemeClr val="accent4">
                    <a:lumMod val="50000"/>
                  </a:schemeClr>
                </a:solidFill>
              </a:rPr>
              <a:t>La différence peut être très importante</a:t>
            </a:r>
            <a:endParaRPr lang="fr-FR" sz="1600" dirty="0">
              <a:solidFill>
                <a:schemeClr val="accent4">
                  <a:lumMod val="50000"/>
                </a:schemeClr>
              </a:solidFill>
            </a:endParaRPr>
          </a:p>
        </p:txBody>
      </p:sp>
    </p:spTree>
    <p:extLst>
      <p:ext uri="{BB962C8B-B14F-4D97-AF65-F5344CB8AC3E}">
        <p14:creationId xmlns:p14="http://schemas.microsoft.com/office/powerpoint/2010/main" val="36436117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graphicEl>
                                              <a:chart seriesIdx="-3" categoryIdx="-3" bldStep="gridLegend"/>
                                            </p:graphicEl>
                                          </p:spTgt>
                                        </p:tgtEl>
                                        <p:attrNameLst>
                                          <p:attrName>style.visibility</p:attrName>
                                        </p:attrNameLst>
                                      </p:cBhvr>
                                      <p:to>
                                        <p:strVal val="visible"/>
                                      </p:to>
                                    </p:set>
                                    <p:animEffect transition="in" filter="wipe(left)">
                                      <p:cBhvr>
                                        <p:cTn id="7" dur="2000"/>
                                        <p:tgtEl>
                                          <p:spTgt spid="1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left)">
                                      <p:cBhvr>
                                        <p:cTn id="12" dur="2000"/>
                                        <p:tgtEl>
                                          <p:spTgt spid="18">
                                            <p:graphicEl>
                                              <a:chart seriesIdx="0" categoryIdx="-4" bldStep="series"/>
                                            </p:graphicEl>
                                          </p:spTgt>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wipe(left)">
                                      <p:cBhvr>
                                        <p:cTn id="16" dur="2000"/>
                                        <p:tgtEl>
                                          <p:spTgt spid="24">
                                            <p:graphicEl>
                                              <a:chart seriesIdx="-3" categoryIdx="-3" bldStep="gridLegen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graphicEl>
                                              <a:chart seriesIdx="0" categoryIdx="-4" bldStep="series"/>
                                            </p:graphicEl>
                                          </p:spTgt>
                                        </p:tgtEl>
                                        <p:attrNameLst>
                                          <p:attrName>style.visibility</p:attrName>
                                        </p:attrNameLst>
                                      </p:cBhvr>
                                      <p:to>
                                        <p:strVal val="visible"/>
                                      </p:to>
                                    </p:set>
                                    <p:animEffect transition="in" filter="wipe(left)">
                                      <p:cBhvr>
                                        <p:cTn id="21" dur="2000"/>
                                        <p:tgtEl>
                                          <p:spTgt spid="24">
                                            <p:graphicEl>
                                              <a:chart seriesIdx="0" categoryIdx="-4" bldStep="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Sub>
          <a:bldChart bld="series"/>
        </p:bldSub>
      </p:bldGraphic>
      <p:bldGraphic spid="18" grpId="0">
        <p:bldSub>
          <a:bldChart bld="series"/>
        </p:bldSub>
      </p:bldGraphic>
      <p:bldP spid="20" grpId="0" animBg="1"/>
      <p:bldP spid="21"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30066"/>
            <a:ext cx="91440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Dans le Grand-Est, deux constats :</a:t>
            </a:r>
          </a:p>
        </p:txBody>
      </p:sp>
      <p:sp>
        <p:nvSpPr>
          <p:cNvPr id="5" name="ZoneTexte 4"/>
          <p:cNvSpPr txBox="1"/>
          <p:nvPr/>
        </p:nvSpPr>
        <p:spPr>
          <a:xfrm>
            <a:off x="4620340" y="645298"/>
            <a:ext cx="452366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Changement </a:t>
            </a:r>
            <a:r>
              <a:rPr kumimoji="0" lang="fr-FR" sz="2400" b="1" i="0" u="sng" strike="noStrike" kern="1200" cap="none" spc="0" normalizeH="0" baseline="0" noProof="0" dirty="0">
                <a:ln>
                  <a:noFill/>
                </a:ln>
                <a:solidFill>
                  <a:schemeClr val="accent4">
                    <a:lumMod val="50000"/>
                  </a:schemeClr>
                </a:solidFill>
                <a:uLnTx/>
                <a:uFillTx/>
                <a:latin typeface="Calibri" panose="020F0502020204030204"/>
                <a:ea typeface="+mn-ea"/>
                <a:cs typeface="+mn-cs"/>
              </a:rPr>
              <a:t>climatique</a:t>
            </a:r>
            <a:endParaRPr kumimoji="0" lang="fr-FR" sz="2400" b="0" i="0" u="none" strike="noStrike" kern="1200" cap="none" spc="0" normalizeH="0" baseline="0" noProof="0" dirty="0">
              <a:ln>
                <a:noFill/>
              </a:ln>
              <a:solidFill>
                <a:schemeClr val="accent4">
                  <a:lumMod val="50000"/>
                </a:schemeClr>
              </a:solidFill>
              <a:uLnTx/>
              <a:uFillTx/>
              <a:latin typeface="Calibri" panose="020F0502020204030204"/>
              <a:ea typeface="+mn-ea"/>
              <a:cs typeface="+mn-cs"/>
            </a:endParaRPr>
          </a:p>
        </p:txBody>
      </p:sp>
      <p:sp>
        <p:nvSpPr>
          <p:cNvPr id="7" name="ZoneTexte 6"/>
          <p:cNvSpPr txBox="1"/>
          <p:nvPr/>
        </p:nvSpPr>
        <p:spPr>
          <a:xfrm>
            <a:off x="138562" y="1812943"/>
            <a:ext cx="423650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L’agroforesterie intra-parcellaire </a:t>
            </a:r>
            <a:r>
              <a:rPr kumimoji="0" lang="fr-FR" sz="20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
            </a:r>
            <a:br>
              <a:rPr kumimoji="0" lang="fr-FR" sz="20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br>
            <a:r>
              <a:rPr kumimoji="0" lang="fr-FR" sz="20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se </a:t>
            </a: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développe lentement</a:t>
            </a:r>
          </a:p>
        </p:txBody>
      </p:sp>
      <p:sp>
        <p:nvSpPr>
          <p:cNvPr id="8" name="ZoneTexte 7"/>
          <p:cNvSpPr txBox="1"/>
          <p:nvPr/>
        </p:nvSpPr>
        <p:spPr>
          <a:xfrm>
            <a:off x="4714839" y="1812943"/>
            <a:ext cx="439472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Augmentation moyenne de 0,3°C / décennie depuis 50 ans</a:t>
            </a:r>
          </a:p>
        </p:txBody>
      </p:sp>
      <p:sp>
        <p:nvSpPr>
          <p:cNvPr id="9" name="ZoneTexte 8"/>
          <p:cNvSpPr txBox="1"/>
          <p:nvPr/>
        </p:nvSpPr>
        <p:spPr>
          <a:xfrm>
            <a:off x="4759225" y="2778973"/>
            <a:ext cx="429113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Augmentation continue du déficit hydrique (ETP / précipitations)</a:t>
            </a:r>
            <a:endPar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endParaRPr>
          </a:p>
        </p:txBody>
      </p:sp>
      <p:sp>
        <p:nvSpPr>
          <p:cNvPr id="10" name="ZoneTexte 9"/>
          <p:cNvSpPr txBox="1"/>
          <p:nvPr/>
        </p:nvSpPr>
        <p:spPr>
          <a:xfrm>
            <a:off x="262673" y="2998986"/>
            <a:ext cx="42016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73 parcelles répertoriées (peu)</a:t>
            </a:r>
          </a:p>
        </p:txBody>
      </p:sp>
      <p:sp>
        <p:nvSpPr>
          <p:cNvPr id="12" name="ZoneTexte 11"/>
          <p:cNvSpPr txBox="1"/>
          <p:nvPr/>
        </p:nvSpPr>
        <p:spPr>
          <a:xfrm>
            <a:off x="14412" y="3780339"/>
            <a:ext cx="467986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Besoin d’indicateurs des services rendus par l’arbre en milieu agricole </a:t>
            </a:r>
          </a:p>
        </p:txBody>
      </p:sp>
      <p:sp>
        <p:nvSpPr>
          <p:cNvPr id="13" name="ZoneTexte 12"/>
          <p:cNvSpPr txBox="1"/>
          <p:nvPr/>
        </p:nvSpPr>
        <p:spPr>
          <a:xfrm>
            <a:off x="34972" y="5001599"/>
            <a:ext cx="458948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Effets plus ou moins connus sur stockage de C, lixiviation de NO</a:t>
            </a:r>
            <a:r>
              <a:rPr kumimoji="0" lang="fr-FR" sz="2000" b="0" i="0" u="none" strike="noStrike" kern="1200" cap="none" spc="0" normalizeH="0" baseline="-25000" noProof="0" dirty="0">
                <a:ln>
                  <a:noFill/>
                </a:ln>
                <a:solidFill>
                  <a:schemeClr val="accent4">
                    <a:lumMod val="50000"/>
                  </a:schemeClr>
                </a:solidFill>
                <a:uLnTx/>
                <a:uFillTx/>
                <a:latin typeface="Calibri" panose="020F0502020204030204"/>
                <a:ea typeface="+mn-ea"/>
                <a:cs typeface="+mn-cs"/>
              </a:rPr>
              <a:t>3-</a:t>
            </a: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 flux de GES, biodiversité et… </a:t>
            </a:r>
            <a: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microclimat </a:t>
            </a:r>
            <a:b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br>
            <a: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(température </a:t>
            </a:r>
            <a:r>
              <a:rPr kumimoji="0" lang="fr-FR" sz="2000" b="1"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et humidité) !</a:t>
            </a:r>
          </a:p>
        </p:txBody>
      </p:sp>
      <p:cxnSp>
        <p:nvCxnSpPr>
          <p:cNvPr id="15" name="Connecteur droit 14"/>
          <p:cNvCxnSpPr/>
          <p:nvPr/>
        </p:nvCxnSpPr>
        <p:spPr>
          <a:xfrm flipH="1">
            <a:off x="4624751" y="1812943"/>
            <a:ext cx="0" cy="4758316"/>
          </a:xfrm>
          <a:prstGeom prst="line">
            <a:avLst/>
          </a:prstGeom>
          <a:ln w="254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491185" y="3840267"/>
            <a:ext cx="240432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Stress</a:t>
            </a:r>
            <a:b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br>
            <a: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 thermique </a:t>
            </a: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
            </a:r>
            <a:b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br>
            <a:r>
              <a:rPr kumimoji="0" lang="fr-FR" sz="14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(chaud le jour </a:t>
            </a:r>
            <a:r>
              <a:rPr kumimoji="0" lang="fr-FR" sz="14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
            </a:r>
            <a:br>
              <a:rPr kumimoji="0" lang="fr-FR" sz="14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br>
            <a:r>
              <a:rPr kumimoji="0" lang="fr-FR" sz="14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ET/OU </a:t>
            </a:r>
            <a:r>
              <a:rPr kumimoji="0" lang="fr-FR" sz="1400" b="0" i="0" u="none" strike="noStrike" kern="1200" cap="none" spc="0" normalizeH="0" baseline="0" noProof="0" dirty="0">
                <a:ln>
                  <a:noFill/>
                </a:ln>
                <a:solidFill>
                  <a:schemeClr val="accent4">
                    <a:lumMod val="50000"/>
                  </a:schemeClr>
                </a:solidFill>
                <a:uLnTx/>
                <a:uFillTx/>
                <a:latin typeface="Calibri" panose="020F0502020204030204"/>
                <a:ea typeface="+mn-ea"/>
                <a:cs typeface="+mn-cs"/>
              </a:rPr>
              <a:t>froid la nuit)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sym typeface="Wingdings" panose="05000000000000000000" pitchFamily="2" charset="2"/>
            </a:endParaRPr>
          </a:p>
        </p:txBody>
      </p:sp>
      <p:sp>
        <p:nvSpPr>
          <p:cNvPr id="17" name="ZoneTexte 16"/>
          <p:cNvSpPr txBox="1"/>
          <p:nvPr/>
        </p:nvSpPr>
        <p:spPr>
          <a:xfrm>
            <a:off x="6807179" y="3850045"/>
            <a:ext cx="233682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Stress hydrique édaphique et atmosphérique </a:t>
            </a:r>
            <a:endPar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endParaRPr>
          </a:p>
        </p:txBody>
      </p:sp>
      <p:sp>
        <p:nvSpPr>
          <p:cNvPr id="18" name="Rectangle 17">
            <a:extLst>
              <a:ext uri="{FF2B5EF4-FFF2-40B4-BE49-F238E27FC236}">
                <a16:creationId xmlns="" xmlns:a16="http://schemas.microsoft.com/office/drawing/2014/main" id="{F5F9515A-2F2C-9F48-870E-B5B014005CCA}"/>
              </a:ext>
            </a:extLst>
          </p:cNvPr>
          <p:cNvSpPr/>
          <p:nvPr/>
        </p:nvSpPr>
        <p:spPr>
          <a:xfrm>
            <a:off x="4895471" y="6368799"/>
            <a:ext cx="4020524"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sym typeface="Wingdings" panose="05000000000000000000" pitchFamily="2" charset="2"/>
              </a:rPr>
              <a:t>Augmentation de la </a:t>
            </a:r>
            <a:r>
              <a:rPr kumimoji="0" lang="fr-FR" sz="2000" b="0" i="0" u="none" strike="noStrike" kern="1200" cap="none" spc="0" normalizeH="0" baseline="0" noProof="0" dirty="0" smtClean="0">
                <a:ln>
                  <a:noFill/>
                </a:ln>
                <a:solidFill>
                  <a:schemeClr val="accent4">
                    <a:lumMod val="50000"/>
                  </a:schemeClr>
                </a:solidFill>
                <a:uLnTx/>
                <a:uFillTx/>
                <a:latin typeface="Calibri" panose="020F0502020204030204"/>
                <a:ea typeface="+mn-ea"/>
                <a:cs typeface="+mn-cs"/>
                <a:sym typeface="Wingdings" panose="05000000000000000000" pitchFamily="2" charset="2"/>
              </a:rPr>
              <a:t>conso </a:t>
            </a: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sym typeface="Wingdings" panose="05000000000000000000" pitchFamily="2" charset="2"/>
              </a:rPr>
              <a:t>hydrique</a:t>
            </a:r>
          </a:p>
        </p:txBody>
      </p:sp>
      <p:sp>
        <p:nvSpPr>
          <p:cNvPr id="19" name="Rectangle 18">
            <a:extLst>
              <a:ext uri="{FF2B5EF4-FFF2-40B4-BE49-F238E27FC236}">
                <a16:creationId xmlns="" xmlns:a16="http://schemas.microsoft.com/office/drawing/2014/main" id="{BA5C08CA-F4BA-1B48-8F70-CD712B0397C8}"/>
              </a:ext>
            </a:extLst>
          </p:cNvPr>
          <p:cNvSpPr/>
          <p:nvPr/>
        </p:nvSpPr>
        <p:spPr>
          <a:xfrm>
            <a:off x="4550856" y="5932542"/>
            <a:ext cx="468930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accent4">
                    <a:lumMod val="50000"/>
                  </a:schemeClr>
                </a:solidFill>
                <a:uLnTx/>
                <a:uFillTx/>
                <a:latin typeface="Calibri" panose="020F0502020204030204"/>
                <a:ea typeface="+mn-ea"/>
                <a:cs typeface="+mn-cs"/>
                <a:sym typeface="Wingdings" panose="05000000000000000000" pitchFamily="2" charset="2"/>
              </a:rPr>
              <a:t>Réduction des rendements de cultures</a:t>
            </a:r>
          </a:p>
        </p:txBody>
      </p:sp>
      <p:sp>
        <p:nvSpPr>
          <p:cNvPr id="20" name="Flèche vers le bas 19">
            <a:extLst>
              <a:ext uri="{FF2B5EF4-FFF2-40B4-BE49-F238E27FC236}">
                <a16:creationId xmlns="" xmlns:a16="http://schemas.microsoft.com/office/drawing/2014/main" id="{D1083B6A-9A5E-6A42-B219-E2B9D2A1C084}"/>
              </a:ext>
            </a:extLst>
          </p:cNvPr>
          <p:cNvSpPr/>
          <p:nvPr/>
        </p:nvSpPr>
        <p:spPr>
          <a:xfrm>
            <a:off x="6807179" y="5067269"/>
            <a:ext cx="411480" cy="840751"/>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e 1"/>
          <p:cNvGrpSpPr/>
          <p:nvPr/>
        </p:nvGrpSpPr>
        <p:grpSpPr>
          <a:xfrm>
            <a:off x="5093806" y="5212970"/>
            <a:ext cx="3734639" cy="722679"/>
            <a:chOff x="5093806" y="5212970"/>
            <a:chExt cx="3734639" cy="722679"/>
          </a:xfrm>
        </p:grpSpPr>
        <p:sp>
          <p:nvSpPr>
            <p:cNvPr id="21" name="ZoneTexte 20">
              <a:extLst>
                <a:ext uri="{FF2B5EF4-FFF2-40B4-BE49-F238E27FC236}">
                  <a16:creationId xmlns="" xmlns:a16="http://schemas.microsoft.com/office/drawing/2014/main" id="{176406F7-69FC-174A-A5A8-8912B13E76DF}"/>
                </a:ext>
              </a:extLst>
            </p:cNvPr>
            <p:cNvSpPr txBox="1"/>
            <p:nvPr/>
          </p:nvSpPr>
          <p:spPr>
            <a:xfrm>
              <a:off x="8116199" y="5212970"/>
              <a:ext cx="7122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Arbre</a:t>
              </a:r>
            </a:p>
          </p:txBody>
        </p:sp>
        <p:grpSp>
          <p:nvGrpSpPr>
            <p:cNvPr id="22" name="Groupe 21">
              <a:extLst>
                <a:ext uri="{FF2B5EF4-FFF2-40B4-BE49-F238E27FC236}">
                  <a16:creationId xmlns="" xmlns:a16="http://schemas.microsoft.com/office/drawing/2014/main" id="{AF9132BB-501D-514A-A0D8-AB4C87E5126E}"/>
                </a:ext>
              </a:extLst>
            </p:cNvPr>
            <p:cNvGrpSpPr/>
            <p:nvPr/>
          </p:nvGrpSpPr>
          <p:grpSpPr>
            <a:xfrm>
              <a:off x="7403839" y="5371307"/>
              <a:ext cx="712360" cy="341024"/>
              <a:chOff x="7355819" y="5394960"/>
              <a:chExt cx="712360" cy="341024"/>
            </a:xfrm>
          </p:grpSpPr>
          <p:cxnSp>
            <p:nvCxnSpPr>
              <p:cNvPr id="23" name="Connecteur droit 22">
                <a:extLst>
                  <a:ext uri="{FF2B5EF4-FFF2-40B4-BE49-F238E27FC236}">
                    <a16:creationId xmlns="" xmlns:a16="http://schemas.microsoft.com/office/drawing/2014/main" id="{11333ED4-4E08-F44F-A7EC-C4F9C2478B6E}"/>
                  </a:ext>
                </a:extLst>
              </p:cNvPr>
              <p:cNvCxnSpPr/>
              <p:nvPr/>
            </p:nvCxnSpPr>
            <p:spPr>
              <a:xfrm flipH="1">
                <a:off x="7403839" y="5394960"/>
                <a:ext cx="664340" cy="18218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 xmlns:a16="http://schemas.microsoft.com/office/drawing/2014/main" id="{AA2AD864-8144-C540-ACC9-8315DA75E14B}"/>
                  </a:ext>
                </a:extLst>
              </p:cNvPr>
              <p:cNvCxnSpPr>
                <a:cxnSpLocks/>
              </p:cNvCxnSpPr>
              <p:nvPr/>
            </p:nvCxnSpPr>
            <p:spPr>
              <a:xfrm>
                <a:off x="7355819" y="5406390"/>
                <a:ext cx="98534" cy="329594"/>
              </a:xfrm>
              <a:prstGeom prst="line">
                <a:avLst/>
              </a:prstGeom>
              <a:ln w="44450"/>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 xmlns:a16="http://schemas.microsoft.com/office/drawing/2014/main" id="{AF9132BB-501D-514A-A0D8-AB4C87E5126E}"/>
                </a:ext>
              </a:extLst>
            </p:cNvPr>
            <p:cNvGrpSpPr/>
            <p:nvPr/>
          </p:nvGrpSpPr>
          <p:grpSpPr>
            <a:xfrm flipH="1">
              <a:off x="5871821" y="5371307"/>
              <a:ext cx="712360" cy="341024"/>
              <a:chOff x="7355819" y="5394960"/>
              <a:chExt cx="712360" cy="341024"/>
            </a:xfrm>
          </p:grpSpPr>
          <p:cxnSp>
            <p:nvCxnSpPr>
              <p:cNvPr id="27" name="Connecteur droit 26">
                <a:extLst>
                  <a:ext uri="{FF2B5EF4-FFF2-40B4-BE49-F238E27FC236}">
                    <a16:creationId xmlns="" xmlns:a16="http://schemas.microsoft.com/office/drawing/2014/main" id="{11333ED4-4E08-F44F-A7EC-C4F9C2478B6E}"/>
                  </a:ext>
                </a:extLst>
              </p:cNvPr>
              <p:cNvCxnSpPr/>
              <p:nvPr/>
            </p:nvCxnSpPr>
            <p:spPr>
              <a:xfrm flipH="1">
                <a:off x="7403839" y="5394960"/>
                <a:ext cx="664340" cy="182185"/>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 xmlns:a16="http://schemas.microsoft.com/office/drawing/2014/main" id="{AA2AD864-8144-C540-ACC9-8315DA75E14B}"/>
                  </a:ext>
                </a:extLst>
              </p:cNvPr>
              <p:cNvCxnSpPr>
                <a:cxnSpLocks/>
              </p:cNvCxnSpPr>
              <p:nvPr/>
            </p:nvCxnSpPr>
            <p:spPr>
              <a:xfrm>
                <a:off x="7355819" y="5406390"/>
                <a:ext cx="98534" cy="329594"/>
              </a:xfrm>
              <a:prstGeom prst="line">
                <a:avLst/>
              </a:prstGeom>
              <a:ln w="44450"/>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 xmlns:a16="http://schemas.microsoft.com/office/drawing/2014/main" id="{176406F7-69FC-174A-A5A8-8912B13E76DF}"/>
                </a:ext>
              </a:extLst>
            </p:cNvPr>
            <p:cNvSpPr txBox="1"/>
            <p:nvPr/>
          </p:nvSpPr>
          <p:spPr>
            <a:xfrm>
              <a:off x="5093806" y="5212970"/>
              <a:ext cx="7122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Arbre</a:t>
              </a:r>
            </a:p>
          </p:txBody>
        </p:sp>
        <p:sp>
          <p:nvSpPr>
            <p:cNvPr id="30" name="ZoneTexte 29">
              <a:extLst>
                <a:ext uri="{FF2B5EF4-FFF2-40B4-BE49-F238E27FC236}">
                  <a16:creationId xmlns="" xmlns:a16="http://schemas.microsoft.com/office/drawing/2014/main" id="{176406F7-69FC-174A-A5A8-8912B13E76DF}"/>
                </a:ext>
              </a:extLst>
            </p:cNvPr>
            <p:cNvSpPr txBox="1"/>
            <p:nvPr/>
          </p:nvSpPr>
          <p:spPr>
            <a:xfrm>
              <a:off x="5954955" y="5473984"/>
              <a:ext cx="32733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ZoneTexte 30">
              <a:extLst>
                <a:ext uri="{FF2B5EF4-FFF2-40B4-BE49-F238E27FC236}">
                  <a16:creationId xmlns="" xmlns:a16="http://schemas.microsoft.com/office/drawing/2014/main" id="{176406F7-69FC-174A-A5A8-8912B13E76DF}"/>
                </a:ext>
              </a:extLst>
            </p:cNvPr>
            <p:cNvSpPr txBox="1"/>
            <p:nvPr/>
          </p:nvSpPr>
          <p:spPr>
            <a:xfrm>
              <a:off x="7732971" y="5473984"/>
              <a:ext cx="32733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2" name="ZoneTexte 31"/>
          <p:cNvSpPr txBox="1"/>
          <p:nvPr/>
        </p:nvSpPr>
        <p:spPr>
          <a:xfrm>
            <a:off x="27274" y="643694"/>
            <a:ext cx="45418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smtClean="0">
                <a:ln>
                  <a:noFill/>
                </a:ln>
                <a:solidFill>
                  <a:schemeClr val="accent4">
                    <a:lumMod val="50000"/>
                  </a:schemeClr>
                </a:solidFill>
                <a:uLnTx/>
                <a:uFillTx/>
                <a:latin typeface="Calibri" panose="020F0502020204030204"/>
                <a:ea typeface="+mn-ea"/>
                <a:cs typeface="+mn-cs"/>
              </a:rPr>
              <a:t>Agroforesterie</a:t>
            </a:r>
            <a:endParaRPr kumimoji="0" lang="fr-FR" sz="2400" b="0" i="0" u="none" strike="noStrike" kern="1200" cap="none" spc="0" normalizeH="0" baseline="0" noProof="0" dirty="0">
              <a:ln>
                <a:noFill/>
              </a:ln>
              <a:solidFill>
                <a:schemeClr val="accent4">
                  <a:lumMod val="50000"/>
                </a:schemeClr>
              </a:solidFill>
              <a:uLnTx/>
              <a:uFillTx/>
              <a:latin typeface="Calibri" panose="020F0502020204030204"/>
              <a:ea typeface="+mn-ea"/>
              <a:cs typeface="+mn-cs"/>
            </a:endParaRPr>
          </a:p>
        </p:txBody>
      </p:sp>
      <p:grpSp>
        <p:nvGrpSpPr>
          <p:cNvPr id="6" name="Groupe 5"/>
          <p:cNvGrpSpPr/>
          <p:nvPr/>
        </p:nvGrpSpPr>
        <p:grpSpPr>
          <a:xfrm>
            <a:off x="2663799" y="2556976"/>
            <a:ext cx="6476538" cy="4168763"/>
            <a:chOff x="2633028" y="2614760"/>
            <a:chExt cx="6476538" cy="4168763"/>
          </a:xfrm>
        </p:grpSpPr>
        <p:sp>
          <p:nvSpPr>
            <p:cNvPr id="33" name="Rectangle à coins arrondis 32"/>
            <p:cNvSpPr/>
            <p:nvPr/>
          </p:nvSpPr>
          <p:spPr>
            <a:xfrm>
              <a:off x="2633028" y="2614760"/>
              <a:ext cx="6476538" cy="4168763"/>
            </a:xfrm>
            <a:custGeom>
              <a:avLst/>
              <a:gdLst>
                <a:gd name="connsiteX0" fmla="*/ 0 w 4961078"/>
                <a:gd name="connsiteY0" fmla="*/ 694808 h 4168763"/>
                <a:gd name="connsiteX1" fmla="*/ 694808 w 4961078"/>
                <a:gd name="connsiteY1" fmla="*/ 0 h 4168763"/>
                <a:gd name="connsiteX2" fmla="*/ 826846 w 4961078"/>
                <a:gd name="connsiteY2" fmla="*/ 0 h 4168763"/>
                <a:gd name="connsiteX3" fmla="*/ 826846 w 4961078"/>
                <a:gd name="connsiteY3" fmla="*/ 0 h 4168763"/>
                <a:gd name="connsiteX4" fmla="*/ 2067116 w 4961078"/>
                <a:gd name="connsiteY4" fmla="*/ 0 h 4168763"/>
                <a:gd name="connsiteX5" fmla="*/ 4266270 w 4961078"/>
                <a:gd name="connsiteY5" fmla="*/ 0 h 4168763"/>
                <a:gd name="connsiteX6" fmla="*/ 4961078 w 4961078"/>
                <a:gd name="connsiteY6" fmla="*/ 694808 h 4168763"/>
                <a:gd name="connsiteX7" fmla="*/ 4961078 w 4961078"/>
                <a:gd name="connsiteY7" fmla="*/ 694794 h 4168763"/>
                <a:gd name="connsiteX8" fmla="*/ 4961078 w 4961078"/>
                <a:gd name="connsiteY8" fmla="*/ 694794 h 4168763"/>
                <a:gd name="connsiteX9" fmla="*/ 4961078 w 4961078"/>
                <a:gd name="connsiteY9" fmla="*/ 1736985 h 4168763"/>
                <a:gd name="connsiteX10" fmla="*/ 4961078 w 4961078"/>
                <a:gd name="connsiteY10" fmla="*/ 3473955 h 4168763"/>
                <a:gd name="connsiteX11" fmla="*/ 4266270 w 4961078"/>
                <a:gd name="connsiteY11" fmla="*/ 4168763 h 4168763"/>
                <a:gd name="connsiteX12" fmla="*/ 2067116 w 4961078"/>
                <a:gd name="connsiteY12" fmla="*/ 4168763 h 4168763"/>
                <a:gd name="connsiteX13" fmla="*/ 826846 w 4961078"/>
                <a:gd name="connsiteY13" fmla="*/ 4168763 h 4168763"/>
                <a:gd name="connsiteX14" fmla="*/ 826846 w 4961078"/>
                <a:gd name="connsiteY14" fmla="*/ 4168763 h 4168763"/>
                <a:gd name="connsiteX15" fmla="*/ 694808 w 4961078"/>
                <a:gd name="connsiteY15" fmla="*/ 4168763 h 4168763"/>
                <a:gd name="connsiteX16" fmla="*/ 0 w 4961078"/>
                <a:gd name="connsiteY16" fmla="*/ 3473955 h 4168763"/>
                <a:gd name="connsiteX17" fmla="*/ 0 w 4961078"/>
                <a:gd name="connsiteY17" fmla="*/ 1736985 h 4168763"/>
                <a:gd name="connsiteX18" fmla="*/ -1515460 w 4961078"/>
                <a:gd name="connsiteY18" fmla="*/ 865644 h 4168763"/>
                <a:gd name="connsiteX19" fmla="*/ 0 w 4961078"/>
                <a:gd name="connsiteY19" fmla="*/ 694794 h 4168763"/>
                <a:gd name="connsiteX20" fmla="*/ 0 w 4961078"/>
                <a:gd name="connsiteY20" fmla="*/ 694808 h 4168763"/>
                <a:gd name="connsiteX0" fmla="*/ 1438458 w 6476538"/>
                <a:gd name="connsiteY0" fmla="*/ 1166446 h 4168763"/>
                <a:gd name="connsiteX1" fmla="*/ 2210268 w 6476538"/>
                <a:gd name="connsiteY1" fmla="*/ 0 h 4168763"/>
                <a:gd name="connsiteX2" fmla="*/ 2342306 w 6476538"/>
                <a:gd name="connsiteY2" fmla="*/ 0 h 4168763"/>
                <a:gd name="connsiteX3" fmla="*/ 2342306 w 6476538"/>
                <a:gd name="connsiteY3" fmla="*/ 0 h 4168763"/>
                <a:gd name="connsiteX4" fmla="*/ 3582576 w 6476538"/>
                <a:gd name="connsiteY4" fmla="*/ 0 h 4168763"/>
                <a:gd name="connsiteX5" fmla="*/ 5781730 w 6476538"/>
                <a:gd name="connsiteY5" fmla="*/ 0 h 4168763"/>
                <a:gd name="connsiteX6" fmla="*/ 6476538 w 6476538"/>
                <a:gd name="connsiteY6" fmla="*/ 694808 h 4168763"/>
                <a:gd name="connsiteX7" fmla="*/ 6476538 w 6476538"/>
                <a:gd name="connsiteY7" fmla="*/ 694794 h 4168763"/>
                <a:gd name="connsiteX8" fmla="*/ 6476538 w 6476538"/>
                <a:gd name="connsiteY8" fmla="*/ 694794 h 4168763"/>
                <a:gd name="connsiteX9" fmla="*/ 6476538 w 6476538"/>
                <a:gd name="connsiteY9" fmla="*/ 1736985 h 4168763"/>
                <a:gd name="connsiteX10" fmla="*/ 6476538 w 6476538"/>
                <a:gd name="connsiteY10" fmla="*/ 3473955 h 4168763"/>
                <a:gd name="connsiteX11" fmla="*/ 5781730 w 6476538"/>
                <a:gd name="connsiteY11" fmla="*/ 4168763 h 4168763"/>
                <a:gd name="connsiteX12" fmla="*/ 3582576 w 6476538"/>
                <a:gd name="connsiteY12" fmla="*/ 4168763 h 4168763"/>
                <a:gd name="connsiteX13" fmla="*/ 2342306 w 6476538"/>
                <a:gd name="connsiteY13" fmla="*/ 4168763 h 4168763"/>
                <a:gd name="connsiteX14" fmla="*/ 2342306 w 6476538"/>
                <a:gd name="connsiteY14" fmla="*/ 4168763 h 4168763"/>
                <a:gd name="connsiteX15" fmla="*/ 2210268 w 6476538"/>
                <a:gd name="connsiteY15" fmla="*/ 4168763 h 4168763"/>
                <a:gd name="connsiteX16" fmla="*/ 1515460 w 6476538"/>
                <a:gd name="connsiteY16" fmla="*/ 3473955 h 4168763"/>
                <a:gd name="connsiteX17" fmla="*/ 1515460 w 6476538"/>
                <a:gd name="connsiteY17" fmla="*/ 1736985 h 4168763"/>
                <a:gd name="connsiteX18" fmla="*/ 0 w 6476538"/>
                <a:gd name="connsiteY18" fmla="*/ 865644 h 4168763"/>
                <a:gd name="connsiteX19" fmla="*/ 1515460 w 6476538"/>
                <a:gd name="connsiteY19" fmla="*/ 694794 h 4168763"/>
                <a:gd name="connsiteX20" fmla="*/ 1438458 w 6476538"/>
                <a:gd name="connsiteY20" fmla="*/ 1166446 h 4168763"/>
                <a:gd name="connsiteX0" fmla="*/ 1438458 w 6476538"/>
                <a:gd name="connsiteY0" fmla="*/ 1166446 h 4168763"/>
                <a:gd name="connsiteX1" fmla="*/ 2210268 w 6476538"/>
                <a:gd name="connsiteY1" fmla="*/ 0 h 4168763"/>
                <a:gd name="connsiteX2" fmla="*/ 2342306 w 6476538"/>
                <a:gd name="connsiteY2" fmla="*/ 0 h 4168763"/>
                <a:gd name="connsiteX3" fmla="*/ 2342306 w 6476538"/>
                <a:gd name="connsiteY3" fmla="*/ 0 h 4168763"/>
                <a:gd name="connsiteX4" fmla="*/ 3582576 w 6476538"/>
                <a:gd name="connsiteY4" fmla="*/ 0 h 4168763"/>
                <a:gd name="connsiteX5" fmla="*/ 5781730 w 6476538"/>
                <a:gd name="connsiteY5" fmla="*/ 0 h 4168763"/>
                <a:gd name="connsiteX6" fmla="*/ 6476538 w 6476538"/>
                <a:gd name="connsiteY6" fmla="*/ 694808 h 4168763"/>
                <a:gd name="connsiteX7" fmla="*/ 6476538 w 6476538"/>
                <a:gd name="connsiteY7" fmla="*/ 694794 h 4168763"/>
                <a:gd name="connsiteX8" fmla="*/ 6476538 w 6476538"/>
                <a:gd name="connsiteY8" fmla="*/ 694794 h 4168763"/>
                <a:gd name="connsiteX9" fmla="*/ 6476538 w 6476538"/>
                <a:gd name="connsiteY9" fmla="*/ 1736985 h 4168763"/>
                <a:gd name="connsiteX10" fmla="*/ 6476538 w 6476538"/>
                <a:gd name="connsiteY10" fmla="*/ 3473955 h 4168763"/>
                <a:gd name="connsiteX11" fmla="*/ 5781730 w 6476538"/>
                <a:gd name="connsiteY11" fmla="*/ 4168763 h 4168763"/>
                <a:gd name="connsiteX12" fmla="*/ 3582576 w 6476538"/>
                <a:gd name="connsiteY12" fmla="*/ 4168763 h 4168763"/>
                <a:gd name="connsiteX13" fmla="*/ 2342306 w 6476538"/>
                <a:gd name="connsiteY13" fmla="*/ 4168763 h 4168763"/>
                <a:gd name="connsiteX14" fmla="*/ 2342306 w 6476538"/>
                <a:gd name="connsiteY14" fmla="*/ 4168763 h 4168763"/>
                <a:gd name="connsiteX15" fmla="*/ 2210268 w 6476538"/>
                <a:gd name="connsiteY15" fmla="*/ 4168763 h 4168763"/>
                <a:gd name="connsiteX16" fmla="*/ 1515460 w 6476538"/>
                <a:gd name="connsiteY16" fmla="*/ 3473955 h 4168763"/>
                <a:gd name="connsiteX17" fmla="*/ 1515460 w 6476538"/>
                <a:gd name="connsiteY17" fmla="*/ 1736985 h 4168763"/>
                <a:gd name="connsiteX18" fmla="*/ 0 w 6476538"/>
                <a:gd name="connsiteY18" fmla="*/ 865644 h 4168763"/>
                <a:gd name="connsiteX19" fmla="*/ 1255578 w 6476538"/>
                <a:gd name="connsiteY19" fmla="*/ 1108681 h 4168763"/>
                <a:gd name="connsiteX20" fmla="*/ 1438458 w 6476538"/>
                <a:gd name="connsiteY20" fmla="*/ 1166446 h 416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6538" h="4168763">
                  <a:moveTo>
                    <a:pt x="1438458" y="1166446"/>
                  </a:moveTo>
                  <a:cubicBezTo>
                    <a:pt x="1438458" y="782714"/>
                    <a:pt x="1826536" y="0"/>
                    <a:pt x="2210268" y="0"/>
                  </a:cubicBezTo>
                  <a:lnTo>
                    <a:pt x="2342306" y="0"/>
                  </a:lnTo>
                  <a:lnTo>
                    <a:pt x="2342306" y="0"/>
                  </a:lnTo>
                  <a:lnTo>
                    <a:pt x="3582576" y="0"/>
                  </a:lnTo>
                  <a:lnTo>
                    <a:pt x="5781730" y="0"/>
                  </a:lnTo>
                  <a:cubicBezTo>
                    <a:pt x="6165462" y="0"/>
                    <a:pt x="6476538" y="311076"/>
                    <a:pt x="6476538" y="694808"/>
                  </a:cubicBezTo>
                  <a:lnTo>
                    <a:pt x="6476538" y="694794"/>
                  </a:lnTo>
                  <a:lnTo>
                    <a:pt x="6476538" y="694794"/>
                  </a:lnTo>
                  <a:lnTo>
                    <a:pt x="6476538" y="1736985"/>
                  </a:lnTo>
                  <a:lnTo>
                    <a:pt x="6476538" y="3473955"/>
                  </a:lnTo>
                  <a:cubicBezTo>
                    <a:pt x="6476538" y="3857687"/>
                    <a:pt x="6165462" y="4168763"/>
                    <a:pt x="5781730" y="4168763"/>
                  </a:cubicBezTo>
                  <a:lnTo>
                    <a:pt x="3582576" y="4168763"/>
                  </a:lnTo>
                  <a:lnTo>
                    <a:pt x="2342306" y="4168763"/>
                  </a:lnTo>
                  <a:lnTo>
                    <a:pt x="2342306" y="4168763"/>
                  </a:lnTo>
                  <a:lnTo>
                    <a:pt x="2210268" y="4168763"/>
                  </a:lnTo>
                  <a:cubicBezTo>
                    <a:pt x="1826536" y="4168763"/>
                    <a:pt x="1515460" y="3857687"/>
                    <a:pt x="1515460" y="3473955"/>
                  </a:cubicBezTo>
                  <a:lnTo>
                    <a:pt x="1515460" y="1736985"/>
                  </a:lnTo>
                  <a:lnTo>
                    <a:pt x="0" y="865644"/>
                  </a:lnTo>
                  <a:lnTo>
                    <a:pt x="1255578" y="1108681"/>
                  </a:lnTo>
                  <a:cubicBezTo>
                    <a:pt x="1255578" y="1108686"/>
                    <a:pt x="1438458" y="1166441"/>
                    <a:pt x="1438458" y="1166446"/>
                  </a:cubicBezTo>
                  <a:close/>
                </a:path>
              </a:pathLst>
            </a:custGeom>
            <a:solidFill>
              <a:schemeClr val="bg1"/>
            </a:solidFill>
            <a:ln>
              <a:solidFill>
                <a:schemeClr val="accent4">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95677" y="2917174"/>
              <a:ext cx="4312118" cy="3436220"/>
            </a:xfrm>
            <a:prstGeom prst="rect">
              <a:avLst/>
            </a:prstGeom>
            <a:noFill/>
            <a:ln w="9525">
              <a:noFill/>
              <a:miter lim="800000"/>
              <a:headEnd/>
              <a:tailEnd/>
            </a:ln>
            <a:effectLst/>
          </p:spPr>
        </p:pic>
      </p:gr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179" y="6247966"/>
            <a:ext cx="1561381" cy="494733"/>
          </a:xfrm>
          <a:prstGeom prst="rect">
            <a:avLst/>
          </a:prstGeom>
        </p:spPr>
      </p:pic>
      <p:sp>
        <p:nvSpPr>
          <p:cNvPr id="36" name="Rectangle 35"/>
          <p:cNvSpPr/>
          <p:nvPr/>
        </p:nvSpPr>
        <p:spPr>
          <a:xfrm>
            <a:off x="0" y="-8080"/>
            <a:ext cx="171136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200" b="1" cap="none" spc="0" dirty="0" smtClean="0">
                <a:ln/>
                <a:solidFill>
                  <a:schemeClr val="accent4">
                    <a:lumMod val="50000"/>
                  </a:schemeClr>
                </a:solidFill>
                <a:effectLst/>
              </a:rPr>
              <a:t>Contexte</a:t>
            </a:r>
            <a:endParaRPr lang="fr-FR" sz="3200" b="1" cap="none" spc="0" dirty="0">
              <a:ln/>
              <a:solidFill>
                <a:schemeClr val="accent4">
                  <a:lumMod val="50000"/>
                </a:schemeClr>
              </a:solidFill>
              <a:effectLst/>
            </a:endParaRPr>
          </a:p>
        </p:txBody>
      </p:sp>
    </p:spTree>
    <p:extLst>
      <p:ext uri="{BB962C8B-B14F-4D97-AF65-F5344CB8AC3E}">
        <p14:creationId xmlns:p14="http://schemas.microsoft.com/office/powerpoint/2010/main" val="29831355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ppt_x</p:attrName>
                                        </p:attrNameLst>
                                      </p:cBhvr>
                                      <p:tavLst>
                                        <p:tav tm="0">
                                          <p:val>
                                            <p:strVal val="#ppt_x-#ppt_w/2"/>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7" presetClass="exit" presetSubtype="8" fill="hold" nodeType="clickEffect">
                                  <p:stCondLst>
                                    <p:cond delay="0"/>
                                  </p:stCondLst>
                                  <p:childTnLst>
                                    <p:anim calcmode="lin" valueType="num">
                                      <p:cBhvr>
                                        <p:cTn id="25" dur="1000"/>
                                        <p:tgtEl>
                                          <p:spTgt spid="6"/>
                                        </p:tgtEl>
                                        <p:attrNameLst>
                                          <p:attrName>ppt_x</p:attrName>
                                        </p:attrNameLst>
                                      </p:cBhvr>
                                      <p:tavLst>
                                        <p:tav tm="0">
                                          <p:val>
                                            <p:strVal val="ppt_x"/>
                                          </p:val>
                                        </p:tav>
                                        <p:tav tm="100000">
                                          <p:val>
                                            <p:strVal val="ppt_x-ppt_w/2"/>
                                          </p:val>
                                        </p:tav>
                                      </p:tavLst>
                                    </p:anim>
                                    <p:anim calcmode="lin" valueType="num">
                                      <p:cBhvr>
                                        <p:cTn id="26" dur="1000"/>
                                        <p:tgtEl>
                                          <p:spTgt spid="6"/>
                                        </p:tgtEl>
                                        <p:attrNameLst>
                                          <p:attrName>ppt_y</p:attrName>
                                        </p:attrNameLst>
                                      </p:cBhvr>
                                      <p:tavLst>
                                        <p:tav tm="0">
                                          <p:val>
                                            <p:strVal val="ppt_y"/>
                                          </p:val>
                                        </p:tav>
                                        <p:tav tm="100000">
                                          <p:val>
                                            <p:strVal val="ppt_y"/>
                                          </p:val>
                                        </p:tav>
                                      </p:tavLst>
                                    </p:anim>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strVal val="ppt_h"/>
                                          </p:val>
                                        </p:tav>
                                      </p:tavLst>
                                    </p:anim>
                                    <p:set>
                                      <p:cBhvr>
                                        <p:cTn id="29" dur="1" fill="hold">
                                          <p:stCondLst>
                                            <p:cond delay="999"/>
                                          </p:stCondLst>
                                        </p:cTn>
                                        <p:tgtEl>
                                          <p:spTgt spid="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childTnLst>
                                </p:cTn>
                              </p:par>
                              <p:par>
                                <p:cTn id="71" presetID="35" presetClass="emph" presetSubtype="0" repeatCount="indefinite" fill="hold" nodeType="withEffect">
                                  <p:stCondLst>
                                    <p:cond delay="0"/>
                                  </p:stCondLst>
                                  <p:childTnLst>
                                    <p:anim calcmode="discrete" valueType="str">
                                      <p:cBhvr>
                                        <p:cTn id="72"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12" grpId="0" build="p"/>
      <p:bldP spid="13" grpId="0" build="p"/>
      <p:bldP spid="16" grpId="0"/>
      <p:bldP spid="17" grpId="0"/>
      <p:bldP spid="18" grpId="0"/>
      <p:bldP spid="19"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201611" y="-521335"/>
            <a:ext cx="3572555" cy="7773226"/>
            <a:chOff x="2201611" y="-521335"/>
            <a:chExt cx="3572555" cy="7773226"/>
          </a:xfrm>
        </p:grpSpPr>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l="33441"/>
            <a:stretch/>
          </p:blipFill>
          <p:spPr>
            <a:xfrm rot="19859510">
              <a:off x="2201611" y="-521335"/>
              <a:ext cx="3572555" cy="7773226"/>
            </a:xfrm>
            <a:prstGeom prst="rect">
              <a:avLst/>
            </a:prstGeom>
          </p:spPr>
        </p:pic>
        <p:sp>
          <p:nvSpPr>
            <p:cNvPr id="2" name="ZoneTexte 1"/>
            <p:cNvSpPr txBox="1"/>
            <p:nvPr/>
          </p:nvSpPr>
          <p:spPr>
            <a:xfrm>
              <a:off x="3325892" y="1177852"/>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26" name="ZoneTexte 25"/>
            <p:cNvSpPr txBox="1"/>
            <p:nvPr/>
          </p:nvSpPr>
          <p:spPr>
            <a:xfrm>
              <a:off x="2994429" y="194020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29" name="ZoneTexte 28"/>
            <p:cNvSpPr txBox="1"/>
            <p:nvPr/>
          </p:nvSpPr>
          <p:spPr>
            <a:xfrm>
              <a:off x="3499556" y="2365736"/>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30" name="ZoneTexte 29"/>
            <p:cNvSpPr txBox="1"/>
            <p:nvPr/>
          </p:nvSpPr>
          <p:spPr>
            <a:xfrm>
              <a:off x="2996125" y="313444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31" name="ZoneTexte 30"/>
            <p:cNvSpPr txBox="1"/>
            <p:nvPr/>
          </p:nvSpPr>
          <p:spPr>
            <a:xfrm>
              <a:off x="3549726" y="387571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grpSp>
      <p:sp>
        <p:nvSpPr>
          <p:cNvPr id="16" name="ZoneTexte 15">
            <a:hlinkClick r:id="" action="ppaction://noaction"/>
          </p:cNvPr>
          <p:cNvSpPr txBox="1"/>
          <p:nvPr/>
        </p:nvSpPr>
        <p:spPr>
          <a:xfrm>
            <a:off x="3915938" y="3912531"/>
            <a:ext cx="3445703" cy="369332"/>
          </a:xfrm>
          <a:prstGeom prst="rect">
            <a:avLst/>
          </a:prstGeom>
          <a:noFill/>
        </p:spPr>
        <p:txBody>
          <a:bodyPr wrap="square" rtlCol="0">
            <a:spAutoFit/>
          </a:bodyPr>
          <a:lstStyle/>
          <a:p>
            <a:r>
              <a:rPr lang="fr-FR" b="1" dirty="0" smtClean="0">
                <a:solidFill>
                  <a:schemeClr val="accent4">
                    <a:lumMod val="50000"/>
                  </a:schemeClr>
                </a:solidFill>
              </a:rPr>
              <a:t>Concentrer les précipitations</a:t>
            </a:r>
            <a:endParaRPr lang="fr-FR" b="1" dirty="0">
              <a:solidFill>
                <a:schemeClr val="accent4">
                  <a:lumMod val="50000"/>
                </a:schemeClr>
              </a:solidFill>
            </a:endParaRPr>
          </a:p>
        </p:txBody>
      </p:sp>
      <p:sp>
        <p:nvSpPr>
          <p:cNvPr id="17" name="ZoneTexte 16">
            <a:hlinkClick r:id="" action="ppaction://noaction"/>
          </p:cNvPr>
          <p:cNvSpPr txBox="1"/>
          <p:nvPr/>
        </p:nvSpPr>
        <p:spPr>
          <a:xfrm>
            <a:off x="-4082" y="3140936"/>
            <a:ext cx="3304192" cy="646331"/>
          </a:xfrm>
          <a:prstGeom prst="rect">
            <a:avLst/>
          </a:prstGeom>
          <a:noFill/>
        </p:spPr>
        <p:txBody>
          <a:bodyPr wrap="square" rtlCol="0">
            <a:spAutoFit/>
          </a:bodyPr>
          <a:lstStyle/>
          <a:p>
            <a:r>
              <a:rPr lang="fr-FR" b="1" dirty="0" smtClean="0">
                <a:solidFill>
                  <a:schemeClr val="accent4">
                    <a:lumMod val="50000"/>
                  </a:schemeClr>
                </a:solidFill>
              </a:rPr>
              <a:t>Permettre un partage optimisé de l’eau avec la culture</a:t>
            </a:r>
            <a:endParaRPr lang="fr-FR" sz="1600" b="1" dirty="0" smtClean="0">
              <a:solidFill>
                <a:schemeClr val="accent4">
                  <a:lumMod val="50000"/>
                </a:schemeClr>
              </a:solidFill>
            </a:endParaRPr>
          </a:p>
        </p:txBody>
      </p:sp>
      <p:sp>
        <p:nvSpPr>
          <p:cNvPr id="18" name="ZoneTexte 17"/>
          <p:cNvSpPr txBox="1"/>
          <p:nvPr/>
        </p:nvSpPr>
        <p:spPr>
          <a:xfrm>
            <a:off x="3859641" y="2361657"/>
            <a:ext cx="3903511" cy="892552"/>
          </a:xfrm>
          <a:prstGeom prst="rect">
            <a:avLst/>
          </a:prstGeom>
          <a:noFill/>
        </p:spPr>
        <p:txBody>
          <a:bodyPr wrap="square" rtlCol="0">
            <a:spAutoFit/>
          </a:bodyPr>
          <a:lstStyle/>
          <a:p>
            <a:r>
              <a:rPr lang="fr-FR" b="1" dirty="0" smtClean="0">
                <a:solidFill>
                  <a:schemeClr val="accent4">
                    <a:lumMod val="50000"/>
                  </a:schemeClr>
                </a:solidFill>
              </a:rPr>
              <a:t>Réduire les amplitudes </a:t>
            </a:r>
            <a:br>
              <a:rPr lang="fr-FR" b="1" dirty="0" smtClean="0">
                <a:solidFill>
                  <a:schemeClr val="accent4">
                    <a:lumMod val="50000"/>
                  </a:schemeClr>
                </a:solidFill>
              </a:rPr>
            </a:br>
            <a:r>
              <a:rPr lang="fr-FR" b="1" dirty="0" smtClean="0">
                <a:solidFill>
                  <a:schemeClr val="accent4">
                    <a:lumMod val="50000"/>
                  </a:schemeClr>
                </a:solidFill>
              </a:rPr>
              <a:t>de variation </a:t>
            </a:r>
          </a:p>
          <a:p>
            <a:r>
              <a:rPr lang="fr-FR" sz="1600" b="1" dirty="0" smtClean="0">
                <a:solidFill>
                  <a:schemeClr val="accent4">
                    <a:lumMod val="50000"/>
                  </a:schemeClr>
                </a:solidFill>
              </a:rPr>
              <a:t>(température et humidité)</a:t>
            </a:r>
            <a:endParaRPr lang="fr-FR" sz="1600" b="1" dirty="0">
              <a:solidFill>
                <a:schemeClr val="accent4">
                  <a:lumMod val="50000"/>
                </a:schemeClr>
              </a:solidFill>
            </a:endParaRPr>
          </a:p>
        </p:txBody>
      </p:sp>
      <p:sp>
        <p:nvSpPr>
          <p:cNvPr id="19" name="ZoneTexte 18"/>
          <p:cNvSpPr txBox="1"/>
          <p:nvPr/>
        </p:nvSpPr>
        <p:spPr>
          <a:xfrm>
            <a:off x="128399" y="1831339"/>
            <a:ext cx="2866030" cy="646331"/>
          </a:xfrm>
          <a:prstGeom prst="rect">
            <a:avLst/>
          </a:prstGeom>
          <a:noFill/>
        </p:spPr>
        <p:txBody>
          <a:bodyPr wrap="square" rtlCol="0">
            <a:spAutoFit/>
          </a:bodyPr>
          <a:lstStyle/>
          <a:p>
            <a:pPr algn="r"/>
            <a:r>
              <a:rPr lang="fr-FR" b="1" dirty="0" smtClean="0">
                <a:solidFill>
                  <a:schemeClr val="accent4">
                    <a:lumMod val="50000"/>
                  </a:schemeClr>
                </a:solidFill>
              </a:rPr>
              <a:t>Maintenir une humidité </a:t>
            </a:r>
          </a:p>
          <a:p>
            <a:pPr algn="r"/>
            <a:r>
              <a:rPr lang="fr-FR" b="1" dirty="0" smtClean="0">
                <a:solidFill>
                  <a:schemeClr val="accent4">
                    <a:lumMod val="50000"/>
                  </a:schemeClr>
                </a:solidFill>
              </a:rPr>
              <a:t>de l’air</a:t>
            </a:r>
            <a:endParaRPr lang="fr-FR" b="1" dirty="0">
              <a:solidFill>
                <a:schemeClr val="accent4">
                  <a:lumMod val="50000"/>
                </a:schemeClr>
              </a:solidFill>
            </a:endParaRPr>
          </a:p>
        </p:txBody>
      </p:sp>
      <p:sp>
        <p:nvSpPr>
          <p:cNvPr id="20" name="ZoneTexte 19"/>
          <p:cNvSpPr txBox="1"/>
          <p:nvPr/>
        </p:nvSpPr>
        <p:spPr>
          <a:xfrm>
            <a:off x="3676368" y="1149493"/>
            <a:ext cx="3687253" cy="646331"/>
          </a:xfrm>
          <a:prstGeom prst="rect">
            <a:avLst/>
          </a:prstGeom>
          <a:noFill/>
        </p:spPr>
        <p:txBody>
          <a:bodyPr wrap="square" rtlCol="0">
            <a:spAutoFit/>
          </a:bodyPr>
          <a:lstStyle/>
          <a:p>
            <a:r>
              <a:rPr lang="fr-FR" b="1" dirty="0" smtClean="0">
                <a:solidFill>
                  <a:schemeClr val="accent4">
                    <a:lumMod val="50000"/>
                  </a:schemeClr>
                </a:solidFill>
              </a:rPr>
              <a:t>Tamponner les températures </a:t>
            </a:r>
          </a:p>
          <a:p>
            <a:r>
              <a:rPr lang="fr-FR" b="1" dirty="0" smtClean="0">
                <a:solidFill>
                  <a:schemeClr val="accent4">
                    <a:lumMod val="50000"/>
                  </a:schemeClr>
                </a:solidFill>
              </a:rPr>
              <a:t>extrêmes</a:t>
            </a:r>
            <a:endParaRPr lang="fr-FR" b="1" dirty="0">
              <a:solidFill>
                <a:schemeClr val="accent4">
                  <a:lumMod val="50000"/>
                </a:schemeClr>
              </a:solidFill>
            </a:endParaRPr>
          </a:p>
        </p:txBody>
      </p:sp>
      <p:sp>
        <p:nvSpPr>
          <p:cNvPr id="21" name="Rectangle 20"/>
          <p:cNvSpPr/>
          <p:nvPr/>
        </p:nvSpPr>
        <p:spPr>
          <a:xfrm>
            <a:off x="-4082" y="-865"/>
            <a:ext cx="4395883"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200" b="1" cap="none" spc="0" dirty="0" smtClean="0">
                <a:ln/>
                <a:solidFill>
                  <a:schemeClr val="accent4">
                    <a:lumMod val="50000"/>
                  </a:schemeClr>
                </a:solidFill>
                <a:effectLst/>
              </a:rPr>
              <a:t>Hypothèses : L’arbre va…</a:t>
            </a:r>
            <a:endParaRPr lang="fr-FR" sz="3200" b="1" cap="none" spc="0" dirty="0">
              <a:ln/>
              <a:solidFill>
                <a:schemeClr val="accent4">
                  <a:lumMod val="50000"/>
                </a:schemeClr>
              </a:solidFill>
              <a:effectLst/>
            </a:endParaRPr>
          </a:p>
        </p:txBody>
      </p:sp>
      <p:grpSp>
        <p:nvGrpSpPr>
          <p:cNvPr id="11" name="Groupe 10"/>
          <p:cNvGrpSpPr/>
          <p:nvPr/>
        </p:nvGrpSpPr>
        <p:grpSpPr>
          <a:xfrm>
            <a:off x="0" y="-8626"/>
            <a:ext cx="9144000" cy="6918762"/>
            <a:chOff x="0" y="-8626"/>
            <a:chExt cx="9144000" cy="6918762"/>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22" name="ZoneTexte 21"/>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23" name="Imag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grpSp>
        <p:nvGrpSpPr>
          <p:cNvPr id="36" name="Groupe 35"/>
          <p:cNvGrpSpPr/>
          <p:nvPr/>
        </p:nvGrpSpPr>
        <p:grpSpPr>
          <a:xfrm>
            <a:off x="422997" y="5087316"/>
            <a:ext cx="8247178" cy="923330"/>
            <a:chOff x="422997" y="5378270"/>
            <a:chExt cx="7910422" cy="923330"/>
          </a:xfrm>
        </p:grpSpPr>
        <p:sp>
          <p:nvSpPr>
            <p:cNvPr id="27" name="Rectangle à coins arrondis 26"/>
            <p:cNvSpPr/>
            <p:nvPr/>
          </p:nvSpPr>
          <p:spPr>
            <a:xfrm>
              <a:off x="422997" y="5383901"/>
              <a:ext cx="7910422" cy="68603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ZoneTexte 27"/>
            <p:cNvSpPr txBox="1"/>
            <p:nvPr/>
          </p:nvSpPr>
          <p:spPr>
            <a:xfrm>
              <a:off x="422997" y="5378270"/>
              <a:ext cx="7910422" cy="923330"/>
            </a:xfrm>
            <a:prstGeom prst="rect">
              <a:avLst/>
            </a:prstGeom>
            <a:noFill/>
          </p:spPr>
          <p:txBody>
            <a:bodyPr wrap="square" rtlCol="0">
              <a:spAutoFit/>
            </a:bodyPr>
            <a:lstStyle/>
            <a:p>
              <a:r>
                <a:rPr lang="fr-FR" b="1" dirty="0" smtClean="0">
                  <a:solidFill>
                    <a:schemeClr val="bg1"/>
                  </a:solidFill>
                  <a:effectLst>
                    <a:outerShdw blurRad="38100" dist="38100" dir="2700000" algn="tl">
                      <a:srgbClr val="000000">
                        <a:alpha val="43137"/>
                      </a:srgbClr>
                    </a:outerShdw>
                  </a:effectLst>
                </a:rPr>
                <a:t>Hypothèse générale : Dans le Grand-Est, l’arbre en milieu agricole permet de tamponner les extrêmes climatiques et d’optimiser le partage de l’eau avec la culture</a:t>
              </a:r>
              <a:endParaRPr lang="fr-FR" b="1" dirty="0">
                <a:solidFill>
                  <a:schemeClr val="bg1"/>
                </a:solidFill>
                <a:effectLst>
                  <a:outerShdw blurRad="38100" dist="38100" dir="2700000" algn="tl">
                    <a:srgbClr val="000000">
                      <a:alpha val="43137"/>
                    </a:srgbClr>
                  </a:outerShdw>
                </a:effectLst>
              </a:endParaRPr>
            </a:p>
          </p:txBody>
        </p:sp>
      </p:grpSp>
      <p:sp>
        <p:nvSpPr>
          <p:cNvPr id="32" name="ZoneTexte 31"/>
          <p:cNvSpPr txBox="1"/>
          <p:nvPr/>
        </p:nvSpPr>
        <p:spPr>
          <a:xfrm>
            <a:off x="711026" y="3623532"/>
            <a:ext cx="2350064" cy="646331"/>
          </a:xfrm>
          <a:prstGeom prst="rect">
            <a:avLst/>
          </a:prstGeom>
          <a:noFill/>
        </p:spPr>
        <p:txBody>
          <a:bodyPr wrap="square" rtlCol="0">
            <a:spAutoFit/>
          </a:bodyPr>
          <a:lstStyle/>
          <a:p>
            <a:pPr algn="ctr"/>
            <a:r>
              <a:rPr lang="en-US" sz="3600" dirty="0" smtClean="0">
                <a:solidFill>
                  <a:srgbClr val="FF0000"/>
                </a:solidFill>
                <a:sym typeface="Wingdings" panose="05000000000000000000" pitchFamily="2" charset="2"/>
              </a:rPr>
              <a:t></a:t>
            </a:r>
            <a:endParaRPr lang="en-US" sz="3600" dirty="0">
              <a:solidFill>
                <a:srgbClr val="FF0000"/>
              </a:solidFill>
            </a:endParaRPr>
          </a:p>
        </p:txBody>
      </p:sp>
      <p:sp>
        <p:nvSpPr>
          <p:cNvPr id="33" name="ZoneTexte 32"/>
          <p:cNvSpPr txBox="1"/>
          <p:nvPr/>
        </p:nvSpPr>
        <p:spPr>
          <a:xfrm>
            <a:off x="4647765" y="1350574"/>
            <a:ext cx="940675" cy="646331"/>
          </a:xfrm>
          <a:prstGeom prst="rect">
            <a:avLst/>
          </a:prstGeom>
          <a:noFill/>
        </p:spPr>
        <p:txBody>
          <a:bodyPr wrap="square" rtlCol="0">
            <a:spAutoFit/>
          </a:bodyPr>
          <a:lstStyle/>
          <a:p>
            <a:pPr algn="ctr"/>
            <a:r>
              <a:rPr lang="en-US" sz="3600" dirty="0" smtClean="0">
                <a:solidFill>
                  <a:schemeClr val="accent6"/>
                </a:solidFill>
                <a:sym typeface="Wingdings" panose="05000000000000000000" pitchFamily="2" charset="2"/>
              </a:rPr>
              <a:t></a:t>
            </a:r>
            <a:endParaRPr lang="en-US" sz="3600" dirty="0">
              <a:solidFill>
                <a:srgbClr val="FF0000"/>
              </a:solidFill>
            </a:endParaRPr>
          </a:p>
        </p:txBody>
      </p:sp>
      <p:sp>
        <p:nvSpPr>
          <p:cNvPr id="34" name="ZoneTexte 33"/>
          <p:cNvSpPr txBox="1"/>
          <p:nvPr/>
        </p:nvSpPr>
        <p:spPr>
          <a:xfrm>
            <a:off x="1177676" y="2048221"/>
            <a:ext cx="940675" cy="646331"/>
          </a:xfrm>
          <a:prstGeom prst="rect">
            <a:avLst/>
          </a:prstGeom>
          <a:noFill/>
        </p:spPr>
        <p:txBody>
          <a:bodyPr wrap="square" rtlCol="0">
            <a:spAutoFit/>
          </a:bodyPr>
          <a:lstStyle/>
          <a:p>
            <a:pPr algn="ctr"/>
            <a:r>
              <a:rPr lang="en-US" sz="3600" dirty="0" smtClean="0">
                <a:solidFill>
                  <a:schemeClr val="accent6"/>
                </a:solidFill>
                <a:sym typeface="Wingdings" panose="05000000000000000000" pitchFamily="2" charset="2"/>
              </a:rPr>
              <a:t></a:t>
            </a:r>
            <a:endParaRPr lang="en-US" sz="3600" dirty="0">
              <a:solidFill>
                <a:srgbClr val="FF0000"/>
              </a:solidFill>
            </a:endParaRPr>
          </a:p>
        </p:txBody>
      </p:sp>
      <p:sp>
        <p:nvSpPr>
          <p:cNvPr id="35" name="ZoneTexte 34"/>
          <p:cNvSpPr txBox="1"/>
          <p:nvPr/>
        </p:nvSpPr>
        <p:spPr>
          <a:xfrm>
            <a:off x="4427236" y="3071440"/>
            <a:ext cx="940675" cy="646331"/>
          </a:xfrm>
          <a:prstGeom prst="rect">
            <a:avLst/>
          </a:prstGeom>
          <a:noFill/>
        </p:spPr>
        <p:txBody>
          <a:bodyPr wrap="square" rtlCol="0">
            <a:spAutoFit/>
          </a:bodyPr>
          <a:lstStyle/>
          <a:p>
            <a:pPr algn="ctr"/>
            <a:r>
              <a:rPr lang="en-US" sz="3600" dirty="0" smtClean="0">
                <a:solidFill>
                  <a:schemeClr val="accent6"/>
                </a:solidFill>
                <a:sym typeface="Wingdings" panose="05000000000000000000" pitchFamily="2" charset="2"/>
              </a:rPr>
              <a:t></a:t>
            </a:r>
            <a:endParaRPr lang="en-US" sz="3600" dirty="0">
              <a:solidFill>
                <a:srgbClr val="FF0000"/>
              </a:solidFill>
            </a:endParaRPr>
          </a:p>
        </p:txBody>
      </p:sp>
      <p:sp>
        <p:nvSpPr>
          <p:cNvPr id="37" name="ZoneTexte 36"/>
          <p:cNvSpPr txBox="1"/>
          <p:nvPr/>
        </p:nvSpPr>
        <p:spPr>
          <a:xfrm>
            <a:off x="5367911" y="4118021"/>
            <a:ext cx="940675" cy="646331"/>
          </a:xfrm>
          <a:prstGeom prst="rect">
            <a:avLst/>
          </a:prstGeom>
          <a:noFill/>
        </p:spPr>
        <p:txBody>
          <a:bodyPr wrap="square" rtlCol="0">
            <a:spAutoFit/>
          </a:bodyPr>
          <a:lstStyle/>
          <a:p>
            <a:pPr algn="ctr"/>
            <a:r>
              <a:rPr lang="en-US" sz="3600" dirty="0" smtClean="0">
                <a:solidFill>
                  <a:schemeClr val="accent6"/>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25209189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2201611" y="-521335"/>
            <a:ext cx="3572555" cy="7773226"/>
            <a:chOff x="2201611" y="-521335"/>
            <a:chExt cx="3572555" cy="7773226"/>
          </a:xfrm>
        </p:grpSpPr>
        <p:pic>
          <p:nvPicPr>
            <p:cNvPr id="15" name="Image 14"/>
            <p:cNvPicPr>
              <a:picLocks noChangeAspect="1"/>
            </p:cNvPicPr>
            <p:nvPr/>
          </p:nvPicPr>
          <p:blipFill rotWithShape="1">
            <a:blip r:embed="rId2" cstate="screen">
              <a:extLst>
                <a:ext uri="{28A0092B-C50C-407E-A947-70E740481C1C}">
                  <a14:useLocalDpi xmlns:a14="http://schemas.microsoft.com/office/drawing/2010/main"/>
                </a:ext>
              </a:extLst>
            </a:blip>
            <a:srcRect l="33441"/>
            <a:stretch/>
          </p:blipFill>
          <p:spPr>
            <a:xfrm rot="19859510">
              <a:off x="2201611" y="-521335"/>
              <a:ext cx="3572555" cy="7773226"/>
            </a:xfrm>
            <a:prstGeom prst="rect">
              <a:avLst/>
            </a:prstGeom>
          </p:spPr>
        </p:pic>
        <p:sp>
          <p:nvSpPr>
            <p:cNvPr id="16" name="ZoneTexte 15"/>
            <p:cNvSpPr txBox="1"/>
            <p:nvPr/>
          </p:nvSpPr>
          <p:spPr>
            <a:xfrm>
              <a:off x="3325892" y="1177852"/>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17" name="ZoneTexte 16"/>
            <p:cNvSpPr txBox="1"/>
            <p:nvPr/>
          </p:nvSpPr>
          <p:spPr>
            <a:xfrm>
              <a:off x="2994429" y="194020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18" name="ZoneTexte 17"/>
            <p:cNvSpPr txBox="1"/>
            <p:nvPr/>
          </p:nvSpPr>
          <p:spPr>
            <a:xfrm>
              <a:off x="3499556" y="2365736"/>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19" name="ZoneTexte 18"/>
            <p:cNvSpPr txBox="1"/>
            <p:nvPr/>
          </p:nvSpPr>
          <p:spPr>
            <a:xfrm>
              <a:off x="2996125" y="313444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20" name="ZoneTexte 19"/>
            <p:cNvSpPr txBox="1"/>
            <p:nvPr/>
          </p:nvSpPr>
          <p:spPr>
            <a:xfrm>
              <a:off x="3549726" y="387571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grpSp>
      <p:grpSp>
        <p:nvGrpSpPr>
          <p:cNvPr id="2" name="Groupe 1"/>
          <p:cNvGrpSpPr/>
          <p:nvPr/>
        </p:nvGrpSpPr>
        <p:grpSpPr>
          <a:xfrm>
            <a:off x="0" y="-8626"/>
            <a:ext cx="9144000" cy="6918762"/>
            <a:chOff x="0" y="-8626"/>
            <a:chExt cx="9144000" cy="6918762"/>
          </a:xfrm>
        </p:grpSpPr>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2" name="Rectangle 11"/>
          <p:cNvSpPr/>
          <p:nvPr/>
        </p:nvSpPr>
        <p:spPr>
          <a:xfrm>
            <a:off x="0" y="0"/>
            <a:ext cx="2309287"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200" b="1" cap="none" spc="0" dirty="0" smtClean="0">
                <a:ln/>
                <a:solidFill>
                  <a:schemeClr val="accent4">
                    <a:lumMod val="50000"/>
                  </a:schemeClr>
                </a:solidFill>
                <a:effectLst/>
              </a:rPr>
              <a:t>Perspectives</a:t>
            </a:r>
            <a:endParaRPr lang="fr-FR" sz="3200" b="1" cap="none" spc="0" dirty="0">
              <a:ln/>
              <a:solidFill>
                <a:schemeClr val="accent4">
                  <a:lumMod val="50000"/>
                </a:schemeClr>
              </a:solidFill>
              <a:effectLst/>
            </a:endParaRPr>
          </a:p>
        </p:txBody>
      </p:sp>
      <p:sp>
        <p:nvSpPr>
          <p:cNvPr id="13" name="ZoneTexte 12"/>
          <p:cNvSpPr txBox="1"/>
          <p:nvPr/>
        </p:nvSpPr>
        <p:spPr>
          <a:xfrm>
            <a:off x="598745" y="1339414"/>
            <a:ext cx="6010285" cy="1754326"/>
          </a:xfrm>
          <a:prstGeom prst="rect">
            <a:avLst/>
          </a:prstGeom>
          <a:noFill/>
        </p:spPr>
        <p:txBody>
          <a:bodyPr wrap="square" rtlCol="0">
            <a:spAutoFit/>
          </a:bodyPr>
          <a:lstStyle/>
          <a:p>
            <a:pPr marL="285750" indent="-285750">
              <a:buFontTx/>
              <a:buChar char="-"/>
            </a:pPr>
            <a:r>
              <a:rPr lang="fr-FR" dirty="0" smtClean="0">
                <a:solidFill>
                  <a:schemeClr val="accent4">
                    <a:lumMod val="50000"/>
                  </a:schemeClr>
                </a:solidFill>
              </a:rPr>
              <a:t>S’assurer que les tendances se retrouvent en 2024</a:t>
            </a:r>
          </a:p>
          <a:p>
            <a:pPr marL="285750" indent="-285750">
              <a:buFontTx/>
              <a:buChar char="-"/>
            </a:pPr>
            <a:endParaRPr lang="fr-FR" dirty="0" smtClean="0">
              <a:solidFill>
                <a:schemeClr val="accent4">
                  <a:lumMod val="50000"/>
                </a:schemeClr>
              </a:solidFill>
            </a:endParaRPr>
          </a:p>
          <a:p>
            <a:pPr marL="285750" indent="-285750">
              <a:buFontTx/>
              <a:buChar char="-"/>
            </a:pPr>
            <a:r>
              <a:rPr lang="fr-FR" dirty="0" smtClean="0">
                <a:solidFill>
                  <a:schemeClr val="accent4">
                    <a:lumMod val="50000"/>
                  </a:schemeClr>
                </a:solidFill>
              </a:rPr>
              <a:t>Explorer ce qu’il se passe sur l’ensemble des sites</a:t>
            </a:r>
          </a:p>
          <a:p>
            <a:pPr marL="285750" indent="-285750">
              <a:buFontTx/>
              <a:buChar char="-"/>
            </a:pPr>
            <a:endParaRPr lang="fr-FR" dirty="0" smtClean="0">
              <a:solidFill>
                <a:schemeClr val="accent4">
                  <a:lumMod val="50000"/>
                </a:schemeClr>
              </a:solidFill>
            </a:endParaRPr>
          </a:p>
          <a:p>
            <a:pPr marL="285750" indent="-285750">
              <a:buFontTx/>
              <a:buChar char="-"/>
            </a:pPr>
            <a:r>
              <a:rPr lang="fr-FR" dirty="0" smtClean="0">
                <a:solidFill>
                  <a:schemeClr val="accent4">
                    <a:lumMod val="50000"/>
                  </a:schemeClr>
                </a:solidFill>
              </a:rPr>
              <a:t>Associer les différences entre sites à des facteurs explicatifs (</a:t>
            </a:r>
            <a:r>
              <a:rPr lang="fr-FR" dirty="0" err="1" smtClean="0">
                <a:solidFill>
                  <a:schemeClr val="accent4">
                    <a:lumMod val="50000"/>
                  </a:schemeClr>
                </a:solidFill>
              </a:rPr>
              <a:t>e.g</a:t>
            </a:r>
            <a:r>
              <a:rPr lang="fr-FR" dirty="0" smtClean="0">
                <a:solidFill>
                  <a:schemeClr val="accent4">
                    <a:lumMod val="50000"/>
                  </a:schemeClr>
                </a:solidFill>
              </a:rPr>
              <a:t>. taille des arbres)</a:t>
            </a:r>
            <a:endParaRPr lang="fr-FR" dirty="0">
              <a:solidFill>
                <a:schemeClr val="accent4">
                  <a:lumMod val="50000"/>
                </a:schemeClr>
              </a:solidFill>
            </a:endParaRPr>
          </a:p>
        </p:txBody>
      </p:sp>
    </p:spTree>
    <p:extLst>
      <p:ext uri="{BB962C8B-B14F-4D97-AF65-F5344CB8AC3E}">
        <p14:creationId xmlns:p14="http://schemas.microsoft.com/office/powerpoint/2010/main" val="27808756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3000"/>
                                        <p:tgtEl>
                                          <p:spTgt spid="14"/>
                                        </p:tgtEl>
                                        <p:attrNameLst>
                                          <p:attrName>ppt_x</p:attrName>
                                        </p:attrNameLst>
                                      </p:cBhvr>
                                      <p:tavLst>
                                        <p:tav tm="0">
                                          <p:val>
                                            <p:strVal val="ppt_x"/>
                                          </p:val>
                                        </p:tav>
                                        <p:tav tm="100000">
                                          <p:val>
                                            <p:strVal val="ppt_x"/>
                                          </p:val>
                                        </p:tav>
                                      </p:tavLst>
                                    </p:anim>
                                    <p:anim calcmode="lin" valueType="num">
                                      <p:cBhvr additive="base">
                                        <p:cTn id="7" dur="3000"/>
                                        <p:tgtEl>
                                          <p:spTgt spid="14"/>
                                        </p:tgtEl>
                                        <p:attrNameLst>
                                          <p:attrName>ppt_y</p:attrName>
                                        </p:attrNameLst>
                                      </p:cBhvr>
                                      <p:tavLst>
                                        <p:tav tm="0">
                                          <p:val>
                                            <p:strVal val="ppt_y"/>
                                          </p:val>
                                        </p:tav>
                                        <p:tav tm="100000">
                                          <p:val>
                                            <p:strVal val="1+ppt_h/2"/>
                                          </p:val>
                                        </p:tav>
                                      </p:tavLst>
                                    </p:anim>
                                    <p:set>
                                      <p:cBhvr>
                                        <p:cTn id="8" dur="1" fill="hold">
                                          <p:stCondLst>
                                            <p:cond delay="2999"/>
                                          </p:stCondLst>
                                        </p:cTn>
                                        <p:tgtEl>
                                          <p:spTgt spid="14"/>
                                        </p:tgtEl>
                                        <p:attrNameLst>
                                          <p:attrName>style.visibility</p:attrName>
                                        </p:attrNameLst>
                                      </p:cBhvr>
                                      <p:to>
                                        <p:strVal val="hidden"/>
                                      </p:to>
                                    </p:set>
                                  </p:childTnLst>
                                </p:cTn>
                              </p:par>
                            </p:childTnLst>
                          </p:cTn>
                        </p:par>
                        <p:par>
                          <p:cTn id="9" fill="hold">
                            <p:stCondLst>
                              <p:cond delay="3000"/>
                            </p:stCondLst>
                            <p:childTnLst>
                              <p:par>
                                <p:cTn id="10" presetID="1" presetClass="entr" presetSubtype="0"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s://www.mobile24.fr/images/Universal-Extendable-Selfie-Stick-Bluetooth-Camera-Shutter-H611-Black-23062018-1-p.webp"/>
          <p:cNvPicPr>
            <a:picLocks noChangeAspect="1" noChangeArrowheads="1"/>
          </p:cNvPicPr>
          <p:nvPr/>
        </p:nvPicPr>
        <p:blipFill rotWithShape="1">
          <a:blip r:embed="rId2">
            <a:extLst>
              <a:ext uri="{28A0092B-C50C-407E-A947-70E740481C1C}">
                <a14:useLocalDpi xmlns:a14="http://schemas.microsoft.com/office/drawing/2010/main" val="0"/>
              </a:ext>
            </a:extLst>
          </a:blip>
          <a:srcRect l="18297" r="26292" b="26192"/>
          <a:stretch/>
        </p:blipFill>
        <p:spPr bwMode="auto">
          <a:xfrm rot="5400000">
            <a:off x="1131452" y="-1140690"/>
            <a:ext cx="6871854" cy="91532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696363" y="452582"/>
            <a:ext cx="1810293" cy="3112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descr="d5285a26-6165-41d4-b89c-9e54419e1334@inra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6363" y="813349"/>
            <a:ext cx="1846186" cy="244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9239" y="0"/>
            <a:ext cx="3223494" cy="1062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923637" y="1099128"/>
            <a:ext cx="3177309" cy="923330"/>
          </a:xfrm>
          <a:prstGeom prst="rect">
            <a:avLst/>
          </a:prstGeom>
          <a:noFill/>
        </p:spPr>
        <p:txBody>
          <a:bodyPr wrap="square" rtlCol="0">
            <a:spAutoFit/>
          </a:bodyPr>
          <a:lstStyle/>
          <a:p>
            <a:pPr algn="ctr"/>
            <a:r>
              <a:rPr lang="fr-FR" sz="5400" b="1" dirty="0" smtClean="0">
                <a:solidFill>
                  <a:srgbClr val="002060"/>
                </a:solidFill>
                <a:effectLst>
                  <a:outerShdw blurRad="38100" dist="38100" dir="2700000" algn="tl">
                    <a:srgbClr val="000000">
                      <a:alpha val="43137"/>
                    </a:srgbClr>
                  </a:outerShdw>
                </a:effectLst>
              </a:rPr>
              <a:t>Merci !</a:t>
            </a:r>
            <a:endParaRPr lang="fr-FR" sz="5400" b="1" dirty="0">
              <a:solidFill>
                <a:srgbClr val="002060"/>
              </a:solidFill>
              <a:effectLst>
                <a:outerShdw blurRad="38100" dist="38100" dir="2700000" algn="tl">
                  <a:srgbClr val="000000">
                    <a:alpha val="43137"/>
                  </a:srgbClr>
                </a:outerShdw>
              </a:effectLst>
            </a:endParaRPr>
          </a:p>
        </p:txBody>
      </p:sp>
      <p:sp>
        <p:nvSpPr>
          <p:cNvPr id="16" name="ZoneTexte 15"/>
          <p:cNvSpPr txBox="1"/>
          <p:nvPr/>
        </p:nvSpPr>
        <p:spPr>
          <a:xfrm>
            <a:off x="3426692" y="4900303"/>
            <a:ext cx="4904474" cy="923330"/>
          </a:xfrm>
          <a:prstGeom prst="rect">
            <a:avLst/>
          </a:prstGeom>
          <a:noFill/>
        </p:spPr>
        <p:txBody>
          <a:bodyPr wrap="square" rtlCol="0">
            <a:spAutoFit/>
          </a:bodyPr>
          <a:lstStyle/>
          <a:p>
            <a:pPr algn="ctr"/>
            <a:r>
              <a:rPr lang="fr-FR" sz="5400" b="1" dirty="0" smtClean="0">
                <a:solidFill>
                  <a:srgbClr val="002060"/>
                </a:solidFill>
                <a:effectLst>
                  <a:outerShdw blurRad="38100" dist="38100" dir="2700000" algn="tl">
                    <a:srgbClr val="000000">
                      <a:alpha val="43137"/>
                    </a:srgbClr>
                  </a:outerShdw>
                </a:effectLst>
              </a:rPr>
              <a:t>Des questions ?</a:t>
            </a:r>
            <a:endParaRPr lang="fr-FR" sz="54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5023873"/>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e 4"/>
          <p:cNvGrpSpPr/>
          <p:nvPr/>
        </p:nvGrpSpPr>
        <p:grpSpPr>
          <a:xfrm>
            <a:off x="2535880" y="1288472"/>
            <a:ext cx="4462937" cy="4772532"/>
            <a:chOff x="2535880" y="1288472"/>
            <a:chExt cx="4462937" cy="4772532"/>
          </a:xfrm>
        </p:grpSpPr>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l="5994" t="1809" r="7092"/>
            <a:stretch/>
          </p:blipFill>
          <p:spPr>
            <a:xfrm>
              <a:off x="2685010" y="1288472"/>
              <a:ext cx="4164677" cy="4705004"/>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35880" y="4621004"/>
              <a:ext cx="2316355" cy="1440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82462" y="4621004"/>
              <a:ext cx="2316355" cy="1440000"/>
            </a:xfrm>
            <a:prstGeom prst="rect">
              <a:avLst/>
            </a:prstGeom>
          </p:spPr>
        </p:pic>
      </p:grpSp>
    </p:spTree>
    <p:extLst>
      <p:ext uri="{BB962C8B-B14F-4D97-AF65-F5344CB8AC3E}">
        <p14:creationId xmlns:p14="http://schemas.microsoft.com/office/powerpoint/2010/main" val="315847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2201611" y="-521335"/>
            <a:ext cx="3572555" cy="7773226"/>
            <a:chOff x="2201611" y="-521335"/>
            <a:chExt cx="3572555" cy="7773226"/>
          </a:xfrm>
        </p:grpSpPr>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l="33441"/>
            <a:stretch/>
          </p:blipFill>
          <p:spPr>
            <a:xfrm rot="19859510">
              <a:off x="2201611" y="-521335"/>
              <a:ext cx="3572555" cy="7773226"/>
            </a:xfrm>
            <a:prstGeom prst="rect">
              <a:avLst/>
            </a:prstGeom>
          </p:spPr>
        </p:pic>
        <p:sp>
          <p:nvSpPr>
            <p:cNvPr id="2" name="ZoneTexte 1"/>
            <p:cNvSpPr txBox="1"/>
            <p:nvPr/>
          </p:nvSpPr>
          <p:spPr>
            <a:xfrm>
              <a:off x="3325892" y="1177852"/>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26" name="ZoneTexte 25"/>
            <p:cNvSpPr txBox="1"/>
            <p:nvPr/>
          </p:nvSpPr>
          <p:spPr>
            <a:xfrm>
              <a:off x="2994429" y="194020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29" name="ZoneTexte 28"/>
            <p:cNvSpPr txBox="1"/>
            <p:nvPr/>
          </p:nvSpPr>
          <p:spPr>
            <a:xfrm>
              <a:off x="3499556" y="2365736"/>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30" name="ZoneTexte 29"/>
            <p:cNvSpPr txBox="1"/>
            <p:nvPr/>
          </p:nvSpPr>
          <p:spPr>
            <a:xfrm>
              <a:off x="2996125" y="313444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sp>
          <p:nvSpPr>
            <p:cNvPr id="31" name="ZoneTexte 30"/>
            <p:cNvSpPr txBox="1"/>
            <p:nvPr/>
          </p:nvSpPr>
          <p:spPr>
            <a:xfrm>
              <a:off x="3549726" y="3875715"/>
              <a:ext cx="438162" cy="461665"/>
            </a:xfrm>
            <a:prstGeom prst="rect">
              <a:avLst/>
            </a:prstGeom>
            <a:noFill/>
          </p:spPr>
          <p:txBody>
            <a:bodyPr wrap="square" rtlCol="0">
              <a:spAutoFit/>
            </a:bodyPr>
            <a:lstStyle/>
            <a:p>
              <a:r>
                <a:rPr lang="fr-FR" sz="2400" b="1" dirty="0" smtClean="0">
                  <a:solidFill>
                    <a:schemeClr val="accent4">
                      <a:lumMod val="50000"/>
                    </a:schemeClr>
                  </a:solidFill>
                  <a:sym typeface="Wingdings" panose="05000000000000000000" pitchFamily="2" charset="2"/>
                </a:rPr>
                <a:t></a:t>
              </a:r>
              <a:endParaRPr lang="fr-FR" sz="2400" b="1" dirty="0">
                <a:solidFill>
                  <a:schemeClr val="accent4">
                    <a:lumMod val="50000"/>
                  </a:schemeClr>
                </a:solidFill>
              </a:endParaRPr>
            </a:p>
          </p:txBody>
        </p:sp>
      </p:grpSp>
      <p:sp>
        <p:nvSpPr>
          <p:cNvPr id="16" name="ZoneTexte 15">
            <a:hlinkClick r:id="" action="ppaction://noaction"/>
          </p:cNvPr>
          <p:cNvSpPr txBox="1"/>
          <p:nvPr/>
        </p:nvSpPr>
        <p:spPr>
          <a:xfrm>
            <a:off x="3915938" y="3912531"/>
            <a:ext cx="3445703" cy="369332"/>
          </a:xfrm>
          <a:prstGeom prst="rect">
            <a:avLst/>
          </a:prstGeom>
          <a:noFill/>
        </p:spPr>
        <p:txBody>
          <a:bodyPr wrap="square" rtlCol="0">
            <a:spAutoFit/>
          </a:bodyPr>
          <a:lstStyle/>
          <a:p>
            <a:r>
              <a:rPr lang="fr-FR" b="1" dirty="0" smtClean="0">
                <a:solidFill>
                  <a:schemeClr val="accent4">
                    <a:lumMod val="50000"/>
                  </a:schemeClr>
                </a:solidFill>
              </a:rPr>
              <a:t>Concentrer les précipitations</a:t>
            </a:r>
            <a:endParaRPr lang="fr-FR" b="1" dirty="0">
              <a:solidFill>
                <a:schemeClr val="accent4">
                  <a:lumMod val="50000"/>
                </a:schemeClr>
              </a:solidFill>
            </a:endParaRPr>
          </a:p>
        </p:txBody>
      </p:sp>
      <p:sp>
        <p:nvSpPr>
          <p:cNvPr id="17" name="ZoneTexte 16">
            <a:hlinkClick r:id="" action="ppaction://noaction"/>
          </p:cNvPr>
          <p:cNvSpPr txBox="1"/>
          <p:nvPr/>
        </p:nvSpPr>
        <p:spPr>
          <a:xfrm>
            <a:off x="-4082" y="3140936"/>
            <a:ext cx="3304192" cy="1384995"/>
          </a:xfrm>
          <a:prstGeom prst="rect">
            <a:avLst/>
          </a:prstGeom>
          <a:noFill/>
        </p:spPr>
        <p:txBody>
          <a:bodyPr wrap="square" rtlCol="0">
            <a:spAutoFit/>
          </a:bodyPr>
          <a:lstStyle/>
          <a:p>
            <a:r>
              <a:rPr lang="fr-FR" b="1" dirty="0" smtClean="0">
                <a:solidFill>
                  <a:schemeClr val="accent4">
                    <a:lumMod val="50000"/>
                  </a:schemeClr>
                </a:solidFill>
              </a:rPr>
              <a:t>Permettre un partage optimisé de l’eau avec la culture :</a:t>
            </a:r>
          </a:p>
          <a:p>
            <a:pPr marL="285750" indent="-285750">
              <a:buFontTx/>
              <a:buChar char="-"/>
            </a:pPr>
            <a:r>
              <a:rPr lang="fr-FR" sz="1600" b="1" dirty="0" smtClean="0">
                <a:solidFill>
                  <a:schemeClr val="accent4">
                    <a:lumMod val="50000"/>
                  </a:schemeClr>
                </a:solidFill>
              </a:rPr>
              <a:t>Puiser dans les horizons profonds</a:t>
            </a:r>
          </a:p>
          <a:p>
            <a:pPr marL="285750" indent="-285750">
              <a:buFontTx/>
              <a:buChar char="-"/>
            </a:pPr>
            <a:r>
              <a:rPr lang="fr-FR" sz="1600" b="1" dirty="0">
                <a:solidFill>
                  <a:schemeClr val="accent4">
                    <a:lumMod val="50000"/>
                  </a:schemeClr>
                </a:solidFill>
              </a:rPr>
              <a:t>Maintenir l’humidité de surface </a:t>
            </a:r>
          </a:p>
          <a:p>
            <a:pPr marL="285750" indent="-285750">
              <a:buFontTx/>
              <a:buChar char="-"/>
            </a:pPr>
            <a:r>
              <a:rPr lang="fr-FR" sz="1600" b="1" dirty="0" smtClean="0">
                <a:solidFill>
                  <a:schemeClr val="accent4">
                    <a:lumMod val="50000"/>
                  </a:schemeClr>
                </a:solidFill>
              </a:rPr>
              <a:t>Favoriser l’infiltration</a:t>
            </a:r>
          </a:p>
        </p:txBody>
      </p:sp>
      <p:sp>
        <p:nvSpPr>
          <p:cNvPr id="18" name="ZoneTexte 17"/>
          <p:cNvSpPr txBox="1"/>
          <p:nvPr/>
        </p:nvSpPr>
        <p:spPr>
          <a:xfrm>
            <a:off x="3859641" y="2361657"/>
            <a:ext cx="3903511" cy="892552"/>
          </a:xfrm>
          <a:prstGeom prst="rect">
            <a:avLst/>
          </a:prstGeom>
          <a:noFill/>
        </p:spPr>
        <p:txBody>
          <a:bodyPr wrap="square" rtlCol="0">
            <a:spAutoFit/>
          </a:bodyPr>
          <a:lstStyle/>
          <a:p>
            <a:r>
              <a:rPr lang="fr-FR" b="1" dirty="0" smtClean="0">
                <a:solidFill>
                  <a:schemeClr val="accent4">
                    <a:lumMod val="50000"/>
                  </a:schemeClr>
                </a:solidFill>
              </a:rPr>
              <a:t>Réduire les amplitudes </a:t>
            </a:r>
            <a:br>
              <a:rPr lang="fr-FR" b="1" dirty="0" smtClean="0">
                <a:solidFill>
                  <a:schemeClr val="accent4">
                    <a:lumMod val="50000"/>
                  </a:schemeClr>
                </a:solidFill>
              </a:rPr>
            </a:br>
            <a:r>
              <a:rPr lang="fr-FR" b="1" dirty="0" smtClean="0">
                <a:solidFill>
                  <a:schemeClr val="accent4">
                    <a:lumMod val="50000"/>
                  </a:schemeClr>
                </a:solidFill>
              </a:rPr>
              <a:t>de variation </a:t>
            </a:r>
          </a:p>
          <a:p>
            <a:r>
              <a:rPr lang="fr-FR" sz="1600" b="1" dirty="0" smtClean="0">
                <a:solidFill>
                  <a:schemeClr val="accent4">
                    <a:lumMod val="50000"/>
                  </a:schemeClr>
                </a:solidFill>
              </a:rPr>
              <a:t>(température et humidité)</a:t>
            </a:r>
            <a:endParaRPr lang="fr-FR" sz="1600" b="1" dirty="0">
              <a:solidFill>
                <a:schemeClr val="accent4">
                  <a:lumMod val="50000"/>
                </a:schemeClr>
              </a:solidFill>
            </a:endParaRPr>
          </a:p>
        </p:txBody>
      </p:sp>
      <p:sp>
        <p:nvSpPr>
          <p:cNvPr id="19" name="ZoneTexte 18"/>
          <p:cNvSpPr txBox="1"/>
          <p:nvPr/>
        </p:nvSpPr>
        <p:spPr>
          <a:xfrm>
            <a:off x="128399" y="1831339"/>
            <a:ext cx="2866030" cy="646331"/>
          </a:xfrm>
          <a:prstGeom prst="rect">
            <a:avLst/>
          </a:prstGeom>
          <a:noFill/>
        </p:spPr>
        <p:txBody>
          <a:bodyPr wrap="square" rtlCol="0">
            <a:spAutoFit/>
          </a:bodyPr>
          <a:lstStyle/>
          <a:p>
            <a:pPr algn="r"/>
            <a:r>
              <a:rPr lang="fr-FR" b="1" dirty="0" smtClean="0">
                <a:solidFill>
                  <a:schemeClr val="accent4">
                    <a:lumMod val="50000"/>
                  </a:schemeClr>
                </a:solidFill>
              </a:rPr>
              <a:t>Maintenir une humidité </a:t>
            </a:r>
          </a:p>
          <a:p>
            <a:pPr algn="r"/>
            <a:r>
              <a:rPr lang="fr-FR" b="1" dirty="0" smtClean="0">
                <a:solidFill>
                  <a:schemeClr val="accent4">
                    <a:lumMod val="50000"/>
                  </a:schemeClr>
                </a:solidFill>
              </a:rPr>
              <a:t>de l’air</a:t>
            </a:r>
            <a:endParaRPr lang="fr-FR" b="1" dirty="0">
              <a:solidFill>
                <a:schemeClr val="accent4">
                  <a:lumMod val="50000"/>
                </a:schemeClr>
              </a:solidFill>
            </a:endParaRPr>
          </a:p>
        </p:txBody>
      </p:sp>
      <p:sp>
        <p:nvSpPr>
          <p:cNvPr id="20" name="ZoneTexte 19"/>
          <p:cNvSpPr txBox="1"/>
          <p:nvPr/>
        </p:nvSpPr>
        <p:spPr>
          <a:xfrm>
            <a:off x="3676368" y="1149493"/>
            <a:ext cx="3687253" cy="646331"/>
          </a:xfrm>
          <a:prstGeom prst="rect">
            <a:avLst/>
          </a:prstGeom>
          <a:noFill/>
        </p:spPr>
        <p:txBody>
          <a:bodyPr wrap="square" rtlCol="0">
            <a:spAutoFit/>
          </a:bodyPr>
          <a:lstStyle/>
          <a:p>
            <a:r>
              <a:rPr lang="fr-FR" b="1" dirty="0" smtClean="0">
                <a:solidFill>
                  <a:schemeClr val="accent4">
                    <a:lumMod val="50000"/>
                  </a:schemeClr>
                </a:solidFill>
              </a:rPr>
              <a:t>Tamponner les températures </a:t>
            </a:r>
          </a:p>
          <a:p>
            <a:r>
              <a:rPr lang="fr-FR" b="1" dirty="0" smtClean="0">
                <a:solidFill>
                  <a:schemeClr val="accent4">
                    <a:lumMod val="50000"/>
                  </a:schemeClr>
                </a:solidFill>
              </a:rPr>
              <a:t>extrêmes</a:t>
            </a:r>
            <a:endParaRPr lang="fr-FR" b="1" dirty="0">
              <a:solidFill>
                <a:schemeClr val="accent4">
                  <a:lumMod val="50000"/>
                </a:schemeClr>
              </a:solidFill>
            </a:endParaRPr>
          </a:p>
        </p:txBody>
      </p:sp>
      <p:sp>
        <p:nvSpPr>
          <p:cNvPr id="21" name="Rectangle 20"/>
          <p:cNvSpPr/>
          <p:nvPr/>
        </p:nvSpPr>
        <p:spPr>
          <a:xfrm>
            <a:off x="-4082" y="-865"/>
            <a:ext cx="4395883"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200" b="1" cap="none" spc="0" dirty="0" smtClean="0">
                <a:ln/>
                <a:solidFill>
                  <a:schemeClr val="accent4">
                    <a:lumMod val="50000"/>
                  </a:schemeClr>
                </a:solidFill>
                <a:effectLst/>
              </a:rPr>
              <a:t>Hypothèses : L’arbre va…</a:t>
            </a:r>
            <a:endParaRPr lang="fr-FR" sz="3200" b="1" cap="none" spc="0" dirty="0">
              <a:ln/>
              <a:solidFill>
                <a:schemeClr val="accent4">
                  <a:lumMod val="50000"/>
                </a:schemeClr>
              </a:solidFill>
              <a:effectLst/>
            </a:endParaRPr>
          </a:p>
        </p:txBody>
      </p:sp>
      <p:grpSp>
        <p:nvGrpSpPr>
          <p:cNvPr id="11" name="Groupe 10"/>
          <p:cNvGrpSpPr/>
          <p:nvPr/>
        </p:nvGrpSpPr>
        <p:grpSpPr>
          <a:xfrm>
            <a:off x="0" y="-8626"/>
            <a:ext cx="9144000" cy="6918762"/>
            <a:chOff x="0" y="-8626"/>
            <a:chExt cx="9144000" cy="6918762"/>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22" name="ZoneTexte 21"/>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23" name="Imag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24" name="Imag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grpSp>
        <p:nvGrpSpPr>
          <p:cNvPr id="36" name="Groupe 35"/>
          <p:cNvGrpSpPr/>
          <p:nvPr/>
        </p:nvGrpSpPr>
        <p:grpSpPr>
          <a:xfrm>
            <a:off x="422997" y="5087316"/>
            <a:ext cx="8247178" cy="923330"/>
            <a:chOff x="422997" y="5378270"/>
            <a:chExt cx="7910422" cy="923330"/>
          </a:xfrm>
        </p:grpSpPr>
        <p:sp>
          <p:nvSpPr>
            <p:cNvPr id="27" name="Rectangle à coins arrondis 26"/>
            <p:cNvSpPr/>
            <p:nvPr/>
          </p:nvSpPr>
          <p:spPr>
            <a:xfrm>
              <a:off x="422997" y="5383901"/>
              <a:ext cx="7910422" cy="68603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ZoneTexte 27"/>
            <p:cNvSpPr txBox="1"/>
            <p:nvPr/>
          </p:nvSpPr>
          <p:spPr>
            <a:xfrm>
              <a:off x="422997" y="5378270"/>
              <a:ext cx="7910422" cy="923330"/>
            </a:xfrm>
            <a:prstGeom prst="rect">
              <a:avLst/>
            </a:prstGeom>
            <a:noFill/>
          </p:spPr>
          <p:txBody>
            <a:bodyPr wrap="square" rtlCol="0">
              <a:spAutoFit/>
            </a:bodyPr>
            <a:lstStyle/>
            <a:p>
              <a:r>
                <a:rPr lang="fr-FR" b="1" dirty="0" smtClean="0">
                  <a:solidFill>
                    <a:schemeClr val="bg1"/>
                  </a:solidFill>
                  <a:effectLst>
                    <a:outerShdw blurRad="38100" dist="38100" dir="2700000" algn="tl">
                      <a:srgbClr val="000000">
                        <a:alpha val="43137"/>
                      </a:srgbClr>
                    </a:outerShdw>
                  </a:effectLst>
                </a:rPr>
                <a:t>Hypothèse générale : Dans le Grand-Est, l’arbre en milieu agricole permet de tamponner les extrêmes climatiques et d’optimiser le partage de l’eau avec la culture</a:t>
              </a:r>
              <a:endParaRPr lang="fr-FR"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3287964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2700" decel="100000" fill="hold"/>
                                        <p:tgtEl>
                                          <p:spTgt spid="3"/>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p:tgtEl>
                                          <p:spTgt spid="20"/>
                                        </p:tgtEl>
                                        <p:attrNameLst>
                                          <p:attrName>ppt_x</p:attrName>
                                        </p:attrNameLst>
                                      </p:cBhvr>
                                      <p:tavLst>
                                        <p:tav tm="0">
                                          <p:val>
                                            <p:strVal val="#ppt_x-#ppt_w*1.125000"/>
                                          </p:val>
                                        </p:tav>
                                        <p:tav tm="100000">
                                          <p:val>
                                            <p:strVal val="#ppt_x"/>
                                          </p:val>
                                        </p:tav>
                                      </p:tavLst>
                                    </p:anim>
                                    <p:animEffect transition="in" filter="wipe(right)">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2000"/>
                                        <p:tgtEl>
                                          <p:spTgt spid="19"/>
                                        </p:tgtEl>
                                        <p:attrNameLst>
                                          <p:attrName>ppt_x</p:attrName>
                                        </p:attrNameLst>
                                      </p:cBhvr>
                                      <p:tavLst>
                                        <p:tav tm="0">
                                          <p:val>
                                            <p:strVal val="#ppt_x+#ppt_w*1.125000"/>
                                          </p:val>
                                        </p:tav>
                                        <p:tav tm="100000">
                                          <p:val>
                                            <p:strVal val="#ppt_x"/>
                                          </p:val>
                                        </p:tav>
                                      </p:tavLst>
                                    </p:anim>
                                    <p:animEffect transition="in" filter="wipe(left)">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2000"/>
                                        <p:tgtEl>
                                          <p:spTgt spid="18"/>
                                        </p:tgtEl>
                                        <p:attrNameLst>
                                          <p:attrName>ppt_x</p:attrName>
                                        </p:attrNameLst>
                                      </p:cBhvr>
                                      <p:tavLst>
                                        <p:tav tm="0">
                                          <p:val>
                                            <p:strVal val="#ppt_x-#ppt_w*1.125000"/>
                                          </p:val>
                                        </p:tav>
                                        <p:tav tm="100000">
                                          <p:val>
                                            <p:strVal val="#ppt_x"/>
                                          </p:val>
                                        </p:tav>
                                      </p:tavLst>
                                    </p:anim>
                                    <p:animEffect transition="in" filter="wipe(right)">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2000"/>
                                        <p:tgtEl>
                                          <p:spTgt spid="17"/>
                                        </p:tgtEl>
                                        <p:attrNameLst>
                                          <p:attrName>ppt_x</p:attrName>
                                        </p:attrNameLst>
                                      </p:cBhvr>
                                      <p:tavLst>
                                        <p:tav tm="0">
                                          <p:val>
                                            <p:strVal val="#ppt_x+#ppt_w*1.125000"/>
                                          </p:val>
                                        </p:tav>
                                        <p:tav tm="100000">
                                          <p:val>
                                            <p:strVal val="#ppt_x"/>
                                          </p:val>
                                        </p:tav>
                                      </p:tavLst>
                                    </p:anim>
                                    <p:animEffect transition="in" filter="wipe(left)">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2000"/>
                                        <p:tgtEl>
                                          <p:spTgt spid="16"/>
                                        </p:tgtEl>
                                        <p:attrNameLst>
                                          <p:attrName>ppt_x</p:attrName>
                                        </p:attrNameLst>
                                      </p:cBhvr>
                                      <p:tavLst>
                                        <p:tav tm="0">
                                          <p:val>
                                            <p:strVal val="#ppt_x-#ppt_w*1.125000"/>
                                          </p:val>
                                        </p:tav>
                                        <p:tav tm="100000">
                                          <p:val>
                                            <p:strVal val="#ppt_x"/>
                                          </p:val>
                                        </p:tav>
                                      </p:tavLst>
                                    </p:anim>
                                    <p:animEffect transition="in" filter="wipe(right)">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482258" y="0"/>
            <a:ext cx="7221428" cy="6068196"/>
          </a:xfrm>
          <a:prstGeom prst="rect">
            <a:avLst/>
          </a:prstGeom>
        </p:spPr>
      </p:pic>
      <p:sp>
        <p:nvSpPr>
          <p:cNvPr id="3" name="Ellipse 2"/>
          <p:cNvSpPr/>
          <p:nvPr/>
        </p:nvSpPr>
        <p:spPr>
          <a:xfrm>
            <a:off x="3329763" y="809116"/>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lipse 19"/>
          <p:cNvSpPr/>
          <p:nvPr/>
        </p:nvSpPr>
        <p:spPr>
          <a:xfrm>
            <a:off x="2925211" y="2732614"/>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llipse 20"/>
          <p:cNvSpPr/>
          <p:nvPr/>
        </p:nvSpPr>
        <p:spPr>
          <a:xfrm>
            <a:off x="2344737" y="4075795"/>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Ellipse 21"/>
          <p:cNvSpPr/>
          <p:nvPr/>
        </p:nvSpPr>
        <p:spPr>
          <a:xfrm>
            <a:off x="4114967" y="4619677"/>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22"/>
          <p:cNvSpPr/>
          <p:nvPr/>
        </p:nvSpPr>
        <p:spPr>
          <a:xfrm>
            <a:off x="3876668" y="3579331"/>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lipse 23"/>
          <p:cNvSpPr/>
          <p:nvPr/>
        </p:nvSpPr>
        <p:spPr>
          <a:xfrm>
            <a:off x="4201773" y="3044021"/>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24"/>
          <p:cNvSpPr/>
          <p:nvPr/>
        </p:nvSpPr>
        <p:spPr>
          <a:xfrm>
            <a:off x="4326399" y="2138459"/>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lipse 26"/>
          <p:cNvSpPr/>
          <p:nvPr/>
        </p:nvSpPr>
        <p:spPr>
          <a:xfrm>
            <a:off x="5679395" y="1697422"/>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lipse 27"/>
          <p:cNvSpPr/>
          <p:nvPr/>
        </p:nvSpPr>
        <p:spPr>
          <a:xfrm>
            <a:off x="5700575" y="2362637"/>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Ellipse 28"/>
          <p:cNvSpPr/>
          <p:nvPr/>
        </p:nvSpPr>
        <p:spPr>
          <a:xfrm>
            <a:off x="5474792" y="3232375"/>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lipse 29"/>
          <p:cNvSpPr/>
          <p:nvPr/>
        </p:nvSpPr>
        <p:spPr>
          <a:xfrm>
            <a:off x="6025772" y="4512495"/>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lipse 30"/>
          <p:cNvSpPr/>
          <p:nvPr/>
        </p:nvSpPr>
        <p:spPr>
          <a:xfrm>
            <a:off x="7441707" y="5429666"/>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lipse 31"/>
          <p:cNvSpPr/>
          <p:nvPr/>
        </p:nvSpPr>
        <p:spPr>
          <a:xfrm>
            <a:off x="7570230" y="4218449"/>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Ellipse 32"/>
          <p:cNvSpPr/>
          <p:nvPr/>
        </p:nvSpPr>
        <p:spPr>
          <a:xfrm>
            <a:off x="7963699" y="3261469"/>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lipse 33"/>
          <p:cNvSpPr/>
          <p:nvPr/>
        </p:nvSpPr>
        <p:spPr>
          <a:xfrm>
            <a:off x="8034325" y="2696475"/>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p:cNvSpPr txBox="1"/>
          <p:nvPr/>
        </p:nvSpPr>
        <p:spPr>
          <a:xfrm>
            <a:off x="2413253" y="412480"/>
            <a:ext cx="1409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Charleville-</a:t>
            </a:r>
            <a:b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Mézières</a:t>
            </a:r>
          </a:p>
        </p:txBody>
      </p:sp>
      <p:sp>
        <p:nvSpPr>
          <p:cNvPr id="36" name="ZoneTexte 35"/>
          <p:cNvSpPr txBox="1"/>
          <p:nvPr/>
        </p:nvSpPr>
        <p:spPr>
          <a:xfrm>
            <a:off x="2529390" y="2822320"/>
            <a:ext cx="1409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Châlons</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-en-</a:t>
            </a:r>
            <a:b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Champagne</a:t>
            </a:r>
          </a:p>
        </p:txBody>
      </p:sp>
      <p:sp>
        <p:nvSpPr>
          <p:cNvPr id="37" name="ZoneTexte 36"/>
          <p:cNvSpPr txBox="1"/>
          <p:nvPr/>
        </p:nvSpPr>
        <p:spPr>
          <a:xfrm>
            <a:off x="1747887" y="3823013"/>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Troyes</a:t>
            </a:r>
          </a:p>
        </p:txBody>
      </p:sp>
      <p:sp>
        <p:nvSpPr>
          <p:cNvPr id="38" name="ZoneTexte 37"/>
          <p:cNvSpPr txBox="1"/>
          <p:nvPr/>
        </p:nvSpPr>
        <p:spPr>
          <a:xfrm>
            <a:off x="3230225" y="3705124"/>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Saint-Dizier</a:t>
            </a:r>
          </a:p>
        </p:txBody>
      </p:sp>
      <p:sp>
        <p:nvSpPr>
          <p:cNvPr id="39" name="ZoneTexte 38"/>
          <p:cNvSpPr txBox="1"/>
          <p:nvPr/>
        </p:nvSpPr>
        <p:spPr>
          <a:xfrm>
            <a:off x="3522488" y="4381353"/>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Chaumont</a:t>
            </a:r>
          </a:p>
        </p:txBody>
      </p:sp>
      <p:sp>
        <p:nvSpPr>
          <p:cNvPr id="40" name="ZoneTexte 39"/>
          <p:cNvSpPr txBox="1"/>
          <p:nvPr/>
        </p:nvSpPr>
        <p:spPr>
          <a:xfrm>
            <a:off x="5587179" y="4602510"/>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Épinal</a:t>
            </a:r>
          </a:p>
        </p:txBody>
      </p:sp>
      <p:sp>
        <p:nvSpPr>
          <p:cNvPr id="41" name="ZoneTexte 40"/>
          <p:cNvSpPr txBox="1"/>
          <p:nvPr/>
        </p:nvSpPr>
        <p:spPr>
          <a:xfrm>
            <a:off x="3807873" y="3146339"/>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Bar-le-Duc</a:t>
            </a:r>
          </a:p>
        </p:txBody>
      </p:sp>
      <p:sp>
        <p:nvSpPr>
          <p:cNvPr id="42" name="ZoneTexte 41"/>
          <p:cNvSpPr txBox="1"/>
          <p:nvPr/>
        </p:nvSpPr>
        <p:spPr>
          <a:xfrm>
            <a:off x="3683272" y="1868533"/>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Verdun</a:t>
            </a:r>
          </a:p>
        </p:txBody>
      </p:sp>
      <p:sp>
        <p:nvSpPr>
          <p:cNvPr id="44" name="ZoneTexte 43"/>
          <p:cNvSpPr txBox="1"/>
          <p:nvPr/>
        </p:nvSpPr>
        <p:spPr>
          <a:xfrm>
            <a:off x="5187245" y="1764744"/>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Thionville</a:t>
            </a:r>
          </a:p>
        </p:txBody>
      </p:sp>
      <p:sp>
        <p:nvSpPr>
          <p:cNvPr id="45" name="ZoneTexte 44"/>
          <p:cNvSpPr txBox="1"/>
          <p:nvPr/>
        </p:nvSpPr>
        <p:spPr>
          <a:xfrm>
            <a:off x="5038316" y="2411572"/>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Metz</a:t>
            </a:r>
          </a:p>
        </p:txBody>
      </p:sp>
      <p:sp>
        <p:nvSpPr>
          <p:cNvPr id="46" name="ZoneTexte 45"/>
          <p:cNvSpPr txBox="1"/>
          <p:nvPr/>
        </p:nvSpPr>
        <p:spPr>
          <a:xfrm>
            <a:off x="4739256" y="3249451"/>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Nancy</a:t>
            </a:r>
          </a:p>
        </p:txBody>
      </p:sp>
      <p:sp>
        <p:nvSpPr>
          <p:cNvPr id="47" name="ZoneTexte 46"/>
          <p:cNvSpPr txBox="1"/>
          <p:nvPr/>
        </p:nvSpPr>
        <p:spPr>
          <a:xfrm>
            <a:off x="7512457" y="2410843"/>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Haguenau</a:t>
            </a:r>
          </a:p>
        </p:txBody>
      </p:sp>
      <p:sp>
        <p:nvSpPr>
          <p:cNvPr id="48" name="ZoneTexte 47"/>
          <p:cNvSpPr txBox="1"/>
          <p:nvPr/>
        </p:nvSpPr>
        <p:spPr>
          <a:xfrm>
            <a:off x="7064871" y="3325587"/>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Strasbourg</a:t>
            </a:r>
          </a:p>
        </p:txBody>
      </p:sp>
      <p:sp>
        <p:nvSpPr>
          <p:cNvPr id="49" name="ZoneTexte 48"/>
          <p:cNvSpPr txBox="1"/>
          <p:nvPr/>
        </p:nvSpPr>
        <p:spPr>
          <a:xfrm>
            <a:off x="6824100" y="4323587"/>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Sélestat</a:t>
            </a:r>
          </a:p>
        </p:txBody>
      </p:sp>
      <p:sp>
        <p:nvSpPr>
          <p:cNvPr id="50" name="ZoneTexte 49"/>
          <p:cNvSpPr txBox="1"/>
          <p:nvPr/>
        </p:nvSpPr>
        <p:spPr>
          <a:xfrm>
            <a:off x="6858517" y="5531876"/>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Mulhouse</a:t>
            </a:r>
          </a:p>
        </p:txBody>
      </p:sp>
      <p:sp>
        <p:nvSpPr>
          <p:cNvPr id="51" name="Ellipse 50"/>
          <p:cNvSpPr/>
          <p:nvPr/>
        </p:nvSpPr>
        <p:spPr>
          <a:xfrm>
            <a:off x="7326882" y="3014606"/>
            <a:ext cx="108000" cy="108066"/>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ZoneTexte 51"/>
          <p:cNvSpPr txBox="1"/>
          <p:nvPr/>
        </p:nvSpPr>
        <p:spPr>
          <a:xfrm>
            <a:off x="6361635" y="3078866"/>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Saverne</a:t>
            </a:r>
          </a:p>
        </p:txBody>
      </p:sp>
      <p:cxnSp>
        <p:nvCxnSpPr>
          <p:cNvPr id="54" name="Connecteur droit 53"/>
          <p:cNvCxnSpPr/>
          <p:nvPr/>
        </p:nvCxnSpPr>
        <p:spPr>
          <a:xfrm flipV="1">
            <a:off x="8192816" y="4894128"/>
            <a:ext cx="39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ZoneTexte 54"/>
          <p:cNvSpPr txBox="1"/>
          <p:nvPr/>
        </p:nvSpPr>
        <p:spPr>
          <a:xfrm>
            <a:off x="7970921" y="4892101"/>
            <a:ext cx="83978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20 km</a:t>
            </a:r>
          </a:p>
        </p:txBody>
      </p:sp>
      <p:grpSp>
        <p:nvGrpSpPr>
          <p:cNvPr id="26" name="Groupe 25"/>
          <p:cNvGrpSpPr/>
          <p:nvPr/>
        </p:nvGrpSpPr>
        <p:grpSpPr>
          <a:xfrm>
            <a:off x="1729549" y="5077389"/>
            <a:ext cx="3097066" cy="2149679"/>
            <a:chOff x="1729549" y="5077389"/>
            <a:chExt cx="3097066" cy="2149679"/>
          </a:xfrm>
        </p:grpSpPr>
        <p:pic>
          <p:nvPicPr>
            <p:cNvPr id="74" name="Imag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9549" y="5699433"/>
              <a:ext cx="1145726" cy="1527635"/>
            </a:xfrm>
            <a:prstGeom prst="rect">
              <a:avLst/>
            </a:prstGeom>
          </p:spPr>
        </p:pic>
        <p:sp>
          <p:nvSpPr>
            <p:cNvPr id="15" name="ZoneTexte 14"/>
            <p:cNvSpPr txBox="1"/>
            <p:nvPr/>
          </p:nvSpPr>
          <p:spPr>
            <a:xfrm>
              <a:off x="3273127" y="5077389"/>
              <a:ext cx="136777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Orbigny-au-Mont</a:t>
              </a:r>
            </a:p>
          </p:txBody>
        </p:sp>
        <p:sp>
          <p:nvSpPr>
            <p:cNvPr id="65" name="Rectangle à coins arrondis 64"/>
            <p:cNvSpPr/>
            <p:nvPr/>
          </p:nvSpPr>
          <p:spPr>
            <a:xfrm>
              <a:off x="2833564" y="5626477"/>
              <a:ext cx="1884773" cy="1193118"/>
            </a:xfrm>
            <a:prstGeom prst="wedgeRoundRectCallout">
              <a:avLst>
                <a:gd name="adj1" fmla="val 49113"/>
                <a:gd name="adj2" fmla="val -81692"/>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ZoneTexte 65"/>
            <p:cNvSpPr txBox="1"/>
            <p:nvPr/>
          </p:nvSpPr>
          <p:spPr>
            <a:xfrm>
              <a:off x="2851262" y="5584937"/>
              <a:ext cx="1896256"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Surface : 9,4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Densité : 30 arbres/ha</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Type : Polyculture, élevage</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Conduite : Biologique</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Installation : 2013 /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Espèces : Merisier, noyer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Hauteur moyenne : 5,4 m </a:t>
              </a:r>
            </a:p>
          </p:txBody>
        </p:sp>
        <p:sp>
          <p:nvSpPr>
            <p:cNvPr id="6" name="Étoile à 5 branches 5"/>
            <p:cNvSpPr/>
            <p:nvPr/>
          </p:nvSpPr>
          <p:spPr>
            <a:xfrm>
              <a:off x="4610615" y="5100561"/>
              <a:ext cx="216000" cy="21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e 42"/>
          <p:cNvGrpSpPr/>
          <p:nvPr/>
        </p:nvGrpSpPr>
        <p:grpSpPr>
          <a:xfrm>
            <a:off x="194927" y="2750508"/>
            <a:ext cx="2340558" cy="2941301"/>
            <a:chOff x="194927" y="2750508"/>
            <a:chExt cx="2340558" cy="2941301"/>
          </a:xfrm>
        </p:grpSpPr>
        <p:pic>
          <p:nvPicPr>
            <p:cNvPr id="61" name="Image 6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927" y="2750508"/>
              <a:ext cx="1158722" cy="1544962"/>
            </a:xfrm>
            <a:prstGeom prst="rect">
              <a:avLst/>
            </a:prstGeom>
          </p:spPr>
        </p:pic>
        <p:sp>
          <p:nvSpPr>
            <p:cNvPr id="14" name="ZoneTexte 13"/>
            <p:cNvSpPr txBox="1"/>
            <p:nvPr/>
          </p:nvSpPr>
          <p:spPr>
            <a:xfrm>
              <a:off x="1125785" y="3382322"/>
              <a:ext cx="14097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C00000"/>
                  </a:solidFill>
                  <a:effectLst/>
                  <a:uLnTx/>
                  <a:uFillTx/>
                  <a:latin typeface="Calibri" panose="020F0502020204030204"/>
                  <a:ea typeface="+mn-ea"/>
                  <a:cs typeface="+mn-cs"/>
                </a:rPr>
                <a:t>Quincey</a:t>
              </a:r>
              <a:endPar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8" name="Rectangle à coins arrondis 57"/>
            <p:cNvSpPr/>
            <p:nvPr/>
          </p:nvSpPr>
          <p:spPr>
            <a:xfrm>
              <a:off x="354576" y="4286715"/>
              <a:ext cx="1884773" cy="1362584"/>
            </a:xfrm>
            <a:prstGeom prst="wedgeRoundRectCallout">
              <a:avLst>
                <a:gd name="adj1" fmla="val 27684"/>
                <a:gd name="adj2" fmla="val -8735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ZoneTexte 58"/>
            <p:cNvSpPr txBox="1"/>
            <p:nvPr/>
          </p:nvSpPr>
          <p:spPr>
            <a:xfrm>
              <a:off x="384557" y="4245259"/>
              <a:ext cx="1896256"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Surface : 7,5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Densité : 32 arbres/ha</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Type : Grandes cultures</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Conduite : Conventionnel</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Installation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Espèces : Erable, cormier, alisier, sorbier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Hauteur moyenne : 5,2 m</a:t>
              </a:r>
            </a:p>
          </p:txBody>
        </p:sp>
        <p:sp>
          <p:nvSpPr>
            <p:cNvPr id="8" name="Étoile à 5 branches 7"/>
            <p:cNvSpPr/>
            <p:nvPr/>
          </p:nvSpPr>
          <p:spPr>
            <a:xfrm>
              <a:off x="1722635" y="3649990"/>
              <a:ext cx="216000" cy="21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6" name="Groupe 55"/>
          <p:cNvGrpSpPr/>
          <p:nvPr/>
        </p:nvGrpSpPr>
        <p:grpSpPr>
          <a:xfrm>
            <a:off x="459963" y="18265"/>
            <a:ext cx="3373412" cy="2514262"/>
            <a:chOff x="459963" y="18265"/>
            <a:chExt cx="3373412" cy="2514262"/>
          </a:xfrm>
        </p:grpSpPr>
        <p:pic>
          <p:nvPicPr>
            <p:cNvPr id="57" name="Image 5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795" y="1407187"/>
              <a:ext cx="1500454" cy="1125340"/>
            </a:xfrm>
            <a:prstGeom prst="rect">
              <a:avLst/>
            </a:prstGeom>
          </p:spPr>
        </p:pic>
        <p:sp>
          <p:nvSpPr>
            <p:cNvPr id="13" name="ZoneTexte 12"/>
            <p:cNvSpPr txBox="1"/>
            <p:nvPr/>
          </p:nvSpPr>
          <p:spPr>
            <a:xfrm>
              <a:off x="2423675" y="1385019"/>
              <a:ext cx="14097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C00000"/>
                  </a:solidFill>
                  <a:effectLst/>
                  <a:uLnTx/>
                  <a:uFillTx/>
                  <a:latin typeface="Calibri" panose="020F0502020204030204"/>
                  <a:ea typeface="+mn-ea"/>
                  <a:cs typeface="+mn-cs"/>
                </a:rPr>
                <a:t>Banogne</a:t>
              </a: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-Recouvrance</a:t>
              </a:r>
            </a:p>
          </p:txBody>
        </p:sp>
        <p:sp>
          <p:nvSpPr>
            <p:cNvPr id="4" name="Rectangle à coins arrondis 3"/>
            <p:cNvSpPr/>
            <p:nvPr/>
          </p:nvSpPr>
          <p:spPr>
            <a:xfrm>
              <a:off x="459963" y="44481"/>
              <a:ext cx="1884773" cy="1400435"/>
            </a:xfrm>
            <a:prstGeom prst="wedgeRoundRectCallout">
              <a:avLst>
                <a:gd name="adj1" fmla="val 68518"/>
                <a:gd name="adj2" fmla="val 476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ZoneTexte 52"/>
            <p:cNvSpPr txBox="1"/>
            <p:nvPr/>
          </p:nvSpPr>
          <p:spPr>
            <a:xfrm>
              <a:off x="489944" y="18265"/>
              <a:ext cx="1896256"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Surface : 15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Densité : 37 arbres/ha</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Type : Grandes cultures</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Conduite : Conventionnel</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Installation : 2015 /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Espèces : Merisier, noyer, alisier, cormier, érable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Hauteur moyenne : 3,1 m</a:t>
              </a:r>
            </a:p>
          </p:txBody>
        </p:sp>
        <p:sp>
          <p:nvSpPr>
            <p:cNvPr id="9" name="Étoile à 5 branches 8"/>
            <p:cNvSpPr/>
            <p:nvPr/>
          </p:nvSpPr>
          <p:spPr>
            <a:xfrm>
              <a:off x="2614175" y="1336282"/>
              <a:ext cx="216000" cy="21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e 4"/>
          <p:cNvGrpSpPr/>
          <p:nvPr/>
        </p:nvGrpSpPr>
        <p:grpSpPr>
          <a:xfrm>
            <a:off x="5517395" y="-102349"/>
            <a:ext cx="3626605" cy="3291443"/>
            <a:chOff x="5517395" y="-102349"/>
            <a:chExt cx="3626605" cy="3291443"/>
          </a:xfrm>
        </p:grpSpPr>
        <p:pic>
          <p:nvPicPr>
            <p:cNvPr id="75" name="Image 7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6231" y="-102349"/>
              <a:ext cx="1505180" cy="1128885"/>
            </a:xfrm>
            <a:prstGeom prst="rect">
              <a:avLst/>
            </a:prstGeom>
          </p:spPr>
        </p:pic>
        <p:sp>
          <p:nvSpPr>
            <p:cNvPr id="67" name="Rectangle à coins arrondis 66"/>
            <p:cNvSpPr/>
            <p:nvPr/>
          </p:nvSpPr>
          <p:spPr>
            <a:xfrm>
              <a:off x="7230046" y="1024680"/>
              <a:ext cx="1884773" cy="1193118"/>
            </a:xfrm>
            <a:prstGeom prst="wedgeRoundRectCallout">
              <a:avLst>
                <a:gd name="adj1" fmla="val -132845"/>
                <a:gd name="adj2" fmla="val 113592"/>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ZoneTexte 67"/>
            <p:cNvSpPr txBox="1"/>
            <p:nvPr/>
          </p:nvSpPr>
          <p:spPr>
            <a:xfrm>
              <a:off x="7247744" y="983140"/>
              <a:ext cx="1896256"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Surface : 20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Densité : 33 arbres/ha</a:t>
              </a:r>
              <a:b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Type : Polyculture, élevage</a:t>
              </a:r>
              <a:b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Conduite : Biologique</a:t>
              </a:r>
              <a:b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Installation :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Espèces : Merisier, robinier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Hauteur moyenne : 3,7 m </a:t>
              </a:r>
            </a:p>
          </p:txBody>
        </p:sp>
        <p:sp>
          <p:nvSpPr>
            <p:cNvPr id="17" name="ZoneTexte 16"/>
            <p:cNvSpPr txBox="1"/>
            <p:nvPr/>
          </p:nvSpPr>
          <p:spPr>
            <a:xfrm>
              <a:off x="5553888" y="2912095"/>
              <a:ext cx="112280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C00000"/>
                  </a:solidFill>
                  <a:effectLst/>
                  <a:uLnTx/>
                  <a:uFillTx/>
                  <a:latin typeface="Calibri" panose="020F0502020204030204"/>
                  <a:ea typeface="+mn-ea"/>
                  <a:cs typeface="+mn-cs"/>
                </a:rPr>
                <a:t>Montenoy</a:t>
              </a:r>
              <a:endPar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Étoile à 5 branches 9"/>
            <p:cNvSpPr/>
            <p:nvPr/>
          </p:nvSpPr>
          <p:spPr>
            <a:xfrm>
              <a:off x="5517395" y="2887939"/>
              <a:ext cx="216000" cy="21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e 11"/>
          <p:cNvGrpSpPr/>
          <p:nvPr/>
        </p:nvGrpSpPr>
        <p:grpSpPr>
          <a:xfrm>
            <a:off x="3915236" y="51775"/>
            <a:ext cx="3300351" cy="3160164"/>
            <a:chOff x="3915236" y="51775"/>
            <a:chExt cx="3300351" cy="3160164"/>
          </a:xfrm>
        </p:grpSpPr>
        <p:pic>
          <p:nvPicPr>
            <p:cNvPr id="73" name="Image 7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12047" y="110192"/>
              <a:ext cx="1503540" cy="1127655"/>
            </a:xfrm>
            <a:prstGeom prst="rect">
              <a:avLst/>
            </a:prstGeom>
          </p:spPr>
        </p:pic>
        <p:sp>
          <p:nvSpPr>
            <p:cNvPr id="18" name="ZoneTexte 17"/>
            <p:cNvSpPr txBox="1"/>
            <p:nvPr/>
          </p:nvSpPr>
          <p:spPr>
            <a:xfrm>
              <a:off x="4285083" y="2843134"/>
              <a:ext cx="123644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Pixerécourt</a:t>
              </a:r>
            </a:p>
          </p:txBody>
        </p:sp>
        <p:sp>
          <p:nvSpPr>
            <p:cNvPr id="69" name="Rectangle à coins arrondis 68"/>
            <p:cNvSpPr/>
            <p:nvPr/>
          </p:nvSpPr>
          <p:spPr>
            <a:xfrm>
              <a:off x="3915236" y="93315"/>
              <a:ext cx="1884773" cy="1193118"/>
            </a:xfrm>
            <a:prstGeom prst="wedgeRoundRectCallout">
              <a:avLst>
                <a:gd name="adj1" fmla="val 28832"/>
                <a:gd name="adj2" fmla="val 19785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ZoneTexte 69"/>
            <p:cNvSpPr txBox="1"/>
            <p:nvPr/>
          </p:nvSpPr>
          <p:spPr>
            <a:xfrm>
              <a:off x="3932934" y="51775"/>
              <a:ext cx="1896256"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Surface : 13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Densité : 48 arbres/ha</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Type : Polyculture, élevage</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Conduite : Conventionnel</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Installation : 2013 / 2014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Espèces : Merisier, frêne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Hauteur moyenne : 6,5 m </a:t>
              </a:r>
            </a:p>
          </p:txBody>
        </p:sp>
        <p:sp>
          <p:nvSpPr>
            <p:cNvPr id="11" name="Étoile à 5 branches 10"/>
            <p:cNvSpPr/>
            <p:nvPr/>
          </p:nvSpPr>
          <p:spPr>
            <a:xfrm>
              <a:off x="5316635" y="2995939"/>
              <a:ext cx="216000" cy="21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0" name="Bouton d'action : Retour 59">
            <a:hlinkClick r:id="rId8" action="ppaction://hlinksldjump" highlightClick="1"/>
          </p:cNvPr>
          <p:cNvSpPr/>
          <p:nvPr/>
        </p:nvSpPr>
        <p:spPr>
          <a:xfrm>
            <a:off x="43611" y="6277747"/>
            <a:ext cx="440868" cy="460359"/>
          </a:xfrm>
          <a:prstGeom prst="actionButtonRetur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77" name="Bouton d'action : Retour 76">
            <a:hlinkClick r:id="rId9" action="ppaction://hlinksldjump" highlightClick="1"/>
          </p:cNvPr>
          <p:cNvSpPr/>
          <p:nvPr/>
        </p:nvSpPr>
        <p:spPr>
          <a:xfrm>
            <a:off x="594386" y="6277747"/>
            <a:ext cx="440868" cy="460359"/>
          </a:xfrm>
          <a:prstGeom prst="actionButtonRetur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64" name="ZoneTexte 63"/>
          <p:cNvSpPr txBox="1"/>
          <p:nvPr/>
        </p:nvSpPr>
        <p:spPr>
          <a:xfrm>
            <a:off x="60705" y="6276441"/>
            <a:ext cx="295017" cy="461665"/>
          </a:xfrm>
          <a:prstGeom prst="rect">
            <a:avLst/>
          </a:prstGeom>
          <a:noFill/>
        </p:spPr>
        <p:txBody>
          <a:bodyPr wrap="square" rtlCol="0">
            <a:spAutoFit/>
          </a:bodyPr>
          <a:lstStyle/>
          <a:p>
            <a:r>
              <a:rPr lang="fr-FR" sz="2400" b="1" dirty="0" smtClean="0">
                <a:solidFill>
                  <a:schemeClr val="bg1"/>
                </a:solidFill>
              </a:rPr>
              <a:t>Q</a:t>
            </a:r>
            <a:endParaRPr lang="fr-FR" sz="2400" b="1" dirty="0">
              <a:solidFill>
                <a:schemeClr val="bg1"/>
              </a:solidFill>
            </a:endParaRPr>
          </a:p>
        </p:txBody>
      </p:sp>
      <p:sp>
        <p:nvSpPr>
          <p:cNvPr id="78" name="ZoneTexte 77"/>
          <p:cNvSpPr txBox="1"/>
          <p:nvPr/>
        </p:nvSpPr>
        <p:spPr>
          <a:xfrm>
            <a:off x="631154" y="6265183"/>
            <a:ext cx="295017" cy="461665"/>
          </a:xfrm>
          <a:prstGeom prst="rect">
            <a:avLst/>
          </a:prstGeom>
          <a:noFill/>
        </p:spPr>
        <p:txBody>
          <a:bodyPr wrap="square" rtlCol="0">
            <a:spAutoFit/>
          </a:bodyPr>
          <a:lstStyle/>
          <a:p>
            <a:r>
              <a:rPr lang="fr-FR" sz="2400" b="1" dirty="0" smtClean="0">
                <a:solidFill>
                  <a:schemeClr val="bg1"/>
                </a:solidFill>
              </a:rPr>
              <a:t>P</a:t>
            </a:r>
            <a:endParaRPr lang="fr-FR" sz="2400" b="1" dirty="0">
              <a:solidFill>
                <a:schemeClr val="bg1"/>
              </a:solidFill>
            </a:endParaRPr>
          </a:p>
        </p:txBody>
      </p:sp>
      <p:sp>
        <p:nvSpPr>
          <p:cNvPr id="79" name="Bouton d'action : Retour 78">
            <a:hlinkClick r:id="rId10" action="ppaction://hlinksldjump" highlightClick="1"/>
          </p:cNvPr>
          <p:cNvSpPr/>
          <p:nvPr/>
        </p:nvSpPr>
        <p:spPr>
          <a:xfrm>
            <a:off x="1134756" y="6266489"/>
            <a:ext cx="440868" cy="460359"/>
          </a:xfrm>
          <a:prstGeom prst="actionButtonRetur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80" name="ZoneTexte 79"/>
          <p:cNvSpPr txBox="1"/>
          <p:nvPr/>
        </p:nvSpPr>
        <p:spPr>
          <a:xfrm>
            <a:off x="1171524" y="6253925"/>
            <a:ext cx="295017" cy="461665"/>
          </a:xfrm>
          <a:prstGeom prst="rect">
            <a:avLst/>
          </a:prstGeom>
          <a:noFill/>
        </p:spPr>
        <p:txBody>
          <a:bodyPr wrap="square" rtlCol="0">
            <a:spAutoFit/>
          </a:bodyPr>
          <a:lstStyle/>
          <a:p>
            <a:r>
              <a:rPr lang="fr-FR" sz="2400" b="1" dirty="0" smtClean="0">
                <a:solidFill>
                  <a:schemeClr val="bg1"/>
                </a:solidFill>
              </a:rPr>
              <a:t>O</a:t>
            </a:r>
            <a:endParaRPr lang="fr-FR" sz="2400" b="1" dirty="0">
              <a:solidFill>
                <a:schemeClr val="bg1"/>
              </a:solidFill>
            </a:endParaRPr>
          </a:p>
        </p:txBody>
      </p:sp>
      <p:grpSp>
        <p:nvGrpSpPr>
          <p:cNvPr id="81" name="Groupe 80"/>
          <p:cNvGrpSpPr/>
          <p:nvPr/>
        </p:nvGrpSpPr>
        <p:grpSpPr>
          <a:xfrm>
            <a:off x="4801015" y="4442352"/>
            <a:ext cx="4329847" cy="2284496"/>
            <a:chOff x="4801015" y="4442352"/>
            <a:chExt cx="4329847" cy="2284496"/>
          </a:xfrm>
        </p:grpSpPr>
        <p:pic>
          <p:nvPicPr>
            <p:cNvPr id="76" name="Image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1015" y="5556383"/>
              <a:ext cx="1560620" cy="1170465"/>
            </a:xfrm>
            <a:prstGeom prst="rect">
              <a:avLst/>
            </a:prstGeom>
          </p:spPr>
        </p:pic>
        <p:grpSp>
          <p:nvGrpSpPr>
            <p:cNvPr id="19" name="Groupe 18"/>
            <p:cNvGrpSpPr/>
            <p:nvPr/>
          </p:nvGrpSpPr>
          <p:grpSpPr>
            <a:xfrm>
              <a:off x="5356608" y="4442352"/>
              <a:ext cx="2800031" cy="2205280"/>
              <a:chOff x="4309163" y="4474415"/>
              <a:chExt cx="2800031" cy="2205280"/>
            </a:xfrm>
          </p:grpSpPr>
          <p:sp>
            <p:nvSpPr>
              <p:cNvPr id="16" name="ZoneTexte 15"/>
              <p:cNvSpPr txBox="1"/>
              <p:nvPr/>
            </p:nvSpPr>
            <p:spPr>
              <a:xfrm>
                <a:off x="4499972" y="4523592"/>
                <a:ext cx="1804449"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Monthureux</a:t>
                </a:r>
                <a:r>
                  <a:rPr lang="fr-FR" sz="1200" b="1" dirty="0" smtClean="0">
                    <a:solidFill>
                      <a:srgbClr val="C00000"/>
                    </a:solidFill>
                    <a:latin typeface="Calibri" panose="020F0502020204030204"/>
                  </a:rPr>
                  <a:t>-le-Sec</a:t>
                </a:r>
                <a:endPar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62" name="Rectangle à coins arrondis 61"/>
              <p:cNvSpPr/>
              <p:nvPr/>
            </p:nvSpPr>
            <p:spPr>
              <a:xfrm>
                <a:off x="5195240" y="5274685"/>
                <a:ext cx="1884773" cy="1405010"/>
              </a:xfrm>
              <a:prstGeom prst="wedgeRoundRectCallout">
                <a:avLst>
                  <a:gd name="adj1" fmla="val -87115"/>
                  <a:gd name="adj2" fmla="val -9364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ZoneTexte 62"/>
              <p:cNvSpPr txBox="1"/>
              <p:nvPr/>
            </p:nvSpPr>
            <p:spPr>
              <a:xfrm>
                <a:off x="5212938" y="5233145"/>
                <a:ext cx="1896256"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Surface : </a:t>
                </a:r>
                <a:r>
                  <a:rPr kumimoji="0" lang="fr-FR" sz="1100" b="0" i="0" u="none" strike="noStrike" kern="1200" cap="none" spc="0" normalizeH="0" baseline="0" noProof="0" dirty="0" smtClean="0">
                    <a:ln>
                      <a:noFill/>
                    </a:ln>
                    <a:solidFill>
                      <a:prstClr val="white"/>
                    </a:solidFill>
                    <a:effectLst/>
                    <a:uLnTx/>
                    <a:uFillTx/>
                    <a:latin typeface="Calibri" panose="020F0502020204030204"/>
                    <a:ea typeface="+mn-ea"/>
                    <a:cs typeface="+mn-cs"/>
                  </a:rPr>
                  <a:t>11,8 </a:t>
                </a: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Densité : </a:t>
                </a:r>
                <a:r>
                  <a:rPr kumimoji="0" lang="fr-FR" sz="1100" b="0" i="0" u="none" strike="noStrike" kern="1200" cap="none" spc="0" normalizeH="0" baseline="0" noProof="0" dirty="0" smtClean="0">
                    <a:ln>
                      <a:noFill/>
                    </a:ln>
                    <a:solidFill>
                      <a:prstClr val="white"/>
                    </a:solidFill>
                    <a:effectLst/>
                    <a:uLnTx/>
                    <a:uFillTx/>
                    <a:latin typeface="Calibri" panose="020F0502020204030204"/>
                    <a:ea typeface="+mn-ea"/>
                    <a:cs typeface="+mn-cs"/>
                  </a:rPr>
                  <a:t>25 </a:t>
                </a: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arbres/ha</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Type : </a:t>
                </a:r>
                <a:r>
                  <a:rPr kumimoji="0" lang="fr-FR" sz="1100" b="0" i="0" u="none" strike="noStrike" kern="1200" cap="none" spc="0" normalizeH="0" baseline="0" noProof="0" dirty="0" smtClean="0">
                    <a:ln>
                      <a:noFill/>
                    </a:ln>
                    <a:solidFill>
                      <a:prstClr val="white"/>
                    </a:solidFill>
                    <a:effectLst/>
                    <a:uLnTx/>
                    <a:uFillTx/>
                    <a:latin typeface="Calibri" panose="020F0502020204030204"/>
                    <a:ea typeface="+mn-ea"/>
                    <a:cs typeface="+mn-cs"/>
                  </a:rPr>
                  <a:t>Polyculture</a:t>
                </a: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Conduite : Biologique</a:t>
                </a:r>
                <a:b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Installation : </a:t>
                </a:r>
                <a:r>
                  <a:rPr kumimoji="0" lang="fr-FR" sz="1100" b="0" i="0" u="none" strike="noStrike" kern="1200" cap="none" spc="0" normalizeH="0" baseline="0" noProof="0" dirty="0" smtClean="0">
                    <a:ln>
                      <a:noFill/>
                    </a:ln>
                    <a:solidFill>
                      <a:prstClr val="white"/>
                    </a:solidFill>
                    <a:effectLst/>
                    <a:uLnTx/>
                    <a:uFillTx/>
                    <a:latin typeface="Calibri" panose="020F0502020204030204"/>
                    <a:ea typeface="+mn-ea"/>
                    <a:cs typeface="+mn-cs"/>
                  </a:rPr>
                  <a:t>2013</a:t>
                </a:r>
                <a:endPar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rPr>
                  <a:t>- Espèces : </a:t>
                </a:r>
                <a:r>
                  <a:rPr kumimoji="0" lang="fr-FR" sz="1100" b="0" i="0" u="none" strike="noStrike" kern="1200" cap="none" spc="0" normalizeH="0" baseline="0" noProof="0" dirty="0" smtClean="0">
                    <a:ln>
                      <a:noFill/>
                    </a:ln>
                    <a:solidFill>
                      <a:prstClr val="white"/>
                    </a:solidFill>
                    <a:effectLst/>
                    <a:uLnTx/>
                    <a:uFillTx/>
                    <a:latin typeface="Calibri" panose="020F0502020204030204"/>
                    <a:ea typeface="+mn-ea"/>
                    <a:cs typeface="+mn-cs"/>
                  </a:rPr>
                  <a:t>Noyer, noisetier, merisier, robinier, érable, alisier</a:t>
                </a:r>
                <a:endParaRPr kumimoji="0" lang="fr-FR"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Étoile à 5 branches 6"/>
              <p:cNvSpPr/>
              <p:nvPr/>
            </p:nvSpPr>
            <p:spPr>
              <a:xfrm>
                <a:off x="4309163" y="4474415"/>
                <a:ext cx="216000" cy="216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1" name="Image 70"/>
            <p:cNvPicPr>
              <a:picLocks noChangeAspect="1"/>
            </p:cNvPicPr>
            <p:nvPr/>
          </p:nvPicPr>
          <p:blipFill>
            <a:blip r:embed="rId12"/>
            <a:stretch>
              <a:fillRect/>
            </a:stretch>
          </p:blipFill>
          <p:spPr>
            <a:xfrm>
              <a:off x="8164050" y="6195950"/>
              <a:ext cx="966812" cy="291208"/>
            </a:xfrm>
            <a:prstGeom prst="rect">
              <a:avLst/>
            </a:prstGeom>
          </p:spPr>
        </p:pic>
        <p:pic>
          <p:nvPicPr>
            <p:cNvPr id="72" name="Image 71"/>
            <p:cNvPicPr>
              <a:picLocks noChangeAspect="1"/>
            </p:cNvPicPr>
            <p:nvPr/>
          </p:nvPicPr>
          <p:blipFill>
            <a:blip r:embed="rId13"/>
            <a:stretch>
              <a:fillRect/>
            </a:stretch>
          </p:blipFill>
          <p:spPr>
            <a:xfrm>
              <a:off x="8287182" y="5715640"/>
              <a:ext cx="657143" cy="447619"/>
            </a:xfrm>
            <a:prstGeom prst="rect">
              <a:avLst/>
            </a:prstGeom>
          </p:spPr>
        </p:pic>
      </p:grpSp>
    </p:spTree>
    <p:extLst>
      <p:ext uri="{BB962C8B-B14F-4D97-AF65-F5344CB8AC3E}">
        <p14:creationId xmlns:p14="http://schemas.microsoft.com/office/powerpoint/2010/main" val="30034511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2000" fill="hold"/>
                                        <p:tgtEl>
                                          <p:spTgt spid="81"/>
                                        </p:tgtEl>
                                        <p:attrNameLst>
                                          <p:attrName>ppt_w</p:attrName>
                                        </p:attrNameLst>
                                      </p:cBhvr>
                                      <p:tavLst>
                                        <p:tav tm="0">
                                          <p:val>
                                            <p:fltVal val="0"/>
                                          </p:val>
                                        </p:tav>
                                        <p:tav tm="100000">
                                          <p:val>
                                            <p:strVal val="#ppt_w"/>
                                          </p:val>
                                        </p:tav>
                                      </p:tavLst>
                                    </p:anim>
                                    <p:anim calcmode="lin" valueType="num">
                                      <p:cBhvr>
                                        <p:cTn id="8" dur="2000" fill="hold"/>
                                        <p:tgtEl>
                                          <p:spTgt spid="81"/>
                                        </p:tgtEl>
                                        <p:attrNameLst>
                                          <p:attrName>ppt_h</p:attrName>
                                        </p:attrNameLst>
                                      </p:cBhvr>
                                      <p:tavLst>
                                        <p:tav tm="0">
                                          <p:val>
                                            <p:fltVal val="0"/>
                                          </p:val>
                                        </p:tav>
                                        <p:tav tm="100000">
                                          <p:val>
                                            <p:strVal val="#ppt_h"/>
                                          </p:val>
                                        </p:tav>
                                      </p:tavLst>
                                    </p:anim>
                                    <p:animEffect transition="in" filter="fade">
                                      <p:cBhvr>
                                        <p:cTn id="9"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0" y="1251688"/>
            <a:ext cx="6780363" cy="5225142"/>
            <a:chOff x="405442" y="264338"/>
            <a:chExt cx="6780363" cy="5225142"/>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4434" r="21415"/>
            <a:stretch/>
          </p:blipFill>
          <p:spPr>
            <a:xfrm>
              <a:off x="405442" y="264338"/>
              <a:ext cx="6780363" cy="5225142"/>
            </a:xfrm>
            <a:prstGeom prst="rect">
              <a:avLst/>
            </a:prstGeom>
          </p:spPr>
        </p:pic>
        <p:sp>
          <p:nvSpPr>
            <p:cNvPr id="6" name="ZoneTexte 5"/>
            <p:cNvSpPr txBox="1"/>
            <p:nvPr/>
          </p:nvSpPr>
          <p:spPr>
            <a:xfrm>
              <a:off x="4316980" y="2271827"/>
              <a:ext cx="2018580" cy="276999"/>
            </a:xfrm>
            <a:prstGeom prst="rect">
              <a:avLst/>
            </a:prstGeom>
            <a:noFill/>
          </p:spPr>
          <p:txBody>
            <a:bodyPr wrap="square" rtlCol="0">
              <a:spAutoFit/>
            </a:bodyPr>
            <a:lstStyle/>
            <a:p>
              <a:r>
                <a:rPr lang="fr-FR" sz="1200" dirty="0" smtClean="0"/>
                <a:t>Station météo</a:t>
              </a:r>
              <a:endParaRPr lang="fr-FR" sz="1200" dirty="0"/>
            </a:p>
          </p:txBody>
        </p:sp>
        <p:sp>
          <p:nvSpPr>
            <p:cNvPr id="7" name="ZoneTexte 6"/>
            <p:cNvSpPr txBox="1"/>
            <p:nvPr/>
          </p:nvSpPr>
          <p:spPr>
            <a:xfrm>
              <a:off x="3632618" y="3966206"/>
              <a:ext cx="1779390" cy="461665"/>
            </a:xfrm>
            <a:prstGeom prst="rect">
              <a:avLst/>
            </a:prstGeom>
            <a:noFill/>
          </p:spPr>
          <p:txBody>
            <a:bodyPr wrap="square" rtlCol="0">
              <a:spAutoFit/>
            </a:bodyPr>
            <a:lstStyle/>
            <a:p>
              <a:pPr algn="ctr"/>
              <a:r>
                <a:rPr lang="fr-FR" sz="1200" dirty="0" smtClean="0"/>
                <a:t>Sondes </a:t>
              </a:r>
              <a:r>
                <a:rPr lang="fr-FR" sz="1200" dirty="0" err="1" smtClean="0"/>
                <a:t>WaterMark</a:t>
              </a:r>
              <a:endParaRPr lang="fr-FR" sz="1200" dirty="0" smtClean="0"/>
            </a:p>
            <a:p>
              <a:pPr algn="ctr"/>
              <a:r>
                <a:rPr lang="fr-FR" sz="1200" dirty="0" smtClean="0"/>
                <a:t>(FR-eau-MAGE)</a:t>
              </a:r>
              <a:endParaRPr lang="fr-FR" sz="1200" dirty="0"/>
            </a:p>
          </p:txBody>
        </p:sp>
        <p:sp>
          <p:nvSpPr>
            <p:cNvPr id="8" name="ZoneTexte 7"/>
            <p:cNvSpPr txBox="1"/>
            <p:nvPr/>
          </p:nvSpPr>
          <p:spPr>
            <a:xfrm>
              <a:off x="1148211" y="4276030"/>
              <a:ext cx="2018580" cy="461665"/>
            </a:xfrm>
            <a:prstGeom prst="rect">
              <a:avLst/>
            </a:prstGeom>
            <a:noFill/>
          </p:spPr>
          <p:txBody>
            <a:bodyPr wrap="square" rtlCol="0">
              <a:spAutoFit/>
            </a:bodyPr>
            <a:lstStyle/>
            <a:p>
              <a:pPr algn="ctr"/>
              <a:r>
                <a:rPr lang="fr-FR" sz="1200" dirty="0" smtClean="0"/>
                <a:t>Tubes de profils PR2</a:t>
              </a:r>
              <a:br>
                <a:rPr lang="fr-FR" sz="1200" dirty="0" smtClean="0"/>
              </a:br>
              <a:r>
                <a:rPr lang="fr-FR" sz="1200" dirty="0" smtClean="0"/>
                <a:t>(</a:t>
              </a:r>
              <a:r>
                <a:rPr lang="fr-FR" sz="1200" dirty="0" err="1" smtClean="0"/>
                <a:t>PotA-GE</a:t>
              </a:r>
              <a:r>
                <a:rPr lang="fr-FR" sz="1200" dirty="0" smtClean="0"/>
                <a:t>)</a:t>
              </a:r>
              <a:endParaRPr lang="fr-FR" sz="1200" dirty="0"/>
            </a:p>
          </p:txBody>
        </p:sp>
        <p:sp>
          <p:nvSpPr>
            <p:cNvPr id="9" name="ZoneTexte 8"/>
            <p:cNvSpPr txBox="1"/>
            <p:nvPr/>
          </p:nvSpPr>
          <p:spPr>
            <a:xfrm>
              <a:off x="3416957" y="2564164"/>
              <a:ext cx="714468" cy="461665"/>
            </a:xfrm>
            <a:prstGeom prst="rect">
              <a:avLst/>
            </a:prstGeom>
            <a:noFill/>
          </p:spPr>
          <p:txBody>
            <a:bodyPr wrap="square" rtlCol="0">
              <a:spAutoFit/>
            </a:bodyPr>
            <a:lstStyle/>
            <a:p>
              <a:r>
                <a:rPr lang="fr-FR" sz="1200" dirty="0" smtClean="0"/>
                <a:t>Station</a:t>
              </a:r>
              <a:br>
                <a:rPr lang="fr-FR" sz="1200" dirty="0" smtClean="0"/>
              </a:br>
              <a:r>
                <a:rPr lang="fr-FR" sz="1200" dirty="0" smtClean="0"/>
                <a:t>météo</a:t>
              </a:r>
              <a:endParaRPr lang="fr-FR" sz="1200" dirty="0"/>
            </a:p>
          </p:txBody>
        </p:sp>
      </p:grpSp>
      <p:grpSp>
        <p:nvGrpSpPr>
          <p:cNvPr id="10" name="Groupe 9"/>
          <p:cNvGrpSpPr/>
          <p:nvPr/>
        </p:nvGrpSpPr>
        <p:grpSpPr>
          <a:xfrm>
            <a:off x="0" y="-8626"/>
            <a:ext cx="9144000" cy="6918762"/>
            <a:chOff x="0" y="-8626"/>
            <a:chExt cx="9144000" cy="6918762"/>
          </a:xfrm>
        </p:grpSpPr>
        <p:pic>
          <p:nvPicPr>
            <p:cNvPr id="11" name="Image 10"/>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14" name="Imag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6" name="Imag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7" name="ZoneTexte 16"/>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9" name="Imag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20" name="Rectangle 19"/>
          <p:cNvSpPr/>
          <p:nvPr/>
        </p:nvSpPr>
        <p:spPr>
          <a:xfrm>
            <a:off x="0" y="0"/>
            <a:ext cx="524573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200" b="1" cap="none" spc="0" dirty="0" smtClean="0">
                <a:ln/>
                <a:solidFill>
                  <a:schemeClr val="accent4">
                    <a:lumMod val="50000"/>
                  </a:schemeClr>
                </a:solidFill>
                <a:effectLst/>
              </a:rPr>
              <a:t>Instrumentation des pa</a:t>
            </a:r>
            <a:r>
              <a:rPr lang="fr-FR" sz="3200" b="1" dirty="0" smtClean="0">
                <a:ln/>
                <a:solidFill>
                  <a:schemeClr val="accent4">
                    <a:lumMod val="50000"/>
                  </a:schemeClr>
                </a:solidFill>
              </a:rPr>
              <a:t>rcelles</a:t>
            </a:r>
            <a:endParaRPr lang="fr-FR" sz="3200" b="1" cap="none" spc="0" dirty="0">
              <a:ln/>
              <a:solidFill>
                <a:schemeClr val="accent4">
                  <a:lumMod val="50000"/>
                </a:schemeClr>
              </a:solidFill>
              <a:effectLst/>
            </a:endParaRPr>
          </a:p>
        </p:txBody>
      </p:sp>
      <p:sp>
        <p:nvSpPr>
          <p:cNvPr id="22" name="Bulle ronde 21"/>
          <p:cNvSpPr/>
          <p:nvPr/>
        </p:nvSpPr>
        <p:spPr>
          <a:xfrm>
            <a:off x="4113375" y="343010"/>
            <a:ext cx="3783750" cy="2904329"/>
          </a:xfrm>
          <a:prstGeom prst="wedgeEllipseCallout">
            <a:avLst>
              <a:gd name="adj1" fmla="val -39871"/>
              <a:gd name="adj2" fmla="val 59356"/>
            </a:avLst>
          </a:prstGeom>
          <a:blipFill>
            <a:blip r:embed="rId9"/>
            <a:stretch>
              <a:fillRect/>
            </a:stretch>
          </a:bli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p:cNvGrpSpPr/>
          <p:nvPr/>
        </p:nvGrpSpPr>
        <p:grpSpPr>
          <a:xfrm>
            <a:off x="5338363" y="460939"/>
            <a:ext cx="2398388" cy="2020825"/>
            <a:chOff x="5338363" y="460939"/>
            <a:chExt cx="2398388" cy="2020825"/>
          </a:xfrm>
        </p:grpSpPr>
        <p:sp>
          <p:nvSpPr>
            <p:cNvPr id="2" name="ZoneTexte 1"/>
            <p:cNvSpPr txBox="1"/>
            <p:nvPr/>
          </p:nvSpPr>
          <p:spPr>
            <a:xfrm>
              <a:off x="5338363" y="460939"/>
              <a:ext cx="1828800" cy="523220"/>
            </a:xfrm>
            <a:prstGeom prst="rect">
              <a:avLst/>
            </a:prstGeom>
            <a:noFill/>
          </p:spPr>
          <p:txBody>
            <a:bodyPr wrap="square" rtlCol="0">
              <a:spAutoFit/>
            </a:bodyPr>
            <a:lstStyle/>
            <a:p>
              <a:pPr algn="ctr"/>
              <a:r>
                <a:rPr lang="fr-FR" sz="1400" b="1" dirty="0" smtClean="0">
                  <a:solidFill>
                    <a:schemeClr val="bg1"/>
                  </a:solidFill>
                  <a:effectLst>
                    <a:outerShdw blurRad="38100" dist="38100" dir="2700000" algn="tl">
                      <a:srgbClr val="000000">
                        <a:alpha val="43137"/>
                      </a:srgbClr>
                    </a:outerShdw>
                  </a:effectLst>
                </a:rPr>
                <a:t>Station </a:t>
              </a:r>
              <a:r>
                <a:rPr lang="fr-FR" sz="1400" b="1" dirty="0" err="1" smtClean="0">
                  <a:solidFill>
                    <a:schemeClr val="bg1"/>
                  </a:solidFill>
                  <a:effectLst>
                    <a:outerShdw blurRad="38100" dist="38100" dir="2700000" algn="tl">
                      <a:srgbClr val="000000">
                        <a:alpha val="43137"/>
                      </a:srgbClr>
                    </a:outerShdw>
                  </a:effectLst>
                </a:rPr>
                <a:t>MicroMetos</a:t>
              </a:r>
              <a:r>
                <a:rPr lang="fr-FR" sz="1400" b="1" dirty="0" smtClean="0">
                  <a:solidFill>
                    <a:schemeClr val="bg1"/>
                  </a:solidFill>
                  <a:effectLst>
                    <a:outerShdw blurRad="38100" dist="38100" dir="2700000" algn="tl">
                      <a:srgbClr val="000000">
                        <a:alpha val="43137"/>
                      </a:srgbClr>
                    </a:outerShdw>
                  </a:effectLst>
                </a:rPr>
                <a:t> </a:t>
              </a:r>
              <a:br>
                <a:rPr lang="fr-FR" sz="1400" b="1" dirty="0" smtClean="0">
                  <a:solidFill>
                    <a:schemeClr val="bg1"/>
                  </a:solidFill>
                  <a:effectLst>
                    <a:outerShdw blurRad="38100" dist="38100" dir="2700000" algn="tl">
                      <a:srgbClr val="000000">
                        <a:alpha val="43137"/>
                      </a:srgbClr>
                    </a:outerShdw>
                  </a:effectLst>
                </a:rPr>
              </a:br>
              <a:r>
                <a:rPr lang="fr-FR" sz="1400" b="1" dirty="0" smtClean="0">
                  <a:solidFill>
                    <a:schemeClr val="bg1"/>
                  </a:solidFill>
                  <a:effectLst>
                    <a:outerShdw blurRad="38100" dist="38100" dir="2700000" algn="tl">
                      <a:srgbClr val="000000">
                        <a:alpha val="43137"/>
                      </a:srgbClr>
                    </a:outerShdw>
                  </a:effectLst>
                </a:rPr>
                <a:t>de </a:t>
              </a:r>
              <a:r>
                <a:rPr lang="fr-FR" sz="1400" b="1" dirty="0" err="1" smtClean="0">
                  <a:solidFill>
                    <a:schemeClr val="bg1"/>
                  </a:solidFill>
                  <a:effectLst>
                    <a:outerShdw blurRad="38100" dist="38100" dir="2700000" algn="tl">
                      <a:srgbClr val="000000">
                        <a:alpha val="43137"/>
                      </a:srgbClr>
                    </a:outerShdw>
                  </a:effectLst>
                </a:rPr>
                <a:t>Pessl</a:t>
              </a:r>
              <a:r>
                <a:rPr lang="fr-FR" sz="1400" b="1" dirty="0" smtClean="0">
                  <a:solidFill>
                    <a:schemeClr val="bg1"/>
                  </a:solidFill>
                  <a:effectLst>
                    <a:outerShdw blurRad="38100" dist="38100" dir="2700000" algn="tl">
                      <a:srgbClr val="000000">
                        <a:alpha val="43137"/>
                      </a:srgbClr>
                    </a:outerShdw>
                  </a:effectLst>
                </a:rPr>
                <a:t> Instrument</a:t>
              </a:r>
              <a:endParaRPr lang="fr-FR" sz="1400" b="1" dirty="0">
                <a:solidFill>
                  <a:schemeClr val="bg1"/>
                </a:solidFill>
                <a:effectLst>
                  <a:outerShdw blurRad="38100" dist="38100" dir="2700000" algn="tl">
                    <a:srgbClr val="000000">
                      <a:alpha val="43137"/>
                    </a:srgbClr>
                  </a:outerShdw>
                </a:effectLst>
              </a:endParaRPr>
            </a:p>
          </p:txBody>
        </p:sp>
        <p:sp>
          <p:nvSpPr>
            <p:cNvPr id="21" name="ZoneTexte 20"/>
            <p:cNvSpPr txBox="1"/>
            <p:nvPr/>
          </p:nvSpPr>
          <p:spPr>
            <a:xfrm>
              <a:off x="5907951" y="1958544"/>
              <a:ext cx="1828800" cy="523220"/>
            </a:xfrm>
            <a:prstGeom prst="rect">
              <a:avLst/>
            </a:prstGeom>
            <a:noFill/>
          </p:spPr>
          <p:txBody>
            <a:bodyPr wrap="square" rtlCol="0">
              <a:spAutoFit/>
            </a:bodyPr>
            <a:lstStyle/>
            <a:p>
              <a:pPr algn="ctr"/>
              <a:r>
                <a:rPr lang="fr-FR" sz="1400" b="1" dirty="0" smtClean="0">
                  <a:solidFill>
                    <a:schemeClr val="bg1"/>
                  </a:solidFill>
                  <a:effectLst>
                    <a:outerShdw blurRad="38100" dist="38100" dir="2700000" algn="tl">
                      <a:srgbClr val="000000">
                        <a:alpha val="43137"/>
                      </a:srgbClr>
                    </a:outerShdw>
                  </a:effectLst>
                </a:rPr>
                <a:t>Sondes </a:t>
              </a:r>
              <a:r>
                <a:rPr lang="fr-FR" sz="1400" b="1" dirty="0" err="1" smtClean="0">
                  <a:solidFill>
                    <a:schemeClr val="bg1"/>
                  </a:solidFill>
                  <a:effectLst>
                    <a:outerShdw blurRad="38100" dist="38100" dir="2700000" algn="tl">
                      <a:srgbClr val="000000">
                        <a:alpha val="43137"/>
                      </a:srgbClr>
                    </a:outerShdw>
                  </a:effectLst>
                </a:rPr>
                <a:t>WaterMark</a:t>
              </a:r>
              <a:r>
                <a:rPr lang="fr-FR" sz="1400" b="1" dirty="0">
                  <a:solidFill>
                    <a:schemeClr val="bg1"/>
                  </a:solidFill>
                  <a:effectLst>
                    <a:outerShdw blurRad="38100" dist="38100" dir="2700000" algn="tl">
                      <a:srgbClr val="000000">
                        <a:alpha val="43137"/>
                      </a:srgbClr>
                    </a:outerShdw>
                  </a:effectLst>
                </a:rPr>
                <a:t/>
              </a:r>
              <a:br>
                <a:rPr lang="fr-FR" sz="1400" b="1" dirty="0">
                  <a:solidFill>
                    <a:schemeClr val="bg1"/>
                  </a:solidFill>
                  <a:effectLst>
                    <a:outerShdw blurRad="38100" dist="38100" dir="2700000" algn="tl">
                      <a:srgbClr val="000000">
                        <a:alpha val="43137"/>
                      </a:srgbClr>
                    </a:outerShdw>
                  </a:effectLst>
                </a:rPr>
              </a:br>
              <a:r>
                <a:rPr lang="fr-FR" sz="1400" b="1" dirty="0" smtClean="0">
                  <a:solidFill>
                    <a:schemeClr val="bg1"/>
                  </a:solidFill>
                  <a:effectLst>
                    <a:outerShdw blurRad="38100" dist="38100" dir="2700000" algn="tl">
                      <a:srgbClr val="000000">
                        <a:alpha val="43137"/>
                      </a:srgbClr>
                    </a:outerShdw>
                  </a:effectLst>
                </a:rPr>
                <a:t>(monitor R2DX)</a:t>
              </a:r>
              <a:endParaRPr lang="fr-FR"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1563067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500" fill="hold"/>
                                        <p:tgtEl>
                                          <p:spTgt spid="22"/>
                                        </p:tgtEl>
                                        <p:attrNameLst>
                                          <p:attrName>ppt_x</p:attrName>
                                        </p:attrNameLst>
                                      </p:cBhvr>
                                      <p:tavLst>
                                        <p:tav tm="0">
                                          <p:val>
                                            <p:strVal val="#ppt_x-#ppt_w/2"/>
                                          </p:val>
                                        </p:tav>
                                        <p:tav tm="100000">
                                          <p:val>
                                            <p:strVal val="#ppt_x"/>
                                          </p:val>
                                        </p:tav>
                                      </p:tavLst>
                                    </p:anim>
                                    <p:anim calcmode="lin" valueType="num">
                                      <p:cBhvr>
                                        <p:cTn id="8" dur="1500" fill="hold"/>
                                        <p:tgtEl>
                                          <p:spTgt spid="22"/>
                                        </p:tgtEl>
                                        <p:attrNameLst>
                                          <p:attrName>ppt_y</p:attrName>
                                        </p:attrNameLst>
                                      </p:cBhvr>
                                      <p:tavLst>
                                        <p:tav tm="0">
                                          <p:val>
                                            <p:strVal val="#ppt_y"/>
                                          </p:val>
                                        </p:tav>
                                        <p:tav tm="100000">
                                          <p:val>
                                            <p:strVal val="#ppt_y"/>
                                          </p:val>
                                        </p:tav>
                                      </p:tavLst>
                                    </p:anim>
                                    <p:anim calcmode="lin" valueType="num">
                                      <p:cBhvr>
                                        <p:cTn id="9" dur="1500" fill="hold"/>
                                        <p:tgtEl>
                                          <p:spTgt spid="22"/>
                                        </p:tgtEl>
                                        <p:attrNameLst>
                                          <p:attrName>ppt_w</p:attrName>
                                        </p:attrNameLst>
                                      </p:cBhvr>
                                      <p:tavLst>
                                        <p:tav tm="0">
                                          <p:val>
                                            <p:fltVal val="0"/>
                                          </p:val>
                                        </p:tav>
                                        <p:tav tm="100000">
                                          <p:val>
                                            <p:strVal val="#ppt_w"/>
                                          </p:val>
                                        </p:tav>
                                      </p:tavLst>
                                    </p:anim>
                                    <p:anim calcmode="lin" valueType="num">
                                      <p:cBhvr>
                                        <p:cTn id="10" dur="1500" fill="hold"/>
                                        <p:tgtEl>
                                          <p:spTgt spid="22"/>
                                        </p:tgtEl>
                                        <p:attrNameLst>
                                          <p:attrName>ppt_h</p:attrName>
                                        </p:attrNameLst>
                                      </p:cBhvr>
                                      <p:tavLst>
                                        <p:tav tm="0">
                                          <p:val>
                                            <p:strVal val="#ppt_h"/>
                                          </p:val>
                                        </p:tav>
                                        <p:tav tm="100000">
                                          <p:val>
                                            <p:strVal val="#ppt_h"/>
                                          </p:val>
                                        </p:tav>
                                      </p:tavLst>
                                    </p:anim>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2"/>
          <a:srcRect l="13703" t="14015" r="66158" b="18382"/>
          <a:stretch/>
        </p:blipFill>
        <p:spPr>
          <a:xfrm>
            <a:off x="1996695" y="774180"/>
            <a:ext cx="4701006" cy="5079249"/>
          </a:xfrm>
          <a:prstGeom prst="rect">
            <a:avLst/>
          </a:prstGeom>
        </p:spPr>
      </p:pic>
      <p:grpSp>
        <p:nvGrpSpPr>
          <p:cNvPr id="8" name="Groupe 7"/>
          <p:cNvGrpSpPr/>
          <p:nvPr/>
        </p:nvGrpSpPr>
        <p:grpSpPr>
          <a:xfrm>
            <a:off x="0" y="-8626"/>
            <a:ext cx="9144000" cy="6918762"/>
            <a:chOff x="0" y="-8626"/>
            <a:chExt cx="9144000" cy="6918762"/>
          </a:xfrm>
        </p:grpSpPr>
        <p:pic>
          <p:nvPicPr>
            <p:cNvPr id="9" name="Image 8"/>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12" name="Imag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4" name="Imag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5" name="ZoneTexte 14"/>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6" name="Imag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20" name="Rectangle 19"/>
          <p:cNvSpPr/>
          <p:nvPr/>
        </p:nvSpPr>
        <p:spPr>
          <a:xfrm>
            <a:off x="0" y="0"/>
            <a:ext cx="524573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200" b="1" cap="none" spc="0" dirty="0" smtClean="0">
                <a:ln/>
                <a:solidFill>
                  <a:schemeClr val="accent4">
                    <a:lumMod val="50000"/>
                  </a:schemeClr>
                </a:solidFill>
                <a:effectLst/>
              </a:rPr>
              <a:t>Instrumentation des pa</a:t>
            </a:r>
            <a:r>
              <a:rPr lang="fr-FR" sz="3200" b="1" dirty="0" smtClean="0">
                <a:ln/>
                <a:solidFill>
                  <a:schemeClr val="accent4">
                    <a:lumMod val="50000"/>
                  </a:schemeClr>
                </a:solidFill>
              </a:rPr>
              <a:t>rcelles</a:t>
            </a:r>
            <a:endParaRPr lang="fr-FR" sz="3200" b="1" cap="none" spc="0" dirty="0">
              <a:ln/>
              <a:solidFill>
                <a:schemeClr val="accent4">
                  <a:lumMod val="50000"/>
                </a:schemeClr>
              </a:solidFill>
              <a:effectLst/>
            </a:endParaRPr>
          </a:p>
        </p:txBody>
      </p:sp>
      <p:grpSp>
        <p:nvGrpSpPr>
          <p:cNvPr id="22" name="Groupe 21"/>
          <p:cNvGrpSpPr/>
          <p:nvPr/>
        </p:nvGrpSpPr>
        <p:grpSpPr>
          <a:xfrm>
            <a:off x="3009207" y="1072342"/>
            <a:ext cx="2573883" cy="3432763"/>
            <a:chOff x="3009207" y="1072342"/>
            <a:chExt cx="2573883" cy="3432763"/>
          </a:xfrm>
        </p:grpSpPr>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584149" y="1506164"/>
              <a:ext cx="3427361" cy="2570521"/>
            </a:xfrm>
            <a:prstGeom prst="rect">
              <a:avLst/>
            </a:prstGeom>
          </p:spPr>
        </p:pic>
        <p:sp>
          <p:nvSpPr>
            <p:cNvPr id="21" name="ZoneTexte 20"/>
            <p:cNvSpPr txBox="1"/>
            <p:nvPr/>
          </p:nvSpPr>
          <p:spPr>
            <a:xfrm>
              <a:off x="3009207" y="1072342"/>
              <a:ext cx="2567528" cy="261610"/>
            </a:xfrm>
            <a:prstGeom prst="rect">
              <a:avLst/>
            </a:prstGeom>
            <a:noFill/>
          </p:spPr>
          <p:txBody>
            <a:bodyPr wrap="square" rtlCol="0">
              <a:spAutoFit/>
            </a:bodyPr>
            <a:lstStyle/>
            <a:p>
              <a:r>
                <a:rPr lang="fr-FR" sz="1100" dirty="0" err="1" smtClean="0">
                  <a:effectLst>
                    <a:outerShdw blurRad="38100" dist="38100" dir="2700000" algn="tl">
                      <a:srgbClr val="000000">
                        <a:alpha val="43137"/>
                      </a:srgbClr>
                    </a:outerShdw>
                  </a:effectLst>
                </a:rPr>
                <a:t>Banogne</a:t>
              </a:r>
              <a:r>
                <a:rPr lang="fr-FR" sz="1100" dirty="0" smtClean="0">
                  <a:effectLst>
                    <a:outerShdw blurRad="38100" dist="38100" dir="2700000" algn="tl">
                      <a:srgbClr val="000000">
                        <a:alpha val="43137"/>
                      </a:srgbClr>
                    </a:outerShdw>
                  </a:effectLst>
                </a:rPr>
                <a:t>-Recouvrance (08) – 31 mai 2022</a:t>
              </a:r>
              <a:endParaRPr lang="fr-FR" sz="1100" dirty="0">
                <a:effectLst>
                  <a:outerShdw blurRad="38100" dist="38100" dir="2700000" algn="tl">
                    <a:srgbClr val="000000">
                      <a:alpha val="43137"/>
                    </a:srgbClr>
                  </a:outerShdw>
                </a:effectLst>
              </a:endParaRPr>
            </a:p>
          </p:txBody>
        </p:sp>
      </p:grpSp>
      <p:grpSp>
        <p:nvGrpSpPr>
          <p:cNvPr id="24" name="Groupe 23"/>
          <p:cNvGrpSpPr/>
          <p:nvPr/>
        </p:nvGrpSpPr>
        <p:grpSpPr>
          <a:xfrm>
            <a:off x="2991317" y="1077744"/>
            <a:ext cx="2585417" cy="3430070"/>
            <a:chOff x="2991317" y="1077744"/>
            <a:chExt cx="2585417" cy="3430070"/>
          </a:xfrm>
        </p:grpSpPr>
        <p:pic>
          <p:nvPicPr>
            <p:cNvPr id="5" name="Imag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575423" y="1506502"/>
              <a:ext cx="3430070" cy="2572553"/>
            </a:xfrm>
            <a:prstGeom prst="rect">
              <a:avLst/>
            </a:prstGeom>
          </p:spPr>
        </p:pic>
        <p:sp>
          <p:nvSpPr>
            <p:cNvPr id="23" name="ZoneTexte 22"/>
            <p:cNvSpPr txBox="1"/>
            <p:nvPr/>
          </p:nvSpPr>
          <p:spPr>
            <a:xfrm>
              <a:off x="2991317" y="1085520"/>
              <a:ext cx="2567528" cy="261610"/>
            </a:xfrm>
            <a:prstGeom prst="rect">
              <a:avLst/>
            </a:prstGeom>
            <a:noFill/>
          </p:spPr>
          <p:txBody>
            <a:bodyPr wrap="square" rtlCol="0">
              <a:spAutoFit/>
            </a:bodyPr>
            <a:lstStyle/>
            <a:p>
              <a:r>
                <a:rPr lang="fr-FR" sz="1100" dirty="0" err="1" smtClean="0">
                  <a:effectLst>
                    <a:outerShdw blurRad="38100" dist="38100" dir="2700000" algn="tl">
                      <a:srgbClr val="000000">
                        <a:alpha val="43137"/>
                      </a:srgbClr>
                    </a:outerShdw>
                  </a:effectLst>
                </a:rPr>
                <a:t>Montenoy</a:t>
              </a:r>
              <a:r>
                <a:rPr lang="fr-FR" sz="1100" dirty="0" smtClean="0">
                  <a:effectLst>
                    <a:outerShdw blurRad="38100" dist="38100" dir="2700000" algn="tl">
                      <a:srgbClr val="000000">
                        <a:alpha val="43137"/>
                      </a:srgbClr>
                    </a:outerShdw>
                  </a:effectLst>
                </a:rPr>
                <a:t> (54) – 9 juin 2022</a:t>
              </a:r>
              <a:endParaRPr lang="fr-FR" sz="1100" dirty="0">
                <a:effectLst>
                  <a:outerShdw blurRad="38100" dist="38100" dir="2700000" algn="tl">
                    <a:srgbClr val="000000">
                      <a:alpha val="43137"/>
                    </a:srgbClr>
                  </a:outerShdw>
                </a:effectLst>
              </a:endParaRPr>
            </a:p>
          </p:txBody>
        </p:sp>
      </p:grpSp>
      <p:grpSp>
        <p:nvGrpSpPr>
          <p:cNvPr id="26" name="Groupe 25"/>
          <p:cNvGrpSpPr/>
          <p:nvPr/>
        </p:nvGrpSpPr>
        <p:grpSpPr>
          <a:xfrm>
            <a:off x="3006694" y="1089506"/>
            <a:ext cx="2568777" cy="3406219"/>
            <a:chOff x="3006694" y="1089506"/>
            <a:chExt cx="2568777" cy="3406219"/>
          </a:xfrm>
        </p:grpSpPr>
        <p:pic>
          <p:nvPicPr>
            <p:cNvPr id="3" name="Imag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595029" y="1515284"/>
              <a:ext cx="3406219" cy="2554664"/>
            </a:xfrm>
            <a:prstGeom prst="rect">
              <a:avLst/>
            </a:prstGeom>
          </p:spPr>
        </p:pic>
        <p:sp>
          <p:nvSpPr>
            <p:cNvPr id="25" name="ZoneTexte 24"/>
            <p:cNvSpPr txBox="1"/>
            <p:nvPr/>
          </p:nvSpPr>
          <p:spPr>
            <a:xfrm>
              <a:off x="3006694" y="1093099"/>
              <a:ext cx="2567528" cy="261610"/>
            </a:xfrm>
            <a:prstGeom prst="rect">
              <a:avLst/>
            </a:prstGeom>
            <a:noFill/>
          </p:spPr>
          <p:txBody>
            <a:bodyPr wrap="square" rtlCol="0">
              <a:spAutoFit/>
            </a:bodyPr>
            <a:lstStyle/>
            <a:p>
              <a:r>
                <a:rPr lang="fr-FR" sz="1100" dirty="0" smtClean="0">
                  <a:effectLst>
                    <a:outerShdw blurRad="38100" dist="38100" dir="2700000" algn="tl">
                      <a:srgbClr val="000000">
                        <a:alpha val="43137"/>
                      </a:srgbClr>
                    </a:outerShdw>
                  </a:effectLst>
                </a:rPr>
                <a:t>Orbigny-au-Mont (52) – 7 juillet 2022</a:t>
              </a:r>
              <a:endParaRPr lang="fr-FR" sz="1100" dirty="0">
                <a:effectLst>
                  <a:outerShdw blurRad="38100" dist="38100" dir="2700000" algn="tl">
                    <a:srgbClr val="000000">
                      <a:alpha val="43137"/>
                    </a:srgbClr>
                  </a:outerShdw>
                </a:effectLst>
              </a:endParaRPr>
            </a:p>
          </p:txBody>
        </p:sp>
      </p:grpSp>
      <p:grpSp>
        <p:nvGrpSpPr>
          <p:cNvPr id="28" name="Groupe 27"/>
          <p:cNvGrpSpPr/>
          <p:nvPr/>
        </p:nvGrpSpPr>
        <p:grpSpPr>
          <a:xfrm>
            <a:off x="3006503" y="1072341"/>
            <a:ext cx="2568633" cy="3423385"/>
            <a:chOff x="3006503" y="1072341"/>
            <a:chExt cx="2568633" cy="3423385"/>
          </a:xfrm>
        </p:grpSpPr>
        <p:pic>
          <p:nvPicPr>
            <p:cNvPr id="2" name="Image 1"/>
            <p:cNvPicPr>
              <a:picLocks noChangeAspect="1"/>
            </p:cNvPicPr>
            <p:nvPr/>
          </p:nvPicPr>
          <p:blipFill rotWithShape="1">
            <a:blip r:embed="rId12" cstate="print">
              <a:extLst>
                <a:ext uri="{28A0092B-C50C-407E-A947-70E740481C1C}">
                  <a14:useLocalDpi xmlns:a14="http://schemas.microsoft.com/office/drawing/2010/main" val="0"/>
                </a:ext>
              </a:extLst>
            </a:blip>
            <a:srcRect l="22467" r="21119"/>
            <a:stretch/>
          </p:blipFill>
          <p:spPr>
            <a:xfrm>
              <a:off x="3006503" y="1080854"/>
              <a:ext cx="2568633" cy="3414872"/>
            </a:xfrm>
            <a:prstGeom prst="rect">
              <a:avLst/>
            </a:prstGeom>
          </p:spPr>
        </p:pic>
        <p:sp>
          <p:nvSpPr>
            <p:cNvPr id="27" name="ZoneTexte 26"/>
            <p:cNvSpPr txBox="1"/>
            <p:nvPr/>
          </p:nvSpPr>
          <p:spPr>
            <a:xfrm>
              <a:off x="3006694" y="1072341"/>
              <a:ext cx="2567528" cy="261610"/>
            </a:xfrm>
            <a:prstGeom prst="rect">
              <a:avLst/>
            </a:prstGeom>
            <a:noFill/>
          </p:spPr>
          <p:txBody>
            <a:bodyPr wrap="square" rtlCol="0">
              <a:spAutoFit/>
            </a:bodyPr>
            <a:lstStyle/>
            <a:p>
              <a:r>
                <a:rPr lang="fr-FR" sz="1100" dirty="0" smtClean="0">
                  <a:effectLst>
                    <a:outerShdw blurRad="38100" dist="38100" dir="2700000" algn="tl">
                      <a:srgbClr val="000000">
                        <a:alpha val="43137"/>
                      </a:srgbClr>
                    </a:outerShdw>
                  </a:effectLst>
                </a:rPr>
                <a:t>Pixerécourt (54) – 20 octobre 2022</a:t>
              </a:r>
              <a:endParaRPr lang="fr-FR" sz="1100" dirty="0">
                <a:effectLst>
                  <a:outerShdw blurRad="38100" dist="38100" dir="2700000" algn="tl">
                    <a:srgbClr val="000000">
                      <a:alpha val="43137"/>
                    </a:srgbClr>
                  </a:outerShdw>
                </a:effectLst>
              </a:endParaRPr>
            </a:p>
          </p:txBody>
        </p:sp>
      </p:grpSp>
      <p:grpSp>
        <p:nvGrpSpPr>
          <p:cNvPr id="30" name="Groupe 29"/>
          <p:cNvGrpSpPr/>
          <p:nvPr/>
        </p:nvGrpSpPr>
        <p:grpSpPr>
          <a:xfrm>
            <a:off x="2999006" y="1094726"/>
            <a:ext cx="2584084" cy="3400266"/>
            <a:chOff x="2999006" y="1094726"/>
            <a:chExt cx="2584084" cy="3400266"/>
          </a:xfrm>
        </p:grpSpPr>
        <p:pic>
          <p:nvPicPr>
            <p:cNvPr id="6" name="Image 5"/>
            <p:cNvPicPr>
              <a:picLocks noChangeAspect="1"/>
            </p:cNvPicPr>
            <p:nvPr/>
          </p:nvPicPr>
          <p:blipFill rotWithShape="1">
            <a:blip r:embed="rId13" cstate="print">
              <a:extLst>
                <a:ext uri="{28A0092B-C50C-407E-A947-70E740481C1C}">
                  <a14:useLocalDpi xmlns:a14="http://schemas.microsoft.com/office/drawing/2010/main" val="0"/>
                </a:ext>
              </a:extLst>
            </a:blip>
            <a:srcRect l="43044"/>
            <a:stretch/>
          </p:blipFill>
          <p:spPr>
            <a:xfrm>
              <a:off x="3000895" y="1094726"/>
              <a:ext cx="2582195" cy="3400266"/>
            </a:xfrm>
            <a:prstGeom prst="rect">
              <a:avLst/>
            </a:prstGeom>
          </p:spPr>
        </p:pic>
        <p:sp>
          <p:nvSpPr>
            <p:cNvPr id="29" name="ZoneTexte 28"/>
            <p:cNvSpPr txBox="1"/>
            <p:nvPr/>
          </p:nvSpPr>
          <p:spPr>
            <a:xfrm>
              <a:off x="2999006" y="1099018"/>
              <a:ext cx="2567528" cy="261610"/>
            </a:xfrm>
            <a:prstGeom prst="rect">
              <a:avLst/>
            </a:prstGeom>
            <a:noFill/>
          </p:spPr>
          <p:txBody>
            <a:bodyPr wrap="square" rtlCol="0">
              <a:spAutoFit/>
            </a:bodyPr>
            <a:lstStyle/>
            <a:p>
              <a:r>
                <a:rPr lang="fr-FR" sz="1100" dirty="0" err="1" smtClean="0">
                  <a:solidFill>
                    <a:schemeClr val="bg1"/>
                  </a:solidFill>
                  <a:effectLst>
                    <a:outerShdw blurRad="38100" dist="38100" dir="2700000" algn="tl">
                      <a:srgbClr val="000000">
                        <a:alpha val="43137"/>
                      </a:srgbClr>
                    </a:outerShdw>
                  </a:effectLst>
                </a:rPr>
                <a:t>Quincey</a:t>
              </a:r>
              <a:r>
                <a:rPr lang="fr-FR" sz="1100" dirty="0" smtClean="0">
                  <a:solidFill>
                    <a:schemeClr val="bg1"/>
                  </a:solidFill>
                  <a:effectLst>
                    <a:outerShdw blurRad="38100" dist="38100" dir="2700000" algn="tl">
                      <a:srgbClr val="000000">
                        <a:alpha val="43137"/>
                      </a:srgbClr>
                    </a:outerShdw>
                  </a:effectLst>
                </a:rPr>
                <a:t>-Ferreux (10) – 17 janvier 2023</a:t>
              </a:r>
              <a:endParaRPr lang="fr-FR" sz="1100" dirty="0">
                <a:solidFill>
                  <a:schemeClr val="bg1"/>
                </a:solidFill>
                <a:effectLst>
                  <a:outerShdw blurRad="38100" dist="38100" dir="2700000" algn="tl">
                    <a:srgbClr val="000000">
                      <a:alpha val="43137"/>
                    </a:srgbClr>
                  </a:outerShdw>
                </a:effectLst>
              </a:endParaRPr>
            </a:p>
          </p:txBody>
        </p:sp>
      </p:grpSp>
      <p:grpSp>
        <p:nvGrpSpPr>
          <p:cNvPr id="32" name="Groupe 31"/>
          <p:cNvGrpSpPr/>
          <p:nvPr/>
        </p:nvGrpSpPr>
        <p:grpSpPr>
          <a:xfrm>
            <a:off x="2982692" y="1072340"/>
            <a:ext cx="2597954" cy="3447952"/>
            <a:chOff x="2982692" y="1072340"/>
            <a:chExt cx="2597954" cy="3447952"/>
          </a:xfrm>
        </p:grpSpPr>
        <p:pic>
          <p:nvPicPr>
            <p:cNvPr id="7" name="Imag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95556" y="1072340"/>
              <a:ext cx="2585090" cy="3447952"/>
            </a:xfrm>
            <a:prstGeom prst="rect">
              <a:avLst/>
            </a:prstGeom>
          </p:spPr>
        </p:pic>
        <p:sp>
          <p:nvSpPr>
            <p:cNvPr id="31" name="ZoneTexte 30"/>
            <p:cNvSpPr txBox="1"/>
            <p:nvPr/>
          </p:nvSpPr>
          <p:spPr>
            <a:xfrm>
              <a:off x="2982692" y="1075451"/>
              <a:ext cx="2567528" cy="261610"/>
            </a:xfrm>
            <a:prstGeom prst="rect">
              <a:avLst/>
            </a:prstGeom>
            <a:noFill/>
          </p:spPr>
          <p:txBody>
            <a:bodyPr wrap="square" rtlCol="0">
              <a:spAutoFit/>
            </a:bodyPr>
            <a:lstStyle/>
            <a:p>
              <a:r>
                <a:rPr lang="fr-FR" sz="1100" dirty="0" err="1" smtClean="0">
                  <a:effectLst>
                    <a:outerShdw blurRad="38100" dist="38100" dir="2700000" algn="tl">
                      <a:srgbClr val="000000">
                        <a:alpha val="43137"/>
                      </a:srgbClr>
                    </a:outerShdw>
                  </a:effectLst>
                </a:rPr>
                <a:t>Monthureux</a:t>
              </a:r>
              <a:r>
                <a:rPr lang="fr-FR" sz="1100" dirty="0" smtClean="0">
                  <a:effectLst>
                    <a:outerShdw blurRad="38100" dist="38100" dir="2700000" algn="tl">
                      <a:srgbClr val="000000">
                        <a:alpha val="43137"/>
                      </a:srgbClr>
                    </a:outerShdw>
                  </a:effectLst>
                </a:rPr>
                <a:t>-le-Sec (88) – 2 octobre 2023</a:t>
              </a:r>
              <a:endParaRPr lang="fr-FR" sz="11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7873274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100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nodeType="afterEffect">
                                  <p:stCondLst>
                                    <p:cond delay="10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childTnLst>
                                </p:cTn>
                              </p:par>
                            </p:childTnLst>
                          </p:cTn>
                        </p:par>
                        <p:par>
                          <p:cTn id="19" fill="hold">
                            <p:stCondLst>
                              <p:cond delay="5000"/>
                            </p:stCondLst>
                            <p:childTnLst>
                              <p:par>
                                <p:cTn id="20" presetID="23" presetClass="entr" presetSubtype="16" fill="hold" nodeType="afterEffect">
                                  <p:stCondLst>
                                    <p:cond delay="100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childTnLst>
                                </p:cTn>
                              </p:par>
                            </p:childTnLst>
                          </p:cTn>
                        </p:par>
                        <p:par>
                          <p:cTn id="24" fill="hold">
                            <p:stCondLst>
                              <p:cond delay="7000"/>
                            </p:stCondLst>
                            <p:childTnLst>
                              <p:par>
                                <p:cTn id="25" presetID="23" presetClass="entr" presetSubtype="16" fill="hold" nodeType="afterEffect">
                                  <p:stCondLst>
                                    <p:cond delay="10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9000"/>
                            </p:stCondLst>
                            <p:childTnLst>
                              <p:par>
                                <p:cTn id="30" presetID="23" presetClass="entr" presetSubtype="16" fill="hold" nodeType="afterEffect">
                                  <p:stCondLst>
                                    <p:cond delay="10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1000" fill="hold"/>
                                        <p:tgtEl>
                                          <p:spTgt spid="32"/>
                                        </p:tgtEl>
                                        <p:attrNameLst>
                                          <p:attrName>ppt_w</p:attrName>
                                        </p:attrNameLst>
                                      </p:cBhvr>
                                      <p:tavLst>
                                        <p:tav tm="0">
                                          <p:val>
                                            <p:fltVal val="0"/>
                                          </p:val>
                                        </p:tav>
                                        <p:tav tm="100000">
                                          <p:val>
                                            <p:strVal val="#ppt_w"/>
                                          </p:val>
                                        </p:tav>
                                      </p:tavLst>
                                    </p:anim>
                                    <p:anim calcmode="lin" valueType="num">
                                      <p:cBhvr>
                                        <p:cTn id="33" dur="10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phique 14"/>
          <p:cNvGraphicFramePr>
            <a:graphicFrameLocks/>
          </p:cNvGraphicFramePr>
          <p:nvPr>
            <p:extLst>
              <p:ext uri="{D42A27DB-BD31-4B8C-83A1-F6EECF244321}">
                <p14:modId xmlns:p14="http://schemas.microsoft.com/office/powerpoint/2010/main" val="1177975113"/>
              </p:ext>
            </p:extLst>
          </p:nvPr>
        </p:nvGraphicFramePr>
        <p:xfrm>
          <a:off x="35063" y="1513073"/>
          <a:ext cx="6591993" cy="2992581"/>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e 3"/>
          <p:cNvGrpSpPr/>
          <p:nvPr/>
        </p:nvGrpSpPr>
        <p:grpSpPr>
          <a:xfrm>
            <a:off x="0" y="0"/>
            <a:ext cx="9144000" cy="6918762"/>
            <a:chOff x="0" y="-8626"/>
            <a:chExt cx="9144000" cy="6918762"/>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1" name="ZoneTexte 10"/>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0" y="1077080"/>
            <a:ext cx="6627055" cy="523220"/>
          </a:xfrm>
          <a:prstGeom prst="rect">
            <a:avLst/>
          </a:prstGeom>
          <a:noFill/>
        </p:spPr>
        <p:txBody>
          <a:bodyPr wrap="square" rtlCol="0">
            <a:spAutoFit/>
          </a:bodyPr>
          <a:lstStyle/>
          <a:p>
            <a:r>
              <a:rPr lang="fr-FR" sz="1400" dirty="0" smtClean="0">
                <a:solidFill>
                  <a:schemeClr val="accent1"/>
                </a:solidFill>
              </a:rPr>
              <a:t>Différence de température entre le pied de l’arbre et le champ (°C)</a:t>
            </a:r>
          </a:p>
          <a:p>
            <a:pPr algn="r"/>
            <a:r>
              <a:rPr lang="fr-FR" sz="1400" dirty="0" smtClean="0">
                <a:solidFill>
                  <a:schemeClr val="accent2"/>
                </a:solidFill>
              </a:rPr>
              <a:t>Température de l’air (°C)</a:t>
            </a:r>
            <a:endParaRPr lang="fr-FR" sz="1400" dirty="0">
              <a:solidFill>
                <a:schemeClr val="accent2"/>
              </a:solidFill>
            </a:endParaRPr>
          </a:p>
        </p:txBody>
      </p:sp>
      <p:grpSp>
        <p:nvGrpSpPr>
          <p:cNvPr id="23" name="Groupe 22"/>
          <p:cNvGrpSpPr/>
          <p:nvPr/>
        </p:nvGrpSpPr>
        <p:grpSpPr>
          <a:xfrm>
            <a:off x="158617" y="4505654"/>
            <a:ext cx="2532300" cy="1044428"/>
            <a:chOff x="124519" y="4505654"/>
            <a:chExt cx="3114821" cy="1044428"/>
          </a:xfrm>
        </p:grpSpPr>
        <p:sp>
          <p:nvSpPr>
            <p:cNvPr id="16" name="ZoneTexte 15"/>
            <p:cNvSpPr txBox="1"/>
            <p:nvPr/>
          </p:nvSpPr>
          <p:spPr>
            <a:xfrm>
              <a:off x="124519" y="4719085"/>
              <a:ext cx="3114821" cy="830997"/>
            </a:xfrm>
            <a:prstGeom prst="rect">
              <a:avLst/>
            </a:prstGeom>
            <a:noFill/>
          </p:spPr>
          <p:txBody>
            <a:bodyPr wrap="square" rtlCol="0">
              <a:spAutoFit/>
            </a:bodyPr>
            <a:lstStyle/>
            <a:p>
              <a:pPr algn="ctr"/>
              <a:r>
                <a:rPr lang="fr-FR" sz="1600" dirty="0" smtClean="0">
                  <a:solidFill>
                    <a:schemeClr val="accent4">
                      <a:lumMod val="50000"/>
                    </a:schemeClr>
                  </a:solidFill>
                </a:rPr>
                <a:t>Jusqu’en mai, les abords de l’arbre sont plus chauds que le plein champ (~0,1°C)</a:t>
              </a:r>
              <a:endParaRPr lang="fr-FR" sz="1600" dirty="0">
                <a:solidFill>
                  <a:schemeClr val="accent4">
                    <a:lumMod val="50000"/>
                  </a:schemeClr>
                </a:solidFill>
              </a:endParaRPr>
            </a:p>
          </p:txBody>
        </p:sp>
        <p:sp>
          <p:nvSpPr>
            <p:cNvPr id="17" name="Accolade ouvrante 16"/>
            <p:cNvSpPr/>
            <p:nvPr/>
          </p:nvSpPr>
          <p:spPr>
            <a:xfrm rot="16200000">
              <a:off x="1637744" y="3174755"/>
              <a:ext cx="240070" cy="2901868"/>
            </a:xfrm>
            <a:prstGeom prst="leftBrac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24" name="Groupe 23"/>
          <p:cNvGrpSpPr/>
          <p:nvPr/>
        </p:nvGrpSpPr>
        <p:grpSpPr>
          <a:xfrm>
            <a:off x="2689964" y="4505654"/>
            <a:ext cx="2032264" cy="1554849"/>
            <a:chOff x="2521729" y="4521252"/>
            <a:chExt cx="4489742" cy="1554849"/>
          </a:xfrm>
        </p:grpSpPr>
        <p:sp>
          <p:nvSpPr>
            <p:cNvPr id="18" name="ZoneTexte 17"/>
            <p:cNvSpPr txBox="1"/>
            <p:nvPr/>
          </p:nvSpPr>
          <p:spPr>
            <a:xfrm>
              <a:off x="2521729" y="4752662"/>
              <a:ext cx="4489742" cy="1323439"/>
            </a:xfrm>
            <a:prstGeom prst="rect">
              <a:avLst/>
            </a:prstGeom>
            <a:noFill/>
          </p:spPr>
          <p:txBody>
            <a:bodyPr wrap="square" rtlCol="0">
              <a:spAutoFit/>
            </a:bodyPr>
            <a:lstStyle/>
            <a:p>
              <a:pPr algn="ctr"/>
              <a:r>
                <a:rPr lang="fr-FR" sz="1600" dirty="0" smtClean="0">
                  <a:solidFill>
                    <a:schemeClr val="accent4">
                      <a:lumMod val="50000"/>
                    </a:schemeClr>
                  </a:solidFill>
                </a:rPr>
                <a:t>Lors de la phase la plus active de croissance de l’arbre, l’effet est plus marqué mais erratique</a:t>
              </a:r>
              <a:endParaRPr lang="fr-FR" sz="1600" dirty="0">
                <a:solidFill>
                  <a:schemeClr val="accent4">
                    <a:lumMod val="50000"/>
                  </a:schemeClr>
                </a:solidFill>
              </a:endParaRPr>
            </a:p>
          </p:txBody>
        </p:sp>
        <p:sp>
          <p:nvSpPr>
            <p:cNvPr id="19" name="Accolade ouvrante 18"/>
            <p:cNvSpPr/>
            <p:nvPr/>
          </p:nvSpPr>
          <p:spPr>
            <a:xfrm rot="16200000">
              <a:off x="4647617" y="3103035"/>
              <a:ext cx="240070" cy="3076503"/>
            </a:xfrm>
            <a:prstGeom prst="leftBrac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20" name="Rectangle 19"/>
          <p:cNvSpPr/>
          <p:nvPr/>
        </p:nvSpPr>
        <p:spPr>
          <a:xfrm>
            <a:off x="26367" y="0"/>
            <a:ext cx="6364691"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Tampon des températures extrêmes</a:t>
            </a:r>
            <a:endParaRPr lang="fr-FR" sz="3000" b="1" cap="none" spc="0" dirty="0">
              <a:ln/>
              <a:solidFill>
                <a:schemeClr val="accent4">
                  <a:lumMod val="50000"/>
                </a:schemeClr>
              </a:solidFill>
              <a:effectLst/>
            </a:endParaRPr>
          </a:p>
        </p:txBody>
      </p:sp>
      <p:sp>
        <p:nvSpPr>
          <p:cNvPr id="21" name="ZoneTexte 20"/>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22" name="Bouton d'action : Informations 21">
            <a:hlinkClick r:id="rId9" action="ppaction://hlinksldjump" highlightClick="1"/>
          </p:cNvPr>
          <p:cNvSpPr/>
          <p:nvPr/>
        </p:nvSpPr>
        <p:spPr>
          <a:xfrm>
            <a:off x="4498410" y="569335"/>
            <a:ext cx="448888" cy="435993"/>
          </a:xfrm>
          <a:prstGeom prst="actionButtonInform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grpSp>
        <p:nvGrpSpPr>
          <p:cNvPr id="25" name="Groupe 24"/>
          <p:cNvGrpSpPr/>
          <p:nvPr/>
        </p:nvGrpSpPr>
        <p:grpSpPr>
          <a:xfrm>
            <a:off x="4541441" y="4505653"/>
            <a:ext cx="2288939" cy="1062408"/>
            <a:chOff x="2122329" y="4521251"/>
            <a:chExt cx="5056796" cy="1062408"/>
          </a:xfrm>
        </p:grpSpPr>
        <p:sp>
          <p:nvSpPr>
            <p:cNvPr id="26" name="ZoneTexte 25"/>
            <p:cNvSpPr txBox="1"/>
            <p:nvPr/>
          </p:nvSpPr>
          <p:spPr>
            <a:xfrm>
              <a:off x="2122329" y="4752662"/>
              <a:ext cx="5056796" cy="830997"/>
            </a:xfrm>
            <a:prstGeom prst="rect">
              <a:avLst/>
            </a:prstGeom>
            <a:noFill/>
          </p:spPr>
          <p:txBody>
            <a:bodyPr wrap="square" rtlCol="0">
              <a:spAutoFit/>
            </a:bodyPr>
            <a:lstStyle/>
            <a:p>
              <a:pPr algn="ctr"/>
              <a:r>
                <a:rPr lang="fr-FR" sz="1600" dirty="0" smtClean="0">
                  <a:solidFill>
                    <a:schemeClr val="accent4">
                      <a:lumMod val="50000"/>
                    </a:schemeClr>
                  </a:solidFill>
                </a:rPr>
                <a:t>L’effet s’estompe quand la croissance de l’arbre ralentie</a:t>
              </a:r>
              <a:endParaRPr lang="fr-FR" sz="1600" dirty="0">
                <a:solidFill>
                  <a:schemeClr val="accent4">
                    <a:lumMod val="50000"/>
                  </a:schemeClr>
                </a:solidFill>
              </a:endParaRPr>
            </a:p>
          </p:txBody>
        </p:sp>
        <p:sp>
          <p:nvSpPr>
            <p:cNvPr id="27" name="Accolade ouvrante 26"/>
            <p:cNvSpPr/>
            <p:nvPr/>
          </p:nvSpPr>
          <p:spPr>
            <a:xfrm rot="16200000">
              <a:off x="4191769" y="2647187"/>
              <a:ext cx="240071" cy="3988200"/>
            </a:xfrm>
            <a:prstGeom prst="leftBrac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Tree>
    <p:extLst>
      <p:ext uri="{BB962C8B-B14F-4D97-AF65-F5344CB8AC3E}">
        <p14:creationId xmlns:p14="http://schemas.microsoft.com/office/powerpoint/2010/main" val="33532923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left)">
                                      <p:cBhvr>
                                        <p:cTn id="7" dur="2000"/>
                                        <p:tgtEl>
                                          <p:spTgt spid="1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12" dur="2000"/>
                                        <p:tgtEl>
                                          <p:spTgt spid="1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7" dur="2000"/>
                                        <p:tgtEl>
                                          <p:spTgt spid="1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aphique 19"/>
          <p:cNvGraphicFramePr>
            <a:graphicFrameLocks/>
          </p:cNvGraphicFramePr>
          <p:nvPr>
            <p:extLst>
              <p:ext uri="{D42A27DB-BD31-4B8C-83A1-F6EECF244321}">
                <p14:modId xmlns:p14="http://schemas.microsoft.com/office/powerpoint/2010/main" val="3845657629"/>
              </p:ext>
            </p:extLst>
          </p:nvPr>
        </p:nvGraphicFramePr>
        <p:xfrm>
          <a:off x="35062" y="1601857"/>
          <a:ext cx="6531992" cy="2704167"/>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e 3"/>
          <p:cNvGrpSpPr/>
          <p:nvPr/>
        </p:nvGrpSpPr>
        <p:grpSpPr>
          <a:xfrm>
            <a:off x="0" y="0"/>
            <a:ext cx="9144000" cy="6918762"/>
            <a:chOff x="0" y="-8626"/>
            <a:chExt cx="9144000" cy="6918762"/>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8" name="Imag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10" name="Image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11" name="ZoneTexte 10"/>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4" name="ZoneTexte 13"/>
          <p:cNvSpPr txBox="1"/>
          <p:nvPr/>
        </p:nvSpPr>
        <p:spPr>
          <a:xfrm>
            <a:off x="0" y="1077081"/>
            <a:ext cx="6627055" cy="523220"/>
          </a:xfrm>
          <a:prstGeom prst="rect">
            <a:avLst/>
          </a:prstGeom>
          <a:noFill/>
        </p:spPr>
        <p:txBody>
          <a:bodyPr wrap="square" rtlCol="0">
            <a:spAutoFit/>
          </a:bodyPr>
          <a:lstStyle/>
          <a:p>
            <a:r>
              <a:rPr lang="fr-FR" sz="1400" dirty="0" smtClean="0">
                <a:solidFill>
                  <a:schemeClr val="accent1"/>
                </a:solidFill>
              </a:rPr>
              <a:t>Différence d’humidité de l’air entre le pied de l’arbre et le champ (%)</a:t>
            </a:r>
          </a:p>
          <a:p>
            <a:pPr algn="r"/>
            <a:r>
              <a:rPr lang="fr-FR" sz="1400" dirty="0" smtClean="0">
                <a:solidFill>
                  <a:schemeClr val="accent2"/>
                </a:solidFill>
              </a:rPr>
              <a:t>Température de l’air (°C)</a:t>
            </a:r>
            <a:endParaRPr lang="fr-FR" sz="1400" dirty="0">
              <a:solidFill>
                <a:schemeClr val="accent2"/>
              </a:solidFill>
            </a:endParaRPr>
          </a:p>
        </p:txBody>
      </p:sp>
      <p:sp>
        <p:nvSpPr>
          <p:cNvPr id="16" name="ZoneTexte 15"/>
          <p:cNvSpPr txBox="1"/>
          <p:nvPr/>
        </p:nvSpPr>
        <p:spPr>
          <a:xfrm>
            <a:off x="632603" y="4511135"/>
            <a:ext cx="6516341" cy="338554"/>
          </a:xfrm>
          <a:prstGeom prst="rect">
            <a:avLst/>
          </a:prstGeom>
          <a:noFill/>
        </p:spPr>
        <p:txBody>
          <a:bodyPr wrap="square" rtlCol="0">
            <a:spAutoFit/>
          </a:bodyPr>
          <a:lstStyle/>
          <a:p>
            <a:pPr algn="ctr"/>
            <a:r>
              <a:rPr lang="fr-FR" sz="1600" dirty="0" smtClean="0">
                <a:solidFill>
                  <a:schemeClr val="accent4">
                    <a:lumMod val="50000"/>
                  </a:schemeClr>
                </a:solidFill>
              </a:rPr>
              <a:t>Toute l’année, l’air est plus humide près de l’arbre qu’en plein champ (~4%)</a:t>
            </a:r>
            <a:endParaRPr lang="fr-FR" sz="1600" dirty="0">
              <a:solidFill>
                <a:schemeClr val="accent4">
                  <a:lumMod val="50000"/>
                </a:schemeClr>
              </a:solidFill>
            </a:endParaRPr>
          </a:p>
        </p:txBody>
      </p:sp>
      <p:sp>
        <p:nvSpPr>
          <p:cNvPr id="18" name="ZoneTexte 17"/>
          <p:cNvSpPr txBox="1"/>
          <p:nvPr/>
        </p:nvSpPr>
        <p:spPr>
          <a:xfrm>
            <a:off x="724536" y="4903510"/>
            <a:ext cx="5956608" cy="584775"/>
          </a:xfrm>
          <a:prstGeom prst="rect">
            <a:avLst/>
          </a:prstGeom>
          <a:noFill/>
        </p:spPr>
        <p:txBody>
          <a:bodyPr wrap="square" rtlCol="0">
            <a:spAutoFit/>
          </a:bodyPr>
          <a:lstStyle/>
          <a:p>
            <a:pPr algn="ctr"/>
            <a:r>
              <a:rPr lang="fr-FR" sz="1600" dirty="0" smtClean="0">
                <a:solidFill>
                  <a:schemeClr val="accent4">
                    <a:lumMod val="50000"/>
                  </a:schemeClr>
                </a:solidFill>
              </a:rPr>
              <a:t>Ponctuellement, lors du réchauffement printanier, l’air est plus sec près de l’arbre qu’en plein champ</a:t>
            </a:r>
            <a:endParaRPr lang="fr-FR" sz="1600" dirty="0">
              <a:solidFill>
                <a:schemeClr val="accent4">
                  <a:lumMod val="50000"/>
                </a:schemeClr>
              </a:solidFill>
            </a:endParaRPr>
          </a:p>
        </p:txBody>
      </p:sp>
      <p:sp>
        <p:nvSpPr>
          <p:cNvPr id="2" name="Ellipse 1"/>
          <p:cNvSpPr/>
          <p:nvPr/>
        </p:nvSpPr>
        <p:spPr>
          <a:xfrm>
            <a:off x="3079094" y="2382094"/>
            <a:ext cx="1080655" cy="161267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22249" y="0"/>
            <a:ext cx="5442645"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Maintien de l’humidité de l’air</a:t>
            </a:r>
            <a:endParaRPr lang="fr-FR" sz="3000" b="1" cap="none" spc="0" dirty="0">
              <a:ln/>
              <a:solidFill>
                <a:schemeClr val="accent4">
                  <a:lumMod val="50000"/>
                </a:schemeClr>
              </a:solidFill>
              <a:effectLst/>
            </a:endParaRPr>
          </a:p>
        </p:txBody>
      </p:sp>
      <p:sp>
        <p:nvSpPr>
          <p:cNvPr id="24" name="ZoneTexte 23"/>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3" name="Rectangle 2"/>
          <p:cNvSpPr/>
          <p:nvPr/>
        </p:nvSpPr>
        <p:spPr>
          <a:xfrm>
            <a:off x="2690916" y="1600301"/>
            <a:ext cx="1468833" cy="248281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72531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wipe(left)">
                                      <p:cBhvr>
                                        <p:cTn id="7" dur="2000"/>
                                        <p:tgtEl>
                                          <p:spTgt spid="2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wipe(left)">
                                      <p:cBhvr>
                                        <p:cTn id="12" dur="2000"/>
                                        <p:tgtEl>
                                          <p:spTgt spid="20">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wipe(left)">
                                      <p:cBhvr>
                                        <p:cTn id="17" dur="2000"/>
                                        <p:tgtEl>
                                          <p:spTgt spid="20">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21" presetClass="entr" presetSubtype="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2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p:bldSub>
      </p:bldGraphic>
      <p:bldP spid="16" grpId="0"/>
      <p:bldP spid="18" grpId="0"/>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phique 13"/>
          <p:cNvGraphicFramePr>
            <a:graphicFrameLocks/>
          </p:cNvGraphicFramePr>
          <p:nvPr>
            <p:extLst>
              <p:ext uri="{D42A27DB-BD31-4B8C-83A1-F6EECF244321}">
                <p14:modId xmlns:p14="http://schemas.microsoft.com/office/powerpoint/2010/main" val="3710318688"/>
              </p:ext>
            </p:extLst>
          </p:nvPr>
        </p:nvGraphicFramePr>
        <p:xfrm>
          <a:off x="3331060" y="1637088"/>
          <a:ext cx="3449986" cy="3229353"/>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e 1"/>
          <p:cNvGrpSpPr/>
          <p:nvPr/>
        </p:nvGrpSpPr>
        <p:grpSpPr>
          <a:xfrm>
            <a:off x="0" y="0"/>
            <a:ext cx="9144000" cy="6918762"/>
            <a:chOff x="0" y="-8626"/>
            <a:chExt cx="9144000" cy="6918762"/>
          </a:xfrm>
        </p:grpSpPr>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t="1809" r="50123"/>
            <a:stretch/>
          </p:blipFill>
          <p:spPr>
            <a:xfrm>
              <a:off x="5647415" y="-8626"/>
              <a:ext cx="3487960" cy="6866626"/>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31060" y="5460589"/>
              <a:ext cx="2316355" cy="144000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0396" y="5460589"/>
              <a:ext cx="2316355" cy="1440000"/>
            </a:xfrm>
            <a:prstGeom prst="rect">
              <a:avLst/>
            </a:prstGeom>
          </p:spPr>
        </p:pic>
        <p:pic>
          <p:nvPicPr>
            <p:cNvPr id="6" name="Imag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22838" y="5460589"/>
              <a:ext cx="1621162" cy="14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8618" y="5460589"/>
              <a:ext cx="2316355" cy="1440000"/>
            </a:xfrm>
            <a:prstGeom prst="rect">
              <a:avLst/>
            </a:prstGeom>
          </p:spPr>
        </p:pic>
        <p:pic>
          <p:nvPicPr>
            <p:cNvPr id="8" name="Imag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470136"/>
              <a:ext cx="1449084" cy="1440000"/>
            </a:xfrm>
            <a:prstGeom prst="rect">
              <a:avLst/>
            </a:prstGeom>
          </p:spPr>
        </p:pic>
        <p:sp>
          <p:nvSpPr>
            <p:cNvPr id="9" name="ZoneTexte 8"/>
            <p:cNvSpPr txBox="1"/>
            <p:nvPr/>
          </p:nvSpPr>
          <p:spPr>
            <a:xfrm>
              <a:off x="2690916" y="6107498"/>
              <a:ext cx="3614988" cy="738664"/>
            </a:xfrm>
            <a:prstGeom prst="rect">
              <a:avLst/>
            </a:prstGeom>
            <a:noFill/>
          </p:spPr>
          <p:txBody>
            <a:bodyPr wrap="square" rtlCol="0">
              <a:spAutoFit/>
            </a:bodyPr>
            <a:lstStyle/>
            <a:p>
              <a:pPr algn="ctr"/>
              <a:r>
                <a:rPr lang="fr-FR" sz="1400" b="1" dirty="0" smtClean="0"/>
                <a:t>Journée “Croisons les regards #7”</a:t>
              </a:r>
            </a:p>
            <a:p>
              <a:pPr algn="ctr"/>
              <a:r>
                <a:rPr lang="fr-FR" sz="1400" b="1" dirty="0" smtClean="0"/>
                <a:t>RMT </a:t>
              </a:r>
              <a:r>
                <a:rPr lang="fr-FR" sz="1400" b="1" dirty="0" err="1" smtClean="0"/>
                <a:t>AgroforesterieS</a:t>
              </a:r>
              <a:endParaRPr lang="fr-FR" sz="1400" b="1" dirty="0" smtClean="0"/>
            </a:p>
            <a:p>
              <a:pPr algn="ctr"/>
              <a:r>
                <a:rPr lang="fr-FR" sz="1400" b="1" dirty="0" smtClean="0"/>
                <a:t>Paris - Mardi 14 novembre 2023</a:t>
              </a:r>
              <a:endParaRPr lang="fr-FR" sz="1400" b="1" dirty="0"/>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7125" y="1216325"/>
              <a:ext cx="1025160" cy="686069"/>
            </a:xfrm>
            <a:prstGeom prst="rect">
              <a:avLst/>
            </a:prstGeom>
          </p:spPr>
        </p:pic>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4837" y="4974867"/>
              <a:ext cx="990538" cy="990538"/>
            </a:xfrm>
            <a:prstGeom prst="rect">
              <a:avLst/>
            </a:prstGeom>
          </p:spPr>
        </p:pic>
      </p:grpSp>
      <p:sp>
        <p:nvSpPr>
          <p:cNvPr id="12" name="Rectangle 11"/>
          <p:cNvSpPr/>
          <p:nvPr/>
        </p:nvSpPr>
        <p:spPr>
          <a:xfrm>
            <a:off x="0" y="0"/>
            <a:ext cx="7575344" cy="55399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fr-FR" sz="3000" b="1" cap="none" spc="0" dirty="0" smtClean="0">
                <a:ln/>
                <a:solidFill>
                  <a:schemeClr val="accent4">
                    <a:lumMod val="50000"/>
                  </a:schemeClr>
                </a:solidFill>
                <a:effectLst/>
                <a:sym typeface="Wingdings" panose="05000000000000000000" pitchFamily="2" charset="2"/>
              </a:rPr>
              <a:t> et  Tampon de température et d’humidité</a:t>
            </a:r>
            <a:endParaRPr lang="fr-FR" sz="3000" b="1" cap="none" spc="0" dirty="0">
              <a:ln/>
              <a:solidFill>
                <a:schemeClr val="accent4">
                  <a:lumMod val="50000"/>
                </a:schemeClr>
              </a:solidFill>
              <a:effectLst/>
            </a:endParaRPr>
          </a:p>
        </p:txBody>
      </p:sp>
      <p:graphicFrame>
        <p:nvGraphicFramePr>
          <p:cNvPr id="13" name="Graphique 12"/>
          <p:cNvGraphicFramePr>
            <a:graphicFrameLocks/>
          </p:cNvGraphicFramePr>
          <p:nvPr>
            <p:extLst>
              <p:ext uri="{D42A27DB-BD31-4B8C-83A1-F6EECF244321}">
                <p14:modId xmlns:p14="http://schemas.microsoft.com/office/powerpoint/2010/main" val="1017558010"/>
              </p:ext>
            </p:extLst>
          </p:nvPr>
        </p:nvGraphicFramePr>
        <p:xfrm>
          <a:off x="-66055" y="1637089"/>
          <a:ext cx="3525383" cy="3229353"/>
        </p:xfrm>
        <a:graphic>
          <a:graphicData uri="http://schemas.openxmlformats.org/drawingml/2006/chart">
            <c:chart xmlns:c="http://schemas.openxmlformats.org/drawingml/2006/chart" xmlns:r="http://schemas.openxmlformats.org/officeDocument/2006/relationships" r:id="rId9"/>
          </a:graphicData>
        </a:graphic>
      </p:graphicFrame>
      <p:sp>
        <p:nvSpPr>
          <p:cNvPr id="15" name="ZoneTexte 14"/>
          <p:cNvSpPr txBox="1"/>
          <p:nvPr/>
        </p:nvSpPr>
        <p:spPr>
          <a:xfrm>
            <a:off x="2116830" y="597155"/>
            <a:ext cx="2743200" cy="365760"/>
          </a:xfrm>
          <a:prstGeom prst="rect">
            <a:avLst/>
          </a:prstGeom>
          <a:noFill/>
        </p:spPr>
        <p:txBody>
          <a:bodyPr wrap="square" rtlCol="0">
            <a:spAutoFit/>
          </a:bodyPr>
          <a:lstStyle/>
          <a:p>
            <a:pPr algn="ctr"/>
            <a:r>
              <a:rPr lang="fr-FR" b="1" dirty="0" smtClean="0">
                <a:solidFill>
                  <a:schemeClr val="accent4">
                    <a:lumMod val="50000"/>
                  </a:schemeClr>
                </a:solidFill>
              </a:rPr>
              <a:t>Site de </a:t>
            </a:r>
            <a:r>
              <a:rPr lang="fr-FR" b="1" dirty="0" err="1" smtClean="0">
                <a:solidFill>
                  <a:schemeClr val="accent4">
                    <a:lumMod val="50000"/>
                  </a:schemeClr>
                </a:solidFill>
              </a:rPr>
              <a:t>Quincey</a:t>
            </a:r>
            <a:r>
              <a:rPr lang="fr-FR" b="1" dirty="0" smtClean="0">
                <a:solidFill>
                  <a:schemeClr val="accent4">
                    <a:lumMod val="50000"/>
                  </a:schemeClr>
                </a:solidFill>
              </a:rPr>
              <a:t> (10)</a:t>
            </a:r>
            <a:endParaRPr lang="fr-FR" b="1" dirty="0">
              <a:solidFill>
                <a:schemeClr val="accent4">
                  <a:lumMod val="50000"/>
                </a:schemeClr>
              </a:solidFill>
            </a:endParaRPr>
          </a:p>
        </p:txBody>
      </p:sp>
      <p:sp>
        <p:nvSpPr>
          <p:cNvPr id="16" name="ZoneTexte 15"/>
          <p:cNvSpPr txBox="1"/>
          <p:nvPr/>
        </p:nvSpPr>
        <p:spPr>
          <a:xfrm>
            <a:off x="2264515" y="1911020"/>
            <a:ext cx="1081303" cy="307777"/>
          </a:xfrm>
          <a:prstGeom prst="rect">
            <a:avLst/>
          </a:prstGeom>
          <a:noFill/>
        </p:spPr>
        <p:txBody>
          <a:bodyPr wrap="square" rtlCol="0">
            <a:spAutoFit/>
          </a:bodyPr>
          <a:lstStyle/>
          <a:p>
            <a:pPr algn="ctr"/>
            <a:r>
              <a:rPr lang="fr-FR" sz="1400" i="1" dirty="0" smtClean="0"/>
              <a:t>r</a:t>
            </a:r>
            <a:r>
              <a:rPr lang="fr-FR" sz="1400" dirty="0" smtClean="0"/>
              <a:t> = -0,67***</a:t>
            </a:r>
            <a:endParaRPr lang="fr-FR" sz="1400" dirty="0"/>
          </a:p>
        </p:txBody>
      </p:sp>
      <p:sp>
        <p:nvSpPr>
          <p:cNvPr id="17" name="ZoneTexte 16"/>
          <p:cNvSpPr txBox="1"/>
          <p:nvPr/>
        </p:nvSpPr>
        <p:spPr>
          <a:xfrm>
            <a:off x="3981909" y="1914361"/>
            <a:ext cx="1081303" cy="307777"/>
          </a:xfrm>
          <a:prstGeom prst="rect">
            <a:avLst/>
          </a:prstGeom>
          <a:noFill/>
        </p:spPr>
        <p:txBody>
          <a:bodyPr wrap="square" rtlCol="0">
            <a:spAutoFit/>
          </a:bodyPr>
          <a:lstStyle/>
          <a:p>
            <a:pPr algn="ctr"/>
            <a:r>
              <a:rPr lang="fr-FR" sz="1400" i="1" dirty="0" smtClean="0"/>
              <a:t>r</a:t>
            </a:r>
            <a:r>
              <a:rPr lang="fr-FR" sz="1400" dirty="0" smtClean="0"/>
              <a:t> = 0,73***</a:t>
            </a:r>
            <a:endParaRPr lang="fr-FR" sz="1400" dirty="0"/>
          </a:p>
        </p:txBody>
      </p:sp>
      <p:sp>
        <p:nvSpPr>
          <p:cNvPr id="18" name="ZoneTexte 17"/>
          <p:cNvSpPr txBox="1"/>
          <p:nvPr/>
        </p:nvSpPr>
        <p:spPr>
          <a:xfrm>
            <a:off x="0" y="1077081"/>
            <a:ext cx="7152238" cy="523220"/>
          </a:xfrm>
          <a:prstGeom prst="rect">
            <a:avLst/>
          </a:prstGeom>
          <a:noFill/>
        </p:spPr>
        <p:txBody>
          <a:bodyPr wrap="square" rtlCol="0">
            <a:spAutoFit/>
          </a:bodyPr>
          <a:lstStyle/>
          <a:p>
            <a:r>
              <a:rPr lang="fr-FR" sz="1400" dirty="0" smtClean="0"/>
              <a:t>Relation entre la </a:t>
            </a:r>
            <a:r>
              <a:rPr lang="fr-FR" sz="1400" dirty="0"/>
              <a:t>différence Arbre </a:t>
            </a:r>
            <a:r>
              <a:rPr lang="fr-FR" sz="1400" dirty="0" smtClean="0"/>
              <a:t>– Champ de température de l’air (°C, à gauche) ou d’humidité de l’air (%, à droite) et la température de l’air (°C)</a:t>
            </a:r>
            <a:endParaRPr lang="fr-FR" sz="1400" dirty="0"/>
          </a:p>
        </p:txBody>
      </p:sp>
      <p:sp>
        <p:nvSpPr>
          <p:cNvPr id="19" name="ZoneTexte 18"/>
          <p:cNvSpPr txBox="1"/>
          <p:nvPr/>
        </p:nvSpPr>
        <p:spPr>
          <a:xfrm>
            <a:off x="635897" y="4903228"/>
            <a:ext cx="6516341" cy="584775"/>
          </a:xfrm>
          <a:prstGeom prst="rect">
            <a:avLst/>
          </a:prstGeom>
          <a:noFill/>
        </p:spPr>
        <p:txBody>
          <a:bodyPr wrap="square" rtlCol="0">
            <a:spAutoFit/>
          </a:bodyPr>
          <a:lstStyle/>
          <a:p>
            <a:pPr algn="ctr"/>
            <a:r>
              <a:rPr lang="fr-FR" sz="1600" u="sng" dirty="0" smtClean="0">
                <a:solidFill>
                  <a:schemeClr val="accent4">
                    <a:lumMod val="50000"/>
                  </a:schemeClr>
                </a:solidFill>
              </a:rPr>
              <a:t>Au printemps</a:t>
            </a:r>
            <a:r>
              <a:rPr lang="fr-FR" sz="1600" dirty="0" smtClean="0">
                <a:solidFill>
                  <a:schemeClr val="accent4">
                    <a:lumMod val="50000"/>
                  </a:schemeClr>
                </a:solidFill>
              </a:rPr>
              <a:t>, plus il fait chaud, plus l’arbre réduit la température et augmente l’humidité de l’air, par rapport au plein champ</a:t>
            </a:r>
            <a:endParaRPr lang="fr-FR" sz="1600" dirty="0">
              <a:solidFill>
                <a:schemeClr val="accent4">
                  <a:lumMod val="50000"/>
                </a:schemeClr>
              </a:solidFill>
            </a:endParaRPr>
          </a:p>
        </p:txBody>
      </p:sp>
    </p:spTree>
    <p:extLst>
      <p:ext uri="{BB962C8B-B14F-4D97-AF65-F5344CB8AC3E}">
        <p14:creationId xmlns:p14="http://schemas.microsoft.com/office/powerpoint/2010/main" val="3678905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wipe(left)">
                                      <p:cBhvr>
                                        <p:cTn id="7" dur="2000"/>
                                        <p:tgtEl>
                                          <p:spTgt spid="1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wipe(left)">
                                      <p:cBhvr>
                                        <p:cTn id="12" dur="2000"/>
                                        <p:tgtEl>
                                          <p:spTgt spid="13">
                                            <p:graphicEl>
                                              <a:chart seriesIdx="0" categoryIdx="-4" bldStep="series"/>
                                            </p:graphicEl>
                                          </p:spTgt>
                                        </p:tgtEl>
                                      </p:cBhvr>
                                    </p:animEffec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wipe(left)">
                                      <p:cBhvr>
                                        <p:cTn id="20" dur="2000"/>
                                        <p:tgtEl>
                                          <p:spTgt spid="14">
                                            <p:graphicEl>
                                              <a:chart seriesIdx="-3" categoryIdx="-3" bldStep="gridLegen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wipe(left)">
                                      <p:cBhvr>
                                        <p:cTn id="25" dur="2000"/>
                                        <p:tgtEl>
                                          <p:spTgt spid="14">
                                            <p:graphicEl>
                                              <a:chart seriesIdx="0" categoryIdx="-4" bldStep="series"/>
                                            </p:graphicEl>
                                          </p:spTgt>
                                        </p:tgtEl>
                                      </p:cBhvr>
                                    </p:animEffec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Graphic spid="13" grpId="0">
        <p:bldSub>
          <a:bldChart bld="series"/>
        </p:bldSub>
      </p:bldGraphic>
      <p:bldP spid="16" grpId="0"/>
      <p:bldP spid="17" grpId="0"/>
      <p:bldP spid="19"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7149</TotalTime>
  <Words>1710</Words>
  <Application>Microsoft Office PowerPoint</Application>
  <PresentationFormat>Affichage à l'écran (4:3)</PresentationFormat>
  <Paragraphs>294</Paragraphs>
  <Slides>23</Slides>
  <Notes>2</Notes>
  <HiddenSlides>5</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Marron</dc:creator>
  <cp:lastModifiedBy>LEMOINE Léa</cp:lastModifiedBy>
  <cp:revision>85</cp:revision>
  <dcterms:created xsi:type="dcterms:W3CDTF">2023-10-31T07:37:53Z</dcterms:created>
  <dcterms:modified xsi:type="dcterms:W3CDTF">2023-11-14T12:51:50Z</dcterms:modified>
</cp:coreProperties>
</file>